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2" r:id="rId4"/>
    <p:sldMasterId id="2147483693"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EP+k1i9jpI+EA1QFrvbSh4yWF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24" name="Google Shape;42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sz="1200">
                <a:latin typeface="Corbel"/>
                <a:ea typeface="Corbel"/>
                <a:cs typeface="Corbel"/>
                <a:sym typeface="Corbel"/>
              </a:rPr>
              <a:t>We saw that it is essential to question our individual impact, but to achieve our objective it is also essential to take collective action. It is high time we organise together or participate in events that can have a significant impact on the ecological transition.</a:t>
            </a:r>
            <a:endParaRPr sz="1200">
              <a:latin typeface="Corbel"/>
              <a:ea typeface="Corbel"/>
              <a:cs typeface="Corbel"/>
              <a:sym typeface="Corbel"/>
            </a:endParaRPr>
          </a:p>
          <a:p>
            <a:pPr indent="0" lvl="0" marL="0" rtl="0" algn="l">
              <a:lnSpc>
                <a:spcPct val="100000"/>
              </a:lnSpc>
              <a:spcBef>
                <a:spcPts val="0"/>
              </a:spcBef>
              <a:spcAft>
                <a:spcPts val="0"/>
              </a:spcAft>
              <a:buSzPts val="1400"/>
              <a:buNone/>
            </a:pPr>
            <a:r>
              <a:t/>
            </a:r>
            <a:endParaRPr sz="1200">
              <a:latin typeface="Corbel"/>
              <a:ea typeface="Corbel"/>
              <a:cs typeface="Corbel"/>
              <a:sym typeface="Corbel"/>
            </a:endParaRPr>
          </a:p>
        </p:txBody>
      </p:sp>
      <p:sp>
        <p:nvSpPr>
          <p:cNvPr id="736" name="Google Shape;73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Here are some ideas for action for the students:</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Within the </a:t>
            </a:r>
            <a:r>
              <a:rPr b="1" lang="fr-FR" sz="1200">
                <a:solidFill>
                  <a:schemeClr val="dk1"/>
                </a:solidFill>
                <a:latin typeface="Corbel"/>
                <a:ea typeface="Corbel"/>
                <a:cs typeface="Corbel"/>
                <a:sym typeface="Corbel"/>
              </a:rPr>
              <a:t>school </a:t>
            </a:r>
            <a:r>
              <a:rPr lang="fr-FR" sz="1200">
                <a:solidFill>
                  <a:schemeClr val="dk1"/>
                </a:solidFill>
                <a:latin typeface="Corbel"/>
                <a:ea typeface="Corbel"/>
                <a:cs typeface="Corbel"/>
                <a:sym typeface="Corbel"/>
              </a:rPr>
              <a:t>you can:</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Organise </a:t>
            </a:r>
            <a:r>
              <a:rPr b="1" lang="fr-FR" sz="1200">
                <a:solidFill>
                  <a:schemeClr val="dk1"/>
                </a:solidFill>
                <a:latin typeface="Corbel"/>
                <a:ea typeface="Corbel"/>
                <a:cs typeface="Corbel"/>
                <a:sym typeface="Corbel"/>
              </a:rPr>
              <a:t>awareness-raising</a:t>
            </a:r>
            <a:r>
              <a:rPr lang="fr-FR" sz="1200">
                <a:solidFill>
                  <a:schemeClr val="dk1"/>
                </a:solidFill>
                <a:latin typeface="Corbel"/>
                <a:ea typeface="Corbel"/>
                <a:cs typeface="Corbel"/>
                <a:sym typeface="Corbel"/>
              </a:rPr>
              <a:t> actions with the content of the Clicks On or by creating adapted content. To raise awareness, you can also organise activities such as the ones suggested in the Clicks On Kit.</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Participate in the election of </a:t>
            </a:r>
            <a:r>
              <a:rPr b="1" lang="fr-FR" sz="1200">
                <a:solidFill>
                  <a:schemeClr val="dk1"/>
                </a:solidFill>
                <a:latin typeface="Corbel"/>
                <a:ea typeface="Corbel"/>
                <a:cs typeface="Corbel"/>
                <a:sym typeface="Corbel"/>
              </a:rPr>
              <a:t>eco-delegates</a:t>
            </a:r>
            <a:r>
              <a:rPr lang="fr-FR" sz="1200">
                <a:solidFill>
                  <a:schemeClr val="dk1"/>
                </a:solidFill>
                <a:latin typeface="Corbel"/>
                <a:ea typeface="Corbel"/>
                <a:cs typeface="Corbel"/>
                <a:sym typeface="Corbel"/>
              </a:rPr>
              <a:t> who will be in charge of defining concrete objectives, organising actions and contributing to their deployment within the establishment and outside.</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The carbon assessment you have done is very important to have an idea  of the actual emissions. If you want to know if your actions have a real impact, you will have to do a carbon assessment in some years, so you will have to convince other students to do it !</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SzPts val="1100"/>
              <a:buFont typeface="Arial"/>
              <a:buNone/>
            </a:pPr>
            <a:r>
              <a:rPr lang="fr-FR" sz="1200">
                <a:solidFill>
                  <a:schemeClr val="dk1"/>
                </a:solidFill>
                <a:latin typeface="Corbel"/>
                <a:ea typeface="Corbel"/>
                <a:cs typeface="Corbel"/>
                <a:sym typeface="Corbel"/>
              </a:rPr>
              <a:t>- Organise </a:t>
            </a:r>
            <a:r>
              <a:rPr b="1" lang="fr-FR" sz="1200">
                <a:solidFill>
                  <a:schemeClr val="dk1"/>
                </a:solidFill>
                <a:latin typeface="Corbel"/>
                <a:ea typeface="Corbel"/>
                <a:cs typeface="Corbel"/>
                <a:sym typeface="Corbel"/>
              </a:rPr>
              <a:t>challenges</a:t>
            </a:r>
            <a:r>
              <a:rPr lang="fr-FR" sz="1200">
                <a:solidFill>
                  <a:schemeClr val="dk1"/>
                </a:solidFill>
                <a:latin typeface="Corbel"/>
                <a:ea typeface="Corbel"/>
                <a:cs typeface="Corbel"/>
                <a:sym typeface="Corbel"/>
              </a:rPr>
              <a:t>: photo competitions, drawing, sports challenges, eloquence competitions. Be creative to raise awareness while calling on everyone's talents!</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Outside the school, you can also join associations that provide training in the challenges and take concrete action on a daily basis:</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With </a:t>
            </a:r>
            <a:r>
              <a:rPr b="1" lang="fr-FR" sz="1200">
                <a:solidFill>
                  <a:schemeClr val="dk1"/>
                </a:solidFill>
                <a:latin typeface="Corbel"/>
                <a:ea typeface="Corbel"/>
                <a:cs typeface="Corbel"/>
                <a:sym typeface="Corbel"/>
              </a:rPr>
              <a:t>Little citizen for climate </a:t>
            </a:r>
            <a:r>
              <a:rPr lang="fr-FR" sz="1200">
                <a:solidFill>
                  <a:schemeClr val="dk1"/>
                </a:solidFill>
                <a:latin typeface="Corbel"/>
                <a:ea typeface="Corbel"/>
                <a:cs typeface="Corbel"/>
                <a:sym typeface="Corbel"/>
              </a:rPr>
              <a:t>you can become an ambassador for this association which mobilises young people from all over the world who care about the preservation of our planet and have decided to take action to raise awareness of the climate emergency. They are accompanied by scientists who accompany them to better understand the stakes of the climate emergency.</a:t>
            </a: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 </a:t>
            </a:r>
            <a:r>
              <a:rPr b="1" lang="fr-FR" sz="1200">
                <a:solidFill>
                  <a:schemeClr val="dk1"/>
                </a:solidFill>
                <a:latin typeface="Corbel"/>
                <a:ea typeface="Corbel"/>
                <a:cs typeface="Corbel"/>
                <a:sym typeface="Corbel"/>
              </a:rPr>
              <a:t>We are Ready now </a:t>
            </a:r>
            <a:r>
              <a:rPr lang="fr-FR" sz="1200">
                <a:solidFill>
                  <a:schemeClr val="dk1"/>
                </a:solidFill>
                <a:latin typeface="Corbel"/>
                <a:ea typeface="Corbel"/>
                <a:cs typeface="Corbel"/>
                <a:sym typeface="Corbel"/>
              </a:rPr>
              <a:t>offers on its website many concrete ideas and solutions to solve the social problems we are facing.</a:t>
            </a:r>
            <a:br>
              <a:rPr lang="fr-FR" sz="1200">
                <a:solidFill>
                  <a:schemeClr val="dk1"/>
                </a:solidFill>
                <a:latin typeface="Corbel"/>
                <a:ea typeface="Corbel"/>
                <a:cs typeface="Corbel"/>
                <a:sym typeface="Corbel"/>
              </a:rPr>
            </a:br>
            <a:endParaRPr sz="1200">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There are a lot of different groups and organizations whose objectives are to reduce greenhouse gas emissions and fight climate change. Look on the Internet, ask your family and friends ans you will surely find one for you !</a:t>
            </a:r>
            <a:endParaRPr sz="1200">
              <a:solidFill>
                <a:schemeClr val="dk1"/>
              </a:solidFill>
              <a:latin typeface="Corbel"/>
              <a:ea typeface="Corbel"/>
              <a:cs typeface="Corbel"/>
              <a:sym typeface="Corbel"/>
            </a:endParaRPr>
          </a:p>
          <a:p>
            <a:pPr indent="0" lvl="0" marL="0" rtl="0" algn="l">
              <a:lnSpc>
                <a:spcPct val="100000"/>
              </a:lnSpc>
              <a:spcBef>
                <a:spcPts val="360"/>
              </a:spcBef>
              <a:spcAft>
                <a:spcPts val="0"/>
              </a:spcAft>
              <a:buSzPts val="1400"/>
              <a:buFont typeface="Calibri"/>
              <a:buNone/>
            </a:pPr>
            <a:r>
              <a:rPr lang="fr-FR" sz="1200">
                <a:latin typeface="Corbel"/>
                <a:ea typeface="Corbel"/>
                <a:cs typeface="Corbel"/>
                <a:sym typeface="Corbel"/>
              </a:rPr>
              <a:t>But for the moment, you still have to draw an action plan for the school !</a:t>
            </a:r>
            <a:endParaRPr sz="1200">
              <a:latin typeface="Corbel"/>
              <a:ea typeface="Corbel"/>
              <a:cs typeface="Corbel"/>
              <a:sym typeface="Corbel"/>
            </a:endParaRPr>
          </a:p>
        </p:txBody>
      </p:sp>
      <p:sp>
        <p:nvSpPr>
          <p:cNvPr id="747" name="Google Shape;74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e24267a98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ge24267a98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2400" rtl="0" algn="l">
              <a:lnSpc>
                <a:spcPct val="115000"/>
              </a:lnSpc>
              <a:spcBef>
                <a:spcPts val="0"/>
              </a:spcBef>
              <a:spcAft>
                <a:spcPts val="0"/>
              </a:spcAft>
              <a:buClr>
                <a:schemeClr val="dk1"/>
              </a:buClr>
              <a:buSzPts val="1100"/>
              <a:buFont typeface="Arial"/>
              <a:buNone/>
            </a:pPr>
            <a:r>
              <a:rPr lang="fr-FR" sz="1200">
                <a:latin typeface="Corbel"/>
                <a:ea typeface="Corbel"/>
                <a:cs typeface="Corbel"/>
                <a:sym typeface="Corbel"/>
              </a:rPr>
              <a:t>Students share their ideas with justification.</a:t>
            </a:r>
            <a:endParaRPr sz="1200">
              <a:latin typeface="Corbel"/>
              <a:ea typeface="Corbel"/>
              <a:cs typeface="Corbel"/>
              <a:sym typeface="Corbel"/>
            </a:endParaRPr>
          </a:p>
          <a:p>
            <a:pPr indent="0" lvl="0" marL="158750" rtl="0" algn="l">
              <a:lnSpc>
                <a:spcPct val="100000"/>
              </a:lnSpc>
              <a:spcBef>
                <a:spcPts val="0"/>
              </a:spcBef>
              <a:spcAft>
                <a:spcPts val="0"/>
              </a:spcAft>
              <a:buSzPts val="1100"/>
              <a:buNone/>
            </a:pPr>
            <a:r>
              <a:t/>
            </a:r>
            <a:endParaRPr sz="1200">
              <a:latin typeface="Corbel"/>
              <a:ea typeface="Corbel"/>
              <a:cs typeface="Corbel"/>
              <a:sym typeface="Corbe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Of course, i</a:t>
            </a:r>
            <a:r>
              <a:rPr lang="fr-FR" sz="1200">
                <a:latin typeface="Corbel"/>
                <a:ea typeface="Corbel"/>
                <a:cs typeface="Corbel"/>
                <a:sym typeface="Corbel"/>
              </a:rPr>
              <a:t>t is clear that some people do not want to reduce their greenhouse gas emissions nor ours, as this necessarily leads to a reduction in our consumption and thus potentially a loss of income or privileges in the short term. However, even well-meaning people who would have a vested interest in reducing our greenhouse gas emissions experience many obstacles to change.</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The first obstacle is very specific to climate change. It is a global problem that results from the sum of greenhouse gas emissions from all of our human activities, and it is difficult to grasp the full extent of the problem, both spatially and temporally, so there is no simple answer. Moreover, the complexity of this problem makes us think that we are powerless to solve it and if we can't do anything about it, there is no point in changing anything. To fight this psychological reflex, we must keep in mind what the IPCC teaches us: each degree counts because each additional degree of warming increases the negative consequences of climate disruption.</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Secondly, for thousands of years, we learnt to react to immediate and well identified threats which is the opposite of climate change. Greenhouse gases remain in the atmosphere and accumulate, for example the lifetime of methane in the atmosphere is 25 years and that of carbon dioxide is 100 years. This means that all the gases we emit today will warm the Earth for several decades. We must be able to anticipate future disasters caused by our current emissions and this is not at all obvious, it is called the distance bias.</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With climate change, we are all more or less victims of what is called the optimism bias, we tend to underestimate the consequences that climate change will have on us.</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rPr lang="fr-FR" sz="1200">
                <a:latin typeface="Corbel"/>
                <a:ea typeface="Corbel"/>
                <a:cs typeface="Corbel"/>
                <a:sym typeface="Corbel"/>
              </a:rPr>
              <a:t>Finally, there are many other factors, such as the socio-cultural context in which you live, but also the lack of responsibility of individuals in front of a global problem, the impression of being the only person to make efforts, the fear of change and of relearning how to live differently, etc.</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rPr lang="fr-FR" sz="1200">
                <a:latin typeface="Corbel"/>
                <a:ea typeface="Corbel"/>
                <a:cs typeface="Corbel"/>
                <a:sym typeface="Corbel"/>
              </a:rPr>
              <a:t>All of those psychological or socio-technical obstacles are slowing us down in reducing our emissions just as we were jammed in the traffic.</a:t>
            </a:r>
            <a:endParaRPr sz="1200">
              <a:latin typeface="Corbel"/>
              <a:ea typeface="Corbel"/>
              <a:cs typeface="Corbel"/>
              <a:sym typeface="Corbel"/>
            </a:endParaRPr>
          </a:p>
        </p:txBody>
      </p:sp>
      <p:sp>
        <p:nvSpPr>
          <p:cNvPr id="792" name="Google Shape;79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e047e6ffe9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ge047e6ffe9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latin typeface="Corbel"/>
                <a:ea typeface="Corbel"/>
                <a:cs typeface="Corbel"/>
                <a:sym typeface="Corbel"/>
              </a:rPr>
              <a:t>As we said, t</a:t>
            </a:r>
            <a:r>
              <a:rPr lang="fr-FR" sz="1200">
                <a:latin typeface="Corbel"/>
                <a:ea typeface="Corbel"/>
                <a:cs typeface="Corbel"/>
                <a:sym typeface="Corbel"/>
              </a:rPr>
              <a:t>he socio-cultural context may be an obstacle to change. The socio-cultural context includes every aspect related to the culture of a community but also to the stakeholders personal needs and constraints and to the local and national legislation. Clearly, today a lot of necessary actions cannot be taken because of it and we have to accept that some changes take some time. Sometimes it will force us to make compromises but we should never lose sight of our objective of reduction. </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 socio-cultural context is also important because the implementation of our actions depends on it. We may have a very efficient solution to tackle climate change, but if it is not accepted by the population, it will be very hard to implement it and to get positive results. As the majority of our human activities are emitting greenhouse gases, reducing our emissions forces us to reconsider our entire society, from our personal habits to a global scale. Because all communities are different, one solution may be appropriate for one community and not for another.</a:t>
            </a:r>
            <a:endParaRPr sz="1200">
              <a:latin typeface="Corbel"/>
              <a:ea typeface="Corbel"/>
              <a:cs typeface="Corbel"/>
              <a:sym typeface="Corbel"/>
            </a:endParaRPr>
          </a:p>
        </p:txBody>
      </p:sp>
      <p:sp>
        <p:nvSpPr>
          <p:cNvPr id="800" name="Google Shape;800;ge047e6ffe9_0_1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e047e6ffe9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sz="1200">
                <a:latin typeface="Corbel"/>
                <a:ea typeface="Corbel"/>
                <a:cs typeface="Corbel"/>
                <a:sym typeface="Corbel"/>
              </a:rPr>
              <a:t>It is not easy to take action to reduce greenhouse gas emissions and it is even more difficult to take efficient ones. Let’s keep in mind what stands as an appropriate solution. An appropriate solution is one that :</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addresses the issue at hand</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is adapted to the context</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has no negative side effects and does not replace one impact with another.</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rPr lang="fr-FR" sz="1200">
                <a:latin typeface="Corbel"/>
                <a:ea typeface="Corbel"/>
                <a:cs typeface="Corbel"/>
                <a:sym typeface="Corbel"/>
              </a:rPr>
              <a:t>There are multiple factors to take into account when evaluating a solution and two are particularly important : the level of technology they require and as we saw the socio-cultural context in which they will be implemented.</a:t>
            </a:r>
            <a:br>
              <a:rPr lang="fr-FR" sz="1200">
                <a:latin typeface="Corbel"/>
                <a:ea typeface="Corbel"/>
                <a:cs typeface="Corbel"/>
                <a:sym typeface="Corbel"/>
              </a:rPr>
            </a:br>
            <a:r>
              <a:rPr lang="fr-FR" sz="1200">
                <a:latin typeface="Corbel"/>
                <a:ea typeface="Corbel"/>
                <a:cs typeface="Corbel"/>
                <a:sym typeface="Corbel"/>
              </a:rPr>
              <a:t>The level of technology is important because if a solution requires a very high level of </a:t>
            </a:r>
            <a:r>
              <a:rPr lang="fr-FR" sz="1200">
                <a:latin typeface="Corbel"/>
                <a:ea typeface="Corbel"/>
                <a:cs typeface="Corbel"/>
                <a:sym typeface="Corbel"/>
              </a:rPr>
              <a:t>technology</a:t>
            </a:r>
            <a:r>
              <a:rPr lang="fr-FR" sz="1200">
                <a:latin typeface="Corbel"/>
                <a:ea typeface="Corbel"/>
                <a:cs typeface="Corbel"/>
                <a:sym typeface="Corbel"/>
              </a:rPr>
              <a:t>, or even some technologies that are not usable yet, it might not be an appropriate solution because it cannot be implemented. We have to take action now and cannot wait for future technology. </a:t>
            </a:r>
            <a:endParaRPr sz="1200">
              <a:latin typeface="Corbel"/>
              <a:ea typeface="Corbel"/>
              <a:cs typeface="Corbel"/>
              <a:sym typeface="Corbel"/>
            </a:endParaRPr>
          </a:p>
        </p:txBody>
      </p:sp>
      <p:sp>
        <p:nvSpPr>
          <p:cNvPr id="812" name="Google Shape;812;ge047e6ffe9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e152e9312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e152e931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e152e93128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e152e9312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e152e93128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e152e9312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e152e93128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e152e9312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Explanation</a:t>
            </a:r>
            <a:r>
              <a:rPr b="1" lang="fr-FR" sz="1200" u="sng">
                <a:solidFill>
                  <a:schemeClr val="dk1"/>
                </a:solidFill>
                <a:latin typeface="Corbel"/>
                <a:ea typeface="Corbel"/>
                <a:cs typeface="Corbel"/>
                <a:sym typeface="Corbel"/>
              </a:rPr>
              <a:t> :</a:t>
            </a:r>
            <a:endParaRPr sz="1200">
              <a:latin typeface="Corbel"/>
              <a:ea typeface="Corbel"/>
              <a:cs typeface="Corbel"/>
              <a:sym typeface="Corbel"/>
            </a:endParaRPr>
          </a:p>
          <a:p>
            <a:pPr indent="0" lvl="0" marL="24130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Now that we have understood why we should reduce our </a:t>
            </a:r>
            <a:r>
              <a:rPr lang="fr-FR" sz="1200">
                <a:solidFill>
                  <a:schemeClr val="dk1"/>
                </a:solidFill>
                <a:latin typeface="Corbel"/>
                <a:ea typeface="Corbel"/>
                <a:cs typeface="Corbel"/>
                <a:sym typeface="Corbel"/>
              </a:rPr>
              <a:t>GHG emissions and what are the main sources of emissions within our school, we should think about how to actually reduce them. This whole ppt is here to help prioritize your actions and draw an efficient action plan.</a:t>
            </a:r>
            <a:endParaRPr sz="1200">
              <a:latin typeface="Corbel"/>
              <a:ea typeface="Corbel"/>
              <a:cs typeface="Corbel"/>
              <a:sym typeface="Corbel"/>
            </a:endParaRPr>
          </a:p>
        </p:txBody>
      </p:sp>
      <p:sp>
        <p:nvSpPr>
          <p:cNvPr id="535" name="Google Shape;53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e152e93128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e152e9312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e152e93128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e152e9312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SzPts val="1100"/>
              <a:buNone/>
            </a:pPr>
            <a:r>
              <a:rPr lang="fr-FR" sz="1200">
                <a:solidFill>
                  <a:schemeClr val="dk1"/>
                </a:solidFill>
                <a:latin typeface="Corbel"/>
                <a:ea typeface="Corbel"/>
                <a:cs typeface="Corbel"/>
                <a:sym typeface="Corbel"/>
              </a:rPr>
              <a:t>You, me, him, her, everyone at his or her level can take action!</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SzPts val="1100"/>
              <a:buNone/>
            </a:pPr>
            <a:r>
              <a:rPr lang="fr-FR" sz="1200">
                <a:solidFill>
                  <a:schemeClr val="dk1"/>
                </a:solidFill>
                <a:latin typeface="Corbel"/>
                <a:ea typeface="Corbel"/>
                <a:cs typeface="Corbel"/>
                <a:sym typeface="Corbel"/>
              </a:rPr>
              <a:t>Becoming an actor of change is within everyone's power: all you have to do is activate different levers of action.</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SzPts val="1100"/>
              <a:buNone/>
            </a:pPr>
            <a:r>
              <a:rPr lang="fr-FR" sz="1200">
                <a:solidFill>
                  <a:schemeClr val="dk1"/>
                </a:solidFill>
                <a:latin typeface="Corbel"/>
                <a:ea typeface="Corbel"/>
                <a:cs typeface="Corbel"/>
                <a:sym typeface="Corbel"/>
              </a:rPr>
              <a:t>We can make a change:</a:t>
            </a:r>
            <a:endParaRPr sz="1400">
              <a:solidFill>
                <a:schemeClr val="dk1"/>
              </a:solidFill>
              <a:latin typeface="Corbel"/>
              <a:ea typeface="Corbel"/>
              <a:cs typeface="Corbel"/>
              <a:sym typeface="Corbel"/>
            </a:endParaRPr>
          </a:p>
          <a:p>
            <a:pPr indent="-304800" lvl="0" marL="457200" rtl="0" algn="l">
              <a:lnSpc>
                <a:spcPct val="115000"/>
              </a:lnSpc>
              <a:spcBef>
                <a:spcPts val="40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individually, within our homes, through our lifestyle and our daily lives.</a:t>
            </a:r>
            <a:endParaRPr sz="1200">
              <a:solidFill>
                <a:schemeClr val="dk1"/>
              </a:solidFill>
              <a:latin typeface="Corbel"/>
              <a:ea typeface="Corbel"/>
              <a:cs typeface="Corbel"/>
              <a:sym typeface="Corbel"/>
            </a:endParaRPr>
          </a:p>
          <a:p>
            <a:pPr indent="-304800" lvl="0" marL="457200" rtl="0" algn="l">
              <a:lnSpc>
                <a:spcPct val="115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collectively through our projects and the initiatives in which we participate</a:t>
            </a:r>
            <a:endParaRPr sz="1200">
              <a:solidFill>
                <a:schemeClr val="dk1"/>
              </a:solidFill>
              <a:latin typeface="Corbel"/>
              <a:ea typeface="Corbel"/>
              <a:cs typeface="Corbel"/>
              <a:sym typeface="Corbel"/>
            </a:endParaRPr>
          </a:p>
          <a:p>
            <a:pPr indent="-232476" lvl="0" marL="234036" rtl="0" algn="l">
              <a:lnSpc>
                <a:spcPct val="100000"/>
              </a:lnSpc>
              <a:spcBef>
                <a:spcPts val="360"/>
              </a:spcBef>
              <a:spcAft>
                <a:spcPts val="0"/>
              </a:spcAft>
              <a:buSzPts val="1400"/>
              <a:buNone/>
            </a:pPr>
            <a:r>
              <a:t/>
            </a:r>
            <a:endParaRPr sz="1200">
              <a:latin typeface="Corbel"/>
              <a:ea typeface="Corbel"/>
              <a:cs typeface="Corbel"/>
              <a:sym typeface="Corbel"/>
            </a:endParaRPr>
          </a:p>
        </p:txBody>
      </p:sp>
      <p:sp>
        <p:nvSpPr>
          <p:cNvPr id="544" name="Google Shape;5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The study "Faire sa part" (Doing your part) published in 2019 by the consulting firm Carbone 4, which specializes in energy transition, indicates that individual commitment would reduce the carbon footprint by 25 to 45%.</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Significant changes in individual behavior related to transportation, food and individual consumption would reduce the carbon footprint by 25%.</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To reach a 45% reduction it would be necessary to carry out investment actions such as a thermal renovation, a change of boiler or the purchase of an electric vehicle.</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Individual actions should therefore not be neglected!</a:t>
            </a:r>
            <a:endParaRPr sz="1200">
              <a:latin typeface="Corbel"/>
              <a:ea typeface="Corbel"/>
              <a:cs typeface="Corbel"/>
              <a:sym typeface="Corbel"/>
            </a:endParaRPr>
          </a:p>
        </p:txBody>
      </p:sp>
      <p:sp>
        <p:nvSpPr>
          <p:cNvPr id="559" name="Google Shape;5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
              </a:spcBef>
              <a:spcAft>
                <a:spcPts val="0"/>
              </a:spcAft>
              <a:buClr>
                <a:schemeClr val="dk1"/>
              </a:buClr>
              <a:buSzPts val="1100"/>
              <a:buFont typeface="Arial"/>
              <a:buNone/>
            </a:pPr>
            <a:r>
              <a:rPr lang="fr-FR" sz="1200">
                <a:solidFill>
                  <a:schemeClr val="dk1"/>
                </a:solidFill>
                <a:latin typeface="Corbel"/>
                <a:ea typeface="Corbel"/>
                <a:cs typeface="Corbel"/>
                <a:sym typeface="Corbel"/>
              </a:rPr>
              <a:t>In September 2019, t</a:t>
            </a:r>
            <a:r>
              <a:rPr lang="fr-FR" sz="1200">
                <a:solidFill>
                  <a:schemeClr val="dk1"/>
                </a:solidFill>
                <a:latin typeface="Corbel"/>
                <a:ea typeface="Corbel"/>
                <a:cs typeface="Corbel"/>
                <a:sym typeface="Corbel"/>
              </a:rPr>
              <a:t>he UN announced that 66 states have now joined the goal of carbon neutrality by 2050, among them the European Union’s countries.</a:t>
            </a:r>
            <a:endParaRPr sz="1200">
              <a:solidFill>
                <a:schemeClr val="dk1"/>
              </a:solidFill>
              <a:latin typeface="Corbel"/>
              <a:ea typeface="Corbel"/>
              <a:cs typeface="Corbel"/>
              <a:sym typeface="Corbel"/>
            </a:endParaRPr>
          </a:p>
          <a:p>
            <a:pPr indent="0" lvl="0" marL="0" rtl="0" algn="l">
              <a:lnSpc>
                <a:spcPct val="100000"/>
              </a:lnSpc>
              <a:spcBef>
                <a:spcPts val="200"/>
              </a:spcBef>
              <a:spcAft>
                <a:spcPts val="0"/>
              </a:spcAft>
              <a:buClr>
                <a:schemeClr val="dk1"/>
              </a:buClr>
              <a:buSzPts val="1100"/>
              <a:buFont typeface="Arial"/>
              <a:buNone/>
            </a:pPr>
            <a:r>
              <a:rPr lang="fr-FR" sz="1200">
                <a:solidFill>
                  <a:schemeClr val="dk1"/>
                </a:solidFill>
                <a:latin typeface="Corbel"/>
                <a:ea typeface="Corbel"/>
                <a:cs typeface="Corbel"/>
                <a:sym typeface="Corbel"/>
              </a:rPr>
              <a:t>For the European Union, it means a reduction of four times the per capita emissions of 1990. This would be equivalent to an average "carbon budget" per citizen of about 2 tons CO2 eq per year. As our emissions have not really decreased since 1990, this would still be equivalent to divide them by 3.5 compared to our current emissions. Such a huge reduction implies a lot for our lifestyles and forces us to shape a whole new kind of society.</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Moreover, there are big differences between the countries of the European Union. For France, Italy and Spain for example, the emissions should be divided by 5.</a:t>
            </a:r>
            <a:endParaRPr sz="1200">
              <a:solidFill>
                <a:schemeClr val="dk1"/>
              </a:solidFill>
              <a:latin typeface="Corbel"/>
              <a:ea typeface="Corbel"/>
              <a:cs typeface="Corbel"/>
              <a:sym typeface="Corbel"/>
            </a:endParaRPr>
          </a:p>
        </p:txBody>
      </p:sp>
      <p:sp>
        <p:nvSpPr>
          <p:cNvPr id="573" name="Google Shape;57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sz="1200">
                <a:latin typeface="Corbel"/>
                <a:ea typeface="Corbel"/>
                <a:cs typeface="Corbel"/>
                <a:sym typeface="Corbel"/>
              </a:rPr>
              <a:t>We saw that everyone can act at their own level, and the impact is not negligible.</a:t>
            </a:r>
            <a:endParaRPr sz="1200">
              <a:latin typeface="Corbel"/>
              <a:ea typeface="Corbel"/>
              <a:cs typeface="Corbel"/>
              <a:sym typeface="Corbel"/>
            </a:endParaRPr>
          </a:p>
          <a:p>
            <a:pPr indent="0" lvl="0" marL="0" rtl="0" algn="l">
              <a:lnSpc>
                <a:spcPct val="100000"/>
              </a:lnSpc>
              <a:spcBef>
                <a:spcPts val="0"/>
              </a:spcBef>
              <a:spcAft>
                <a:spcPts val="0"/>
              </a:spcAft>
              <a:buSzPts val="1400"/>
              <a:buNone/>
            </a:pPr>
            <a:r>
              <a:rPr lang="fr-FR" sz="1200">
                <a:latin typeface="Corbel"/>
                <a:ea typeface="Corbel"/>
                <a:cs typeface="Corbel"/>
                <a:sym typeface="Corbel"/>
              </a:rPr>
              <a:t>Globally we have to remember that we should first “Use less energy”, which also means buy less products and repair what can be repaired, then “Use energy efficiently”, which means using the right tool and finally “Use renewable energy”.</a:t>
            </a:r>
            <a:endParaRPr sz="1200">
              <a:latin typeface="Corbel"/>
              <a:ea typeface="Corbel"/>
              <a:cs typeface="Corbel"/>
              <a:sym typeface="Corbel"/>
            </a:endParaRPr>
          </a:p>
        </p:txBody>
      </p:sp>
      <p:sp>
        <p:nvSpPr>
          <p:cNvPr id="608" name="Google Shape;60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SzPts val="1100"/>
              <a:buNone/>
            </a:pPr>
            <a:r>
              <a:rPr lang="fr-FR" sz="1200">
                <a:latin typeface="Corbel"/>
                <a:ea typeface="Corbel"/>
                <a:cs typeface="Corbel"/>
                <a:sym typeface="Corbel"/>
              </a:rPr>
              <a:t>Of course it really depends on your habits. The question refers to an average value.</a:t>
            </a:r>
            <a:endParaRPr sz="1200">
              <a:latin typeface="Corbel"/>
              <a:ea typeface="Corbel"/>
              <a:cs typeface="Corbel"/>
              <a:sym typeface="Corbel"/>
            </a:endParaRPr>
          </a:p>
        </p:txBody>
      </p:sp>
      <p:sp>
        <p:nvSpPr>
          <p:cNvPr id="628" name="Google Shape;628;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c8737aaa5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c8737aaa5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66" name="Google Shape;666;gc8737aaa51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e5b803d4b7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fr-FR" sz="1200">
                <a:latin typeface="Corbel"/>
                <a:ea typeface="Corbel"/>
                <a:cs typeface="Corbel"/>
                <a:sym typeface="Corbel"/>
              </a:rPr>
              <a:t>Correction of the quizz</a:t>
            </a:r>
            <a:br>
              <a:rPr b="1" lang="fr-FR" sz="1200">
                <a:latin typeface="Corbel"/>
                <a:ea typeface="Corbel"/>
                <a:cs typeface="Corbel"/>
                <a:sym typeface="Corbel"/>
              </a:rPr>
            </a:br>
            <a:r>
              <a:rPr lang="fr-FR" sz="1200">
                <a:latin typeface="Corbel"/>
                <a:ea typeface="Corbel"/>
                <a:cs typeface="Corbel"/>
                <a:sym typeface="Corbel"/>
              </a:rPr>
              <a:t>(reminder of the human activities module)</a:t>
            </a:r>
            <a:br>
              <a:rPr lang="fr-FR" sz="1200">
                <a:latin typeface="Corbel"/>
                <a:ea typeface="Corbel"/>
                <a:cs typeface="Corbel"/>
                <a:sym typeface="Corbel"/>
              </a:rPr>
            </a:br>
            <a:br>
              <a:rPr lang="fr-FR" sz="1200">
                <a:latin typeface="Corbel"/>
                <a:ea typeface="Corbel"/>
                <a:cs typeface="Corbel"/>
                <a:sym typeface="Corbel"/>
              </a:rPr>
            </a:br>
            <a:br>
              <a:rPr lang="fr-FR" sz="1200">
                <a:latin typeface="Corbel"/>
                <a:ea typeface="Corbel"/>
                <a:cs typeface="Corbel"/>
                <a:sym typeface="Corbel"/>
              </a:rPr>
            </a:br>
            <a:r>
              <a:rPr lang="fr-FR" sz="1200">
                <a:latin typeface="Corbel"/>
                <a:ea typeface="Corbel"/>
                <a:cs typeface="Corbel"/>
                <a:sym typeface="Corbel"/>
              </a:rPr>
              <a:t>In Europe, a person is emitting 8.4 tonnes of CO2eq per year on average, but huge differences exist between european people. If the mean values are important, we have to keep in mind that there are also huge differences between individuals, the highest emitters emitting, in some countries, 20 times more GHG than lowest emitters.</a:t>
            </a:r>
            <a:br>
              <a:rPr lang="fr-FR" sz="1200">
                <a:latin typeface="Corbel"/>
                <a:ea typeface="Corbel"/>
                <a:cs typeface="Corbel"/>
                <a:sym typeface="Corbel"/>
              </a:rPr>
            </a:br>
            <a:br>
              <a:rPr lang="fr-FR" sz="1200">
                <a:latin typeface="Corbel"/>
                <a:ea typeface="Corbel"/>
                <a:cs typeface="Corbel"/>
                <a:sym typeface="Corbel"/>
              </a:rPr>
            </a:br>
            <a:r>
              <a:rPr lang="fr-FR" sz="1200">
                <a:latin typeface="Corbel"/>
                <a:ea typeface="Corbel"/>
                <a:cs typeface="Corbel"/>
                <a:sym typeface="Corbel"/>
              </a:rPr>
              <a:t>Food takes an important part in our GHG emissions, mostly because of the consumption of meat and because we eat several times a day. </a:t>
            </a:r>
            <a:br>
              <a:rPr lang="fr-FR" sz="1200">
                <a:latin typeface="Corbel"/>
                <a:ea typeface="Corbel"/>
                <a:cs typeface="Corbel"/>
                <a:sym typeface="Corbel"/>
              </a:rPr>
            </a:br>
            <a:r>
              <a:rPr lang="fr-FR" sz="1200">
                <a:latin typeface="Corbel"/>
                <a:ea typeface="Corbel"/>
                <a:cs typeface="Corbel"/>
                <a:sym typeface="Corbel"/>
              </a:rPr>
              <a:t>Clothes and electronic goods comes next on average. </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rPr lang="fr-FR" sz="1200">
                <a:latin typeface="Corbel"/>
                <a:ea typeface="Corbel"/>
                <a:cs typeface="Corbel"/>
                <a:sym typeface="Corbel"/>
              </a:rPr>
              <a:t>Then transport, due to plane and car travels. </a:t>
            </a:r>
            <a:br>
              <a:rPr lang="fr-FR" sz="1200">
                <a:latin typeface="Corbel"/>
                <a:ea typeface="Corbel"/>
                <a:cs typeface="Corbel"/>
                <a:sym typeface="Corbel"/>
              </a:rPr>
            </a:br>
            <a:r>
              <a:rPr lang="fr-FR" sz="1200">
                <a:latin typeface="Corbel"/>
                <a:ea typeface="Corbel"/>
                <a:cs typeface="Corbel"/>
                <a:sym typeface="Corbel"/>
              </a:rPr>
              <a:t>Services regroups all the public or private services we all benefit from : road maintenance, schools, hospitals, and so on.</a:t>
            </a:r>
            <a:br>
              <a:rPr lang="fr-FR" sz="1200">
                <a:latin typeface="Corbel"/>
                <a:ea typeface="Corbel"/>
                <a:cs typeface="Corbel"/>
                <a:sym typeface="Corbel"/>
              </a:rPr>
            </a:br>
            <a:r>
              <a:rPr lang="fr-FR" sz="1200">
                <a:latin typeface="Corbel"/>
                <a:ea typeface="Corbel"/>
                <a:cs typeface="Corbel"/>
                <a:sym typeface="Corbel"/>
              </a:rPr>
              <a:t>Finally, the energy consumed in our habitation is also an important part of our emissions, especially if we heat our home with heating oil.</a:t>
            </a:r>
            <a:endParaRPr sz="1200">
              <a:latin typeface="Corbel"/>
              <a:ea typeface="Corbel"/>
              <a:cs typeface="Corbel"/>
              <a:sym typeface="Corbel"/>
            </a:endParaRPr>
          </a:p>
        </p:txBody>
      </p:sp>
      <p:sp>
        <p:nvSpPr>
          <p:cNvPr id="705" name="Google Shape;705;ge5b803d4b7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1" name="Shape 11"/>
        <p:cNvGrpSpPr/>
        <p:nvPr/>
      </p:nvGrpSpPr>
      <p:grpSpPr>
        <a:xfrm>
          <a:off x="0" y="0"/>
          <a:ext cx="0" cy="0"/>
          <a:chOff x="0" y="0"/>
          <a:chExt cx="0" cy="0"/>
        </a:xfrm>
      </p:grpSpPr>
      <p:pic>
        <p:nvPicPr>
          <p:cNvPr id="12" name="Google Shape;12;p40"/>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73" name="Google Shape;73;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77" name="Google Shape;77;p51"/>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8" name="Shape 78"/>
        <p:cNvGrpSpPr/>
        <p:nvPr/>
      </p:nvGrpSpPr>
      <p:grpSpPr>
        <a:xfrm>
          <a:off x="0" y="0"/>
          <a:ext cx="0" cy="0"/>
          <a:chOff x="0" y="0"/>
          <a:chExt cx="0" cy="0"/>
        </a:xfrm>
      </p:grpSpPr>
      <p:sp>
        <p:nvSpPr>
          <p:cNvPr id="79" name="Google Shape;7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2"/>
          <p:cNvSpPr txBox="1"/>
          <p:nvPr>
            <p:ph idx="1" type="body"/>
          </p:nvPr>
        </p:nvSpPr>
        <p:spPr>
          <a:xfrm rot="5400000">
            <a:off x="4091992" y="-1428167"/>
            <a:ext cx="4008016"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2" type="sldNum"/>
          </p:nvPr>
        </p:nvSpPr>
        <p:spPr>
          <a:xfrm>
            <a:off x="8610600" y="6356350"/>
            <a:ext cx="19107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84" name="Google Shape;84;p52"/>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3"/>
          <p:cNvSpPr txBox="1"/>
          <p:nvPr>
            <p:ph idx="12" type="sldNum"/>
          </p:nvPr>
        </p:nvSpPr>
        <p:spPr>
          <a:xfrm>
            <a:off x="8610600" y="6356350"/>
            <a:ext cx="200338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91" name="Google Shape;91;p5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92" name="Shape 92"/>
        <p:cNvGrpSpPr/>
        <p:nvPr/>
      </p:nvGrpSpPr>
      <p:grpSpPr>
        <a:xfrm>
          <a:off x="0" y="0"/>
          <a:ext cx="0" cy="0"/>
          <a:chOff x="0" y="0"/>
          <a:chExt cx="0" cy="0"/>
        </a:xfrm>
      </p:grpSpPr>
      <p:sp>
        <p:nvSpPr>
          <p:cNvPr id="93" name="Google Shape;93;p54"/>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4"/>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5" name="Google Shape;95;p54"/>
          <p:cNvSpPr/>
          <p:nvPr/>
        </p:nvSpPr>
        <p:spPr>
          <a:xfrm>
            <a:off x="531933" y="1347500"/>
            <a:ext cx="153868" cy="50152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6" name="Google Shape;96;p54"/>
          <p:cNvSpPr/>
          <p:nvPr/>
        </p:nvSpPr>
        <p:spPr>
          <a:xfrm rot="5400000">
            <a:off x="3057177" y="1276653"/>
            <a:ext cx="685849" cy="685148"/>
          </a:xfrm>
          <a:prstGeom prst="halfFrame">
            <a:avLst>
              <a:gd fmla="val 23728" name="adj1"/>
              <a:gd fmla="val 24642" name="adj2"/>
            </a:avLst>
          </a:prstGeom>
          <a:solidFill>
            <a:schemeClr val="lt1">
              <a:alpha val="2156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97" name="Google Shape;97;p54"/>
          <p:cNvSpPr txBox="1"/>
          <p:nvPr/>
        </p:nvSpPr>
        <p:spPr>
          <a:xfrm>
            <a:off x="711704" y="1637214"/>
            <a:ext cx="2232248" cy="523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98" name="Google Shape;98;p54"/>
          <p:cNvSpPr txBox="1"/>
          <p:nvPr/>
        </p:nvSpPr>
        <p:spPr>
          <a:xfrm>
            <a:off x="711704" y="2127463"/>
            <a:ext cx="2232248" cy="7386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99" name="Google Shape;99;p54"/>
          <p:cNvSpPr txBox="1"/>
          <p:nvPr/>
        </p:nvSpPr>
        <p:spPr>
          <a:xfrm>
            <a:off x="721229" y="5808438"/>
            <a:ext cx="2232000" cy="3077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0" name="Google Shape;100;p54"/>
          <p:cNvSpPr txBox="1"/>
          <p:nvPr/>
        </p:nvSpPr>
        <p:spPr>
          <a:xfrm>
            <a:off x="721229" y="4450324"/>
            <a:ext cx="2717296"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01" name="Google Shape;101;p54"/>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
    <p:spTree>
      <p:nvGrpSpPr>
        <p:cNvPr id="108" name="Shape 108"/>
        <p:cNvGrpSpPr/>
        <p:nvPr/>
      </p:nvGrpSpPr>
      <p:grpSpPr>
        <a:xfrm>
          <a:off x="0" y="0"/>
          <a:ext cx="0" cy="0"/>
          <a:chOff x="0" y="0"/>
          <a:chExt cx="0" cy="0"/>
        </a:xfrm>
      </p:grpSpPr>
      <p:sp>
        <p:nvSpPr>
          <p:cNvPr id="109" name="Google Shape;109;p42"/>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0" name="Google Shape;110;p42"/>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1" name="Google Shape;111;p42"/>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2" name="Google Shape;112;p42"/>
          <p:cNvSpPr/>
          <p:nvPr/>
        </p:nvSpPr>
        <p:spPr>
          <a:xfrm flipH="1" rot="-7201764">
            <a:off x="1481466" y="-359338"/>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8235"/>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3" name="Google Shape;113;p42"/>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 name="Google Shape;114;p42"/>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 name="Google Shape;115;p42"/>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 name="Google Shape;116;p42"/>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 name="Google Shape;117;p42"/>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 name="Google Shape;118;p42"/>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 name="Google Shape;119;p42"/>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 name="Google Shape;120;p42"/>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 name="Google Shape;121;p42"/>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2" name="Google Shape;122;p42"/>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 name="Google Shape;123;p4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24" name="Google Shape;124;p4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solidFill>
          <a:schemeClr val="lt1">
            <a:alpha val="68235"/>
          </a:schemeClr>
        </a:solidFill>
      </p:bgPr>
    </p:bg>
    <p:spTree>
      <p:nvGrpSpPr>
        <p:cNvPr id="125" name="Shape 125"/>
        <p:cNvGrpSpPr/>
        <p:nvPr/>
      </p:nvGrpSpPr>
      <p:grpSpPr>
        <a:xfrm>
          <a:off x="0" y="0"/>
          <a:ext cx="0" cy="0"/>
          <a:chOff x="0" y="0"/>
          <a:chExt cx="0" cy="0"/>
        </a:xfrm>
      </p:grpSpPr>
      <p:pic>
        <p:nvPicPr>
          <p:cNvPr id="126" name="Google Shape;126;p5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27" name="Shape 127"/>
        <p:cNvGrpSpPr/>
        <p:nvPr/>
      </p:nvGrpSpPr>
      <p:grpSpPr>
        <a:xfrm>
          <a:off x="0" y="0"/>
          <a:ext cx="0" cy="0"/>
          <a:chOff x="0" y="0"/>
          <a:chExt cx="0" cy="0"/>
        </a:xfrm>
      </p:grpSpPr>
      <p:pic>
        <p:nvPicPr>
          <p:cNvPr id="128" name="Google Shape;128;p5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129" name="Shape 129"/>
        <p:cNvGrpSpPr/>
        <p:nvPr/>
      </p:nvGrpSpPr>
      <p:grpSpPr>
        <a:xfrm>
          <a:off x="0" y="0"/>
          <a:ext cx="0" cy="0"/>
          <a:chOff x="0" y="0"/>
          <a:chExt cx="0" cy="0"/>
        </a:xfrm>
      </p:grpSpPr>
      <p:sp>
        <p:nvSpPr>
          <p:cNvPr id="130" name="Google Shape;130;p57"/>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p57"/>
          <p:cNvSpPr/>
          <p:nvPr>
            <p:ph idx="2" type="pic"/>
          </p:nvPr>
        </p:nvSpPr>
        <p:spPr>
          <a:xfrm>
            <a:off x="9268565" y="783486"/>
            <a:ext cx="2160000" cy="2664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132" name="Google Shape;132;p57"/>
          <p:cNvSpPr/>
          <p:nvPr>
            <p:ph idx="3" type="pic"/>
          </p:nvPr>
        </p:nvSpPr>
        <p:spPr>
          <a:xfrm>
            <a:off x="6694434" y="783486"/>
            <a:ext cx="2160000" cy="2664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133" name="Google Shape;133;p57"/>
          <p:cNvSpPr/>
          <p:nvPr>
            <p:ph idx="4" type="pic"/>
          </p:nvPr>
        </p:nvSpPr>
        <p:spPr>
          <a:xfrm>
            <a:off x="4120304" y="783486"/>
            <a:ext cx="2160000" cy="2664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134" name="Google Shape;134;p57"/>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35" name="Google Shape;135;p57"/>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136" name="Shape 136"/>
        <p:cNvGrpSpPr/>
        <p:nvPr/>
      </p:nvGrpSpPr>
      <p:grpSpPr>
        <a:xfrm>
          <a:off x="0" y="0"/>
          <a:ext cx="0" cy="0"/>
          <a:chOff x="0" y="0"/>
          <a:chExt cx="0" cy="0"/>
        </a:xfrm>
      </p:grpSpPr>
      <p:sp>
        <p:nvSpPr>
          <p:cNvPr id="137" name="Google Shape;137;p58"/>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8" name="Google Shape;138;p58"/>
          <p:cNvSpPr/>
          <p:nvPr>
            <p:ph idx="2" type="pic"/>
          </p:nvPr>
        </p:nvSpPr>
        <p:spPr>
          <a:xfrm>
            <a:off x="6096000" y="2959216"/>
            <a:ext cx="6096000" cy="270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39" name="Google Shape;139;p58"/>
          <p:cNvSpPr/>
          <p:nvPr>
            <p:ph idx="3" type="pic"/>
          </p:nvPr>
        </p:nvSpPr>
        <p:spPr>
          <a:xfrm>
            <a:off x="638175" y="478948"/>
            <a:ext cx="2533800" cy="57411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40" name="Google Shape;140;p5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141" name="Shape 141"/>
        <p:cNvGrpSpPr/>
        <p:nvPr/>
      </p:nvGrpSpPr>
      <p:grpSpPr>
        <a:xfrm>
          <a:off x="0" y="0"/>
          <a:ext cx="0" cy="0"/>
          <a:chOff x="0" y="0"/>
          <a:chExt cx="0" cy="0"/>
        </a:xfrm>
      </p:grpSpPr>
      <p:sp>
        <p:nvSpPr>
          <p:cNvPr id="142" name="Google Shape;142;p59"/>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3" name="Google Shape;143;p59"/>
          <p:cNvSpPr/>
          <p:nvPr>
            <p:ph idx="2" type="pic"/>
          </p:nvPr>
        </p:nvSpPr>
        <p:spPr>
          <a:xfrm>
            <a:off x="1868938" y="1889760"/>
            <a:ext cx="3277800" cy="49683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44" name="Google Shape;144;p59"/>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5" name="Google Shape;145;p59"/>
          <p:cNvSpPr/>
          <p:nvPr>
            <p:ph idx="3" type="pic"/>
          </p:nvPr>
        </p:nvSpPr>
        <p:spPr>
          <a:xfrm>
            <a:off x="7777707" y="-1"/>
            <a:ext cx="3277800" cy="36489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46" name="Google Shape;146;p5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3" name="Shape 13"/>
        <p:cNvGrpSpPr/>
        <p:nvPr/>
      </p:nvGrpSpPr>
      <p:grpSpPr>
        <a:xfrm>
          <a:off x="0" y="0"/>
          <a:ext cx="0" cy="0"/>
          <a:chOff x="0" y="0"/>
          <a:chExt cx="0" cy="0"/>
        </a:xfrm>
      </p:grpSpPr>
      <p:sp>
        <p:nvSpPr>
          <p:cNvPr id="14" name="Google Shape;14;p43"/>
          <p:cNvSpPr/>
          <p:nvPr/>
        </p:nvSpPr>
        <p:spPr>
          <a:xfrm>
            <a:off x="5706238" y="477342"/>
            <a:ext cx="6485762" cy="21948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 name="Google Shape;15;p43"/>
          <p:cNvSpPr/>
          <p:nvPr>
            <p:ph idx="2" type="pic"/>
          </p:nvPr>
        </p:nvSpPr>
        <p:spPr>
          <a:xfrm>
            <a:off x="1868938" y="1889760"/>
            <a:ext cx="3277824" cy="496824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6" name="Google Shape;16;p43"/>
          <p:cNvSpPr/>
          <p:nvPr/>
        </p:nvSpPr>
        <p:spPr>
          <a:xfrm>
            <a:off x="0" y="0"/>
            <a:ext cx="391886"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 name="Google Shape;17;p43"/>
          <p:cNvSpPr/>
          <p:nvPr>
            <p:ph idx="3" type="pic"/>
          </p:nvPr>
        </p:nvSpPr>
        <p:spPr>
          <a:xfrm>
            <a:off x="7777707" y="-1"/>
            <a:ext cx="3277824" cy="3648891"/>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8" name="Google Shape;18;p4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47" name="Shape 147"/>
        <p:cNvGrpSpPr/>
        <p:nvPr/>
      </p:nvGrpSpPr>
      <p:grpSpPr>
        <a:xfrm>
          <a:off x="0" y="0"/>
          <a:ext cx="0" cy="0"/>
          <a:chOff x="0" y="0"/>
          <a:chExt cx="0" cy="0"/>
        </a:xfrm>
      </p:grpSpPr>
      <p:sp>
        <p:nvSpPr>
          <p:cNvPr id="148" name="Google Shape;148;p60"/>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9" name="Google Shape;149;p60"/>
          <p:cNvSpPr/>
          <p:nvPr>
            <p:ph idx="2" type="pic"/>
          </p:nvPr>
        </p:nvSpPr>
        <p:spPr>
          <a:xfrm>
            <a:off x="1868938" y="1889760"/>
            <a:ext cx="3277800" cy="49683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50" name="Google Shape;150;p60"/>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1" name="Google Shape;151;p60"/>
          <p:cNvSpPr/>
          <p:nvPr>
            <p:ph idx="3" type="pic"/>
          </p:nvPr>
        </p:nvSpPr>
        <p:spPr>
          <a:xfrm>
            <a:off x="7777707" y="-1"/>
            <a:ext cx="3277800" cy="3648900"/>
          </a:xfrm>
          <a:prstGeom prst="rect">
            <a:avLst/>
          </a:prstGeom>
          <a:solidFill>
            <a:srgbClr val="F2F2F2"/>
          </a:solid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52" name="Google Shape;152;p6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153" name="Shape 153"/>
        <p:cNvGrpSpPr/>
        <p:nvPr/>
      </p:nvGrpSpPr>
      <p:grpSpPr>
        <a:xfrm>
          <a:off x="0" y="0"/>
          <a:ext cx="0" cy="0"/>
          <a:chOff x="0" y="0"/>
          <a:chExt cx="0" cy="0"/>
        </a:xfrm>
      </p:grpSpPr>
      <p:sp>
        <p:nvSpPr>
          <p:cNvPr id="154" name="Google Shape;154;p61"/>
          <p:cNvSpPr/>
          <p:nvPr>
            <p:ph idx="2" type="pic"/>
          </p:nvPr>
        </p:nvSpPr>
        <p:spPr>
          <a:xfrm>
            <a:off x="3439889" y="1"/>
            <a:ext cx="2520000" cy="4725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155" name="Google Shape;155;p61"/>
          <p:cNvSpPr/>
          <p:nvPr>
            <p:ph idx="3" type="pic"/>
          </p:nvPr>
        </p:nvSpPr>
        <p:spPr>
          <a:xfrm>
            <a:off x="6235774" y="692696"/>
            <a:ext cx="2520000" cy="61653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pic>
        <p:nvPicPr>
          <p:cNvPr id="156" name="Google Shape;156;p61"/>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157" name="Shape 157"/>
        <p:cNvGrpSpPr/>
        <p:nvPr/>
      </p:nvGrpSpPr>
      <p:grpSpPr>
        <a:xfrm>
          <a:off x="0" y="0"/>
          <a:ext cx="0" cy="0"/>
          <a:chOff x="0" y="0"/>
          <a:chExt cx="0" cy="0"/>
        </a:xfrm>
      </p:grpSpPr>
      <p:sp>
        <p:nvSpPr>
          <p:cNvPr id="158" name="Google Shape;158;p62"/>
          <p:cNvSpPr/>
          <p:nvPr>
            <p:ph idx="2" type="pic"/>
          </p:nvPr>
        </p:nvSpPr>
        <p:spPr>
          <a:xfrm>
            <a:off x="4092000" y="0"/>
            <a:ext cx="8100000" cy="396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159" name="Google Shape;159;p62"/>
          <p:cNvSpPr/>
          <p:nvPr>
            <p:ph idx="3" type="pic"/>
          </p:nvPr>
        </p:nvSpPr>
        <p:spPr>
          <a:xfrm>
            <a:off x="0" y="3960000"/>
            <a:ext cx="4092000" cy="2898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160" name="Google Shape;160;p62"/>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161" name="Google Shape;161;p62"/>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62" name="Shape 162"/>
        <p:cNvGrpSpPr/>
        <p:nvPr/>
      </p:nvGrpSpPr>
      <p:grpSpPr>
        <a:xfrm>
          <a:off x="0" y="0"/>
          <a:ext cx="0" cy="0"/>
          <a:chOff x="0" y="0"/>
          <a:chExt cx="0" cy="0"/>
        </a:xfrm>
      </p:grpSpPr>
      <p:sp>
        <p:nvSpPr>
          <p:cNvPr id="163" name="Google Shape;163;p63"/>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4" name="Google Shape;164;p63"/>
          <p:cNvSpPr/>
          <p:nvPr>
            <p:ph idx="2" type="pic"/>
          </p:nvPr>
        </p:nvSpPr>
        <p:spPr>
          <a:xfrm>
            <a:off x="0" y="0"/>
            <a:ext cx="7734300" cy="6858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800"/>
              <a:buFont typeface="Arial"/>
              <a:buNone/>
              <a:defRPr b="0" i="0" sz="18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65" name="Google Shape;165;p6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66" name="Shape 166"/>
        <p:cNvGrpSpPr/>
        <p:nvPr/>
      </p:nvGrpSpPr>
      <p:grpSpPr>
        <a:xfrm>
          <a:off x="0" y="0"/>
          <a:ext cx="0" cy="0"/>
          <a:chOff x="0" y="0"/>
          <a:chExt cx="0" cy="0"/>
        </a:xfrm>
      </p:grpSpPr>
      <p:sp>
        <p:nvSpPr>
          <p:cNvPr id="167" name="Google Shape;167;p64"/>
          <p:cNvSpPr/>
          <p:nvPr>
            <p:ph idx="2" type="pic"/>
          </p:nvPr>
        </p:nvSpPr>
        <p:spPr>
          <a:xfrm>
            <a:off x="0" y="0"/>
            <a:ext cx="12192000" cy="6858000"/>
          </a:xfrm>
          <a:prstGeom prst="parallelogram">
            <a:avLst>
              <a:gd fmla="val 90695" name="adj"/>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800"/>
              <a:buFont typeface="Arial"/>
              <a:buNone/>
              <a:defRPr b="0" i="0" sz="18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68" name="Google Shape;168;p6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mp; Contents Layout">
  <p:cSld name="9_Images &amp; Contents Layout">
    <p:bg>
      <p:bgPr>
        <a:solidFill>
          <a:schemeClr val="lt1"/>
        </a:solidFill>
      </p:bgPr>
    </p:bg>
    <p:spTree>
      <p:nvGrpSpPr>
        <p:cNvPr id="169" name="Shape 169"/>
        <p:cNvGrpSpPr/>
        <p:nvPr/>
      </p:nvGrpSpPr>
      <p:grpSpPr>
        <a:xfrm>
          <a:off x="0" y="0"/>
          <a:ext cx="0" cy="0"/>
          <a:chOff x="0" y="0"/>
          <a:chExt cx="0" cy="0"/>
        </a:xfrm>
      </p:grpSpPr>
      <p:grpSp>
        <p:nvGrpSpPr>
          <p:cNvPr id="170" name="Google Shape;170;p65"/>
          <p:cNvGrpSpPr/>
          <p:nvPr/>
        </p:nvGrpSpPr>
        <p:grpSpPr>
          <a:xfrm>
            <a:off x="7405904" y="441835"/>
            <a:ext cx="3830700" cy="4684090"/>
            <a:chOff x="6446339" y="1280897"/>
            <a:chExt cx="4322613" cy="5285590"/>
          </a:xfrm>
        </p:grpSpPr>
        <p:sp>
          <p:nvSpPr>
            <p:cNvPr id="171" name="Google Shape;171;p65"/>
            <p:cNvSpPr/>
            <p:nvPr/>
          </p:nvSpPr>
          <p:spPr>
            <a:xfrm>
              <a:off x="7360122" y="5629227"/>
              <a:ext cx="2034540" cy="937260"/>
            </a:xfrm>
            <a:custGeom>
              <a:rect b="b" l="l" r="r" t="t"/>
              <a:pathLst>
                <a:path extrusionOk="0" h="390525" w="8477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2" name="Google Shape;172;p65"/>
            <p:cNvSpPr/>
            <p:nvPr/>
          </p:nvSpPr>
          <p:spPr>
            <a:xfrm>
              <a:off x="7358820" y="5629227"/>
              <a:ext cx="1988820" cy="914400"/>
            </a:xfrm>
            <a:custGeom>
              <a:rect b="b" l="l" r="r" t="t"/>
              <a:pathLst>
                <a:path extrusionOk="0" h="381000" w="828675">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3" name="Google Shape;173;p65"/>
            <p:cNvSpPr/>
            <p:nvPr/>
          </p:nvSpPr>
          <p:spPr>
            <a:xfrm>
              <a:off x="6448412" y="1280897"/>
              <a:ext cx="4320540" cy="4594860"/>
            </a:xfrm>
            <a:custGeom>
              <a:rect b="b" l="l" r="r" t="t"/>
              <a:pathLst>
                <a:path extrusionOk="0" h="1914525" w="18002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4" name="Google Shape;174;p65"/>
            <p:cNvSpPr/>
            <p:nvPr/>
          </p:nvSpPr>
          <p:spPr>
            <a:xfrm>
              <a:off x="6464696" y="1280897"/>
              <a:ext cx="4251960" cy="4000500"/>
            </a:xfrm>
            <a:custGeom>
              <a:rect b="b" l="l" r="r" t="t"/>
              <a:pathLst>
                <a:path extrusionOk="0" h="1666875" w="1771650">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5" name="Google Shape;175;p65"/>
            <p:cNvSpPr/>
            <p:nvPr/>
          </p:nvSpPr>
          <p:spPr>
            <a:xfrm>
              <a:off x="6572092" y="1577928"/>
              <a:ext cx="3909060" cy="3406140"/>
            </a:xfrm>
            <a:custGeom>
              <a:rect b="b" l="l" r="r" t="t"/>
              <a:pathLst>
                <a:path extrusionOk="0" h="1419225" w="1628775">
                  <a:moveTo>
                    <a:pt x="1539716" y="1416844"/>
                  </a:moveTo>
                  <a:lnTo>
                    <a:pt x="7144" y="1357789"/>
                  </a:lnTo>
                  <a:lnTo>
                    <a:pt x="57626" y="363379"/>
                  </a:lnTo>
                  <a:lnTo>
                    <a:pt x="1628299" y="7144"/>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6" name="Google Shape;176;p65"/>
            <p:cNvSpPr/>
            <p:nvPr/>
          </p:nvSpPr>
          <p:spPr>
            <a:xfrm>
              <a:off x="6446339" y="4996281"/>
              <a:ext cx="4046220" cy="868680"/>
            </a:xfrm>
            <a:custGeom>
              <a:rect b="b" l="l" r="r" t="t"/>
              <a:pathLst>
                <a:path extrusionOk="0" h="361950" w="1685925">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7" name="Google Shape;177;p65"/>
            <p:cNvSpPr/>
            <p:nvPr/>
          </p:nvSpPr>
          <p:spPr>
            <a:xfrm>
              <a:off x="7715310" y="1593115"/>
              <a:ext cx="2775473" cy="3394037"/>
            </a:xfrm>
            <a:custGeom>
              <a:rect b="b" l="l" r="r" t="t"/>
              <a:pathLst>
                <a:path extrusionOk="0" h="3394037" w="2775473">
                  <a:moveTo>
                    <a:pt x="1425389" y="306593"/>
                  </a:moveTo>
                  <a:lnTo>
                    <a:pt x="2775473" y="0"/>
                  </a:lnTo>
                  <a:lnTo>
                    <a:pt x="2565699" y="3394037"/>
                  </a:lnTo>
                  <a:lnTo>
                    <a:pt x="0" y="3281082"/>
                  </a:lnTo>
                  <a:lnTo>
                    <a:pt x="1425389" y="306593"/>
                  </a:lnTo>
                  <a:close/>
                </a:path>
              </a:pathLst>
            </a:custGeom>
            <a:solidFill>
              <a:srgbClr val="999999">
                <a:alpha val="823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78" name="Google Shape;178;p65"/>
          <p:cNvSpPr/>
          <p:nvPr>
            <p:ph idx="2" type="pic"/>
          </p:nvPr>
        </p:nvSpPr>
        <p:spPr>
          <a:xfrm>
            <a:off x="7527586" y="618676"/>
            <a:ext cx="3533100" cy="31626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200"/>
              <a:buFont typeface="Arial"/>
              <a:buNone/>
              <a:defRPr b="0" i="0" sz="12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pic>
        <p:nvPicPr>
          <p:cNvPr id="179" name="Google Shape;179;p6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80" name="Shape 180"/>
        <p:cNvGrpSpPr/>
        <p:nvPr/>
      </p:nvGrpSpPr>
      <p:grpSpPr>
        <a:xfrm>
          <a:off x="0" y="0"/>
          <a:ext cx="0" cy="0"/>
          <a:chOff x="0" y="0"/>
          <a:chExt cx="0" cy="0"/>
        </a:xfrm>
      </p:grpSpPr>
      <p:sp>
        <p:nvSpPr>
          <p:cNvPr id="181" name="Google Shape;181;p66"/>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2" name="Google Shape;182;p66"/>
          <p:cNvSpPr/>
          <p:nvPr>
            <p:ph idx="2" type="pic"/>
          </p:nvPr>
        </p:nvSpPr>
        <p:spPr>
          <a:xfrm>
            <a:off x="732721" y="548680"/>
            <a:ext cx="5040000" cy="504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200"/>
              <a:buFont typeface="Arial"/>
              <a:buNone/>
              <a:defRPr b="0" i="0" sz="12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pic>
        <p:nvPicPr>
          <p:cNvPr id="183" name="Google Shape;183;p6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84" name="Shape 184"/>
        <p:cNvGrpSpPr/>
        <p:nvPr/>
      </p:nvGrpSpPr>
      <p:grpSpPr>
        <a:xfrm>
          <a:off x="0" y="0"/>
          <a:ext cx="0" cy="0"/>
          <a:chOff x="0" y="0"/>
          <a:chExt cx="0" cy="0"/>
        </a:xfrm>
      </p:grpSpPr>
      <p:sp>
        <p:nvSpPr>
          <p:cNvPr id="185" name="Google Shape;185;p6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6" name="Google Shape;186;p67"/>
          <p:cNvSpPr/>
          <p:nvPr>
            <p:ph idx="2" type="pic"/>
          </p:nvPr>
        </p:nvSpPr>
        <p:spPr>
          <a:xfrm>
            <a:off x="0" y="0"/>
            <a:ext cx="12192000" cy="32658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424242"/>
              </a:buClr>
              <a:buSzPts val="1600"/>
              <a:buFont typeface="Arial"/>
              <a:buNone/>
              <a:defRPr b="0" i="0" sz="1600" u="none" cap="none" strike="noStrike">
                <a:solidFill>
                  <a:srgbClr val="424242"/>
                </a:solidFill>
                <a:latin typeface="Corbel"/>
                <a:ea typeface="Corbel"/>
                <a:cs typeface="Corbel"/>
                <a:sym typeface="Corbe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87" name="Google Shape;187;p6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88" name="Google Shape;188;p6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89" name="Shape 189"/>
        <p:cNvGrpSpPr/>
        <p:nvPr/>
      </p:nvGrpSpPr>
      <p:grpSpPr>
        <a:xfrm>
          <a:off x="0" y="0"/>
          <a:ext cx="0" cy="0"/>
          <a:chOff x="0" y="0"/>
          <a:chExt cx="0" cy="0"/>
        </a:xfrm>
      </p:grpSpPr>
      <p:sp>
        <p:nvSpPr>
          <p:cNvPr id="190" name="Google Shape;190;p68"/>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68"/>
          <p:cNvSpPr/>
          <p:nvPr>
            <p:ph idx="2" type="pic"/>
          </p:nvPr>
        </p:nvSpPr>
        <p:spPr>
          <a:xfrm>
            <a:off x="5724525" y="0"/>
            <a:ext cx="6467400" cy="6858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575757"/>
              </a:buClr>
              <a:buSzPts val="1600"/>
              <a:buFont typeface="Arial"/>
              <a:buNone/>
              <a:defRPr b="0" i="0" sz="1600" u="none" cap="none" strike="noStrike">
                <a:solidFill>
                  <a:srgbClr val="575757"/>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pic>
        <p:nvPicPr>
          <p:cNvPr id="192" name="Google Shape;192;p68"/>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93" name="Shape 193"/>
        <p:cNvGrpSpPr/>
        <p:nvPr/>
      </p:nvGrpSpPr>
      <p:grpSpPr>
        <a:xfrm>
          <a:off x="0" y="0"/>
          <a:ext cx="0" cy="0"/>
          <a:chOff x="0" y="0"/>
          <a:chExt cx="0" cy="0"/>
        </a:xfrm>
      </p:grpSpPr>
      <p:sp>
        <p:nvSpPr>
          <p:cNvPr id="194" name="Google Shape;194;p69"/>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5" name="Google Shape;195;p69"/>
          <p:cNvSpPr/>
          <p:nvPr>
            <p:ph idx="2" type="pic"/>
          </p:nvPr>
        </p:nvSpPr>
        <p:spPr>
          <a:xfrm>
            <a:off x="588679" y="458495"/>
            <a:ext cx="9358500" cy="5370000"/>
          </a:xfrm>
          <a:prstGeom prst="rect">
            <a:avLst/>
          </a:prstGeom>
          <a:solidFill>
            <a:srgbClr val="F2F2F2"/>
          </a:solid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pic>
        <p:nvPicPr>
          <p:cNvPr id="196" name="Google Shape;196;p6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 name="Shape 19"/>
        <p:cNvGrpSpPr/>
        <p:nvPr/>
      </p:nvGrpSpPr>
      <p:grpSpPr>
        <a:xfrm>
          <a:off x="0" y="0"/>
          <a:ext cx="0" cy="0"/>
          <a:chOff x="0" y="0"/>
          <a:chExt cx="0" cy="0"/>
        </a:xfrm>
      </p:grpSpPr>
      <p:sp>
        <p:nvSpPr>
          <p:cNvPr id="20" name="Google Shape;2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3" name="Google Shape;23;p44"/>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97" name="Shape 197"/>
        <p:cNvGrpSpPr/>
        <p:nvPr/>
      </p:nvGrpSpPr>
      <p:grpSpPr>
        <a:xfrm>
          <a:off x="0" y="0"/>
          <a:ext cx="0" cy="0"/>
          <a:chOff x="0" y="0"/>
          <a:chExt cx="0" cy="0"/>
        </a:xfrm>
      </p:grpSpPr>
      <p:pic>
        <p:nvPicPr>
          <p:cNvPr id="198" name="Google Shape;198;p7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199" name="Shape 199"/>
        <p:cNvGrpSpPr/>
        <p:nvPr/>
      </p:nvGrpSpPr>
      <p:grpSpPr>
        <a:xfrm>
          <a:off x="0" y="0"/>
          <a:ext cx="0" cy="0"/>
          <a:chOff x="0" y="0"/>
          <a:chExt cx="0" cy="0"/>
        </a:xfrm>
      </p:grpSpPr>
      <p:sp>
        <p:nvSpPr>
          <p:cNvPr id="200" name="Google Shape;200;p71"/>
          <p:cNvSpPr txBox="1"/>
          <p:nvPr>
            <p:ph idx="1" type="body"/>
          </p:nvPr>
        </p:nvSpPr>
        <p:spPr>
          <a:xfrm>
            <a:off x="323529" y="332482"/>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1" name="Google Shape;201;p71"/>
          <p:cNvPicPr preferRelativeResize="0"/>
          <p:nvPr/>
        </p:nvPicPr>
        <p:blipFill rotWithShape="1">
          <a:blip r:embed="rId3">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2" name="Shape 202"/>
        <p:cNvGrpSpPr/>
        <p:nvPr/>
      </p:nvGrpSpPr>
      <p:grpSpPr>
        <a:xfrm>
          <a:off x="0" y="0"/>
          <a:ext cx="0" cy="0"/>
          <a:chOff x="0" y="0"/>
          <a:chExt cx="0" cy="0"/>
        </a:xfrm>
      </p:grpSpPr>
      <p:sp>
        <p:nvSpPr>
          <p:cNvPr id="203" name="Google Shape;203;p7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7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06" name="Google Shape;206;p7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07" name="Shape 207"/>
        <p:cNvGrpSpPr/>
        <p:nvPr/>
      </p:nvGrpSpPr>
      <p:grpSpPr>
        <a:xfrm>
          <a:off x="0" y="0"/>
          <a:ext cx="0" cy="0"/>
          <a:chOff x="0" y="0"/>
          <a:chExt cx="0" cy="0"/>
        </a:xfrm>
      </p:grpSpPr>
      <p:sp>
        <p:nvSpPr>
          <p:cNvPr id="208" name="Google Shape;208;p7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7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0" name="Google Shape;210;p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73"/>
          <p:cNvSpPr txBox="1"/>
          <p:nvPr>
            <p:ph idx="12" type="sldNum"/>
          </p:nvPr>
        </p:nvSpPr>
        <p:spPr>
          <a:xfrm>
            <a:off x="861060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13" name="Google Shape;213;p7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4" name="Shape 214"/>
        <p:cNvGrpSpPr/>
        <p:nvPr/>
      </p:nvGrpSpPr>
      <p:grpSpPr>
        <a:xfrm>
          <a:off x="0" y="0"/>
          <a:ext cx="0" cy="0"/>
          <a:chOff x="0" y="0"/>
          <a:chExt cx="0" cy="0"/>
        </a:xfrm>
      </p:grpSpPr>
      <p:sp>
        <p:nvSpPr>
          <p:cNvPr id="215" name="Google Shape;215;p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74"/>
          <p:cNvSpPr txBox="1"/>
          <p:nvPr>
            <p:ph idx="12" type="sldNum"/>
          </p:nvPr>
        </p:nvSpPr>
        <p:spPr>
          <a:xfrm>
            <a:off x="8610600" y="6356350"/>
            <a:ext cx="2026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20" name="Google Shape;220;p7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21" name="Shape 221"/>
        <p:cNvGrpSpPr/>
        <p:nvPr/>
      </p:nvGrpSpPr>
      <p:grpSpPr>
        <a:xfrm>
          <a:off x="0" y="0"/>
          <a:ext cx="0" cy="0"/>
          <a:chOff x="0" y="0"/>
          <a:chExt cx="0" cy="0"/>
        </a:xfrm>
      </p:grpSpPr>
      <p:sp>
        <p:nvSpPr>
          <p:cNvPr id="222" name="Google Shape;222;p7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7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224" name="Google Shape;224;p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27" name="Google Shape;227;p7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28" name="Shape 228"/>
        <p:cNvGrpSpPr/>
        <p:nvPr/>
      </p:nvGrpSpPr>
      <p:grpSpPr>
        <a:xfrm>
          <a:off x="0" y="0"/>
          <a:ext cx="0" cy="0"/>
          <a:chOff x="0" y="0"/>
          <a:chExt cx="0" cy="0"/>
        </a:xfrm>
      </p:grpSpPr>
      <p:sp>
        <p:nvSpPr>
          <p:cNvPr id="229" name="Google Shape;229;p7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7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7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7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76"/>
          <p:cNvSpPr txBox="1"/>
          <p:nvPr>
            <p:ph idx="12" type="sldNum"/>
          </p:nvPr>
        </p:nvSpPr>
        <p:spPr>
          <a:xfrm>
            <a:off x="8610600" y="6356350"/>
            <a:ext cx="1980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35" name="Google Shape;235;p7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36" name="Shape 236"/>
        <p:cNvGrpSpPr/>
        <p:nvPr/>
      </p:nvGrpSpPr>
      <p:grpSpPr>
        <a:xfrm>
          <a:off x="0" y="0"/>
          <a:ext cx="0" cy="0"/>
          <a:chOff x="0" y="0"/>
          <a:chExt cx="0" cy="0"/>
        </a:xfrm>
      </p:grpSpPr>
      <p:sp>
        <p:nvSpPr>
          <p:cNvPr id="237" name="Google Shape;237;p7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7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9" name="Google Shape;239;p7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7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1" name="Google Shape;241;p7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77"/>
          <p:cNvSpPr txBox="1"/>
          <p:nvPr>
            <p:ph idx="12" type="sldNum"/>
          </p:nvPr>
        </p:nvSpPr>
        <p:spPr>
          <a:xfrm>
            <a:off x="8610600" y="6356350"/>
            <a:ext cx="207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45" name="Google Shape;245;p7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46" name="Shape 246"/>
        <p:cNvGrpSpPr/>
        <p:nvPr/>
      </p:nvGrpSpPr>
      <p:grpSpPr>
        <a:xfrm>
          <a:off x="0" y="0"/>
          <a:ext cx="0" cy="0"/>
          <a:chOff x="0" y="0"/>
          <a:chExt cx="0" cy="0"/>
        </a:xfrm>
      </p:grpSpPr>
      <p:sp>
        <p:nvSpPr>
          <p:cNvPr id="247" name="Google Shape;247;p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78"/>
          <p:cNvSpPr txBox="1"/>
          <p:nvPr>
            <p:ph idx="12" type="sldNum"/>
          </p:nvPr>
        </p:nvSpPr>
        <p:spPr>
          <a:xfrm>
            <a:off x="8610600" y="6356350"/>
            <a:ext cx="2061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51" name="Google Shape;251;p7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52" name="Shape 252"/>
        <p:cNvGrpSpPr/>
        <p:nvPr/>
      </p:nvGrpSpPr>
      <p:grpSpPr>
        <a:xfrm>
          <a:off x="0" y="0"/>
          <a:ext cx="0" cy="0"/>
          <a:chOff x="0" y="0"/>
          <a:chExt cx="0" cy="0"/>
        </a:xfrm>
      </p:grpSpPr>
      <p:sp>
        <p:nvSpPr>
          <p:cNvPr id="253" name="Google Shape;253;p7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7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5" name="Google Shape;255;p7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6" name="Google Shape;256;p7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7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59" name="Google Shape;259;p7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 name="Shape 24"/>
        <p:cNvGrpSpPr/>
        <p:nvPr/>
      </p:nvGrpSpPr>
      <p:grpSpPr>
        <a:xfrm>
          <a:off x="0" y="0"/>
          <a:ext cx="0" cy="0"/>
          <a:chOff x="0" y="0"/>
          <a:chExt cx="0" cy="0"/>
        </a:xfrm>
      </p:grpSpPr>
      <p:sp>
        <p:nvSpPr>
          <p:cNvPr id="25" name="Google Shape;25;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0" name="Google Shape;30;p45"/>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60" name="Shape 260"/>
        <p:cNvGrpSpPr/>
        <p:nvPr/>
      </p:nvGrpSpPr>
      <p:grpSpPr>
        <a:xfrm>
          <a:off x="0" y="0"/>
          <a:ext cx="0" cy="0"/>
          <a:chOff x="0" y="0"/>
          <a:chExt cx="0" cy="0"/>
        </a:xfrm>
      </p:grpSpPr>
      <p:sp>
        <p:nvSpPr>
          <p:cNvPr id="261" name="Google Shape;261;p8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80"/>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orbel"/>
                <a:ea typeface="Corbel"/>
                <a:cs typeface="Corbel"/>
                <a:sym typeface="Corbe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orbel"/>
                <a:ea typeface="Corbel"/>
                <a:cs typeface="Corbel"/>
                <a:sym typeface="Corbe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rbel"/>
                <a:ea typeface="Corbel"/>
                <a:cs typeface="Corbel"/>
                <a:sym typeface="Corbe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rbel"/>
                <a:ea typeface="Corbel"/>
                <a:cs typeface="Corbel"/>
                <a:sym typeface="Corbel"/>
              </a:defRPr>
            </a:lvl9pPr>
          </a:lstStyle>
          <a:p/>
        </p:txBody>
      </p:sp>
      <p:sp>
        <p:nvSpPr>
          <p:cNvPr id="263" name="Google Shape;263;p8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4" name="Google Shape;264;p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67" name="Google Shape;267;p8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68" name="Shape 268"/>
        <p:cNvGrpSpPr/>
        <p:nvPr/>
      </p:nvGrpSpPr>
      <p:grpSpPr>
        <a:xfrm>
          <a:off x="0" y="0"/>
          <a:ext cx="0" cy="0"/>
          <a:chOff x="0" y="0"/>
          <a:chExt cx="0" cy="0"/>
        </a:xfrm>
      </p:grpSpPr>
      <p:sp>
        <p:nvSpPr>
          <p:cNvPr id="269" name="Google Shape;269;p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81"/>
          <p:cNvSpPr txBox="1"/>
          <p:nvPr>
            <p:ph idx="1" type="body"/>
          </p:nvPr>
        </p:nvSpPr>
        <p:spPr>
          <a:xfrm rot="5400000">
            <a:off x="4092000" y="-1428175"/>
            <a:ext cx="40080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81"/>
          <p:cNvSpPr txBox="1"/>
          <p:nvPr>
            <p:ph idx="12" type="sldNum"/>
          </p:nvPr>
        </p:nvSpPr>
        <p:spPr>
          <a:xfrm>
            <a:off x="8610600" y="6356350"/>
            <a:ext cx="1910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74" name="Google Shape;274;p8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75" name="Shape 275"/>
        <p:cNvGrpSpPr/>
        <p:nvPr/>
      </p:nvGrpSpPr>
      <p:grpSpPr>
        <a:xfrm>
          <a:off x="0" y="0"/>
          <a:ext cx="0" cy="0"/>
          <a:chOff x="0" y="0"/>
          <a:chExt cx="0" cy="0"/>
        </a:xfrm>
      </p:grpSpPr>
      <p:sp>
        <p:nvSpPr>
          <p:cNvPr id="276" name="Google Shape;276;p8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8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82"/>
          <p:cNvSpPr txBox="1"/>
          <p:nvPr>
            <p:ph idx="12" type="sldNum"/>
          </p:nvPr>
        </p:nvSpPr>
        <p:spPr>
          <a:xfrm>
            <a:off x="8610600" y="6356350"/>
            <a:ext cx="200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81" name="Google Shape;281;p8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282" name="Shape 282"/>
        <p:cNvGrpSpPr/>
        <p:nvPr/>
      </p:nvGrpSpPr>
      <p:grpSpPr>
        <a:xfrm>
          <a:off x="0" y="0"/>
          <a:ext cx="0" cy="0"/>
          <a:chOff x="0" y="0"/>
          <a:chExt cx="0" cy="0"/>
        </a:xfrm>
      </p:grpSpPr>
      <p:sp>
        <p:nvSpPr>
          <p:cNvPr id="283" name="Google Shape;283;p83"/>
          <p:cNvSpPr txBox="1"/>
          <p:nvPr>
            <p:ph idx="1" type="body"/>
          </p:nvPr>
        </p:nvSpPr>
        <p:spPr>
          <a:xfrm>
            <a:off x="323529" y="123478"/>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83"/>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285" name="Google Shape;285;p83"/>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286" name="Google Shape;286;p83"/>
          <p:cNvSpPr/>
          <p:nvPr/>
        </p:nvSpPr>
        <p:spPr>
          <a:xfrm rot="5400000">
            <a:off x="3057175" y="1276603"/>
            <a:ext cx="685800" cy="685200"/>
          </a:xfrm>
          <a:prstGeom prst="halfFrame">
            <a:avLst>
              <a:gd fmla="val 23728" name="adj1"/>
              <a:gd fmla="val 24642" name="adj2"/>
            </a:avLst>
          </a:prstGeom>
          <a:solidFill>
            <a:schemeClr val="lt1">
              <a:alpha val="2156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287" name="Google Shape;287;p83"/>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288" name="Google Shape;288;p83"/>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289" name="Google Shape;289;p83"/>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290" name="Google Shape;290;p83"/>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291" name="Google Shape;291;p8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00" name="Shape 300"/>
        <p:cNvGrpSpPr/>
        <p:nvPr/>
      </p:nvGrpSpPr>
      <p:grpSpPr>
        <a:xfrm>
          <a:off x="0" y="0"/>
          <a:ext cx="0" cy="0"/>
          <a:chOff x="0" y="0"/>
          <a:chExt cx="0" cy="0"/>
        </a:xfrm>
      </p:grpSpPr>
      <p:sp>
        <p:nvSpPr>
          <p:cNvPr id="301" name="Google Shape;301;p28"/>
          <p:cNvSpPr txBox="1"/>
          <p:nvPr>
            <p:ph type="title"/>
          </p:nvPr>
        </p:nvSpPr>
        <p:spPr>
          <a:xfrm>
            <a:off x="2027548" y="0"/>
            <a:ext cx="8028892" cy="980728"/>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302" name="Google Shape;302;p28"/>
          <p:cNvSpPr txBox="1"/>
          <p:nvPr>
            <p:ph idx="1" type="body"/>
          </p:nvPr>
        </p:nvSpPr>
        <p:spPr>
          <a:xfrm>
            <a:off x="609600" y="1268760"/>
            <a:ext cx="10972800" cy="485740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Century Gothic"/>
                <a:ea typeface="Century Gothic"/>
                <a:cs typeface="Century Gothic"/>
                <a:sym typeface="Century Gothic"/>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3" name="Google Shape;303;p28"/>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04" name="Shape 304"/>
        <p:cNvGrpSpPr/>
        <p:nvPr/>
      </p:nvGrpSpPr>
      <p:grpSpPr>
        <a:xfrm>
          <a:off x="0" y="0"/>
          <a:ext cx="0" cy="0"/>
          <a:chOff x="0" y="0"/>
          <a:chExt cx="0" cy="0"/>
        </a:xfrm>
      </p:grpSpPr>
      <p:sp>
        <p:nvSpPr>
          <p:cNvPr id="305" name="Google Shape;305;p29"/>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
    <p:spTree>
      <p:nvGrpSpPr>
        <p:cNvPr id="309" name="Shape 309"/>
        <p:cNvGrpSpPr/>
        <p:nvPr/>
      </p:nvGrpSpPr>
      <p:grpSpPr>
        <a:xfrm>
          <a:off x="0" y="0"/>
          <a:ext cx="0" cy="0"/>
          <a:chOff x="0" y="0"/>
          <a:chExt cx="0" cy="0"/>
        </a:xfrm>
      </p:grpSpPr>
      <p:sp>
        <p:nvSpPr>
          <p:cNvPr id="310" name="Google Shape;310;p30"/>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311" name="Shape 311"/>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12" name="Shape 312"/>
        <p:cNvGrpSpPr/>
        <p:nvPr/>
      </p:nvGrpSpPr>
      <p:grpSpPr>
        <a:xfrm>
          <a:off x="0" y="0"/>
          <a:ext cx="0" cy="0"/>
          <a:chOff x="0" y="0"/>
          <a:chExt cx="0" cy="0"/>
        </a:xfrm>
      </p:grpSpPr>
      <p:sp>
        <p:nvSpPr>
          <p:cNvPr id="313" name="Google Shape;313;p31"/>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1"/>
          <p:cNvSpPr txBox="1"/>
          <p:nvPr>
            <p:ph idx="1" type="body"/>
          </p:nvPr>
        </p:nvSpPr>
        <p:spPr>
          <a:xfrm>
            <a:off x="838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p31"/>
          <p:cNvSpPr txBox="1"/>
          <p:nvPr>
            <p:ph idx="2" type="body"/>
          </p:nvPr>
        </p:nvSpPr>
        <p:spPr>
          <a:xfrm>
            <a:off x="6172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19" name="Shape 319"/>
        <p:cNvGrpSpPr/>
        <p:nvPr/>
      </p:nvGrpSpPr>
      <p:grpSpPr>
        <a:xfrm>
          <a:off x="0" y="0"/>
          <a:ext cx="0" cy="0"/>
          <a:chOff x="0" y="0"/>
          <a:chExt cx="0" cy="0"/>
        </a:xfrm>
      </p:grpSpPr>
      <p:sp>
        <p:nvSpPr>
          <p:cNvPr id="320" name="Google Shape;320;p32"/>
          <p:cNvSpPr txBox="1"/>
          <p:nvPr>
            <p:ph type="title"/>
          </p:nvPr>
        </p:nvSpPr>
        <p:spPr>
          <a:xfrm>
            <a:off x="838200" y="1605516"/>
            <a:ext cx="10515600" cy="100068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32"/>
          <p:cNvSpPr txBox="1"/>
          <p:nvPr>
            <p:ph idx="1" type="body"/>
          </p:nvPr>
        </p:nvSpPr>
        <p:spPr>
          <a:xfrm>
            <a:off x="838200" y="2696665"/>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2" name="Google Shape;322;p32"/>
          <p:cNvSpPr txBox="1"/>
          <p:nvPr>
            <p:ph idx="2" type="body"/>
          </p:nvPr>
        </p:nvSpPr>
        <p:spPr>
          <a:xfrm>
            <a:off x="838200" y="3621494"/>
            <a:ext cx="5157787"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32"/>
          <p:cNvSpPr txBox="1"/>
          <p:nvPr>
            <p:ph idx="3" type="body"/>
          </p:nvPr>
        </p:nvSpPr>
        <p:spPr>
          <a:xfrm>
            <a:off x="6170612" y="2696665"/>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4" name="Google Shape;324;p32"/>
          <p:cNvSpPr txBox="1"/>
          <p:nvPr>
            <p:ph idx="4" type="body"/>
          </p:nvPr>
        </p:nvSpPr>
        <p:spPr>
          <a:xfrm>
            <a:off x="6170612" y="3621494"/>
            <a:ext cx="5183188"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34" name="Google Shape;3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7" name="Google Shape;37;p46"/>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28" name="Shape 328"/>
        <p:cNvGrpSpPr/>
        <p:nvPr/>
      </p:nvGrpSpPr>
      <p:grpSpPr>
        <a:xfrm>
          <a:off x="0" y="0"/>
          <a:ext cx="0" cy="0"/>
          <a:chOff x="0" y="0"/>
          <a:chExt cx="0" cy="0"/>
        </a:xfrm>
      </p:grpSpPr>
      <p:sp>
        <p:nvSpPr>
          <p:cNvPr id="329" name="Google Shape;329;p33"/>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33"/>
          <p:cNvSpPr txBox="1"/>
          <p:nvPr>
            <p:ph idx="1" type="body"/>
          </p:nvPr>
        </p:nvSpPr>
        <p:spPr>
          <a:xfrm>
            <a:off x="5183188" y="1912936"/>
            <a:ext cx="6172200" cy="394811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31" name="Google Shape;331;p33"/>
          <p:cNvSpPr txBox="1"/>
          <p:nvPr>
            <p:ph idx="2" type="body"/>
          </p:nvPr>
        </p:nvSpPr>
        <p:spPr>
          <a:xfrm>
            <a:off x="839788" y="2690036"/>
            <a:ext cx="3932237" cy="31789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2" name="Google Shape;33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35" name="Shape 335"/>
        <p:cNvGrpSpPr/>
        <p:nvPr/>
      </p:nvGrpSpPr>
      <p:grpSpPr>
        <a:xfrm>
          <a:off x="0" y="0"/>
          <a:ext cx="0" cy="0"/>
          <a:chOff x="0" y="0"/>
          <a:chExt cx="0" cy="0"/>
        </a:xfrm>
      </p:grpSpPr>
      <p:sp>
        <p:nvSpPr>
          <p:cNvPr id="336" name="Google Shape;336;p34"/>
          <p:cNvSpPr txBox="1"/>
          <p:nvPr>
            <p:ph type="title"/>
          </p:nvPr>
        </p:nvSpPr>
        <p:spPr>
          <a:xfrm>
            <a:off x="838200" y="1786269"/>
            <a:ext cx="3932237" cy="67516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34"/>
          <p:cNvSpPr/>
          <p:nvPr>
            <p:ph idx="2" type="pic"/>
          </p:nvPr>
        </p:nvSpPr>
        <p:spPr>
          <a:xfrm>
            <a:off x="5183188" y="1786270"/>
            <a:ext cx="6172200" cy="407478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38" name="Google Shape;338;p34"/>
          <p:cNvSpPr txBox="1"/>
          <p:nvPr>
            <p:ph idx="1" type="body"/>
          </p:nvPr>
        </p:nvSpPr>
        <p:spPr>
          <a:xfrm>
            <a:off x="839788" y="2636874"/>
            <a:ext cx="3932237" cy="32321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9" name="Google Shape;33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342" name="Shape 342"/>
        <p:cNvGrpSpPr/>
        <p:nvPr/>
      </p:nvGrpSpPr>
      <p:grpSpPr>
        <a:xfrm>
          <a:off x="0" y="0"/>
          <a:ext cx="0" cy="0"/>
          <a:chOff x="0" y="0"/>
          <a:chExt cx="0" cy="0"/>
        </a:xfrm>
      </p:grpSpPr>
      <p:sp>
        <p:nvSpPr>
          <p:cNvPr id="343" name="Google Shape;343;p35"/>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35"/>
          <p:cNvSpPr txBox="1"/>
          <p:nvPr>
            <p:ph idx="1" type="body"/>
          </p:nvPr>
        </p:nvSpPr>
        <p:spPr>
          <a:xfrm rot="5400000">
            <a:off x="4580629" y="-616920"/>
            <a:ext cx="3030743"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348" name="Shape 348"/>
        <p:cNvGrpSpPr/>
        <p:nvPr/>
      </p:nvGrpSpPr>
      <p:grpSpPr>
        <a:xfrm>
          <a:off x="0" y="0"/>
          <a:ext cx="0" cy="0"/>
          <a:chOff x="0" y="0"/>
          <a:chExt cx="0" cy="0"/>
        </a:xfrm>
      </p:grpSpPr>
      <p:sp>
        <p:nvSpPr>
          <p:cNvPr id="349" name="Google Shape;349;p36"/>
          <p:cNvSpPr txBox="1"/>
          <p:nvPr>
            <p:ph type="title"/>
          </p:nvPr>
        </p:nvSpPr>
        <p:spPr>
          <a:xfrm rot="5400000">
            <a:off x="7812105" y="2635268"/>
            <a:ext cx="4454490" cy="2628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36"/>
          <p:cNvSpPr txBox="1"/>
          <p:nvPr>
            <p:ph idx="1" type="body"/>
          </p:nvPr>
        </p:nvSpPr>
        <p:spPr>
          <a:xfrm rot="5400000">
            <a:off x="2478106" y="82568"/>
            <a:ext cx="4454489"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3" name="Google Shape;35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eño personalizado">
  <p:cSld name="2_Diseño personalizado">
    <p:spTree>
      <p:nvGrpSpPr>
        <p:cNvPr id="354" name="Shape 354"/>
        <p:cNvGrpSpPr/>
        <p:nvPr/>
      </p:nvGrpSpPr>
      <p:grpSpPr>
        <a:xfrm>
          <a:off x="0" y="0"/>
          <a:ext cx="0" cy="0"/>
          <a:chOff x="0" y="0"/>
          <a:chExt cx="0" cy="0"/>
        </a:xfrm>
      </p:grpSpPr>
      <p:pic>
        <p:nvPicPr>
          <p:cNvPr id="355" name="Google Shape;355;gdf5d77ad7b_0_137"/>
          <p:cNvPicPr preferRelativeResize="0"/>
          <p:nvPr/>
        </p:nvPicPr>
        <p:blipFill rotWithShape="1">
          <a:blip r:embed="rId2">
            <a:alphaModFix/>
          </a:blip>
          <a:srcRect b="0" l="0" r="0" t="0"/>
          <a:stretch/>
        </p:blipFill>
        <p:spPr>
          <a:xfrm>
            <a:off x="596139" y="6079609"/>
            <a:ext cx="533636" cy="334215"/>
          </a:xfrm>
          <a:prstGeom prst="rect">
            <a:avLst/>
          </a:prstGeom>
          <a:noFill/>
          <a:ln>
            <a:noFill/>
          </a:ln>
        </p:spPr>
      </p:pic>
      <p:sp>
        <p:nvSpPr>
          <p:cNvPr id="356" name="Google Shape;356;gdf5d77ad7b_0_137"/>
          <p:cNvSpPr txBox="1"/>
          <p:nvPr>
            <p:ph idx="1" type="body"/>
          </p:nvPr>
        </p:nvSpPr>
        <p:spPr>
          <a:xfrm>
            <a:off x="913053" y="754207"/>
            <a:ext cx="10317900" cy="335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396621" lvl="1" marL="914400" marR="0" rtl="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Arial"/>
                <a:ea typeface="Arial"/>
                <a:cs typeface="Arial"/>
                <a:sym typeface="Arial"/>
              </a:defRPr>
            </a:lvl2pPr>
            <a:lvl3pPr indent="-368617" lvl="2" marL="1371600" marR="0" rtl="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Arial"/>
                <a:ea typeface="Arial"/>
                <a:cs typeface="Arial"/>
                <a:sym typeface="Arial"/>
              </a:defRPr>
            </a:lvl3pPr>
            <a:lvl4pPr indent="-354583" lvl="3" marL="1828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4pPr>
            <a:lvl5pPr indent="-354583" lvl="4" marL="22860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5pPr>
            <a:lvl6pPr indent="-354583" lvl="5" marL="27432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357" name="Google Shape;357;gdf5d77ad7b_0_137"/>
          <p:cNvSpPr txBox="1"/>
          <p:nvPr>
            <p:ph idx="2" type="body"/>
          </p:nvPr>
        </p:nvSpPr>
        <p:spPr>
          <a:xfrm>
            <a:off x="6259836" y="6271213"/>
            <a:ext cx="5338500" cy="100500"/>
          </a:xfrm>
          <a:prstGeom prst="rect">
            <a:avLst/>
          </a:prstGeom>
          <a:noFill/>
          <a:ln>
            <a:noFill/>
          </a:ln>
        </p:spPr>
        <p:txBody>
          <a:bodyPr anchorCtr="0" anchor="t" bIns="0" lIns="0" spcFirstLastPara="1" rIns="0" wrap="square" tIns="0">
            <a:noAutofit/>
          </a:bodyPr>
          <a:lstStyle>
            <a:lvl1pPr indent="-228600" lvl="0" marL="457200" marR="0" rtl="0" algn="r">
              <a:lnSpc>
                <a:spcPct val="90000"/>
              </a:lnSpc>
              <a:spcBef>
                <a:spcPts val="1102"/>
              </a:spcBef>
              <a:spcAft>
                <a:spcPts val="0"/>
              </a:spcAft>
              <a:buClr>
                <a:srgbClr val="6C707A"/>
              </a:buClr>
              <a:buSzPts val="800"/>
              <a:buFont typeface="Arial"/>
              <a:buNone/>
              <a:defRPr b="0" i="0" sz="800" u="none" cap="none" strike="noStrike">
                <a:solidFill>
                  <a:srgbClr val="6C707A"/>
                </a:solidFill>
                <a:highlight>
                  <a:srgbClr val="FFF212"/>
                </a:highlight>
                <a:latin typeface="Arial"/>
                <a:ea typeface="Arial"/>
                <a:cs typeface="Arial"/>
                <a:sym typeface="Arial"/>
              </a:defRPr>
            </a:lvl1pPr>
            <a:lvl2pPr indent="-396621" lvl="1" marL="914400" marR="0" rtl="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Arial"/>
                <a:ea typeface="Arial"/>
                <a:cs typeface="Arial"/>
                <a:sym typeface="Arial"/>
              </a:defRPr>
            </a:lvl2pPr>
            <a:lvl3pPr indent="-368617" lvl="2" marL="1371600" marR="0" rtl="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Arial"/>
                <a:ea typeface="Arial"/>
                <a:cs typeface="Arial"/>
                <a:sym typeface="Arial"/>
              </a:defRPr>
            </a:lvl3pPr>
            <a:lvl4pPr indent="-354583" lvl="3" marL="1828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4pPr>
            <a:lvl5pPr indent="-354583" lvl="4" marL="22860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5pPr>
            <a:lvl6pPr indent="-354583" lvl="5" marL="27432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358" name="Google Shape;358;gdf5d77ad7b_0_137"/>
          <p:cNvSpPr/>
          <p:nvPr/>
        </p:nvSpPr>
        <p:spPr>
          <a:xfrm>
            <a:off x="10331135" y="182521"/>
            <a:ext cx="1267200" cy="30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6C707A"/>
                </a:solidFill>
                <a:latin typeface="Lato"/>
                <a:ea typeface="Lato"/>
                <a:cs typeface="Lato"/>
                <a:sym typeface="Lato"/>
              </a:rPr>
              <a:t>@dfcspain</a:t>
            </a:r>
            <a:endParaRPr b="0" i="0" sz="1600" u="none" cap="none" strike="noStrike">
              <a:solidFill>
                <a:srgbClr val="ED2F59"/>
              </a:solidFill>
              <a:latin typeface="Lato"/>
              <a:ea typeface="Lato"/>
              <a:cs typeface="Lato"/>
              <a:sym typeface="Lato"/>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67" name="Shape 367"/>
        <p:cNvGrpSpPr/>
        <p:nvPr/>
      </p:nvGrpSpPr>
      <p:grpSpPr>
        <a:xfrm>
          <a:off x="0" y="0"/>
          <a:ext cx="0" cy="0"/>
          <a:chOff x="0" y="0"/>
          <a:chExt cx="0" cy="0"/>
        </a:xfrm>
      </p:grpSpPr>
      <p:sp>
        <p:nvSpPr>
          <p:cNvPr id="368" name="Google Shape;368;ge5b803d4b7_0_13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369" name="Google Shape;369;ge5b803d4b7_0_131"/>
          <p:cNvSpPr txBox="1"/>
          <p:nvPr>
            <p:ph idx="1" type="body"/>
          </p:nvPr>
        </p:nvSpPr>
        <p:spPr>
          <a:xfrm>
            <a:off x="609600" y="126876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ge5b803d4b7_0_13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
    <p:spTree>
      <p:nvGrpSpPr>
        <p:cNvPr id="371" name="Shape 371"/>
        <p:cNvGrpSpPr/>
        <p:nvPr/>
      </p:nvGrpSpPr>
      <p:grpSpPr>
        <a:xfrm>
          <a:off x="0" y="0"/>
          <a:ext cx="0" cy="0"/>
          <a:chOff x="0" y="0"/>
          <a:chExt cx="0" cy="0"/>
        </a:xfrm>
      </p:grpSpPr>
      <p:sp>
        <p:nvSpPr>
          <p:cNvPr id="372" name="Google Shape;372;ge5b803d4b7_0_13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373" name="Shape 373"/>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74" name="Shape 374"/>
        <p:cNvGrpSpPr/>
        <p:nvPr/>
      </p:nvGrpSpPr>
      <p:grpSpPr>
        <a:xfrm>
          <a:off x="0" y="0"/>
          <a:ext cx="0" cy="0"/>
          <a:chOff x="0" y="0"/>
          <a:chExt cx="0" cy="0"/>
        </a:xfrm>
      </p:grpSpPr>
      <p:sp>
        <p:nvSpPr>
          <p:cNvPr id="375" name="Google Shape;375;ge5b803d4b7_0_138"/>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Bebas Neue"/>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6" name="Google Shape;376;ge5b803d4b7_0_138"/>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000000"/>
              </a:buClr>
              <a:buSzPts val="2400"/>
              <a:buNone/>
              <a:defRPr sz="2400">
                <a:solidFill>
                  <a:srgbClr val="000000"/>
                </a:solidFill>
              </a:defRPr>
            </a:lvl1pPr>
            <a:lvl2pPr indent="-228600" lvl="1" marL="914400" rtl="0" algn="l">
              <a:lnSpc>
                <a:spcPct val="90000"/>
              </a:lnSpc>
              <a:spcBef>
                <a:spcPts val="500"/>
              </a:spcBef>
              <a:spcAft>
                <a:spcPts val="0"/>
              </a:spcAft>
              <a:buClr>
                <a:srgbClr val="000000"/>
              </a:buClr>
              <a:buSzPts val="2000"/>
              <a:buNone/>
              <a:defRPr sz="2000">
                <a:solidFill>
                  <a:srgbClr val="000000"/>
                </a:solidFill>
              </a:defRPr>
            </a:lvl2pPr>
            <a:lvl3pPr indent="-228600" lvl="2" marL="1371600" rtl="0" algn="l">
              <a:lnSpc>
                <a:spcPct val="90000"/>
              </a:lnSpc>
              <a:spcBef>
                <a:spcPts val="500"/>
              </a:spcBef>
              <a:spcAft>
                <a:spcPts val="0"/>
              </a:spcAft>
              <a:buClr>
                <a:srgbClr val="000000"/>
              </a:buClr>
              <a:buSzPts val="1800"/>
              <a:buNone/>
              <a:defRPr sz="1800">
                <a:solidFill>
                  <a:srgbClr val="000000"/>
                </a:solidFill>
              </a:defRPr>
            </a:lvl3pPr>
            <a:lvl4pPr indent="-228600" lvl="3" marL="1828800" rtl="0" algn="l">
              <a:lnSpc>
                <a:spcPct val="90000"/>
              </a:lnSpc>
              <a:spcBef>
                <a:spcPts val="500"/>
              </a:spcBef>
              <a:spcAft>
                <a:spcPts val="0"/>
              </a:spcAft>
              <a:buClr>
                <a:srgbClr val="000000"/>
              </a:buClr>
              <a:buSzPts val="1600"/>
              <a:buNone/>
              <a:defRPr sz="1600">
                <a:solidFill>
                  <a:srgbClr val="000000"/>
                </a:solidFill>
              </a:defRPr>
            </a:lvl4pPr>
            <a:lvl5pPr indent="-228600" lvl="4" marL="2286000" rtl="0" algn="l">
              <a:lnSpc>
                <a:spcPct val="90000"/>
              </a:lnSpc>
              <a:spcBef>
                <a:spcPts val="500"/>
              </a:spcBef>
              <a:spcAft>
                <a:spcPts val="0"/>
              </a:spcAft>
              <a:buClr>
                <a:srgbClr val="000000"/>
              </a:buClr>
              <a:buSzPts val="1600"/>
              <a:buNone/>
              <a:defRPr sz="1600">
                <a:solidFill>
                  <a:srgbClr val="000000"/>
                </a:solidFill>
              </a:defRPr>
            </a:lvl5pPr>
            <a:lvl6pPr indent="-228600" lvl="5" marL="2743200" rtl="0" algn="l">
              <a:lnSpc>
                <a:spcPct val="90000"/>
              </a:lnSpc>
              <a:spcBef>
                <a:spcPts val="500"/>
              </a:spcBef>
              <a:spcAft>
                <a:spcPts val="0"/>
              </a:spcAft>
              <a:buClr>
                <a:srgbClr val="000000"/>
              </a:buClr>
              <a:buSzPts val="1600"/>
              <a:buNone/>
              <a:defRPr sz="1600">
                <a:solidFill>
                  <a:srgbClr val="000000"/>
                </a:solidFill>
              </a:defRPr>
            </a:lvl6pPr>
            <a:lvl7pPr indent="-228600" lvl="6" marL="3200400" rtl="0" algn="l">
              <a:lnSpc>
                <a:spcPct val="90000"/>
              </a:lnSpc>
              <a:spcBef>
                <a:spcPts val="500"/>
              </a:spcBef>
              <a:spcAft>
                <a:spcPts val="0"/>
              </a:spcAft>
              <a:buClr>
                <a:srgbClr val="000000"/>
              </a:buClr>
              <a:buSzPts val="1600"/>
              <a:buNone/>
              <a:defRPr sz="1600">
                <a:solidFill>
                  <a:srgbClr val="000000"/>
                </a:solidFill>
              </a:defRPr>
            </a:lvl7pPr>
            <a:lvl8pPr indent="-228600" lvl="7" marL="3657600" rtl="0" algn="l">
              <a:lnSpc>
                <a:spcPct val="90000"/>
              </a:lnSpc>
              <a:spcBef>
                <a:spcPts val="500"/>
              </a:spcBef>
              <a:spcAft>
                <a:spcPts val="0"/>
              </a:spcAft>
              <a:buClr>
                <a:srgbClr val="000000"/>
              </a:buClr>
              <a:buSzPts val="1600"/>
              <a:buNone/>
              <a:defRPr sz="1600">
                <a:solidFill>
                  <a:srgbClr val="000000"/>
                </a:solidFill>
              </a:defRPr>
            </a:lvl8pPr>
            <a:lvl9pPr indent="-228600" lvl="8" marL="4114800" rtl="0" algn="l">
              <a:lnSpc>
                <a:spcPct val="90000"/>
              </a:lnSpc>
              <a:spcBef>
                <a:spcPts val="500"/>
              </a:spcBef>
              <a:spcAft>
                <a:spcPts val="0"/>
              </a:spcAft>
              <a:buClr>
                <a:srgbClr val="000000"/>
              </a:buClr>
              <a:buSzPts val="1600"/>
              <a:buNone/>
              <a:defRPr sz="1600">
                <a:solidFill>
                  <a:srgbClr val="000000"/>
                </a:solidFill>
              </a:defRPr>
            </a:lvl9pPr>
          </a:lstStyle>
          <a:p/>
        </p:txBody>
      </p:sp>
      <p:sp>
        <p:nvSpPr>
          <p:cNvPr id="377" name="Google Shape;377;ge5b803d4b7_0_1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8" name="Google Shape;378;ge5b803d4b7_0_1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9" name="Google Shape;379;ge5b803d4b7_0_1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80" name="Shape 380"/>
        <p:cNvGrpSpPr/>
        <p:nvPr/>
      </p:nvGrpSpPr>
      <p:grpSpPr>
        <a:xfrm>
          <a:off x="0" y="0"/>
          <a:ext cx="0" cy="0"/>
          <a:chOff x="0" y="0"/>
          <a:chExt cx="0" cy="0"/>
        </a:xfrm>
      </p:grpSpPr>
      <p:sp>
        <p:nvSpPr>
          <p:cNvPr id="381" name="Google Shape;381;ge5b803d4b7_0_144"/>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2" name="Google Shape;382;ge5b803d4b7_0_144"/>
          <p:cNvSpPr txBox="1"/>
          <p:nvPr>
            <p:ph idx="1" type="body"/>
          </p:nvPr>
        </p:nvSpPr>
        <p:spPr>
          <a:xfrm>
            <a:off x="838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3" name="Google Shape;383;ge5b803d4b7_0_144"/>
          <p:cNvSpPr txBox="1"/>
          <p:nvPr>
            <p:ph idx="2" type="body"/>
          </p:nvPr>
        </p:nvSpPr>
        <p:spPr>
          <a:xfrm>
            <a:off x="6172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4" name="Google Shape;384;ge5b803d4b7_0_1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5" name="Google Shape;385;ge5b803d4b7_0_1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6" name="Google Shape;386;ge5b803d4b7_0_1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7"/>
          <p:cNvSpPr txBox="1"/>
          <p:nvPr>
            <p:ph idx="12" type="sldNum"/>
          </p:nvPr>
        </p:nvSpPr>
        <p:spPr>
          <a:xfrm>
            <a:off x="8610600" y="6356350"/>
            <a:ext cx="198023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45" name="Google Shape;45;p47"/>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87" name="Shape 387"/>
        <p:cNvGrpSpPr/>
        <p:nvPr/>
      </p:nvGrpSpPr>
      <p:grpSpPr>
        <a:xfrm>
          <a:off x="0" y="0"/>
          <a:ext cx="0" cy="0"/>
          <a:chOff x="0" y="0"/>
          <a:chExt cx="0" cy="0"/>
        </a:xfrm>
      </p:grpSpPr>
      <p:sp>
        <p:nvSpPr>
          <p:cNvPr id="388" name="Google Shape;388;ge5b803d4b7_0_151"/>
          <p:cNvSpPr txBox="1"/>
          <p:nvPr>
            <p:ph type="title"/>
          </p:nvPr>
        </p:nvSpPr>
        <p:spPr>
          <a:xfrm>
            <a:off x="838200" y="1605516"/>
            <a:ext cx="10515600" cy="10008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9" name="Google Shape;389;ge5b803d4b7_0_151"/>
          <p:cNvSpPr txBox="1"/>
          <p:nvPr>
            <p:ph idx="1" type="body"/>
          </p:nvPr>
        </p:nvSpPr>
        <p:spPr>
          <a:xfrm>
            <a:off x="838200" y="2696665"/>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0" name="Google Shape;390;ge5b803d4b7_0_151"/>
          <p:cNvSpPr txBox="1"/>
          <p:nvPr>
            <p:ph idx="2" type="body"/>
          </p:nvPr>
        </p:nvSpPr>
        <p:spPr>
          <a:xfrm>
            <a:off x="838200" y="3621494"/>
            <a:ext cx="5157900" cy="2532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1" name="Google Shape;391;ge5b803d4b7_0_151"/>
          <p:cNvSpPr txBox="1"/>
          <p:nvPr>
            <p:ph idx="3" type="body"/>
          </p:nvPr>
        </p:nvSpPr>
        <p:spPr>
          <a:xfrm>
            <a:off x="6170612" y="2696665"/>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2" name="Google Shape;392;ge5b803d4b7_0_151"/>
          <p:cNvSpPr txBox="1"/>
          <p:nvPr>
            <p:ph idx="4" type="body"/>
          </p:nvPr>
        </p:nvSpPr>
        <p:spPr>
          <a:xfrm>
            <a:off x="6170612" y="3621494"/>
            <a:ext cx="5183100" cy="2532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3" name="Google Shape;393;ge5b803d4b7_0_1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4" name="Google Shape;394;ge5b803d4b7_0_1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5" name="Google Shape;395;ge5b803d4b7_0_1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96" name="Shape 396"/>
        <p:cNvGrpSpPr/>
        <p:nvPr/>
      </p:nvGrpSpPr>
      <p:grpSpPr>
        <a:xfrm>
          <a:off x="0" y="0"/>
          <a:ext cx="0" cy="0"/>
          <a:chOff x="0" y="0"/>
          <a:chExt cx="0" cy="0"/>
        </a:xfrm>
      </p:grpSpPr>
      <p:sp>
        <p:nvSpPr>
          <p:cNvPr id="397" name="Google Shape;397;ge5b803d4b7_0_160"/>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200"/>
              <a:buFont typeface="Bebas Neue"/>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8" name="Google Shape;398;ge5b803d4b7_0_160"/>
          <p:cNvSpPr txBox="1"/>
          <p:nvPr>
            <p:ph idx="1" type="body"/>
          </p:nvPr>
        </p:nvSpPr>
        <p:spPr>
          <a:xfrm>
            <a:off x="5183188" y="1912936"/>
            <a:ext cx="6172200" cy="39480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99" name="Google Shape;399;ge5b803d4b7_0_160"/>
          <p:cNvSpPr txBox="1"/>
          <p:nvPr>
            <p:ph idx="2" type="body"/>
          </p:nvPr>
        </p:nvSpPr>
        <p:spPr>
          <a:xfrm>
            <a:off x="839788" y="2690036"/>
            <a:ext cx="3932100" cy="3179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00" name="Google Shape;400;ge5b803d4b7_0_1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1" name="Google Shape;401;ge5b803d4b7_0_1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2" name="Google Shape;402;ge5b803d4b7_0_1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403" name="Shape 403"/>
        <p:cNvGrpSpPr/>
        <p:nvPr/>
      </p:nvGrpSpPr>
      <p:grpSpPr>
        <a:xfrm>
          <a:off x="0" y="0"/>
          <a:ext cx="0" cy="0"/>
          <a:chOff x="0" y="0"/>
          <a:chExt cx="0" cy="0"/>
        </a:xfrm>
      </p:grpSpPr>
      <p:sp>
        <p:nvSpPr>
          <p:cNvPr id="404" name="Google Shape;404;ge5b803d4b7_0_167"/>
          <p:cNvSpPr txBox="1"/>
          <p:nvPr>
            <p:ph type="title"/>
          </p:nvPr>
        </p:nvSpPr>
        <p:spPr>
          <a:xfrm>
            <a:off x="838200" y="1786269"/>
            <a:ext cx="3932100" cy="6753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200"/>
              <a:buFont typeface="Bebas Neue"/>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5" name="Google Shape;405;ge5b803d4b7_0_167"/>
          <p:cNvSpPr/>
          <p:nvPr>
            <p:ph idx="2" type="pic"/>
          </p:nvPr>
        </p:nvSpPr>
        <p:spPr>
          <a:xfrm>
            <a:off x="5183188" y="1786270"/>
            <a:ext cx="6172200" cy="4074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6" name="Google Shape;406;ge5b803d4b7_0_167"/>
          <p:cNvSpPr txBox="1"/>
          <p:nvPr>
            <p:ph idx="1" type="body"/>
          </p:nvPr>
        </p:nvSpPr>
        <p:spPr>
          <a:xfrm>
            <a:off x="839788" y="2636874"/>
            <a:ext cx="3932100" cy="3232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07" name="Google Shape;407;ge5b803d4b7_0_1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8" name="Google Shape;408;ge5b803d4b7_0_1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9" name="Google Shape;409;ge5b803d4b7_0_1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410" name="Shape 410"/>
        <p:cNvGrpSpPr/>
        <p:nvPr/>
      </p:nvGrpSpPr>
      <p:grpSpPr>
        <a:xfrm>
          <a:off x="0" y="0"/>
          <a:ext cx="0" cy="0"/>
          <a:chOff x="0" y="0"/>
          <a:chExt cx="0" cy="0"/>
        </a:xfrm>
      </p:grpSpPr>
      <p:sp>
        <p:nvSpPr>
          <p:cNvPr id="411" name="Google Shape;411;ge5b803d4b7_0_174"/>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2" name="Google Shape;412;ge5b803d4b7_0_174"/>
          <p:cNvSpPr txBox="1"/>
          <p:nvPr>
            <p:ph idx="1" type="body"/>
          </p:nvPr>
        </p:nvSpPr>
        <p:spPr>
          <a:xfrm rot="5400000">
            <a:off x="4580701" y="-616991"/>
            <a:ext cx="30306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3" name="Google Shape;413;ge5b803d4b7_0_1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4" name="Google Shape;414;ge5b803d4b7_0_1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5" name="Google Shape;415;ge5b803d4b7_0_1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416" name="Shape 416"/>
        <p:cNvGrpSpPr/>
        <p:nvPr/>
      </p:nvGrpSpPr>
      <p:grpSpPr>
        <a:xfrm>
          <a:off x="0" y="0"/>
          <a:ext cx="0" cy="0"/>
          <a:chOff x="0" y="0"/>
          <a:chExt cx="0" cy="0"/>
        </a:xfrm>
      </p:grpSpPr>
      <p:sp>
        <p:nvSpPr>
          <p:cNvPr id="417" name="Google Shape;417;ge5b803d4b7_0_180"/>
          <p:cNvSpPr txBox="1"/>
          <p:nvPr>
            <p:ph type="title"/>
          </p:nvPr>
        </p:nvSpPr>
        <p:spPr>
          <a:xfrm rot="5400000">
            <a:off x="7812150" y="2635223"/>
            <a:ext cx="4454400" cy="26289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8" name="Google Shape;418;ge5b803d4b7_0_180"/>
          <p:cNvSpPr txBox="1"/>
          <p:nvPr>
            <p:ph idx="1" type="body"/>
          </p:nvPr>
        </p:nvSpPr>
        <p:spPr>
          <a:xfrm rot="5400000">
            <a:off x="2478151" y="82523"/>
            <a:ext cx="44544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9" name="Google Shape;419;ge5b803d4b7_0_1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0" name="Google Shape;420;ge5b803d4b7_0_1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1" name="Google Shape;421;ge5b803d4b7_0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6" name="Shape 46"/>
        <p:cNvGrpSpPr/>
        <p:nvPr/>
      </p:nvGrpSpPr>
      <p:grpSpPr>
        <a:xfrm>
          <a:off x="0" y="0"/>
          <a:ext cx="0" cy="0"/>
          <a:chOff x="0" y="0"/>
          <a:chExt cx="0" cy="0"/>
        </a:xfrm>
      </p:grpSpPr>
      <p:sp>
        <p:nvSpPr>
          <p:cNvPr id="47" name="Google Shape;47;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2" type="sldNum"/>
          </p:nvPr>
        </p:nvSpPr>
        <p:spPr>
          <a:xfrm>
            <a:off x="8610600" y="6356350"/>
            <a:ext cx="2072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55" name="Google Shape;55;p48"/>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2" type="sldNum"/>
          </p:nvPr>
        </p:nvSpPr>
        <p:spPr>
          <a:xfrm>
            <a:off x="8610600" y="6356350"/>
            <a:ext cx="206125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1" name="Google Shape;61;p49"/>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9" name="Google Shape;69;p50"/>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theme" Target="../theme/theme2.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4"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7.png"/><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theme" Target="../theme/theme4.xml"/><Relationship Id="rId1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 name="Google Shape;1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05" name="Google Shape;105;p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6" name="Google Shape;106;p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7" name="Google Shape;107;p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25"/>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4" name="Google Shape;294;p25"/>
          <p:cNvSpPr txBox="1"/>
          <p:nvPr>
            <p:ph idx="1" type="body"/>
          </p:nvPr>
        </p:nvSpPr>
        <p:spPr>
          <a:xfrm>
            <a:off x="838200" y="3125508"/>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295" name="Google Shape;29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6" name="Google Shape;29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7" name="Google Shape;29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298" name="Google Shape;298;p25"/>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299" name="Google Shape;299;p25"/>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ge5b803d4b7_0_123"/>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1" name="Google Shape;361;ge5b803d4b7_0_123"/>
          <p:cNvSpPr txBox="1"/>
          <p:nvPr>
            <p:ph idx="1" type="body"/>
          </p:nvPr>
        </p:nvSpPr>
        <p:spPr>
          <a:xfrm>
            <a:off x="838200" y="3125508"/>
            <a:ext cx="105156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362" name="Google Shape;362;ge5b803d4b7_0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3" name="Google Shape;363;ge5b803d4b7_0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4" name="Google Shape;364;ge5b803d4b7_0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365" name="Google Shape;365;ge5b803d4b7_0_123"/>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366" name="Google Shape;366;ge5b803d4b7_0_123"/>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0" Type="http://schemas.openxmlformats.org/officeDocument/2006/relationships/image" Target="../media/image52.png"/><Relationship Id="rId22" Type="http://schemas.openxmlformats.org/officeDocument/2006/relationships/image" Target="../media/image54.png"/><Relationship Id="rId21" Type="http://schemas.openxmlformats.org/officeDocument/2006/relationships/image" Target="../media/image16.png"/><Relationship Id="rId24" Type="http://schemas.openxmlformats.org/officeDocument/2006/relationships/image" Target="../media/image60.png"/><Relationship Id="rId23" Type="http://schemas.openxmlformats.org/officeDocument/2006/relationships/image" Target="../media/image61.png"/><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44.png"/><Relationship Id="rId9" Type="http://schemas.openxmlformats.org/officeDocument/2006/relationships/image" Target="../media/image45.png"/><Relationship Id="rId5" Type="http://schemas.openxmlformats.org/officeDocument/2006/relationships/image" Target="../media/image37.png"/><Relationship Id="rId6" Type="http://schemas.openxmlformats.org/officeDocument/2006/relationships/image" Target="../media/image42.png"/><Relationship Id="rId7" Type="http://schemas.openxmlformats.org/officeDocument/2006/relationships/image" Target="../media/image41.png"/><Relationship Id="rId8" Type="http://schemas.openxmlformats.org/officeDocument/2006/relationships/image" Target="../media/image40.jpg"/><Relationship Id="rId11" Type="http://schemas.openxmlformats.org/officeDocument/2006/relationships/image" Target="../media/image49.png"/><Relationship Id="rId10" Type="http://schemas.openxmlformats.org/officeDocument/2006/relationships/image" Target="../media/image39.png"/><Relationship Id="rId13" Type="http://schemas.openxmlformats.org/officeDocument/2006/relationships/image" Target="../media/image38.png"/><Relationship Id="rId12" Type="http://schemas.openxmlformats.org/officeDocument/2006/relationships/image" Target="../media/image48.png"/><Relationship Id="rId15" Type="http://schemas.openxmlformats.org/officeDocument/2006/relationships/image" Target="../media/image47.png"/><Relationship Id="rId14" Type="http://schemas.openxmlformats.org/officeDocument/2006/relationships/image" Target="../media/image51.png"/><Relationship Id="rId17" Type="http://schemas.openxmlformats.org/officeDocument/2006/relationships/image" Target="../media/image50.png"/><Relationship Id="rId16" Type="http://schemas.openxmlformats.org/officeDocument/2006/relationships/image" Target="../media/image46.png"/><Relationship Id="rId19" Type="http://schemas.openxmlformats.org/officeDocument/2006/relationships/image" Target="../media/image53.png"/><Relationship Id="rId18"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 Id="rId3" Type="http://schemas.openxmlformats.org/officeDocument/2006/relationships/image" Target="../media/image62.jp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64.png"/><Relationship Id="rId4" Type="http://schemas.openxmlformats.org/officeDocument/2006/relationships/image" Target="../media/image63.png"/><Relationship Id="rId5" Type="http://schemas.openxmlformats.org/officeDocument/2006/relationships/image" Target="../media/image6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58.png"/><Relationship Id="rId4" Type="http://schemas.openxmlformats.org/officeDocument/2006/relationships/image" Target="../media/image64.png"/><Relationship Id="rId5" Type="http://schemas.openxmlformats.org/officeDocument/2006/relationships/image" Target="../media/image66.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6.xml"/><Relationship Id="rId3" Type="http://schemas.openxmlformats.org/officeDocument/2006/relationships/image" Target="../media/image73.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 Id="rId3" Type="http://schemas.openxmlformats.org/officeDocument/2006/relationships/image" Target="../media/image72.png"/><Relationship Id="rId4" Type="http://schemas.openxmlformats.org/officeDocument/2006/relationships/image" Target="../media/image67.png"/><Relationship Id="rId5" Type="http://schemas.openxmlformats.org/officeDocument/2006/relationships/image" Target="../media/image71.png"/><Relationship Id="rId6" Type="http://schemas.openxmlformats.org/officeDocument/2006/relationships/image" Target="../media/image69.png"/><Relationship Id="rId7" Type="http://schemas.openxmlformats.org/officeDocument/2006/relationships/image" Target="../media/image68.png"/><Relationship Id="rId8"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8.xml"/><Relationship Id="rId3" Type="http://schemas.openxmlformats.org/officeDocument/2006/relationships/image" Target="../media/image7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0.xml"/><Relationship Id="rId3" Type="http://schemas.openxmlformats.org/officeDocument/2006/relationships/image" Target="../media/image7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8.jpg"/><Relationship Id="rId9"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5.png"/><Relationship Id="rId11" Type="http://schemas.openxmlformats.org/officeDocument/2006/relationships/image" Target="../media/image31.png"/><Relationship Id="rId10" Type="http://schemas.openxmlformats.org/officeDocument/2006/relationships/image" Target="../media/image30.png"/><Relationship Id="rId13" Type="http://schemas.openxmlformats.org/officeDocument/2006/relationships/image" Target="../media/image27.png"/><Relationship Id="rId12" Type="http://schemas.openxmlformats.org/officeDocument/2006/relationships/image" Target="../media/image33.png"/><Relationship Id="rId15" Type="http://schemas.openxmlformats.org/officeDocument/2006/relationships/image" Target="../media/image36.png"/><Relationship Id="rId14" Type="http://schemas.openxmlformats.org/officeDocument/2006/relationships/image" Target="../media/image34.png"/><Relationship Id="rId17" Type="http://schemas.openxmlformats.org/officeDocument/2006/relationships/image" Target="../media/image35.png"/><Relationship Id="rId16" Type="http://schemas.openxmlformats.org/officeDocument/2006/relationships/image" Target="../media/image32.png"/><Relationship Id="rId19" Type="http://schemas.openxmlformats.org/officeDocument/2006/relationships/image" Target="../media/image59.png"/><Relationship Id="rId18"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7"/>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27" name="Google Shape;427;p37"/>
          <p:cNvSpPr/>
          <p:nvPr/>
        </p:nvSpPr>
        <p:spPr>
          <a:xfrm>
            <a:off x="1" y="4107393"/>
            <a:ext cx="12192000" cy="181816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8" name="Google Shape;428;p37"/>
          <p:cNvSpPr txBox="1"/>
          <p:nvPr/>
        </p:nvSpPr>
        <p:spPr>
          <a:xfrm>
            <a:off x="1" y="4404100"/>
            <a:ext cx="12192000" cy="830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lang="fr-FR" sz="4800">
                <a:solidFill>
                  <a:srgbClr val="FFFFFF"/>
                </a:solidFill>
                <a:latin typeface="Corbel"/>
                <a:ea typeface="Corbel"/>
                <a:cs typeface="Corbel"/>
                <a:sym typeface="Corbel"/>
              </a:rPr>
              <a:t>Phase</a:t>
            </a:r>
            <a:r>
              <a:rPr b="0" i="0" lang="fr-FR" sz="4800" u="none" cap="none" strike="noStrike">
                <a:solidFill>
                  <a:srgbClr val="FFFFFF"/>
                </a:solidFill>
                <a:latin typeface="Corbel"/>
                <a:ea typeface="Corbel"/>
                <a:cs typeface="Corbel"/>
                <a:sym typeface="Corbel"/>
              </a:rPr>
              <a:t> </a:t>
            </a:r>
            <a:r>
              <a:rPr lang="fr-FR" sz="4800">
                <a:solidFill>
                  <a:srgbClr val="FFFFFF"/>
                </a:solidFill>
                <a:latin typeface="Corbel"/>
                <a:ea typeface="Corbel"/>
                <a:cs typeface="Corbel"/>
                <a:sym typeface="Corbel"/>
              </a:rPr>
              <a:t>4</a:t>
            </a:r>
            <a:r>
              <a:rPr b="0" i="0" lang="fr-FR" sz="4800" u="none" cap="none" strike="noStrike">
                <a:solidFill>
                  <a:srgbClr val="FFFFFF"/>
                </a:solidFill>
                <a:latin typeface="Corbel"/>
                <a:ea typeface="Corbel"/>
                <a:cs typeface="Corbel"/>
                <a:sym typeface="Corbel"/>
              </a:rPr>
              <a:t> : </a:t>
            </a:r>
            <a:r>
              <a:rPr lang="fr-FR" sz="4800">
                <a:solidFill>
                  <a:srgbClr val="FFFFFF"/>
                </a:solidFill>
                <a:latin typeface="Corbel"/>
                <a:ea typeface="Corbel"/>
                <a:cs typeface="Corbel"/>
                <a:sym typeface="Corbel"/>
              </a:rPr>
              <a:t>Action Plan</a:t>
            </a:r>
            <a:endParaRPr b="0" i="0" sz="1400" u="none" cap="none" strike="noStrike">
              <a:solidFill>
                <a:srgbClr val="000000"/>
              </a:solidFill>
              <a:latin typeface="Arial"/>
              <a:ea typeface="Arial"/>
              <a:cs typeface="Arial"/>
              <a:sym typeface="Arial"/>
            </a:endParaRPr>
          </a:p>
        </p:txBody>
      </p:sp>
      <p:sp>
        <p:nvSpPr>
          <p:cNvPr id="429" name="Google Shape;429;p37"/>
          <p:cNvSpPr txBox="1"/>
          <p:nvPr/>
        </p:nvSpPr>
        <p:spPr>
          <a:xfrm>
            <a:off x="-1" y="5109148"/>
            <a:ext cx="12191853" cy="37965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orbel"/>
              <a:ea typeface="Corbel"/>
              <a:cs typeface="Corbel"/>
              <a:sym typeface="Corbel"/>
            </a:endParaRPr>
          </a:p>
        </p:txBody>
      </p:sp>
      <p:grpSp>
        <p:nvGrpSpPr>
          <p:cNvPr id="430" name="Google Shape;430;p37"/>
          <p:cNvGrpSpPr/>
          <p:nvPr/>
        </p:nvGrpSpPr>
        <p:grpSpPr>
          <a:xfrm>
            <a:off x="4960005" y="1723814"/>
            <a:ext cx="2218401" cy="2218401"/>
            <a:chOff x="4547049" y="1897856"/>
            <a:chExt cx="3071634" cy="3071634"/>
          </a:xfrm>
        </p:grpSpPr>
        <p:sp>
          <p:nvSpPr>
            <p:cNvPr id="431" name="Google Shape;431;p37"/>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2" name="Google Shape;432;p37"/>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33" name="Google Shape;433;p37"/>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34" name="Google Shape;434;p37"/>
          <p:cNvGrpSpPr/>
          <p:nvPr/>
        </p:nvGrpSpPr>
        <p:grpSpPr>
          <a:xfrm rot="1052635">
            <a:off x="7017236" y="2078906"/>
            <a:ext cx="1338434" cy="1227345"/>
            <a:chOff x="5655092" y="376887"/>
            <a:chExt cx="4490688" cy="4117968"/>
          </a:xfrm>
        </p:grpSpPr>
        <p:sp>
          <p:nvSpPr>
            <p:cNvPr id="435" name="Google Shape;435;p37"/>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6" name="Google Shape;436;p37"/>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7" name="Google Shape;437;p37"/>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38" name="Google Shape;438;p37"/>
          <p:cNvGrpSpPr/>
          <p:nvPr/>
        </p:nvGrpSpPr>
        <p:grpSpPr>
          <a:xfrm rot="1151421">
            <a:off x="6155444" y="1329364"/>
            <a:ext cx="811322" cy="566443"/>
            <a:chOff x="5679779" y="1344421"/>
            <a:chExt cx="994669" cy="694451"/>
          </a:xfrm>
        </p:grpSpPr>
        <p:sp>
          <p:nvSpPr>
            <p:cNvPr id="439" name="Google Shape;439;p37"/>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0" name="Google Shape;440;p37"/>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1" name="Google Shape;441;p37"/>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2" name="Google Shape;442;p37"/>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43" name="Google Shape;443;p37"/>
          <p:cNvGrpSpPr/>
          <p:nvPr/>
        </p:nvGrpSpPr>
        <p:grpSpPr>
          <a:xfrm rot="2779377">
            <a:off x="6882919" y="1481878"/>
            <a:ext cx="612565" cy="807484"/>
            <a:chOff x="5733204" y="4148522"/>
            <a:chExt cx="1306402" cy="1722100"/>
          </a:xfrm>
        </p:grpSpPr>
        <p:grpSp>
          <p:nvGrpSpPr>
            <p:cNvPr id="444" name="Google Shape;444;p37"/>
            <p:cNvGrpSpPr/>
            <p:nvPr/>
          </p:nvGrpSpPr>
          <p:grpSpPr>
            <a:xfrm>
              <a:off x="5733204" y="4148522"/>
              <a:ext cx="1306402" cy="1722100"/>
              <a:chOff x="2445111" y="599435"/>
              <a:chExt cx="5312311" cy="7002691"/>
            </a:xfrm>
          </p:grpSpPr>
          <p:sp>
            <p:nvSpPr>
              <p:cNvPr id="445" name="Google Shape;445;p37"/>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6" name="Google Shape;446;p37"/>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7" name="Google Shape;447;p37"/>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48" name="Google Shape;448;p37"/>
            <p:cNvGrpSpPr/>
            <p:nvPr/>
          </p:nvGrpSpPr>
          <p:grpSpPr>
            <a:xfrm>
              <a:off x="5960899" y="4970731"/>
              <a:ext cx="821311" cy="845919"/>
              <a:chOff x="954383" y="599435"/>
              <a:chExt cx="6803039" cy="7006874"/>
            </a:xfrm>
          </p:grpSpPr>
          <p:sp>
            <p:nvSpPr>
              <p:cNvPr id="449" name="Google Shape;449;p37"/>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0" name="Google Shape;450;p37"/>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1" name="Google Shape;451;p37"/>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52" name="Google Shape;452;p37"/>
          <p:cNvGrpSpPr/>
          <p:nvPr/>
        </p:nvGrpSpPr>
        <p:grpSpPr>
          <a:xfrm rot="-3294498">
            <a:off x="4593929" y="2076986"/>
            <a:ext cx="889290" cy="318443"/>
            <a:chOff x="2751274" y="4274125"/>
            <a:chExt cx="1502839" cy="538144"/>
          </a:xfrm>
        </p:grpSpPr>
        <p:sp>
          <p:nvSpPr>
            <p:cNvPr id="453" name="Google Shape;453;p37"/>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4" name="Google Shape;454;p37"/>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5" name="Google Shape;455;p37"/>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6" name="Google Shape;456;p37"/>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57" name="Google Shape;457;p37"/>
          <p:cNvGrpSpPr/>
          <p:nvPr/>
        </p:nvGrpSpPr>
        <p:grpSpPr>
          <a:xfrm rot="-983725">
            <a:off x="5299953" y="1440426"/>
            <a:ext cx="822437" cy="417980"/>
            <a:chOff x="1786971" y="4942919"/>
            <a:chExt cx="2041538" cy="1037553"/>
          </a:xfrm>
        </p:grpSpPr>
        <p:sp>
          <p:nvSpPr>
            <p:cNvPr id="458" name="Google Shape;458;p37"/>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9" name="Google Shape;459;p37"/>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0" name="Google Shape;460;p37"/>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61" name="Google Shape;461;p37"/>
            <p:cNvGrpSpPr/>
            <p:nvPr/>
          </p:nvGrpSpPr>
          <p:grpSpPr>
            <a:xfrm>
              <a:off x="2260924" y="5043805"/>
              <a:ext cx="1107473" cy="187751"/>
              <a:chOff x="7962899" y="2433000"/>
              <a:chExt cx="2294160" cy="371747"/>
            </a:xfrm>
          </p:grpSpPr>
          <p:grpSp>
            <p:nvGrpSpPr>
              <p:cNvPr id="462" name="Google Shape;462;p37"/>
              <p:cNvGrpSpPr/>
              <p:nvPr/>
            </p:nvGrpSpPr>
            <p:grpSpPr>
              <a:xfrm>
                <a:off x="7962899" y="2433000"/>
                <a:ext cx="344267" cy="371747"/>
                <a:chOff x="6383215" y="2833551"/>
                <a:chExt cx="240196" cy="371747"/>
              </a:xfrm>
            </p:grpSpPr>
            <p:sp>
              <p:nvSpPr>
                <p:cNvPr id="463" name="Google Shape;463;p3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4" name="Google Shape;464;p3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5" name="Google Shape;465;p37"/>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66" name="Google Shape;466;p37"/>
              <p:cNvGrpSpPr/>
              <p:nvPr/>
            </p:nvGrpSpPr>
            <p:grpSpPr>
              <a:xfrm>
                <a:off x="8933083" y="2433000"/>
                <a:ext cx="344267" cy="371747"/>
                <a:chOff x="6383215" y="2833551"/>
                <a:chExt cx="240196" cy="371747"/>
              </a:xfrm>
            </p:grpSpPr>
            <p:sp>
              <p:nvSpPr>
                <p:cNvPr id="467" name="Google Shape;467;p3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8" name="Google Shape;468;p3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9" name="Google Shape;469;p37"/>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70" name="Google Shape;470;p37"/>
              <p:cNvGrpSpPr/>
              <p:nvPr/>
            </p:nvGrpSpPr>
            <p:grpSpPr>
              <a:xfrm>
                <a:off x="9912792" y="2433000"/>
                <a:ext cx="344267" cy="371747"/>
                <a:chOff x="6383215" y="2833551"/>
                <a:chExt cx="240196" cy="371747"/>
              </a:xfrm>
            </p:grpSpPr>
            <p:sp>
              <p:nvSpPr>
                <p:cNvPr id="471" name="Google Shape;471;p3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2" name="Google Shape;472;p3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3" name="Google Shape;473;p37"/>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74" name="Google Shape;474;p37"/>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5" name="Google Shape;475;p37"/>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6" name="Google Shape;476;p37"/>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7" name="Google Shape;477;p37"/>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78" name="Google Shape;478;p37"/>
            <p:cNvGrpSpPr/>
            <p:nvPr/>
          </p:nvGrpSpPr>
          <p:grpSpPr>
            <a:xfrm>
              <a:off x="1962670" y="5271362"/>
              <a:ext cx="302363" cy="682663"/>
              <a:chOff x="7384246" y="2899703"/>
              <a:chExt cx="626352" cy="1351672"/>
            </a:xfrm>
          </p:grpSpPr>
          <p:sp>
            <p:nvSpPr>
              <p:cNvPr id="479" name="Google Shape;479;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0" name="Google Shape;480;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1" name="Google Shape;481;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2" name="Google Shape;482;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3" name="Google Shape;483;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4" name="Google Shape;484;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5" name="Google Shape;485;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6" name="Google Shape;486;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7" name="Google Shape;487;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8" name="Google Shape;488;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9" name="Google Shape;489;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90" name="Google Shape;490;p37"/>
            <p:cNvGrpSpPr/>
            <p:nvPr/>
          </p:nvGrpSpPr>
          <p:grpSpPr>
            <a:xfrm>
              <a:off x="2430707" y="5271362"/>
              <a:ext cx="302363" cy="682663"/>
              <a:chOff x="7384246" y="2899703"/>
              <a:chExt cx="626352" cy="1351672"/>
            </a:xfrm>
          </p:grpSpPr>
          <p:sp>
            <p:nvSpPr>
              <p:cNvPr id="491" name="Google Shape;491;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2" name="Google Shape;492;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3" name="Google Shape;493;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4" name="Google Shape;494;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5" name="Google Shape;495;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6" name="Google Shape;496;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7" name="Google Shape;497;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8" name="Google Shape;498;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9" name="Google Shape;499;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0" name="Google Shape;500;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02" name="Google Shape;502;p37"/>
            <p:cNvGrpSpPr/>
            <p:nvPr/>
          </p:nvGrpSpPr>
          <p:grpSpPr>
            <a:xfrm>
              <a:off x="2898745" y="5271362"/>
              <a:ext cx="302363" cy="682663"/>
              <a:chOff x="7384246" y="2899703"/>
              <a:chExt cx="626352" cy="1351672"/>
            </a:xfrm>
          </p:grpSpPr>
          <p:sp>
            <p:nvSpPr>
              <p:cNvPr id="503" name="Google Shape;503;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4" name="Google Shape;504;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5" name="Google Shape;505;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8" name="Google Shape;508;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9" name="Google Shape;509;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0" name="Google Shape;510;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1" name="Google Shape;511;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2" name="Google Shape;512;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3" name="Google Shape;513;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4" name="Google Shape;514;p37"/>
            <p:cNvGrpSpPr/>
            <p:nvPr/>
          </p:nvGrpSpPr>
          <p:grpSpPr>
            <a:xfrm>
              <a:off x="3366783" y="5271362"/>
              <a:ext cx="302363" cy="682663"/>
              <a:chOff x="7384246" y="2899703"/>
              <a:chExt cx="626352" cy="1351672"/>
            </a:xfrm>
          </p:grpSpPr>
          <p:sp>
            <p:nvSpPr>
              <p:cNvPr id="515" name="Google Shape;515;p3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6" name="Google Shape;516;p3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p3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p3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p3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0" name="Google Shape;520;p3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1" name="Google Shape;521;p3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2" name="Google Shape;522;p3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3" name="Google Shape;523;p3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p3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p3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26" name="Google Shape;526;p37"/>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527" name="Google Shape;527;p37"/>
          <p:cNvGrpSpPr/>
          <p:nvPr/>
        </p:nvGrpSpPr>
        <p:grpSpPr>
          <a:xfrm>
            <a:off x="4658362" y="1417977"/>
            <a:ext cx="450484" cy="450484"/>
            <a:chOff x="4266660" y="45289"/>
            <a:chExt cx="768290" cy="768290"/>
          </a:xfrm>
        </p:grpSpPr>
        <p:sp>
          <p:nvSpPr>
            <p:cNvPr id="528" name="Google Shape;528;p37"/>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29" name="Google Shape;529;p37"/>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530" name="Google Shape;530;p37"/>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pic>
        <p:nvPicPr>
          <p:cNvPr id="531" name="Google Shape;531;p37"/>
          <p:cNvPicPr preferRelativeResize="0"/>
          <p:nvPr/>
        </p:nvPicPr>
        <p:blipFill rotWithShape="1">
          <a:blip r:embed="rId5">
            <a:alphaModFix/>
          </a:blip>
          <a:srcRect b="0" l="0" r="0" t="0"/>
          <a:stretch/>
        </p:blipFill>
        <p:spPr>
          <a:xfrm>
            <a:off x="-14514" y="14888"/>
            <a:ext cx="2307771" cy="473777"/>
          </a:xfrm>
          <a:prstGeom prst="rect">
            <a:avLst/>
          </a:prstGeom>
          <a:noFill/>
          <a:ln>
            <a:noFill/>
          </a:ln>
        </p:spPr>
      </p:pic>
      <p:pic>
        <p:nvPicPr>
          <p:cNvPr id="532" name="Google Shape;532;p37"/>
          <p:cNvPicPr preferRelativeResize="0"/>
          <p:nvPr/>
        </p:nvPicPr>
        <p:blipFill>
          <a:blip r:embed="rId6">
            <a:alphaModFix/>
          </a:blip>
          <a:stretch>
            <a:fillRect/>
          </a:stretch>
        </p:blipFill>
        <p:spPr>
          <a:xfrm>
            <a:off x="2165557" y="4594954"/>
            <a:ext cx="907025" cy="8430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7"/>
          <p:cNvSpPr txBox="1"/>
          <p:nvPr/>
        </p:nvSpPr>
        <p:spPr>
          <a:xfrm>
            <a:off x="783445" y="985783"/>
            <a:ext cx="7889109" cy="9807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2"/>
                </a:solidFill>
                <a:latin typeface="Corbel"/>
                <a:ea typeface="Corbel"/>
                <a:cs typeface="Corbel"/>
                <a:sym typeface="Corbel"/>
              </a:rPr>
              <a:t>Second level of action</a:t>
            </a:r>
            <a:endParaRPr b="1" i="0" sz="2400" u="none" cap="none" strike="noStrike">
              <a:solidFill>
                <a:schemeClr val="dk2"/>
              </a:solidFill>
              <a:latin typeface="Corbel"/>
              <a:ea typeface="Corbel"/>
              <a:cs typeface="Corbel"/>
              <a:sym typeface="Corbel"/>
            </a:endParaRPr>
          </a:p>
        </p:txBody>
      </p:sp>
      <p:sp>
        <p:nvSpPr>
          <p:cNvPr id="739" name="Google Shape;739;p17"/>
          <p:cNvSpPr txBox="1"/>
          <p:nvPr/>
        </p:nvSpPr>
        <p:spPr>
          <a:xfrm>
            <a:off x="956582" y="5479697"/>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Collectively</a:t>
            </a:r>
            <a:endParaRPr b="0" i="0" sz="1400" u="none" cap="none" strike="noStrike">
              <a:solidFill>
                <a:srgbClr val="000000"/>
              </a:solidFill>
              <a:latin typeface="Corbel"/>
              <a:ea typeface="Corbel"/>
              <a:cs typeface="Corbel"/>
              <a:sym typeface="Corbel"/>
            </a:endParaRPr>
          </a:p>
        </p:txBody>
      </p:sp>
      <p:grpSp>
        <p:nvGrpSpPr>
          <p:cNvPr id="740" name="Google Shape;740;p17"/>
          <p:cNvGrpSpPr/>
          <p:nvPr/>
        </p:nvGrpSpPr>
        <p:grpSpPr>
          <a:xfrm>
            <a:off x="1015202" y="2143542"/>
            <a:ext cx="3247057" cy="3159124"/>
            <a:chOff x="5537200" y="853349"/>
            <a:chExt cx="5400000" cy="5400000"/>
          </a:xfrm>
        </p:grpSpPr>
        <p:sp>
          <p:nvSpPr>
            <p:cNvPr id="741" name="Google Shape;741;p17"/>
            <p:cNvSpPr/>
            <p:nvPr/>
          </p:nvSpPr>
          <p:spPr>
            <a:xfrm>
              <a:off x="5537200" y="853349"/>
              <a:ext cx="5400000" cy="5400000"/>
            </a:xfrm>
            <a:prstGeom prst="ellipse">
              <a:avLst/>
            </a:prstGeom>
            <a:solidFill>
              <a:srgbClr val="0851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742" name="Google Shape;742;p17"/>
            <p:cNvPicPr preferRelativeResize="0"/>
            <p:nvPr/>
          </p:nvPicPr>
          <p:blipFill rotWithShape="1">
            <a:blip r:embed="rId3">
              <a:alphaModFix/>
            </a:blip>
            <a:srcRect b="2201" l="14652" r="14652" t="2318"/>
            <a:stretch/>
          </p:blipFill>
          <p:spPr>
            <a:xfrm>
              <a:off x="5897199" y="1252515"/>
              <a:ext cx="4680000" cy="4601667"/>
            </a:xfrm>
            <a:prstGeom prst="ellipse">
              <a:avLst/>
            </a:prstGeom>
            <a:noFill/>
            <a:ln>
              <a:noFill/>
            </a:ln>
          </p:spPr>
        </p:pic>
      </p:grpSp>
      <p:sp>
        <p:nvSpPr>
          <p:cNvPr id="743" name="Google Shape;743;p17"/>
          <p:cNvSpPr/>
          <p:nvPr/>
        </p:nvSpPr>
        <p:spPr>
          <a:xfrm>
            <a:off x="4728000" y="2843577"/>
            <a:ext cx="6096000"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orbel"/>
                <a:ea typeface="Corbel"/>
                <a:cs typeface="Corbel"/>
                <a:sym typeface="Corbel"/>
              </a:rPr>
              <a:t>To go even f</a:t>
            </a:r>
            <a:r>
              <a:rPr lang="fr-FR" sz="2000">
                <a:solidFill>
                  <a:schemeClr val="dk1"/>
                </a:solidFill>
                <a:latin typeface="Corbel"/>
                <a:ea typeface="Corbel"/>
                <a:cs typeface="Corbel"/>
                <a:sym typeface="Corbel"/>
              </a:rPr>
              <a:t>u</a:t>
            </a:r>
            <a:r>
              <a:rPr b="0" i="0" lang="fr-FR" sz="2000" u="none" cap="none" strike="noStrike">
                <a:solidFill>
                  <a:schemeClr val="dk1"/>
                </a:solidFill>
                <a:latin typeface="Corbel"/>
                <a:ea typeface="Corbel"/>
                <a:cs typeface="Corbel"/>
                <a:sym typeface="Corbel"/>
              </a:rPr>
              <a:t>rther you can take part in </a:t>
            </a:r>
            <a:r>
              <a:rPr b="0" i="0" lang="fr-FR" sz="2000" u="none" cap="none" strike="noStrike">
                <a:solidFill>
                  <a:srgbClr val="C55A11"/>
                </a:solidFill>
                <a:latin typeface="Corbel"/>
                <a:ea typeface="Corbel"/>
                <a:cs typeface="Corbel"/>
                <a:sym typeface="Corbel"/>
              </a:rPr>
              <a:t>collective action </a:t>
            </a:r>
            <a:r>
              <a:rPr b="0" i="0" lang="fr-FR" sz="2000" u="none" cap="none" strike="noStrike">
                <a:solidFill>
                  <a:schemeClr val="dk1"/>
                </a:solidFill>
                <a:latin typeface="Corbel"/>
                <a:ea typeface="Corbel"/>
                <a:cs typeface="Corbel"/>
                <a:sym typeface="Corbel"/>
              </a:rPr>
              <a:t>organized at your school or in your community.</a:t>
            </a:r>
            <a:endParaRPr b="0" i="0" sz="2000" u="none" cap="none" strike="noStrike">
              <a:solidFill>
                <a:schemeClr val="dk1"/>
              </a:solidFill>
              <a:latin typeface="Corbel"/>
              <a:ea typeface="Corbel"/>
              <a:cs typeface="Corbel"/>
              <a:sym typeface="Corbel"/>
            </a:endParaRPr>
          </a:p>
        </p:txBody>
      </p:sp>
      <p:pic>
        <p:nvPicPr>
          <p:cNvPr id="744" name="Google Shape;744;p17"/>
          <p:cNvPicPr preferRelativeResize="0"/>
          <p:nvPr/>
        </p:nvPicPr>
        <p:blipFill>
          <a:blip r:embed="rId4">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6"/>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latin typeface="Corbel"/>
                <a:ea typeface="Corbel"/>
                <a:cs typeface="Corbel"/>
                <a:sym typeface="Corbel"/>
              </a:rPr>
              <a:t>‹#›</a:t>
            </a:fld>
            <a:endParaRPr>
              <a:latin typeface="Corbel"/>
              <a:ea typeface="Corbel"/>
              <a:cs typeface="Corbel"/>
              <a:sym typeface="Corbel"/>
            </a:endParaRPr>
          </a:p>
        </p:txBody>
      </p:sp>
      <p:sp>
        <p:nvSpPr>
          <p:cNvPr id="750" name="Google Shape;750;p16"/>
          <p:cNvSpPr txBox="1"/>
          <p:nvPr/>
        </p:nvSpPr>
        <p:spPr>
          <a:xfrm>
            <a:off x="752030" y="793545"/>
            <a:ext cx="9776100" cy="8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2"/>
                </a:solidFill>
                <a:latin typeface="Corbel"/>
                <a:ea typeface="Corbel"/>
                <a:cs typeface="Corbel"/>
                <a:sym typeface="Corbel"/>
              </a:rPr>
              <a:t>What can we do together?</a:t>
            </a:r>
            <a:endParaRPr b="1" i="0" sz="2400" u="none" cap="none" strike="noStrike">
              <a:solidFill>
                <a:schemeClr val="dk2"/>
              </a:solidFill>
              <a:latin typeface="Corbel"/>
              <a:ea typeface="Corbel"/>
              <a:cs typeface="Corbel"/>
              <a:sym typeface="Corbel"/>
            </a:endParaRPr>
          </a:p>
        </p:txBody>
      </p:sp>
      <p:grpSp>
        <p:nvGrpSpPr>
          <p:cNvPr id="751" name="Google Shape;751;p16"/>
          <p:cNvGrpSpPr/>
          <p:nvPr/>
        </p:nvGrpSpPr>
        <p:grpSpPr>
          <a:xfrm>
            <a:off x="4466447" y="2821675"/>
            <a:ext cx="2979612" cy="2947975"/>
            <a:chOff x="5537200" y="853349"/>
            <a:chExt cx="5400000" cy="5400000"/>
          </a:xfrm>
        </p:grpSpPr>
        <p:sp>
          <p:nvSpPr>
            <p:cNvPr id="752" name="Google Shape;752;p16"/>
            <p:cNvSpPr/>
            <p:nvPr/>
          </p:nvSpPr>
          <p:spPr>
            <a:xfrm>
              <a:off x="5537200" y="853349"/>
              <a:ext cx="5400000" cy="5400000"/>
            </a:xfrm>
            <a:prstGeom prst="ellipse">
              <a:avLst/>
            </a:prstGeom>
            <a:solidFill>
              <a:srgbClr val="0851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753" name="Google Shape;753;p16"/>
            <p:cNvPicPr preferRelativeResize="0"/>
            <p:nvPr/>
          </p:nvPicPr>
          <p:blipFill rotWithShape="1">
            <a:blip r:embed="rId3">
              <a:alphaModFix/>
            </a:blip>
            <a:srcRect b="2201" l="14652" r="14652" t="2318"/>
            <a:stretch/>
          </p:blipFill>
          <p:spPr>
            <a:xfrm>
              <a:off x="5897200" y="1252515"/>
              <a:ext cx="4680000" cy="4601667"/>
            </a:xfrm>
            <a:prstGeom prst="ellipse">
              <a:avLst/>
            </a:prstGeom>
            <a:noFill/>
            <a:ln>
              <a:noFill/>
            </a:ln>
          </p:spPr>
        </p:pic>
      </p:grpSp>
      <p:sp>
        <p:nvSpPr>
          <p:cNvPr id="754" name="Google Shape;754;p16"/>
          <p:cNvSpPr/>
          <p:nvPr/>
        </p:nvSpPr>
        <p:spPr>
          <a:xfrm>
            <a:off x="1347251" y="1407450"/>
            <a:ext cx="2979600" cy="819000"/>
          </a:xfrm>
          <a:prstGeom prst="rect">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rPr b="1" i="0" lang="fr-FR" sz="2400" u="none" cap="none" strike="noStrike">
                <a:solidFill>
                  <a:srgbClr val="FFFFFF"/>
                </a:solidFill>
                <a:latin typeface="Corbel"/>
                <a:ea typeface="Corbel"/>
                <a:cs typeface="Corbel"/>
                <a:sym typeface="Corbel"/>
              </a:rPr>
              <a:t>At my high school or middle school</a:t>
            </a:r>
            <a:endParaRPr b="1" i="0" sz="2400" u="none" cap="none" strike="noStrike">
              <a:solidFill>
                <a:srgbClr val="FFFFFF"/>
              </a:solidFill>
              <a:latin typeface="Corbel"/>
              <a:ea typeface="Corbel"/>
              <a:cs typeface="Corbel"/>
              <a:sym typeface="Corbel"/>
            </a:endParaRPr>
          </a:p>
        </p:txBody>
      </p:sp>
      <p:sp>
        <p:nvSpPr>
          <p:cNvPr id="755" name="Google Shape;755;p16"/>
          <p:cNvSpPr/>
          <p:nvPr/>
        </p:nvSpPr>
        <p:spPr>
          <a:xfrm>
            <a:off x="7325100" y="1482009"/>
            <a:ext cx="31680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085160"/>
                </a:solidFill>
                <a:latin typeface="Corbel"/>
                <a:ea typeface="Corbel"/>
                <a:cs typeface="Corbel"/>
                <a:sym typeface="Corbel"/>
              </a:rPr>
              <a:t>   Advocacy groups</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85160"/>
              </a:solidFill>
              <a:latin typeface="Corbel"/>
              <a:ea typeface="Corbel"/>
              <a:cs typeface="Corbel"/>
              <a:sym typeface="Corbel"/>
            </a:endParaRPr>
          </a:p>
        </p:txBody>
      </p:sp>
      <p:pic>
        <p:nvPicPr>
          <p:cNvPr descr="Little Citizens For Climate" id="756" name="Google Shape;756;p16"/>
          <p:cNvPicPr preferRelativeResize="0"/>
          <p:nvPr/>
        </p:nvPicPr>
        <p:blipFill rotWithShape="1">
          <a:blip r:embed="rId4">
            <a:alphaModFix/>
          </a:blip>
          <a:srcRect b="0" l="0" r="0" t="0"/>
          <a:stretch/>
        </p:blipFill>
        <p:spPr>
          <a:xfrm>
            <a:off x="10199605" y="1306821"/>
            <a:ext cx="870474" cy="870474"/>
          </a:xfrm>
          <a:prstGeom prst="rect">
            <a:avLst/>
          </a:prstGeom>
          <a:noFill/>
          <a:ln>
            <a:noFill/>
          </a:ln>
        </p:spPr>
      </p:pic>
      <p:sp>
        <p:nvSpPr>
          <p:cNvPr id="757" name="Google Shape;757;p16"/>
          <p:cNvSpPr/>
          <p:nvPr/>
        </p:nvSpPr>
        <p:spPr>
          <a:xfrm>
            <a:off x="835336" y="2532900"/>
            <a:ext cx="1800000" cy="3902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Raise awareness</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p:txBody>
      </p:sp>
      <p:pic>
        <p:nvPicPr>
          <p:cNvPr descr="Résultat de recherche d'images pour &quot;citoyens pour le climat&quot;" id="758" name="Google Shape;758;p16"/>
          <p:cNvPicPr preferRelativeResize="0"/>
          <p:nvPr/>
        </p:nvPicPr>
        <p:blipFill rotWithShape="1">
          <a:blip r:embed="rId5">
            <a:alphaModFix/>
          </a:blip>
          <a:srcRect b="0" l="0" r="0" t="0"/>
          <a:stretch/>
        </p:blipFill>
        <p:spPr>
          <a:xfrm>
            <a:off x="8765776" y="2655701"/>
            <a:ext cx="1011875" cy="1011875"/>
          </a:xfrm>
          <a:prstGeom prst="rect">
            <a:avLst/>
          </a:prstGeom>
          <a:noFill/>
          <a:ln>
            <a:noFill/>
          </a:ln>
        </p:spPr>
      </p:pic>
      <p:pic>
        <p:nvPicPr>
          <p:cNvPr descr="Résultat de recherche d'images pour &quot;warn association logo&quot;" id="759" name="Google Shape;759;p16"/>
          <p:cNvPicPr preferRelativeResize="0"/>
          <p:nvPr/>
        </p:nvPicPr>
        <p:blipFill rotWithShape="1">
          <a:blip r:embed="rId6">
            <a:alphaModFix/>
          </a:blip>
          <a:srcRect b="0" l="0" r="0" t="0"/>
          <a:stretch/>
        </p:blipFill>
        <p:spPr>
          <a:xfrm>
            <a:off x="10033990" y="2483163"/>
            <a:ext cx="569928" cy="746436"/>
          </a:xfrm>
          <a:prstGeom prst="rect">
            <a:avLst/>
          </a:prstGeom>
          <a:noFill/>
          <a:ln>
            <a:noFill/>
          </a:ln>
        </p:spPr>
      </p:pic>
      <p:sp>
        <p:nvSpPr>
          <p:cNvPr id="760" name="Google Shape;760;p16"/>
          <p:cNvSpPr/>
          <p:nvPr/>
        </p:nvSpPr>
        <p:spPr>
          <a:xfrm>
            <a:off x="1148389" y="4322525"/>
            <a:ext cx="1874100" cy="6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School carbon assessment</a:t>
            </a:r>
            <a:endParaRPr b="0" i="0" sz="1200" u="none" cap="none" strike="noStrike">
              <a:solidFill>
                <a:srgbClr val="000000"/>
              </a:solidFill>
              <a:latin typeface="Corbel"/>
              <a:ea typeface="Corbel"/>
              <a:cs typeface="Corbel"/>
              <a:sym typeface="Corbel"/>
            </a:endParaRPr>
          </a:p>
        </p:txBody>
      </p:sp>
      <p:sp>
        <p:nvSpPr>
          <p:cNvPr id="761" name="Google Shape;761;p16"/>
          <p:cNvSpPr/>
          <p:nvPr/>
        </p:nvSpPr>
        <p:spPr>
          <a:xfrm rot="7909194">
            <a:off x="4683864" y="2010852"/>
            <a:ext cx="82720" cy="1108225"/>
          </a:xfrm>
          <a:prstGeom prst="triangle">
            <a:avLst>
              <a:gd fmla="val 50000" name="adj"/>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Corbel"/>
              <a:ea typeface="Corbel"/>
              <a:cs typeface="Corbel"/>
              <a:sym typeface="Corbel"/>
            </a:endParaRPr>
          </a:p>
        </p:txBody>
      </p:sp>
      <p:sp>
        <p:nvSpPr>
          <p:cNvPr id="762" name="Google Shape;762;p16"/>
          <p:cNvSpPr/>
          <p:nvPr/>
        </p:nvSpPr>
        <p:spPr>
          <a:xfrm rot="-8338552">
            <a:off x="6714893" y="864974"/>
            <a:ext cx="149914" cy="2116551"/>
          </a:xfrm>
          <a:prstGeom prst="triangle">
            <a:avLst>
              <a:gd fmla="val 50000" name="adj"/>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Corbel"/>
              <a:ea typeface="Corbel"/>
              <a:cs typeface="Corbel"/>
              <a:sym typeface="Corbel"/>
            </a:endParaRPr>
          </a:p>
        </p:txBody>
      </p:sp>
      <p:sp>
        <p:nvSpPr>
          <p:cNvPr id="763" name="Google Shape;763;p16"/>
          <p:cNvSpPr/>
          <p:nvPr/>
        </p:nvSpPr>
        <p:spPr>
          <a:xfrm>
            <a:off x="1508774" y="3395456"/>
            <a:ext cx="1874231"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Environment delegates</a:t>
            </a:r>
            <a:endParaRPr b="0" i="0" sz="1200" u="none" cap="none" strike="noStrike">
              <a:solidFill>
                <a:srgbClr val="000000"/>
              </a:solidFill>
              <a:latin typeface="Corbel"/>
              <a:ea typeface="Corbel"/>
              <a:cs typeface="Corbel"/>
              <a:sym typeface="Corbel"/>
            </a:endParaRPr>
          </a:p>
        </p:txBody>
      </p:sp>
      <p:pic>
        <p:nvPicPr>
          <p:cNvPr descr="Résultat de recherche d'images pour &quot;mégaphone png&quot;" id="764" name="Google Shape;764;p16"/>
          <p:cNvPicPr preferRelativeResize="0"/>
          <p:nvPr/>
        </p:nvPicPr>
        <p:blipFill rotWithShape="1">
          <a:blip r:embed="rId7">
            <a:alphaModFix/>
          </a:blip>
          <a:srcRect b="0" l="0" r="0" t="0"/>
          <a:stretch/>
        </p:blipFill>
        <p:spPr>
          <a:xfrm>
            <a:off x="2511809" y="2358502"/>
            <a:ext cx="733134" cy="784401"/>
          </a:xfrm>
          <a:prstGeom prst="rect">
            <a:avLst/>
          </a:prstGeom>
          <a:noFill/>
          <a:ln>
            <a:noFill/>
          </a:ln>
        </p:spPr>
      </p:pic>
      <p:pic>
        <p:nvPicPr>
          <p:cNvPr descr="Résultat de recherche d'images pour &quot;élection icone png&quot;" id="765" name="Google Shape;765;p16"/>
          <p:cNvPicPr preferRelativeResize="0"/>
          <p:nvPr/>
        </p:nvPicPr>
        <p:blipFill rotWithShape="1">
          <a:blip r:embed="rId8">
            <a:alphaModFix/>
          </a:blip>
          <a:srcRect b="0" l="0" r="0" t="0"/>
          <a:stretch/>
        </p:blipFill>
        <p:spPr>
          <a:xfrm>
            <a:off x="840000" y="3298598"/>
            <a:ext cx="668774" cy="764671"/>
          </a:xfrm>
          <a:prstGeom prst="ellipse">
            <a:avLst/>
          </a:prstGeom>
          <a:noFill/>
          <a:ln>
            <a:noFill/>
          </a:ln>
        </p:spPr>
      </p:pic>
      <p:pic>
        <p:nvPicPr>
          <p:cNvPr descr="Résultat de recherche d'images pour &quot;icon calcul&quot;" id="766" name="Google Shape;766;p16"/>
          <p:cNvPicPr preferRelativeResize="0"/>
          <p:nvPr/>
        </p:nvPicPr>
        <p:blipFill rotWithShape="1">
          <a:blip r:embed="rId9">
            <a:alphaModFix/>
          </a:blip>
          <a:srcRect b="0" l="0" r="0" t="0"/>
          <a:stretch/>
        </p:blipFill>
        <p:spPr>
          <a:xfrm>
            <a:off x="3022620" y="4369720"/>
            <a:ext cx="502883" cy="553461"/>
          </a:xfrm>
          <a:prstGeom prst="rect">
            <a:avLst/>
          </a:prstGeom>
          <a:noFill/>
          <a:ln>
            <a:noFill/>
          </a:ln>
        </p:spPr>
      </p:pic>
      <p:pic>
        <p:nvPicPr>
          <p:cNvPr descr="Résultat de recherche d'images pour &quot;icone challenge&quot;" id="767" name="Google Shape;767;p16"/>
          <p:cNvPicPr preferRelativeResize="0"/>
          <p:nvPr/>
        </p:nvPicPr>
        <p:blipFill rotWithShape="1">
          <a:blip r:embed="rId10">
            <a:alphaModFix/>
          </a:blip>
          <a:srcRect b="0" l="0" r="0" t="0"/>
          <a:stretch/>
        </p:blipFill>
        <p:spPr>
          <a:xfrm>
            <a:off x="1455412" y="5097578"/>
            <a:ext cx="717286" cy="863757"/>
          </a:xfrm>
          <a:prstGeom prst="rect">
            <a:avLst/>
          </a:prstGeom>
          <a:noFill/>
          <a:ln>
            <a:noFill/>
          </a:ln>
        </p:spPr>
      </p:pic>
      <p:sp>
        <p:nvSpPr>
          <p:cNvPr id="768" name="Google Shape;768;p16"/>
          <p:cNvSpPr/>
          <p:nvPr/>
        </p:nvSpPr>
        <p:spPr>
          <a:xfrm>
            <a:off x="2118810" y="5229769"/>
            <a:ext cx="2016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Contest, awards</a:t>
            </a:r>
            <a:endParaRPr b="0" i="0" sz="1200" u="none" cap="none" strike="noStrike">
              <a:solidFill>
                <a:srgbClr val="000000"/>
              </a:solidFill>
              <a:latin typeface="Corbel"/>
              <a:ea typeface="Corbel"/>
              <a:cs typeface="Corbel"/>
              <a:sym typeface="Corbel"/>
            </a:endParaRPr>
          </a:p>
        </p:txBody>
      </p:sp>
      <p:sp>
        <p:nvSpPr>
          <p:cNvPr id="769" name="Google Shape;769;p16"/>
          <p:cNvSpPr/>
          <p:nvPr/>
        </p:nvSpPr>
        <p:spPr>
          <a:xfrm>
            <a:off x="6493809" y="555337"/>
            <a:ext cx="3164700" cy="751500"/>
          </a:xfrm>
          <a:prstGeom prst="rect">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rPr b="1" i="0" lang="fr-FR" sz="2400" u="none" cap="none" strike="noStrike">
                <a:solidFill>
                  <a:srgbClr val="FFFFFF"/>
                </a:solidFill>
                <a:latin typeface="Corbel"/>
                <a:ea typeface="Corbel"/>
                <a:cs typeface="Corbel"/>
                <a:sym typeface="Corbel"/>
              </a:rPr>
              <a:t>After high school / middle school</a:t>
            </a:r>
            <a:endParaRPr b="1" i="0" sz="2400" u="none" cap="none" strike="noStrike">
              <a:solidFill>
                <a:srgbClr val="FFFFFF"/>
              </a:solidFill>
              <a:latin typeface="Corbel"/>
              <a:ea typeface="Corbel"/>
              <a:cs typeface="Corbel"/>
              <a:sym typeface="Corbel"/>
            </a:endParaRPr>
          </a:p>
        </p:txBody>
      </p:sp>
      <p:pic>
        <p:nvPicPr>
          <p:cNvPr id="770" name="Google Shape;770;p16"/>
          <p:cNvPicPr preferRelativeResize="0"/>
          <p:nvPr/>
        </p:nvPicPr>
        <p:blipFill>
          <a:blip r:embed="rId11">
            <a:alphaModFix/>
          </a:blip>
          <a:stretch>
            <a:fillRect/>
          </a:stretch>
        </p:blipFill>
        <p:spPr>
          <a:xfrm>
            <a:off x="7697797" y="2520643"/>
            <a:ext cx="569926" cy="671475"/>
          </a:xfrm>
          <a:prstGeom prst="rect">
            <a:avLst/>
          </a:prstGeom>
          <a:noFill/>
          <a:ln>
            <a:noFill/>
          </a:ln>
        </p:spPr>
      </p:pic>
      <p:pic>
        <p:nvPicPr>
          <p:cNvPr id="771" name="Google Shape;771;p16"/>
          <p:cNvPicPr preferRelativeResize="0"/>
          <p:nvPr/>
        </p:nvPicPr>
        <p:blipFill>
          <a:blip r:embed="rId12">
            <a:alphaModFix/>
          </a:blip>
          <a:stretch>
            <a:fillRect/>
          </a:stretch>
        </p:blipFill>
        <p:spPr>
          <a:xfrm>
            <a:off x="6815113" y="2666405"/>
            <a:ext cx="569925" cy="379950"/>
          </a:xfrm>
          <a:prstGeom prst="rect">
            <a:avLst/>
          </a:prstGeom>
          <a:noFill/>
          <a:ln>
            <a:noFill/>
          </a:ln>
        </p:spPr>
      </p:pic>
      <p:pic>
        <p:nvPicPr>
          <p:cNvPr id="772" name="Google Shape;772;p16"/>
          <p:cNvPicPr preferRelativeResize="0"/>
          <p:nvPr/>
        </p:nvPicPr>
        <p:blipFill>
          <a:blip r:embed="rId13">
            <a:alphaModFix/>
          </a:blip>
          <a:stretch>
            <a:fillRect/>
          </a:stretch>
        </p:blipFill>
        <p:spPr>
          <a:xfrm>
            <a:off x="7540454" y="5455900"/>
            <a:ext cx="668774" cy="446071"/>
          </a:xfrm>
          <a:prstGeom prst="rect">
            <a:avLst/>
          </a:prstGeom>
          <a:noFill/>
          <a:ln>
            <a:noFill/>
          </a:ln>
        </p:spPr>
      </p:pic>
      <p:pic>
        <p:nvPicPr>
          <p:cNvPr id="773" name="Google Shape;773;p16"/>
          <p:cNvPicPr preferRelativeResize="0"/>
          <p:nvPr/>
        </p:nvPicPr>
        <p:blipFill>
          <a:blip r:embed="rId14">
            <a:alphaModFix/>
          </a:blip>
          <a:stretch>
            <a:fillRect/>
          </a:stretch>
        </p:blipFill>
        <p:spPr>
          <a:xfrm>
            <a:off x="10493104" y="5097564"/>
            <a:ext cx="1183722" cy="505425"/>
          </a:xfrm>
          <a:prstGeom prst="rect">
            <a:avLst/>
          </a:prstGeom>
          <a:noFill/>
          <a:ln>
            <a:noFill/>
          </a:ln>
        </p:spPr>
      </p:pic>
      <p:pic>
        <p:nvPicPr>
          <p:cNvPr id="774" name="Google Shape;774;p16"/>
          <p:cNvPicPr preferRelativeResize="0"/>
          <p:nvPr/>
        </p:nvPicPr>
        <p:blipFill>
          <a:blip r:embed="rId15">
            <a:alphaModFix/>
          </a:blip>
          <a:stretch>
            <a:fillRect/>
          </a:stretch>
        </p:blipFill>
        <p:spPr>
          <a:xfrm>
            <a:off x="8564588" y="5276737"/>
            <a:ext cx="1414250" cy="505425"/>
          </a:xfrm>
          <a:prstGeom prst="rect">
            <a:avLst/>
          </a:prstGeom>
          <a:noFill/>
          <a:ln>
            <a:noFill/>
          </a:ln>
        </p:spPr>
      </p:pic>
      <p:pic>
        <p:nvPicPr>
          <p:cNvPr id="775" name="Google Shape;775;p16"/>
          <p:cNvPicPr preferRelativeResize="0"/>
          <p:nvPr/>
        </p:nvPicPr>
        <p:blipFill>
          <a:blip r:embed="rId16">
            <a:alphaModFix/>
          </a:blip>
          <a:stretch>
            <a:fillRect/>
          </a:stretch>
        </p:blipFill>
        <p:spPr>
          <a:xfrm>
            <a:off x="8649363" y="6167474"/>
            <a:ext cx="1696875" cy="429875"/>
          </a:xfrm>
          <a:prstGeom prst="rect">
            <a:avLst/>
          </a:prstGeom>
          <a:noFill/>
          <a:ln>
            <a:noFill/>
          </a:ln>
        </p:spPr>
      </p:pic>
      <p:pic>
        <p:nvPicPr>
          <p:cNvPr id="776" name="Google Shape;776;p16"/>
          <p:cNvPicPr preferRelativeResize="0"/>
          <p:nvPr/>
        </p:nvPicPr>
        <p:blipFill>
          <a:blip r:embed="rId17">
            <a:alphaModFix/>
          </a:blip>
          <a:stretch>
            <a:fillRect/>
          </a:stretch>
        </p:blipFill>
        <p:spPr>
          <a:xfrm>
            <a:off x="10493100" y="5701025"/>
            <a:ext cx="1011875" cy="1011875"/>
          </a:xfrm>
          <a:prstGeom prst="rect">
            <a:avLst/>
          </a:prstGeom>
          <a:noFill/>
          <a:ln>
            <a:noFill/>
          </a:ln>
        </p:spPr>
      </p:pic>
      <p:pic>
        <p:nvPicPr>
          <p:cNvPr id="777" name="Google Shape;777;p16"/>
          <p:cNvPicPr preferRelativeResize="0"/>
          <p:nvPr/>
        </p:nvPicPr>
        <p:blipFill>
          <a:blip r:embed="rId18">
            <a:alphaModFix/>
          </a:blip>
          <a:stretch>
            <a:fillRect/>
          </a:stretch>
        </p:blipFill>
        <p:spPr>
          <a:xfrm>
            <a:off x="8529825" y="3811175"/>
            <a:ext cx="1011875" cy="915124"/>
          </a:xfrm>
          <a:prstGeom prst="rect">
            <a:avLst/>
          </a:prstGeom>
          <a:noFill/>
          <a:ln>
            <a:noFill/>
          </a:ln>
        </p:spPr>
      </p:pic>
      <p:pic>
        <p:nvPicPr>
          <p:cNvPr id="778" name="Google Shape;778;p16"/>
          <p:cNvPicPr preferRelativeResize="0"/>
          <p:nvPr/>
        </p:nvPicPr>
        <p:blipFill>
          <a:blip r:embed="rId19">
            <a:alphaModFix/>
          </a:blip>
          <a:stretch>
            <a:fillRect/>
          </a:stretch>
        </p:blipFill>
        <p:spPr>
          <a:xfrm>
            <a:off x="11070075" y="4085809"/>
            <a:ext cx="1011875" cy="670656"/>
          </a:xfrm>
          <a:prstGeom prst="rect">
            <a:avLst/>
          </a:prstGeom>
          <a:noFill/>
          <a:ln>
            <a:noFill/>
          </a:ln>
        </p:spPr>
      </p:pic>
      <p:pic>
        <p:nvPicPr>
          <p:cNvPr id="779" name="Google Shape;779;p16"/>
          <p:cNvPicPr preferRelativeResize="0"/>
          <p:nvPr/>
        </p:nvPicPr>
        <p:blipFill>
          <a:blip r:embed="rId20">
            <a:alphaModFix/>
          </a:blip>
          <a:stretch>
            <a:fillRect/>
          </a:stretch>
        </p:blipFill>
        <p:spPr>
          <a:xfrm>
            <a:off x="7703100" y="4078325"/>
            <a:ext cx="569925" cy="380824"/>
          </a:xfrm>
          <a:prstGeom prst="rect">
            <a:avLst/>
          </a:prstGeom>
          <a:noFill/>
          <a:ln>
            <a:noFill/>
          </a:ln>
        </p:spPr>
      </p:pic>
      <p:pic>
        <p:nvPicPr>
          <p:cNvPr id="780" name="Google Shape;780;p16"/>
          <p:cNvPicPr preferRelativeResize="0"/>
          <p:nvPr/>
        </p:nvPicPr>
        <p:blipFill>
          <a:blip r:embed="rId21">
            <a:alphaModFix/>
          </a:blip>
          <a:stretch>
            <a:fillRect/>
          </a:stretch>
        </p:blipFill>
        <p:spPr>
          <a:xfrm>
            <a:off x="63225" y="5592600"/>
            <a:ext cx="1190625" cy="1228725"/>
          </a:xfrm>
          <a:prstGeom prst="rect">
            <a:avLst/>
          </a:prstGeom>
          <a:noFill/>
          <a:ln>
            <a:noFill/>
          </a:ln>
        </p:spPr>
      </p:pic>
      <p:pic>
        <p:nvPicPr>
          <p:cNvPr id="781" name="Google Shape;781;p16"/>
          <p:cNvPicPr preferRelativeResize="0"/>
          <p:nvPr/>
        </p:nvPicPr>
        <p:blipFill>
          <a:blip r:embed="rId22">
            <a:alphaModFix/>
          </a:blip>
          <a:stretch>
            <a:fillRect/>
          </a:stretch>
        </p:blipFill>
        <p:spPr>
          <a:xfrm>
            <a:off x="9634225" y="3883187"/>
            <a:ext cx="1501200" cy="313901"/>
          </a:xfrm>
          <a:prstGeom prst="rect">
            <a:avLst/>
          </a:prstGeom>
          <a:noFill/>
          <a:ln>
            <a:noFill/>
          </a:ln>
        </p:spPr>
      </p:pic>
      <p:pic>
        <p:nvPicPr>
          <p:cNvPr id="782" name="Google Shape;782;p16"/>
          <p:cNvPicPr preferRelativeResize="0"/>
          <p:nvPr/>
        </p:nvPicPr>
        <p:blipFill>
          <a:blip r:embed="rId23">
            <a:alphaModFix/>
          </a:blip>
          <a:stretch>
            <a:fillRect/>
          </a:stretch>
        </p:blipFill>
        <p:spPr>
          <a:xfrm>
            <a:off x="8519250" y="2274072"/>
            <a:ext cx="717301" cy="569848"/>
          </a:xfrm>
          <a:prstGeom prst="rect">
            <a:avLst/>
          </a:prstGeom>
          <a:noFill/>
          <a:ln>
            <a:noFill/>
          </a:ln>
        </p:spPr>
      </p:pic>
      <p:pic>
        <p:nvPicPr>
          <p:cNvPr id="783" name="Google Shape;783;p16"/>
          <p:cNvPicPr preferRelativeResize="0"/>
          <p:nvPr/>
        </p:nvPicPr>
        <p:blipFill>
          <a:blip r:embed="rId24">
            <a:alphaModFix/>
          </a:blip>
          <a:stretch>
            <a:fillRect/>
          </a:stretch>
        </p:blipFill>
        <p:spPr>
          <a:xfrm>
            <a:off x="11002977" y="2322250"/>
            <a:ext cx="935031" cy="81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e24267a98a_0_0"/>
          <p:cNvSpPr txBox="1"/>
          <p:nvPr>
            <p:ph type="title"/>
          </p:nvPr>
        </p:nvSpPr>
        <p:spPr>
          <a:xfrm>
            <a:off x="838200" y="1259850"/>
            <a:ext cx="10515600" cy="4216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fr-FR">
                <a:latin typeface="Corbel"/>
                <a:ea typeface="Corbel"/>
                <a:cs typeface="Corbel"/>
                <a:sym typeface="Corbel"/>
              </a:rPr>
              <a:t>Before drawing an action plan, we should ask ourselves w</a:t>
            </a:r>
            <a:r>
              <a:rPr lang="fr-FR">
                <a:latin typeface="Corbel"/>
                <a:ea typeface="Corbel"/>
                <a:cs typeface="Corbel"/>
                <a:sym typeface="Corbel"/>
              </a:rPr>
              <a:t>hy have we not taken (enough) action?</a:t>
            </a:r>
            <a:endParaRPr>
              <a:latin typeface="Corbel"/>
              <a:ea typeface="Corbel"/>
              <a:cs typeface="Corbel"/>
              <a:sym typeface="Corbel"/>
            </a:endParaRPr>
          </a:p>
          <a:p>
            <a:pPr indent="0" lvl="0" marL="0" rtl="0" algn="ctr">
              <a:lnSpc>
                <a:spcPct val="90000"/>
              </a:lnSpc>
              <a:spcBef>
                <a:spcPts val="0"/>
              </a:spcBef>
              <a:spcAft>
                <a:spcPts val="0"/>
              </a:spcAft>
              <a:buClr>
                <a:schemeClr val="dk1"/>
              </a:buClr>
              <a:buSzPts val="1800"/>
              <a:buNone/>
            </a:pPr>
            <a:br>
              <a:rPr lang="fr-FR">
                <a:latin typeface="Corbel"/>
                <a:ea typeface="Corbel"/>
                <a:cs typeface="Corbel"/>
                <a:sym typeface="Corbel"/>
              </a:rPr>
            </a:br>
            <a:r>
              <a:rPr lang="fr-FR">
                <a:latin typeface="Corbel"/>
                <a:ea typeface="Corbel"/>
                <a:cs typeface="Corbel"/>
                <a:sym typeface="Corbel"/>
              </a:rPr>
              <a:t>Express your views.</a:t>
            </a:r>
            <a:br>
              <a:rPr lang="fr-FR">
                <a:latin typeface="Corbel"/>
                <a:ea typeface="Corbel"/>
                <a:cs typeface="Corbel"/>
                <a:sym typeface="Corbel"/>
              </a:rPr>
            </a:br>
            <a:endParaRPr>
              <a:latin typeface="Corbel"/>
              <a:ea typeface="Corbel"/>
              <a:cs typeface="Corbel"/>
              <a:sym typeface="Corbel"/>
            </a:endParaRPr>
          </a:p>
        </p:txBody>
      </p:sp>
      <p:pic>
        <p:nvPicPr>
          <p:cNvPr id="789" name="Google Shape;789;ge24267a98a_0_0"/>
          <p:cNvPicPr preferRelativeResize="0"/>
          <p:nvPr/>
        </p:nvPicPr>
        <p:blipFill>
          <a:blip r:embed="rId3">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1"/>
          <p:cNvSpPr txBox="1"/>
          <p:nvPr/>
        </p:nvSpPr>
        <p:spPr>
          <a:xfrm>
            <a:off x="840000" y="477000"/>
            <a:ext cx="11268300" cy="5997900"/>
          </a:xfrm>
          <a:prstGeom prst="rect">
            <a:avLst/>
          </a:prstGeom>
          <a:noFill/>
          <a:ln>
            <a:noFill/>
          </a:ln>
        </p:spPr>
        <p:txBody>
          <a:bodyPr anchorCtr="0" anchor="t" bIns="0" lIns="0" spcFirstLastPara="1" rIns="0" wrap="square" tIns="12700">
            <a:noAutofit/>
          </a:bodyPr>
          <a:lstStyle/>
          <a:p>
            <a:pPr indent="444500" lvl="0" marL="12700" marR="0" rtl="0" algn="l">
              <a:lnSpc>
                <a:spcPct val="100000"/>
              </a:lnSpc>
              <a:spcBef>
                <a:spcPts val="0"/>
              </a:spcBef>
              <a:spcAft>
                <a:spcPts val="0"/>
              </a:spcAft>
              <a:buClr>
                <a:srgbClr val="000000"/>
              </a:buClr>
              <a:buSzPts val="2400"/>
              <a:buFont typeface="Arial"/>
              <a:buNone/>
            </a:pPr>
            <a:r>
              <a:rPr i="0" lang="fr-FR" sz="2500" u="none" cap="none" strike="noStrike">
                <a:solidFill>
                  <a:schemeClr val="dk1"/>
                </a:solidFill>
                <a:latin typeface="Corbel"/>
                <a:ea typeface="Corbel"/>
                <a:cs typeface="Corbel"/>
                <a:sym typeface="Corbel"/>
                <a:extLst>
                  <a:ext uri="http://customooxmlschemas.google.com/">
                    <go:slidesCustomData xmlns:go="http://customooxmlschemas.google.com/" textRoundtripDataId="0"/>
                  </a:ext>
                </a:extLst>
              </a:rPr>
              <a:t>Obstacles</a:t>
            </a:r>
            <a:r>
              <a:rPr i="0" lang="fr-FR" sz="2500" u="none" cap="none" strike="noStrike">
                <a:solidFill>
                  <a:schemeClr val="dk1"/>
                </a:solidFill>
                <a:latin typeface="Corbel"/>
                <a:ea typeface="Corbel"/>
                <a:cs typeface="Corbel"/>
                <a:sym typeface="Corbel"/>
              </a:rPr>
              <a:t> to change</a:t>
            </a:r>
            <a:endParaRPr i="0" sz="2500" u="none" cap="none" strike="noStrike">
              <a:solidFill>
                <a:schemeClr val="dk1"/>
              </a:solidFill>
              <a:latin typeface="Corbel"/>
              <a:ea typeface="Corbel"/>
              <a:cs typeface="Corbel"/>
              <a:sym typeface="Corbel"/>
            </a:endParaRPr>
          </a:p>
          <a:p>
            <a:pPr indent="0" lvl="0" marL="12700" marR="5080" rtl="0" algn="l">
              <a:lnSpc>
                <a:spcPct val="117083"/>
              </a:lnSpc>
              <a:spcBef>
                <a:spcPts val="2430"/>
              </a:spcBef>
              <a:spcAft>
                <a:spcPts val="0"/>
              </a:spcAft>
              <a:buClr>
                <a:srgbClr val="000000"/>
              </a:buClr>
              <a:buSzPts val="2400"/>
              <a:buFont typeface="Arial"/>
              <a:buNone/>
            </a:pPr>
            <a:r>
              <a:rPr i="0" lang="fr-FR" sz="2200" u="none" cap="none" strike="noStrike">
                <a:solidFill>
                  <a:schemeClr val="dk1"/>
                </a:solidFill>
                <a:latin typeface="Corbel"/>
                <a:ea typeface="Corbel"/>
                <a:cs typeface="Corbel"/>
                <a:sym typeface="Corbel"/>
              </a:rPr>
              <a:t>Anything that </a:t>
            </a:r>
            <a:r>
              <a:rPr i="0" lang="fr-FR" sz="2200" u="none" cap="none" strike="noStrike">
                <a:solidFill>
                  <a:srgbClr val="C55A11"/>
                </a:solidFill>
                <a:latin typeface="Corbel"/>
                <a:ea typeface="Corbel"/>
                <a:cs typeface="Corbel"/>
                <a:sym typeface="Corbel"/>
              </a:rPr>
              <a:t>blocks or slows down </a:t>
            </a:r>
            <a:r>
              <a:rPr i="0" lang="fr-FR" sz="2200" u="none" cap="none" strike="noStrike">
                <a:solidFill>
                  <a:schemeClr val="dk1"/>
                </a:solidFill>
                <a:latin typeface="Corbel"/>
                <a:ea typeface="Corbel"/>
                <a:cs typeface="Corbel"/>
                <a:sym typeface="Corbel"/>
              </a:rPr>
              <a:t>transformation of society is an obstacle to progress on climate issues. </a:t>
            </a:r>
            <a:r>
              <a:rPr i="0" lang="fr-FR" sz="2200" u="none" cap="none" strike="noStrike">
                <a:solidFill>
                  <a:schemeClr val="dk2"/>
                </a:solidFill>
                <a:latin typeface="Corbel"/>
                <a:ea typeface="Corbel"/>
                <a:cs typeface="Corbel"/>
                <a:sym typeface="Corbel"/>
              </a:rPr>
              <a:t>(Habits, </a:t>
            </a:r>
            <a:r>
              <a:rPr lang="fr-FR" sz="2200">
                <a:solidFill>
                  <a:schemeClr val="dk2"/>
                </a:solidFill>
                <a:latin typeface="Corbel"/>
                <a:ea typeface="Corbel"/>
                <a:cs typeface="Corbel"/>
                <a:sym typeface="Corbel"/>
              </a:rPr>
              <a:t>difficulty to understand the issue due to its c</a:t>
            </a:r>
            <a:r>
              <a:rPr i="0" lang="fr-FR" sz="2200" u="none" cap="none" strike="noStrike">
                <a:solidFill>
                  <a:schemeClr val="dk2"/>
                </a:solidFill>
                <a:latin typeface="Corbel"/>
                <a:ea typeface="Corbel"/>
                <a:cs typeface="Corbel"/>
                <a:sym typeface="Corbel"/>
              </a:rPr>
              <a:t>omplexity, political </a:t>
            </a:r>
            <a:r>
              <a:rPr lang="fr-FR" sz="2200">
                <a:solidFill>
                  <a:schemeClr val="dk2"/>
                </a:solidFill>
                <a:latin typeface="Corbel"/>
                <a:ea typeface="Corbel"/>
                <a:cs typeface="Corbel"/>
                <a:sym typeface="Corbel"/>
              </a:rPr>
              <a:t>or</a:t>
            </a:r>
            <a:r>
              <a:rPr i="0" lang="fr-FR" sz="2200" u="none" cap="none" strike="noStrike">
                <a:solidFill>
                  <a:schemeClr val="dk2"/>
                </a:solidFill>
                <a:latin typeface="Corbel"/>
                <a:ea typeface="Corbel"/>
                <a:cs typeface="Corbel"/>
                <a:sym typeface="Corbel"/>
              </a:rPr>
              <a:t> financial objectives</a:t>
            </a:r>
            <a:r>
              <a:rPr lang="fr-FR" sz="2200">
                <a:solidFill>
                  <a:schemeClr val="dk2"/>
                </a:solidFill>
                <a:latin typeface="Corbel"/>
                <a:ea typeface="Corbel"/>
                <a:cs typeface="Corbel"/>
                <a:sym typeface="Corbel"/>
              </a:rPr>
              <a:t>, etc.) </a:t>
            </a:r>
            <a:endParaRPr sz="2200">
              <a:solidFill>
                <a:schemeClr val="dk2"/>
              </a:solidFill>
              <a:latin typeface="Corbel"/>
              <a:ea typeface="Corbel"/>
              <a:cs typeface="Corbel"/>
              <a:sym typeface="Corbel"/>
            </a:endParaRPr>
          </a:p>
          <a:p>
            <a:pPr indent="0" lvl="0" marL="12700" marR="5080" rtl="0" algn="l">
              <a:lnSpc>
                <a:spcPct val="117083"/>
              </a:lnSpc>
              <a:spcBef>
                <a:spcPts val="2430"/>
              </a:spcBef>
              <a:spcAft>
                <a:spcPts val="0"/>
              </a:spcAft>
              <a:buClr>
                <a:srgbClr val="000000"/>
              </a:buClr>
              <a:buSzPts val="2400"/>
              <a:buFont typeface="Arial"/>
              <a:buNone/>
            </a:pPr>
            <a:r>
              <a:rPr i="0" lang="fr-FR" sz="2200" u="none" cap="none" strike="noStrike">
                <a:solidFill>
                  <a:srgbClr val="C55A11"/>
                </a:solidFill>
                <a:latin typeface="Corbel"/>
                <a:ea typeface="Corbel"/>
                <a:cs typeface="Corbel"/>
                <a:sym typeface="Corbel"/>
              </a:rPr>
              <a:t>Obstacles impede change</a:t>
            </a:r>
            <a:r>
              <a:rPr i="0" lang="fr-FR" sz="2200" u="none" cap="none" strike="noStrike">
                <a:solidFill>
                  <a:srgbClr val="085160"/>
                </a:solidFill>
                <a:latin typeface="Corbel"/>
                <a:ea typeface="Corbel"/>
                <a:cs typeface="Corbel"/>
                <a:sym typeface="Corbel"/>
              </a:rPr>
              <a:t>:</a:t>
            </a:r>
            <a:endParaRPr i="0" sz="2200" u="none" cap="none" strike="noStrike">
              <a:solidFill>
                <a:srgbClr val="000000"/>
              </a:solidFill>
              <a:latin typeface="Corbel"/>
              <a:ea typeface="Corbel"/>
              <a:cs typeface="Corbel"/>
              <a:sym typeface="Corbel"/>
            </a:endParaRPr>
          </a:p>
          <a:p>
            <a:pPr indent="-330200" lvl="0" marL="355600" marR="0" rtl="0" algn="l">
              <a:lnSpc>
                <a:spcPct val="100000"/>
              </a:lnSpc>
              <a:spcBef>
                <a:spcPts val="625"/>
              </a:spcBef>
              <a:spcAft>
                <a:spcPts val="0"/>
              </a:spcAft>
              <a:buClr>
                <a:srgbClr val="F79124"/>
              </a:buClr>
              <a:buSzPts val="2200"/>
              <a:buFont typeface="Corbel"/>
              <a:buChar char="•"/>
            </a:pPr>
            <a:r>
              <a:rPr i="0" lang="fr-FR" sz="2200" u="none" cap="none" strike="noStrike">
                <a:solidFill>
                  <a:schemeClr val="dk1"/>
                </a:solidFill>
                <a:latin typeface="Corbel"/>
                <a:ea typeface="Corbel"/>
                <a:cs typeface="Corbel"/>
                <a:sym typeface="Corbel"/>
              </a:rPr>
              <a:t>of standards</a:t>
            </a:r>
            <a:endParaRPr i="0" sz="2200" u="none" cap="none" strike="noStrike">
              <a:solidFill>
                <a:schemeClr val="dk1"/>
              </a:solidFill>
              <a:latin typeface="Corbel"/>
              <a:ea typeface="Corbel"/>
              <a:cs typeface="Corbel"/>
              <a:sym typeface="Corbel"/>
            </a:endParaRPr>
          </a:p>
          <a:p>
            <a:pPr indent="-330200" lvl="0" marL="355600" marR="0" rtl="0" algn="l">
              <a:lnSpc>
                <a:spcPct val="100000"/>
              </a:lnSpc>
              <a:spcBef>
                <a:spcPts val="625"/>
              </a:spcBef>
              <a:spcAft>
                <a:spcPts val="0"/>
              </a:spcAft>
              <a:buClr>
                <a:srgbClr val="F79124"/>
              </a:buClr>
              <a:buSzPts val="2200"/>
              <a:buFont typeface="Corbel"/>
              <a:buChar char="•"/>
            </a:pPr>
            <a:r>
              <a:rPr i="0" lang="fr-FR" sz="2200" u="none" cap="none" strike="noStrike">
                <a:solidFill>
                  <a:schemeClr val="dk1"/>
                </a:solidFill>
                <a:latin typeface="Corbel"/>
                <a:ea typeface="Corbel"/>
                <a:cs typeface="Corbel"/>
                <a:sym typeface="Corbel"/>
              </a:rPr>
              <a:t>of practices</a:t>
            </a:r>
            <a:endParaRPr i="0" sz="2200" u="none" cap="none" strike="noStrike">
              <a:solidFill>
                <a:schemeClr val="dk1"/>
              </a:solidFill>
              <a:latin typeface="Corbel"/>
              <a:ea typeface="Corbel"/>
              <a:cs typeface="Corbel"/>
              <a:sym typeface="Corbel"/>
            </a:endParaRPr>
          </a:p>
          <a:p>
            <a:pPr indent="-330200" lvl="0" marL="355600" marR="0" rtl="0" algn="l">
              <a:lnSpc>
                <a:spcPct val="100000"/>
              </a:lnSpc>
              <a:spcBef>
                <a:spcPts val="505"/>
              </a:spcBef>
              <a:spcAft>
                <a:spcPts val="0"/>
              </a:spcAft>
              <a:buClr>
                <a:srgbClr val="F79124"/>
              </a:buClr>
              <a:buSzPts val="2200"/>
              <a:buFont typeface="Corbel"/>
              <a:buChar char="•"/>
            </a:pPr>
            <a:r>
              <a:rPr i="0" lang="fr-FR" sz="2200" u="none" cap="none" strike="noStrike">
                <a:solidFill>
                  <a:schemeClr val="dk1"/>
                </a:solidFill>
                <a:latin typeface="Corbel"/>
                <a:ea typeface="Corbel"/>
                <a:cs typeface="Corbel"/>
                <a:sym typeface="Corbel"/>
              </a:rPr>
              <a:t>of players.</a:t>
            </a:r>
            <a:endParaRPr i="0" sz="2200" u="none" cap="none" strike="noStrike">
              <a:solidFill>
                <a:srgbClr val="000000"/>
              </a:solidFill>
              <a:latin typeface="Corbel"/>
              <a:ea typeface="Corbel"/>
              <a:cs typeface="Corbel"/>
              <a:sym typeface="Corbel"/>
            </a:endParaRPr>
          </a:p>
          <a:p>
            <a:pPr indent="-190500" lvl="0" marL="355600" marR="0" rtl="0" algn="l">
              <a:lnSpc>
                <a:spcPct val="100000"/>
              </a:lnSpc>
              <a:spcBef>
                <a:spcPts val="505"/>
              </a:spcBef>
              <a:spcAft>
                <a:spcPts val="0"/>
              </a:spcAft>
              <a:buClr>
                <a:srgbClr val="F79124"/>
              </a:buClr>
              <a:buSzPts val="2400"/>
              <a:buFont typeface="Arial"/>
              <a:buNone/>
            </a:pPr>
            <a:r>
              <a:t/>
            </a:r>
            <a:endParaRPr i="0" sz="2200" u="none" cap="none" strike="noStrike">
              <a:solidFill>
                <a:schemeClr val="dk1"/>
              </a:solidFill>
              <a:latin typeface="Corbel"/>
              <a:ea typeface="Corbel"/>
              <a:cs typeface="Corbel"/>
              <a:sym typeface="Corbel"/>
            </a:endParaRPr>
          </a:p>
          <a:p>
            <a:pPr indent="0" lvl="0" marL="12700" marR="283845" rtl="0" algn="l">
              <a:lnSpc>
                <a:spcPct val="100800"/>
              </a:lnSpc>
              <a:spcBef>
                <a:spcPts val="0"/>
              </a:spcBef>
              <a:spcAft>
                <a:spcPts val="0"/>
              </a:spcAft>
              <a:buClr>
                <a:srgbClr val="000000"/>
              </a:buClr>
              <a:buSzPts val="2400"/>
              <a:buFont typeface="Arial"/>
              <a:buNone/>
            </a:pPr>
            <a:r>
              <a:rPr i="0" lang="fr-FR" sz="2200" u="none" cap="none" strike="noStrike">
                <a:solidFill>
                  <a:schemeClr val="dk1"/>
                </a:solidFill>
                <a:latin typeface="Corbel"/>
                <a:ea typeface="Corbel"/>
                <a:cs typeface="Corbel"/>
                <a:sym typeface="Corbel"/>
              </a:rPr>
              <a:t>They reinforce users’ </a:t>
            </a:r>
            <a:r>
              <a:rPr i="0" lang="fr-FR" sz="2200" u="none" cap="none" strike="noStrike">
                <a:solidFill>
                  <a:srgbClr val="C55A11"/>
                </a:solidFill>
                <a:latin typeface="Corbel"/>
                <a:ea typeface="Corbel"/>
                <a:cs typeface="Corbel"/>
                <a:sym typeface="Corbel"/>
              </a:rPr>
              <a:t>preferences</a:t>
            </a:r>
            <a:r>
              <a:rPr i="0" lang="fr-FR" sz="2200" u="none" cap="none" strike="noStrike">
                <a:solidFill>
                  <a:schemeClr val="dk1"/>
                </a:solidFill>
                <a:latin typeface="Corbel"/>
                <a:ea typeface="Corbel"/>
                <a:cs typeface="Corbel"/>
                <a:sym typeface="Corbel"/>
              </a:rPr>
              <a:t> and hinder </a:t>
            </a:r>
            <a:r>
              <a:rPr i="0" lang="fr-FR" sz="2200" u="none" cap="none" strike="noStrike">
                <a:solidFill>
                  <a:srgbClr val="C55A11"/>
                </a:solidFill>
                <a:latin typeface="Corbel"/>
                <a:ea typeface="Corbel"/>
                <a:cs typeface="Corbel"/>
                <a:sym typeface="Corbel"/>
              </a:rPr>
              <a:t>evolution</a:t>
            </a:r>
            <a:r>
              <a:rPr i="0" lang="fr-FR" sz="2200" u="none" cap="none" strike="noStrike">
                <a:solidFill>
                  <a:schemeClr val="dk1"/>
                </a:solidFill>
                <a:latin typeface="Corbel"/>
                <a:ea typeface="Corbel"/>
                <a:cs typeface="Corbel"/>
                <a:sym typeface="Corbel"/>
              </a:rPr>
              <a:t> of their behaviour</a:t>
            </a:r>
            <a:r>
              <a:rPr i="0" lang="fr-FR" sz="2400" u="none" cap="none" strike="noStrike">
                <a:solidFill>
                  <a:schemeClr val="dk1"/>
                </a:solidFill>
                <a:latin typeface="Corbel"/>
                <a:ea typeface="Corbel"/>
                <a:cs typeface="Corbel"/>
                <a:sym typeface="Corbel"/>
              </a:rPr>
              <a:t>.</a:t>
            </a:r>
            <a:endParaRPr i="0" sz="2400" u="none" cap="none" strike="noStrike">
              <a:solidFill>
                <a:schemeClr val="dk1"/>
              </a:solidFill>
              <a:latin typeface="Corbel"/>
              <a:ea typeface="Corbel"/>
              <a:cs typeface="Corbel"/>
              <a:sym typeface="Corbel"/>
            </a:endParaRPr>
          </a:p>
        </p:txBody>
      </p:sp>
      <p:sp>
        <p:nvSpPr>
          <p:cNvPr id="795" name="Google Shape;795;p21"/>
          <p:cNvSpPr/>
          <p:nvPr/>
        </p:nvSpPr>
        <p:spPr>
          <a:xfrm>
            <a:off x="7451025" y="2320150"/>
            <a:ext cx="3999300" cy="1977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6" name="Google Shape;796;p21"/>
          <p:cNvPicPr preferRelativeResize="0"/>
          <p:nvPr/>
        </p:nvPicPr>
        <p:blipFill>
          <a:blip r:embed="rId4">
            <a:alphaModFix/>
          </a:blip>
          <a:stretch>
            <a:fillRect/>
          </a:stretch>
        </p:blipFill>
        <p:spPr>
          <a:xfrm>
            <a:off x="3126750" y="5118125"/>
            <a:ext cx="6806899" cy="165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e047e6ffe9_0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latin typeface="Corbel"/>
                <a:ea typeface="Corbel"/>
                <a:cs typeface="Corbel"/>
                <a:sym typeface="Corbel"/>
              </a:rPr>
              <a:t>The socio-cultural context</a:t>
            </a:r>
            <a:endParaRPr>
              <a:latin typeface="Corbel"/>
              <a:ea typeface="Corbel"/>
              <a:cs typeface="Corbel"/>
              <a:sym typeface="Corbel"/>
            </a:endParaRPr>
          </a:p>
        </p:txBody>
      </p:sp>
      <p:sp>
        <p:nvSpPr>
          <p:cNvPr id="803" name="Google Shape;803;ge047e6ffe9_0_117"/>
          <p:cNvSpPr txBox="1"/>
          <p:nvPr>
            <p:ph idx="1" type="body"/>
          </p:nvPr>
        </p:nvSpPr>
        <p:spPr>
          <a:xfrm>
            <a:off x="654516" y="1763251"/>
            <a:ext cx="10972800" cy="4857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lang="fr-FR" sz="2000">
                <a:latin typeface="Corbel"/>
                <a:ea typeface="Corbel"/>
                <a:cs typeface="Corbel"/>
                <a:sym typeface="Corbel"/>
              </a:rPr>
              <a:t>Proposed solutions must be thought out in their </a:t>
            </a:r>
            <a:r>
              <a:rPr lang="fr-FR" sz="2000">
                <a:solidFill>
                  <a:srgbClr val="C55A11"/>
                </a:solidFill>
                <a:latin typeface="Corbel"/>
                <a:ea typeface="Corbel"/>
                <a:cs typeface="Corbel"/>
                <a:sym typeface="Corbel"/>
              </a:rPr>
              <a:t>context</a:t>
            </a:r>
            <a:endParaRPr>
              <a:latin typeface="Corbel"/>
              <a:ea typeface="Corbel"/>
              <a:cs typeface="Corbel"/>
              <a:sym typeface="Corbel"/>
            </a:endParaRPr>
          </a:p>
          <a:p>
            <a:pPr indent="-381000" lvl="1" marL="914400" rtl="0" algn="l">
              <a:lnSpc>
                <a:spcPct val="90000"/>
              </a:lnSpc>
              <a:spcBef>
                <a:spcPts val="480"/>
              </a:spcBef>
              <a:spcAft>
                <a:spcPts val="0"/>
              </a:spcAft>
              <a:buSzPts val="2400"/>
              <a:buChar char="•"/>
            </a:pPr>
            <a:r>
              <a:rPr lang="fr-FR" sz="2000">
                <a:latin typeface="Corbel"/>
                <a:ea typeface="Corbel"/>
                <a:cs typeface="Corbel"/>
                <a:sym typeface="Corbel"/>
              </a:rPr>
              <a:t>Culture</a:t>
            </a:r>
            <a:endParaRPr>
              <a:latin typeface="Corbel"/>
              <a:ea typeface="Corbel"/>
              <a:cs typeface="Corbel"/>
              <a:sym typeface="Corbel"/>
            </a:endParaRPr>
          </a:p>
          <a:p>
            <a:pPr indent="-381000" lvl="1" marL="914400" rtl="0" algn="l">
              <a:lnSpc>
                <a:spcPct val="90000"/>
              </a:lnSpc>
              <a:spcBef>
                <a:spcPts val="480"/>
              </a:spcBef>
              <a:spcAft>
                <a:spcPts val="0"/>
              </a:spcAft>
              <a:buSzPts val="2400"/>
              <a:buChar char="•"/>
            </a:pPr>
            <a:r>
              <a:rPr lang="fr-FR" sz="2000">
                <a:latin typeface="Corbel"/>
                <a:ea typeface="Corbel"/>
                <a:cs typeface="Corbel"/>
                <a:sym typeface="Corbel"/>
              </a:rPr>
              <a:t>User needs and constraints</a:t>
            </a:r>
            <a:endParaRPr>
              <a:latin typeface="Corbel"/>
              <a:ea typeface="Corbel"/>
              <a:cs typeface="Corbel"/>
              <a:sym typeface="Corbel"/>
            </a:endParaRPr>
          </a:p>
          <a:p>
            <a:pPr indent="-381000" lvl="1" marL="914400" rtl="0" algn="l">
              <a:lnSpc>
                <a:spcPct val="90000"/>
              </a:lnSpc>
              <a:spcBef>
                <a:spcPts val="480"/>
              </a:spcBef>
              <a:spcAft>
                <a:spcPts val="0"/>
              </a:spcAft>
              <a:buSzPts val="2400"/>
              <a:buChar char="•"/>
            </a:pPr>
            <a:r>
              <a:rPr lang="fr-FR" sz="2000">
                <a:latin typeface="Corbel"/>
                <a:ea typeface="Corbel"/>
                <a:cs typeface="Corbel"/>
                <a:sym typeface="Corbel"/>
              </a:rPr>
              <a:t>Legislation and regulations</a:t>
            </a:r>
            <a:endParaRPr>
              <a:latin typeface="Corbel"/>
              <a:ea typeface="Corbel"/>
              <a:cs typeface="Corbel"/>
              <a:sym typeface="Corbel"/>
            </a:endParaRPr>
          </a:p>
          <a:p>
            <a:pPr indent="-381000" lvl="1" marL="914400" rtl="0" algn="l">
              <a:lnSpc>
                <a:spcPct val="90000"/>
              </a:lnSpc>
              <a:spcBef>
                <a:spcPts val="480"/>
              </a:spcBef>
              <a:spcAft>
                <a:spcPts val="0"/>
              </a:spcAft>
              <a:buSzPts val="2400"/>
              <a:buChar char="•"/>
            </a:pPr>
            <a:r>
              <a:rPr lang="fr-FR" sz="2000">
                <a:latin typeface="Corbel"/>
                <a:ea typeface="Corbel"/>
                <a:cs typeface="Corbel"/>
                <a:sym typeface="Corbel"/>
              </a:rPr>
              <a:t>Other factors</a:t>
            </a:r>
            <a:endParaRPr>
              <a:latin typeface="Corbel"/>
              <a:ea typeface="Corbel"/>
              <a:cs typeface="Corbel"/>
              <a:sym typeface="Corbel"/>
            </a:endParaRPr>
          </a:p>
          <a:p>
            <a:pPr indent="0" lvl="1" marL="457200" rtl="0" algn="l">
              <a:lnSpc>
                <a:spcPct val="90000"/>
              </a:lnSpc>
              <a:spcBef>
                <a:spcPts val="480"/>
              </a:spcBef>
              <a:spcAft>
                <a:spcPts val="0"/>
              </a:spcAft>
              <a:buSzPts val="2400"/>
              <a:buNone/>
            </a:pPr>
            <a:r>
              <a:t/>
            </a:r>
            <a:endParaRPr sz="2000">
              <a:latin typeface="Corbel"/>
              <a:ea typeface="Corbel"/>
              <a:cs typeface="Corbel"/>
              <a:sym typeface="Corbel"/>
            </a:endParaRPr>
          </a:p>
          <a:p>
            <a:pPr indent="-285750" lvl="0" marL="457200" rtl="0" algn="l">
              <a:lnSpc>
                <a:spcPct val="115000"/>
              </a:lnSpc>
              <a:spcBef>
                <a:spcPts val="480"/>
              </a:spcBef>
              <a:spcAft>
                <a:spcPts val="0"/>
              </a:spcAft>
              <a:buSzPts val="2400"/>
              <a:buNone/>
            </a:pPr>
            <a:r>
              <a:rPr lang="fr-FR" sz="2000">
                <a:latin typeface="Corbel"/>
                <a:ea typeface="Corbel"/>
                <a:cs typeface="Corbel"/>
                <a:sym typeface="Corbel"/>
              </a:rPr>
              <a:t>To be an actor for change we must</a:t>
            </a:r>
            <a:endParaRPr sz="2000"/>
          </a:p>
          <a:p>
            <a:pPr indent="0" lvl="1" marL="914400" rtl="0" algn="l">
              <a:lnSpc>
                <a:spcPct val="90000"/>
              </a:lnSpc>
              <a:spcBef>
                <a:spcPts val="480"/>
              </a:spcBef>
              <a:spcAft>
                <a:spcPts val="0"/>
              </a:spcAft>
              <a:buSzPts val="2400"/>
              <a:buNone/>
            </a:pPr>
            <a:r>
              <a:rPr lang="fr-FR" sz="2000">
                <a:solidFill>
                  <a:schemeClr val="dk1"/>
                </a:solidFill>
                <a:latin typeface="Corbel"/>
                <a:ea typeface="Corbel"/>
                <a:cs typeface="Corbel"/>
                <a:sym typeface="Corbel"/>
              </a:rPr>
              <a:t>Accept that </a:t>
            </a:r>
            <a:r>
              <a:rPr b="1" lang="fr-FR" sz="2000">
                <a:solidFill>
                  <a:srgbClr val="C55A11"/>
                </a:solidFill>
                <a:latin typeface="Corbel"/>
                <a:ea typeface="Corbel"/>
                <a:cs typeface="Corbel"/>
                <a:sym typeface="Corbel"/>
              </a:rPr>
              <a:t>change takes a long time</a:t>
            </a:r>
            <a:r>
              <a:rPr lang="fr-FR" sz="2000">
                <a:solidFill>
                  <a:schemeClr val="dk1"/>
                </a:solidFill>
                <a:latin typeface="Corbel"/>
                <a:ea typeface="Corbel"/>
                <a:cs typeface="Corbel"/>
                <a:sym typeface="Corbel"/>
              </a:rPr>
              <a:t>, because it is dependent on </a:t>
            </a:r>
            <a:r>
              <a:rPr b="1" lang="fr-FR" sz="2000">
                <a:solidFill>
                  <a:srgbClr val="C55A11"/>
                </a:solidFill>
                <a:latin typeface="Corbel"/>
                <a:ea typeface="Corbel"/>
                <a:cs typeface="Corbel"/>
                <a:sym typeface="Corbel"/>
              </a:rPr>
              <a:t>existing structures</a:t>
            </a:r>
            <a:endParaRPr/>
          </a:p>
          <a:p>
            <a:pPr indent="0" lvl="1" marL="914400" rtl="0" algn="l">
              <a:lnSpc>
                <a:spcPct val="70000"/>
              </a:lnSpc>
              <a:spcBef>
                <a:spcPts val="0"/>
              </a:spcBef>
              <a:spcAft>
                <a:spcPts val="0"/>
              </a:spcAft>
              <a:buSzPts val="2400"/>
              <a:buNone/>
            </a:pPr>
            <a:br>
              <a:rPr b="1" lang="fr-FR" sz="2000">
                <a:solidFill>
                  <a:srgbClr val="C55A11"/>
                </a:solidFill>
              </a:rPr>
            </a:br>
            <a:r>
              <a:rPr b="1" lang="fr-FR" sz="2000">
                <a:solidFill>
                  <a:srgbClr val="C55A11"/>
                </a:solidFill>
                <a:latin typeface="Corbel"/>
                <a:ea typeface="Corbel"/>
                <a:cs typeface="Corbel"/>
                <a:sym typeface="Corbel"/>
              </a:rPr>
              <a:t>Make compromises </a:t>
            </a:r>
            <a:r>
              <a:rPr lang="fr-FR" sz="2000">
                <a:latin typeface="Corbel"/>
                <a:ea typeface="Corbel"/>
                <a:cs typeface="Corbel"/>
                <a:sym typeface="Corbel"/>
              </a:rPr>
              <a:t>without losing sight of the </a:t>
            </a:r>
            <a:r>
              <a:rPr b="1" lang="fr-FR" sz="2000">
                <a:solidFill>
                  <a:srgbClr val="C55A11"/>
                </a:solidFill>
                <a:latin typeface="Corbel"/>
                <a:ea typeface="Corbel"/>
                <a:cs typeface="Corbel"/>
                <a:sym typeface="Corbel"/>
              </a:rPr>
              <a:t>ultimate goal</a:t>
            </a:r>
            <a:r>
              <a:rPr lang="fr-FR" sz="2000">
                <a:latin typeface="Corbel"/>
                <a:ea typeface="Corbel"/>
                <a:cs typeface="Corbel"/>
                <a:sym typeface="Corbel"/>
              </a:rPr>
              <a:t>.</a:t>
            </a:r>
            <a:endParaRPr>
              <a:latin typeface="Corbel"/>
              <a:ea typeface="Corbel"/>
              <a:cs typeface="Corbel"/>
              <a:sym typeface="Corbel"/>
            </a:endParaRPr>
          </a:p>
        </p:txBody>
      </p:sp>
      <p:pic>
        <p:nvPicPr>
          <p:cNvPr id="804" name="Google Shape;804;ge047e6ffe9_0_117"/>
          <p:cNvPicPr preferRelativeResize="0"/>
          <p:nvPr/>
        </p:nvPicPr>
        <p:blipFill rotWithShape="1">
          <a:blip r:embed="rId3">
            <a:alphaModFix/>
          </a:blip>
          <a:srcRect b="0" l="0" r="0" t="0"/>
          <a:stretch/>
        </p:blipFill>
        <p:spPr>
          <a:xfrm>
            <a:off x="2661137" y="2133000"/>
            <a:ext cx="396000" cy="396000"/>
          </a:xfrm>
          <a:prstGeom prst="rect">
            <a:avLst/>
          </a:prstGeom>
          <a:noFill/>
          <a:ln>
            <a:noFill/>
          </a:ln>
        </p:spPr>
      </p:pic>
      <p:pic>
        <p:nvPicPr>
          <p:cNvPr id="805" name="Google Shape;805;ge047e6ffe9_0_117"/>
          <p:cNvPicPr preferRelativeResize="0"/>
          <p:nvPr/>
        </p:nvPicPr>
        <p:blipFill rotWithShape="1">
          <a:blip r:embed="rId4">
            <a:alphaModFix/>
          </a:blip>
          <a:srcRect b="0" l="0" r="0" t="0"/>
          <a:stretch/>
        </p:blipFill>
        <p:spPr>
          <a:xfrm>
            <a:off x="5952000" y="2426283"/>
            <a:ext cx="474966" cy="474966"/>
          </a:xfrm>
          <a:prstGeom prst="rect">
            <a:avLst/>
          </a:prstGeom>
          <a:noFill/>
          <a:ln>
            <a:noFill/>
          </a:ln>
        </p:spPr>
      </p:pic>
      <p:pic>
        <p:nvPicPr>
          <p:cNvPr id="806" name="Google Shape;806;ge047e6ffe9_0_117"/>
          <p:cNvPicPr preferRelativeResize="0"/>
          <p:nvPr/>
        </p:nvPicPr>
        <p:blipFill rotWithShape="1">
          <a:blip r:embed="rId5">
            <a:alphaModFix/>
          </a:blip>
          <a:srcRect b="0" l="0" r="0" t="0"/>
          <a:stretch/>
        </p:blipFill>
        <p:spPr>
          <a:xfrm>
            <a:off x="5267919" y="2790152"/>
            <a:ext cx="504000" cy="504000"/>
          </a:xfrm>
          <a:prstGeom prst="rect">
            <a:avLst/>
          </a:prstGeom>
          <a:noFill/>
          <a:ln>
            <a:noFill/>
          </a:ln>
        </p:spPr>
      </p:pic>
      <p:pic>
        <p:nvPicPr>
          <p:cNvPr id="807" name="Google Shape;807;ge047e6ffe9_0_117"/>
          <p:cNvPicPr preferRelativeResize="0"/>
          <p:nvPr/>
        </p:nvPicPr>
        <p:blipFill rotWithShape="1">
          <a:blip r:embed="rId6">
            <a:alphaModFix/>
          </a:blip>
          <a:srcRect b="0" l="0" r="0" t="0"/>
          <a:stretch/>
        </p:blipFill>
        <p:spPr>
          <a:xfrm>
            <a:off x="1107701" y="4431900"/>
            <a:ext cx="335596" cy="335596"/>
          </a:xfrm>
          <a:prstGeom prst="rect">
            <a:avLst/>
          </a:prstGeom>
          <a:noFill/>
          <a:ln>
            <a:noFill/>
          </a:ln>
        </p:spPr>
      </p:pic>
      <p:pic>
        <p:nvPicPr>
          <p:cNvPr id="808" name="Google Shape;808;ge047e6ffe9_0_117"/>
          <p:cNvPicPr preferRelativeResize="0"/>
          <p:nvPr/>
        </p:nvPicPr>
        <p:blipFill rotWithShape="1">
          <a:blip r:embed="rId7">
            <a:alphaModFix/>
          </a:blip>
          <a:srcRect b="0" l="0" r="0" t="0"/>
          <a:stretch/>
        </p:blipFill>
        <p:spPr>
          <a:xfrm>
            <a:off x="1093459" y="4873200"/>
            <a:ext cx="364088" cy="364088"/>
          </a:xfrm>
          <a:prstGeom prst="rect">
            <a:avLst/>
          </a:prstGeom>
          <a:noFill/>
          <a:ln>
            <a:noFill/>
          </a:ln>
        </p:spPr>
      </p:pic>
      <p:pic>
        <p:nvPicPr>
          <p:cNvPr id="809" name="Google Shape;809;ge047e6ffe9_0_117"/>
          <p:cNvPicPr preferRelativeResize="0"/>
          <p:nvPr/>
        </p:nvPicPr>
        <p:blipFill>
          <a:blip r:embed="rId8">
            <a:alphaModFix/>
          </a:blip>
          <a:stretch>
            <a:fillRect/>
          </a:stretch>
        </p:blipFill>
        <p:spPr>
          <a:xfrm>
            <a:off x="11007925" y="4300"/>
            <a:ext cx="1190625" cy="1228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e047e6ffe9_0_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latin typeface="Corbel"/>
                <a:ea typeface="Corbel"/>
                <a:cs typeface="Corbel"/>
                <a:sym typeface="Corbel"/>
              </a:rPr>
              <a:t>What constitutes an appropriate solution?</a:t>
            </a:r>
            <a:endParaRPr>
              <a:latin typeface="Corbel"/>
              <a:ea typeface="Corbel"/>
              <a:cs typeface="Corbel"/>
              <a:sym typeface="Corbel"/>
            </a:endParaRPr>
          </a:p>
        </p:txBody>
      </p:sp>
      <p:sp>
        <p:nvSpPr>
          <p:cNvPr id="815" name="Google Shape;815;ge047e6ffe9_0_35"/>
          <p:cNvSpPr txBox="1"/>
          <p:nvPr>
            <p:ph idx="1" type="body"/>
          </p:nvPr>
        </p:nvSpPr>
        <p:spPr>
          <a:xfrm>
            <a:off x="767400" y="1780288"/>
            <a:ext cx="10657200" cy="19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An appropriate solution is one that</a:t>
            </a:r>
            <a:endParaRPr>
              <a:latin typeface="Corbel"/>
              <a:ea typeface="Corbel"/>
              <a:cs typeface="Corbel"/>
              <a:sym typeface="Corbel"/>
            </a:endParaRPr>
          </a:p>
          <a:p>
            <a:pPr indent="-342900" lvl="3" marL="1828800" rtl="0" algn="l">
              <a:lnSpc>
                <a:spcPct val="100000"/>
              </a:lnSpc>
              <a:spcBef>
                <a:spcPts val="360"/>
              </a:spcBef>
              <a:spcAft>
                <a:spcPts val="0"/>
              </a:spcAft>
              <a:buSzPts val="1800"/>
              <a:buChar char="•"/>
            </a:pPr>
            <a:r>
              <a:rPr b="1" lang="fr-FR" sz="2000">
                <a:solidFill>
                  <a:srgbClr val="C55A11"/>
                </a:solidFill>
                <a:latin typeface="Corbel"/>
                <a:ea typeface="Corbel"/>
                <a:cs typeface="Corbel"/>
                <a:sym typeface="Corbel"/>
              </a:rPr>
              <a:t>Addresses the issue </a:t>
            </a:r>
            <a:r>
              <a:rPr b="1" lang="fr-FR" sz="2000">
                <a:solidFill>
                  <a:schemeClr val="dk1"/>
                </a:solidFill>
                <a:latin typeface="Corbel"/>
                <a:ea typeface="Corbel"/>
                <a:cs typeface="Corbel"/>
                <a:sym typeface="Corbel"/>
              </a:rPr>
              <a:t>at hand</a:t>
            </a:r>
            <a:endParaRPr>
              <a:latin typeface="Corbel"/>
              <a:ea typeface="Corbel"/>
              <a:cs typeface="Corbel"/>
              <a:sym typeface="Corbel"/>
            </a:endParaRPr>
          </a:p>
          <a:p>
            <a:pPr indent="-342900" lvl="3" marL="1828800" rtl="0" algn="l">
              <a:lnSpc>
                <a:spcPct val="100000"/>
              </a:lnSpc>
              <a:spcBef>
                <a:spcPts val="360"/>
              </a:spcBef>
              <a:spcAft>
                <a:spcPts val="0"/>
              </a:spcAft>
              <a:buSzPts val="1800"/>
              <a:buChar char="•"/>
            </a:pPr>
            <a:r>
              <a:rPr b="1" lang="fr-FR" sz="2000">
                <a:solidFill>
                  <a:schemeClr val="dk1"/>
                </a:solidFill>
                <a:latin typeface="Corbel"/>
                <a:ea typeface="Corbel"/>
                <a:cs typeface="Corbel"/>
                <a:sym typeface="Corbel"/>
              </a:rPr>
              <a:t>Is adapted to the </a:t>
            </a:r>
            <a:r>
              <a:rPr b="1" lang="fr-FR" sz="2000">
                <a:solidFill>
                  <a:srgbClr val="C55A11"/>
                </a:solidFill>
                <a:latin typeface="Corbel"/>
                <a:ea typeface="Corbel"/>
                <a:cs typeface="Corbel"/>
                <a:sym typeface="Corbel"/>
              </a:rPr>
              <a:t>context</a:t>
            </a:r>
            <a:endParaRPr>
              <a:latin typeface="Corbel"/>
              <a:ea typeface="Corbel"/>
              <a:cs typeface="Corbel"/>
              <a:sym typeface="Corbel"/>
            </a:endParaRPr>
          </a:p>
          <a:p>
            <a:pPr indent="-342900" lvl="3" marL="1828800" rtl="0" algn="l">
              <a:lnSpc>
                <a:spcPct val="100000"/>
              </a:lnSpc>
              <a:spcBef>
                <a:spcPts val="360"/>
              </a:spcBef>
              <a:spcAft>
                <a:spcPts val="0"/>
              </a:spcAft>
              <a:buSzPts val="1800"/>
              <a:buChar char="•"/>
            </a:pPr>
            <a:r>
              <a:rPr b="1" lang="fr-FR" sz="2000">
                <a:solidFill>
                  <a:schemeClr val="dk1"/>
                </a:solidFill>
                <a:latin typeface="Corbel"/>
                <a:ea typeface="Corbel"/>
                <a:cs typeface="Corbel"/>
                <a:sym typeface="Corbel"/>
              </a:rPr>
              <a:t>Has </a:t>
            </a:r>
            <a:r>
              <a:rPr b="1" lang="fr-FR" sz="2000">
                <a:solidFill>
                  <a:srgbClr val="C55A11"/>
                </a:solidFill>
                <a:latin typeface="Corbel"/>
                <a:ea typeface="Corbel"/>
                <a:cs typeface="Corbel"/>
                <a:sym typeface="Corbel"/>
              </a:rPr>
              <a:t>no negative side effects </a:t>
            </a:r>
            <a:r>
              <a:rPr b="1" lang="fr-FR" sz="2000">
                <a:solidFill>
                  <a:schemeClr val="dk1"/>
                </a:solidFill>
                <a:latin typeface="Corbel"/>
                <a:ea typeface="Corbel"/>
                <a:cs typeface="Corbel"/>
                <a:sym typeface="Corbel"/>
              </a:rPr>
              <a:t>and </a:t>
            </a:r>
            <a:r>
              <a:rPr b="1" lang="fr-FR" sz="2000">
                <a:solidFill>
                  <a:srgbClr val="C55A11"/>
                </a:solidFill>
                <a:latin typeface="Corbel"/>
                <a:ea typeface="Corbel"/>
                <a:cs typeface="Corbel"/>
                <a:sym typeface="Corbel"/>
              </a:rPr>
              <a:t>does not replace one impact with another.</a:t>
            </a:r>
            <a:endParaRPr>
              <a:latin typeface="Corbel"/>
              <a:ea typeface="Corbel"/>
              <a:cs typeface="Corbel"/>
              <a:sym typeface="Corbel"/>
            </a:endParaRPr>
          </a:p>
          <a:p>
            <a:pPr indent="-228600" lvl="3" marL="1828800" rtl="0" algn="l">
              <a:lnSpc>
                <a:spcPct val="100000"/>
              </a:lnSpc>
              <a:spcBef>
                <a:spcPts val="360"/>
              </a:spcBef>
              <a:spcAft>
                <a:spcPts val="0"/>
              </a:spcAft>
              <a:buSzPts val="1800"/>
              <a:buNone/>
            </a:pPr>
            <a:r>
              <a:t/>
            </a:r>
            <a:endParaRPr b="1" sz="2400">
              <a:solidFill>
                <a:srgbClr val="F6AB38"/>
              </a:solidFill>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a:latin typeface="Corbel"/>
              <a:ea typeface="Corbel"/>
              <a:cs typeface="Corbel"/>
              <a:sym typeface="Corbel"/>
            </a:endParaRPr>
          </a:p>
        </p:txBody>
      </p:sp>
      <p:sp>
        <p:nvSpPr>
          <p:cNvPr id="816" name="Google Shape;816;ge047e6ffe9_0_35"/>
          <p:cNvSpPr txBox="1"/>
          <p:nvPr/>
        </p:nvSpPr>
        <p:spPr>
          <a:xfrm>
            <a:off x="7104112" y="1484784"/>
            <a:ext cx="4054500" cy="3312300"/>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rgbClr val="F79124"/>
              </a:buClr>
              <a:buSzPts val="2400"/>
              <a:buFont typeface="Arial"/>
              <a:buNone/>
            </a:pPr>
            <a:r>
              <a:t/>
            </a:r>
            <a:endParaRPr b="1" i="0" sz="2400" u="none" cap="none" strike="noStrike">
              <a:solidFill>
                <a:srgbClr val="085160"/>
              </a:solidFill>
              <a:latin typeface="Corbel"/>
              <a:ea typeface="Corbel"/>
              <a:cs typeface="Corbel"/>
              <a:sym typeface="Corbel"/>
            </a:endParaRPr>
          </a:p>
        </p:txBody>
      </p:sp>
      <p:sp>
        <p:nvSpPr>
          <p:cNvPr id="817" name="Google Shape;817;ge047e6ffe9_0_35"/>
          <p:cNvSpPr txBox="1"/>
          <p:nvPr/>
        </p:nvSpPr>
        <p:spPr>
          <a:xfrm>
            <a:off x="264000" y="4234313"/>
            <a:ext cx="9957300" cy="260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79124"/>
              </a:buClr>
              <a:buSzPts val="2400"/>
              <a:buFont typeface="Arial"/>
              <a:buNone/>
            </a:pPr>
            <a:r>
              <a:rPr b="1" i="0" lang="fr-FR" sz="2400" u="none" cap="none" strike="noStrike">
                <a:solidFill>
                  <a:srgbClr val="085160"/>
                </a:solidFill>
                <a:latin typeface="Corbel"/>
                <a:ea typeface="Corbel"/>
                <a:cs typeface="Corbel"/>
                <a:sym typeface="Corbel"/>
              </a:rPr>
              <a:t>	</a:t>
            </a:r>
            <a:r>
              <a:rPr b="1" i="0" lang="fr-FR" sz="2000" u="none" cap="none" strike="noStrike">
                <a:solidFill>
                  <a:schemeClr val="dk1"/>
                </a:solidFill>
                <a:latin typeface="Corbel"/>
                <a:ea typeface="Corbel"/>
                <a:cs typeface="Corbel"/>
                <a:sym typeface="Corbel"/>
              </a:rPr>
              <a:t>Two important factors to take into account</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085160"/>
                </a:solidFill>
                <a:latin typeface="Corbel"/>
                <a:ea typeface="Corbel"/>
                <a:cs typeface="Corbel"/>
                <a:sym typeface="Corbel"/>
              </a:rPr>
              <a:t>			</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chemeClr val="dk1"/>
                </a:solidFill>
                <a:latin typeface="Corbel"/>
                <a:ea typeface="Corbel"/>
                <a:cs typeface="Corbel"/>
                <a:sym typeface="Corbel"/>
              </a:rPr>
              <a:t>			Level of </a:t>
            </a:r>
            <a:r>
              <a:rPr b="1" i="0" lang="fr-FR" sz="2000" u="none" cap="none" strike="noStrike">
                <a:solidFill>
                  <a:srgbClr val="C55A11"/>
                </a:solidFill>
                <a:latin typeface="Corbel"/>
                <a:ea typeface="Corbel"/>
                <a:cs typeface="Corbel"/>
                <a:sym typeface="Corbel"/>
              </a:rPr>
              <a:t>technology</a:t>
            </a:r>
            <a:endParaRPr b="1" i="0" sz="2000" u="none" cap="none" strike="noStrike">
              <a:solidFill>
                <a:srgbClr val="C55A11"/>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t/>
            </a:r>
            <a:endParaRPr b="1" i="0" sz="2000" u="none" cap="none" strike="noStrike">
              <a:solidFill>
                <a:srgbClr val="F6AB38"/>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F6AB38"/>
                </a:solidFill>
                <a:latin typeface="Corbel"/>
                <a:ea typeface="Corbel"/>
                <a:cs typeface="Corbel"/>
                <a:sym typeface="Corbel"/>
              </a:rPr>
              <a:t>			</a:t>
            </a:r>
            <a:r>
              <a:rPr b="1" i="0" lang="fr-FR" sz="2000" u="none" cap="none" strike="noStrike">
                <a:solidFill>
                  <a:srgbClr val="C55A11"/>
                </a:solidFill>
                <a:latin typeface="Corbel"/>
                <a:ea typeface="Corbel"/>
                <a:cs typeface="Corbel"/>
                <a:sym typeface="Corbel"/>
              </a:rPr>
              <a:t>Socio-cultural </a:t>
            </a:r>
            <a:r>
              <a:rPr b="1" i="0" lang="fr-FR" sz="2000" u="none" cap="none" strike="noStrike">
                <a:solidFill>
                  <a:schemeClr val="dk1"/>
                </a:solidFill>
                <a:latin typeface="Corbel"/>
                <a:ea typeface="Corbel"/>
                <a:cs typeface="Corbel"/>
                <a:sym typeface="Corbel"/>
              </a:rPr>
              <a:t>context</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rPr b="1" i="0" lang="fr-FR" sz="2400" u="none" cap="none" strike="noStrike">
                <a:solidFill>
                  <a:srgbClr val="085160"/>
                </a:solidFill>
                <a:latin typeface="Corbel"/>
                <a:ea typeface="Corbel"/>
                <a:cs typeface="Corbel"/>
                <a:sym typeface="Corbel"/>
              </a:rPr>
              <a:t> </a:t>
            </a:r>
            <a:endParaRPr b="1" i="0" sz="2400" u="none" cap="none" strike="noStrike">
              <a:solidFill>
                <a:srgbClr val="085160"/>
              </a:solidFill>
              <a:latin typeface="Corbel"/>
              <a:ea typeface="Corbel"/>
              <a:cs typeface="Corbel"/>
              <a:sym typeface="Corbel"/>
            </a:endParaRPr>
          </a:p>
        </p:txBody>
      </p:sp>
      <p:sp>
        <p:nvSpPr>
          <p:cNvPr id="818" name="Google Shape;818;ge047e6ffe9_0_35"/>
          <p:cNvSpPr txBox="1"/>
          <p:nvPr/>
        </p:nvSpPr>
        <p:spPr>
          <a:xfrm>
            <a:off x="7913555" y="4329591"/>
            <a:ext cx="4054500" cy="1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ctr">
              <a:lnSpc>
                <a:spcPct val="100000"/>
              </a:lnSpc>
              <a:spcBef>
                <a:spcPts val="48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t/>
            </a:r>
            <a:endParaRPr b="1" i="0" sz="2400" u="none" cap="none" strike="noStrike">
              <a:solidFill>
                <a:srgbClr val="085160"/>
              </a:solidFill>
              <a:latin typeface="Corbel"/>
              <a:ea typeface="Corbel"/>
              <a:cs typeface="Corbel"/>
              <a:sym typeface="Corbel"/>
            </a:endParaRPr>
          </a:p>
        </p:txBody>
      </p:sp>
      <p:pic>
        <p:nvPicPr>
          <p:cNvPr id="819" name="Google Shape;819;ge047e6ffe9_0_35"/>
          <p:cNvPicPr preferRelativeResize="0"/>
          <p:nvPr/>
        </p:nvPicPr>
        <p:blipFill rotWithShape="1">
          <a:blip r:embed="rId3">
            <a:alphaModFix/>
          </a:blip>
          <a:srcRect b="0" l="0" r="0" t="0"/>
          <a:stretch/>
        </p:blipFill>
        <p:spPr>
          <a:xfrm>
            <a:off x="838208" y="4968855"/>
            <a:ext cx="634069" cy="634069"/>
          </a:xfrm>
          <a:prstGeom prst="rect">
            <a:avLst/>
          </a:prstGeom>
          <a:noFill/>
          <a:ln>
            <a:noFill/>
          </a:ln>
        </p:spPr>
      </p:pic>
      <p:pic>
        <p:nvPicPr>
          <p:cNvPr id="820" name="Google Shape;820;ge047e6ffe9_0_35"/>
          <p:cNvPicPr preferRelativeResize="0"/>
          <p:nvPr/>
        </p:nvPicPr>
        <p:blipFill rotWithShape="1">
          <a:blip r:embed="rId4">
            <a:alphaModFix/>
          </a:blip>
          <a:srcRect b="0" l="0" r="0" t="0"/>
          <a:stretch/>
        </p:blipFill>
        <p:spPr>
          <a:xfrm>
            <a:off x="931027" y="5762783"/>
            <a:ext cx="634069" cy="634069"/>
          </a:xfrm>
          <a:prstGeom prst="rect">
            <a:avLst/>
          </a:prstGeom>
          <a:noFill/>
          <a:ln>
            <a:noFill/>
          </a:ln>
        </p:spPr>
      </p:pic>
      <p:pic>
        <p:nvPicPr>
          <p:cNvPr id="821" name="Google Shape;821;ge047e6ffe9_0_35"/>
          <p:cNvPicPr preferRelativeResize="0"/>
          <p:nvPr/>
        </p:nvPicPr>
        <p:blipFill rotWithShape="1">
          <a:blip r:embed="rId5">
            <a:alphaModFix/>
          </a:blip>
          <a:srcRect b="0" l="0" r="0" t="0"/>
          <a:stretch/>
        </p:blipFill>
        <p:spPr>
          <a:xfrm>
            <a:off x="989928" y="2231965"/>
            <a:ext cx="1183922" cy="1183922"/>
          </a:xfrm>
          <a:prstGeom prst="rect">
            <a:avLst/>
          </a:prstGeom>
          <a:noFill/>
          <a:ln>
            <a:noFill/>
          </a:ln>
        </p:spPr>
      </p:pic>
      <p:pic>
        <p:nvPicPr>
          <p:cNvPr id="822" name="Google Shape;822;ge047e6ffe9_0_35"/>
          <p:cNvPicPr preferRelativeResize="0"/>
          <p:nvPr/>
        </p:nvPicPr>
        <p:blipFill>
          <a:blip r:embed="rId6">
            <a:alphaModFix/>
          </a:blip>
          <a:stretch>
            <a:fillRect/>
          </a:stretch>
        </p:blipFill>
        <p:spPr>
          <a:xfrm>
            <a:off x="10994725" y="0"/>
            <a:ext cx="1190625" cy="122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cxnSp>
        <p:nvCxnSpPr>
          <p:cNvPr id="827" name="Google Shape;827;ge152e93128_0_0"/>
          <p:cNvCxnSpPr/>
          <p:nvPr/>
        </p:nvCxnSpPr>
        <p:spPr>
          <a:xfrm flipH="1" rot="10800000">
            <a:off x="2910729" y="1240205"/>
            <a:ext cx="1320900" cy="982800"/>
          </a:xfrm>
          <a:prstGeom prst="straightConnector1">
            <a:avLst/>
          </a:prstGeom>
          <a:noFill/>
          <a:ln cap="flat" cmpd="sng" w="28575">
            <a:solidFill>
              <a:srgbClr val="DD001D"/>
            </a:solidFill>
            <a:prstDash val="solid"/>
            <a:round/>
            <a:headEnd len="sm" w="sm" type="none"/>
            <a:tailEnd len="med" w="med" type="triangle"/>
          </a:ln>
        </p:spPr>
      </p:cxnSp>
      <p:cxnSp>
        <p:nvCxnSpPr>
          <p:cNvPr id="828" name="Google Shape;828;ge152e93128_0_0"/>
          <p:cNvCxnSpPr/>
          <p:nvPr/>
        </p:nvCxnSpPr>
        <p:spPr>
          <a:xfrm>
            <a:off x="2910729" y="2223005"/>
            <a:ext cx="1320900" cy="982800"/>
          </a:xfrm>
          <a:prstGeom prst="straightConnector1">
            <a:avLst/>
          </a:prstGeom>
          <a:noFill/>
          <a:ln cap="flat" cmpd="sng" w="28575">
            <a:solidFill>
              <a:srgbClr val="DD001D"/>
            </a:solidFill>
            <a:prstDash val="solid"/>
            <a:round/>
            <a:headEnd len="sm" w="sm" type="none"/>
            <a:tailEnd len="med" w="med" type="triangle"/>
          </a:ln>
        </p:spPr>
      </p:cxnSp>
      <p:cxnSp>
        <p:nvCxnSpPr>
          <p:cNvPr id="829" name="Google Shape;829;ge152e93128_0_0"/>
          <p:cNvCxnSpPr/>
          <p:nvPr/>
        </p:nvCxnSpPr>
        <p:spPr>
          <a:xfrm>
            <a:off x="4349703" y="1240277"/>
            <a:ext cx="1320900" cy="982800"/>
          </a:xfrm>
          <a:prstGeom prst="straightConnector1">
            <a:avLst/>
          </a:prstGeom>
          <a:noFill/>
          <a:ln cap="flat" cmpd="sng" w="28575">
            <a:solidFill>
              <a:srgbClr val="DD001D"/>
            </a:solidFill>
            <a:prstDash val="solid"/>
            <a:round/>
            <a:headEnd len="sm" w="sm" type="none"/>
            <a:tailEnd len="med" w="med" type="triangle"/>
          </a:ln>
        </p:spPr>
      </p:cxnSp>
      <p:cxnSp>
        <p:nvCxnSpPr>
          <p:cNvPr id="830" name="Google Shape;830;ge152e93128_0_0"/>
          <p:cNvCxnSpPr/>
          <p:nvPr/>
        </p:nvCxnSpPr>
        <p:spPr>
          <a:xfrm flipH="1" rot="10800000">
            <a:off x="4349703" y="2222933"/>
            <a:ext cx="1320900" cy="982800"/>
          </a:xfrm>
          <a:prstGeom prst="straightConnector1">
            <a:avLst/>
          </a:prstGeom>
          <a:noFill/>
          <a:ln cap="flat" cmpd="sng" w="28575">
            <a:solidFill>
              <a:srgbClr val="DD001D"/>
            </a:solidFill>
            <a:prstDash val="solid"/>
            <a:round/>
            <a:headEnd len="sm" w="sm" type="none"/>
            <a:tailEnd len="med" w="med" type="triangle"/>
          </a:ln>
        </p:spPr>
      </p:cxnSp>
      <p:sp>
        <p:nvSpPr>
          <p:cNvPr id="831" name="Google Shape;831;ge152e93128_0_0"/>
          <p:cNvSpPr txBox="1"/>
          <p:nvPr/>
        </p:nvSpPr>
        <p:spPr>
          <a:xfrm>
            <a:off x="1315950" y="2005229"/>
            <a:ext cx="1594800" cy="60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fr-FR">
                <a:solidFill>
                  <a:srgbClr val="999999"/>
                </a:solidFill>
                <a:latin typeface="Corbel"/>
                <a:ea typeface="Corbel"/>
                <a:cs typeface="Corbel"/>
                <a:sym typeface="Corbel"/>
              </a:rPr>
              <a:t>Framework</a:t>
            </a:r>
            <a:endParaRPr i="0" u="none" cap="none" strike="noStrike">
              <a:solidFill>
                <a:srgbClr val="000000"/>
              </a:solidFill>
              <a:latin typeface="Corbel"/>
              <a:ea typeface="Corbel"/>
              <a:cs typeface="Corbel"/>
              <a:sym typeface="Corbel"/>
            </a:endParaRPr>
          </a:p>
        </p:txBody>
      </p:sp>
      <p:sp>
        <p:nvSpPr>
          <p:cNvPr id="832" name="Google Shape;832;ge152e93128_0_0"/>
          <p:cNvSpPr txBox="1"/>
          <p:nvPr/>
        </p:nvSpPr>
        <p:spPr>
          <a:xfrm>
            <a:off x="5670546" y="1909925"/>
            <a:ext cx="1594800" cy="69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fr-FR">
                <a:solidFill>
                  <a:srgbClr val="999999"/>
                </a:solidFill>
                <a:latin typeface="Corbel"/>
                <a:ea typeface="Corbel"/>
                <a:cs typeface="Corbel"/>
                <a:sym typeface="Corbel"/>
              </a:rPr>
              <a:t>Challenge</a:t>
            </a:r>
            <a:endParaRPr i="0" u="none" cap="none" strike="noStrike">
              <a:solidFill>
                <a:srgbClr val="000000"/>
              </a:solidFill>
              <a:latin typeface="Corbel"/>
              <a:ea typeface="Corbel"/>
              <a:cs typeface="Corbel"/>
              <a:sym typeface="Corbel"/>
            </a:endParaRPr>
          </a:p>
        </p:txBody>
      </p:sp>
      <p:sp>
        <p:nvSpPr>
          <p:cNvPr id="833" name="Google Shape;833;ge152e93128_0_0"/>
          <p:cNvSpPr txBox="1"/>
          <p:nvPr/>
        </p:nvSpPr>
        <p:spPr>
          <a:xfrm rot="2286604">
            <a:off x="2590498" y="2675428"/>
            <a:ext cx="1699358" cy="48311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u="none" cap="none" strike="noStrike">
                <a:solidFill>
                  <a:srgbClr val="999999"/>
                </a:solidFill>
                <a:latin typeface="Corbel"/>
                <a:ea typeface="Corbel"/>
                <a:cs typeface="Corbel"/>
                <a:sym typeface="Corbel"/>
              </a:rPr>
              <a:t>DIVERGENC</a:t>
            </a:r>
            <a:r>
              <a:rPr lang="fr-FR">
                <a:solidFill>
                  <a:srgbClr val="999999"/>
                </a:solidFill>
                <a:latin typeface="Corbel"/>
                <a:ea typeface="Corbel"/>
                <a:cs typeface="Corbel"/>
                <a:sym typeface="Corbel"/>
              </a:rPr>
              <a:t>E</a:t>
            </a:r>
            <a:endParaRPr i="0" u="none" cap="none" strike="noStrike">
              <a:solidFill>
                <a:srgbClr val="000000"/>
              </a:solidFill>
              <a:latin typeface="Corbel"/>
              <a:ea typeface="Corbel"/>
              <a:cs typeface="Corbel"/>
              <a:sym typeface="Corbel"/>
            </a:endParaRPr>
          </a:p>
        </p:txBody>
      </p:sp>
      <p:sp>
        <p:nvSpPr>
          <p:cNvPr id="834" name="Google Shape;834;ge152e93128_0_0"/>
          <p:cNvSpPr txBox="1"/>
          <p:nvPr/>
        </p:nvSpPr>
        <p:spPr>
          <a:xfrm rot="-2249864">
            <a:off x="4152301" y="2723691"/>
            <a:ext cx="1878173" cy="48291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u="none" cap="none" strike="noStrike">
                <a:solidFill>
                  <a:srgbClr val="999999"/>
                </a:solidFill>
                <a:latin typeface="Corbel"/>
                <a:ea typeface="Corbel"/>
                <a:cs typeface="Corbel"/>
                <a:sym typeface="Corbel"/>
              </a:rPr>
              <a:t>CONVERGENC</a:t>
            </a:r>
            <a:r>
              <a:rPr lang="fr-FR">
                <a:solidFill>
                  <a:srgbClr val="999999"/>
                </a:solidFill>
                <a:latin typeface="Corbel"/>
                <a:ea typeface="Corbel"/>
                <a:cs typeface="Corbel"/>
                <a:sym typeface="Corbel"/>
              </a:rPr>
              <a:t>E</a:t>
            </a:r>
            <a:endParaRPr i="0" u="none" cap="none" strike="noStrike">
              <a:solidFill>
                <a:srgbClr val="000000"/>
              </a:solidFill>
              <a:latin typeface="Corbel"/>
              <a:ea typeface="Corbel"/>
              <a:cs typeface="Corbel"/>
              <a:sym typeface="Corbel"/>
            </a:endParaRPr>
          </a:p>
        </p:txBody>
      </p:sp>
      <p:sp>
        <p:nvSpPr>
          <p:cNvPr id="835" name="Google Shape;835;ge152e93128_0_0"/>
          <p:cNvSpPr txBox="1"/>
          <p:nvPr>
            <p:ph idx="4294967295" type="body"/>
          </p:nvPr>
        </p:nvSpPr>
        <p:spPr>
          <a:xfrm>
            <a:off x="323529" y="332482"/>
            <a:ext cx="11573100" cy="724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sz="3600">
                <a:solidFill>
                  <a:srgbClr val="434343"/>
                </a:solidFill>
                <a:latin typeface="Corbel"/>
                <a:ea typeface="Corbel"/>
                <a:cs typeface="Corbel"/>
                <a:sym typeface="Corbel"/>
              </a:rPr>
              <a:t>The Challenge</a:t>
            </a:r>
            <a:endParaRPr sz="3600">
              <a:solidFill>
                <a:srgbClr val="434343"/>
              </a:solidFill>
              <a:latin typeface="Corbel"/>
              <a:ea typeface="Corbel"/>
              <a:cs typeface="Corbel"/>
              <a:sym typeface="Corbel"/>
            </a:endParaRPr>
          </a:p>
        </p:txBody>
      </p:sp>
      <p:sp>
        <p:nvSpPr>
          <p:cNvPr id="836" name="Google Shape;836;ge152e93128_0_0"/>
          <p:cNvSpPr txBox="1"/>
          <p:nvPr>
            <p:ph idx="4294967295" type="body"/>
          </p:nvPr>
        </p:nvSpPr>
        <p:spPr>
          <a:xfrm>
            <a:off x="1520500" y="4021450"/>
            <a:ext cx="5181600" cy="22788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Divergence</a:t>
            </a:r>
            <a:r>
              <a:rPr lang="fr-FR" sz="1800">
                <a:solidFill>
                  <a:srgbClr val="434343"/>
                </a:solidFill>
                <a:latin typeface="Corbel"/>
                <a:ea typeface="Corbel"/>
                <a:cs typeface="Corbel"/>
                <a:sym typeface="Corbel"/>
              </a:rPr>
              <a:t> - What do you know about Climate Change and the GHG emissions of your school?</a:t>
            </a:r>
            <a:endParaRPr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Convergence</a:t>
            </a:r>
            <a:r>
              <a:rPr lang="fr-FR" sz="1800">
                <a:solidFill>
                  <a:srgbClr val="434343"/>
                </a:solidFill>
                <a:latin typeface="Corbel"/>
                <a:ea typeface="Corbel"/>
                <a:cs typeface="Corbel"/>
                <a:sym typeface="Corbel"/>
              </a:rPr>
              <a:t> - clouds</a:t>
            </a:r>
            <a:endParaRPr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Synthesis</a:t>
            </a:r>
            <a:r>
              <a:rPr lang="fr-FR" sz="1800">
                <a:solidFill>
                  <a:srgbClr val="434343"/>
                </a:solidFill>
                <a:latin typeface="Corbel"/>
                <a:ea typeface="Corbel"/>
                <a:cs typeface="Corbel"/>
                <a:sym typeface="Corbel"/>
              </a:rPr>
              <a:t> - action focus</a:t>
            </a:r>
            <a:endParaRPr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Choose an action focus</a:t>
            </a:r>
            <a:endParaRPr b="1"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Generation of the challenge</a:t>
            </a:r>
            <a:endParaRPr b="1" sz="1800">
              <a:solidFill>
                <a:srgbClr val="434343"/>
              </a:solidFill>
              <a:latin typeface="Corbel"/>
              <a:ea typeface="Corbel"/>
              <a:cs typeface="Corbel"/>
              <a:sym typeface="Corbel"/>
            </a:endParaRPr>
          </a:p>
          <a:p>
            <a:pPr indent="0" lvl="0" marL="0" rtl="0" algn="l">
              <a:spcBef>
                <a:spcPts val="1000"/>
              </a:spcBef>
              <a:spcAft>
                <a:spcPts val="1000"/>
              </a:spcAft>
              <a:buNone/>
            </a:pPr>
            <a:r>
              <a:t/>
            </a:r>
            <a:endParaRPr sz="1800">
              <a:solidFill>
                <a:srgbClr val="434343"/>
              </a:solidFill>
              <a:latin typeface="Corbel"/>
              <a:ea typeface="Corbel"/>
              <a:cs typeface="Corbel"/>
              <a:sym typeface="Corbel"/>
            </a:endParaRPr>
          </a:p>
        </p:txBody>
      </p:sp>
      <p:pic>
        <p:nvPicPr>
          <p:cNvPr id="837" name="Google Shape;837;ge152e93128_0_0"/>
          <p:cNvPicPr preferRelativeResize="0"/>
          <p:nvPr/>
        </p:nvPicPr>
        <p:blipFill rotWithShape="1">
          <a:blip r:embed="rId3">
            <a:alphaModFix/>
          </a:blip>
          <a:srcRect b="0" l="19584" r="22024" t="0"/>
          <a:stretch/>
        </p:blipFill>
        <p:spPr>
          <a:xfrm>
            <a:off x="8041175" y="1590975"/>
            <a:ext cx="3571426" cy="4643550"/>
          </a:xfrm>
          <a:prstGeom prst="rect">
            <a:avLst/>
          </a:prstGeom>
          <a:noFill/>
          <a:ln>
            <a:noFill/>
          </a:ln>
        </p:spPr>
      </p:pic>
      <p:pic>
        <p:nvPicPr>
          <p:cNvPr id="838" name="Google Shape;838;ge152e93128_0_0"/>
          <p:cNvPicPr preferRelativeResize="0"/>
          <p:nvPr/>
        </p:nvPicPr>
        <p:blipFill>
          <a:blip r:embed="rId4">
            <a:alphaModFix/>
          </a:blip>
          <a:stretch>
            <a:fillRect/>
          </a:stretch>
        </p:blipFill>
        <p:spPr>
          <a:xfrm>
            <a:off x="0" y="5629275"/>
            <a:ext cx="1190625" cy="122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e152e93128_0_40"/>
          <p:cNvSpPr txBox="1"/>
          <p:nvPr>
            <p:ph idx="4294967295" type="body"/>
          </p:nvPr>
        </p:nvSpPr>
        <p:spPr>
          <a:xfrm>
            <a:off x="323529" y="332482"/>
            <a:ext cx="11573100" cy="724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sz="3600">
                <a:solidFill>
                  <a:srgbClr val="434343"/>
                </a:solidFill>
                <a:latin typeface="Corbel"/>
                <a:ea typeface="Corbel"/>
                <a:cs typeface="Corbel"/>
                <a:sym typeface="Corbel"/>
              </a:rPr>
              <a:t>Keys to generate the challenge</a:t>
            </a:r>
            <a:endParaRPr sz="3600">
              <a:solidFill>
                <a:srgbClr val="434343"/>
              </a:solidFill>
              <a:latin typeface="Corbel"/>
              <a:ea typeface="Corbel"/>
              <a:cs typeface="Corbel"/>
              <a:sym typeface="Corbel"/>
            </a:endParaRPr>
          </a:p>
        </p:txBody>
      </p:sp>
      <p:pic>
        <p:nvPicPr>
          <p:cNvPr id="844" name="Google Shape;844;ge152e93128_0_40"/>
          <p:cNvPicPr preferRelativeResize="0"/>
          <p:nvPr/>
        </p:nvPicPr>
        <p:blipFill rotWithShape="1">
          <a:blip r:embed="rId3">
            <a:alphaModFix/>
          </a:blip>
          <a:srcRect b="0" l="0" r="0" t="0"/>
          <a:stretch/>
        </p:blipFill>
        <p:spPr>
          <a:xfrm>
            <a:off x="8967690" y="5118101"/>
            <a:ext cx="1080120" cy="1182381"/>
          </a:xfrm>
          <a:prstGeom prst="rect">
            <a:avLst/>
          </a:prstGeom>
          <a:noFill/>
          <a:ln>
            <a:noFill/>
          </a:ln>
        </p:spPr>
      </p:pic>
      <p:pic>
        <p:nvPicPr>
          <p:cNvPr id="845" name="Google Shape;845;ge152e93128_0_40"/>
          <p:cNvPicPr preferRelativeResize="0"/>
          <p:nvPr/>
        </p:nvPicPr>
        <p:blipFill rotWithShape="1">
          <a:blip r:embed="rId4">
            <a:alphaModFix/>
          </a:blip>
          <a:srcRect b="0" l="0" r="0" t="0"/>
          <a:stretch/>
        </p:blipFill>
        <p:spPr>
          <a:xfrm>
            <a:off x="9037247" y="2838779"/>
            <a:ext cx="1231432" cy="1184328"/>
          </a:xfrm>
          <a:prstGeom prst="rect">
            <a:avLst/>
          </a:prstGeom>
          <a:noFill/>
          <a:ln>
            <a:noFill/>
          </a:ln>
        </p:spPr>
      </p:pic>
      <p:pic>
        <p:nvPicPr>
          <p:cNvPr id="846" name="Google Shape;846;ge152e93128_0_40"/>
          <p:cNvPicPr preferRelativeResize="0"/>
          <p:nvPr/>
        </p:nvPicPr>
        <p:blipFill rotWithShape="1">
          <a:blip r:embed="rId5">
            <a:alphaModFix/>
          </a:blip>
          <a:srcRect b="0" l="0" r="0" t="0"/>
          <a:stretch/>
        </p:blipFill>
        <p:spPr>
          <a:xfrm>
            <a:off x="9085972" y="4180026"/>
            <a:ext cx="843556" cy="838520"/>
          </a:xfrm>
          <a:prstGeom prst="rect">
            <a:avLst/>
          </a:prstGeom>
          <a:noFill/>
          <a:ln>
            <a:noFill/>
          </a:ln>
        </p:spPr>
      </p:pic>
      <p:grpSp>
        <p:nvGrpSpPr>
          <p:cNvPr id="847" name="Google Shape;847;ge152e93128_0_40"/>
          <p:cNvGrpSpPr/>
          <p:nvPr/>
        </p:nvGrpSpPr>
        <p:grpSpPr>
          <a:xfrm>
            <a:off x="9037254" y="1265977"/>
            <a:ext cx="1414244" cy="1460947"/>
            <a:chOff x="8930229" y="981127"/>
            <a:chExt cx="1414244" cy="1460947"/>
          </a:xfrm>
        </p:grpSpPr>
        <p:pic>
          <p:nvPicPr>
            <p:cNvPr id="848" name="Google Shape;848;ge152e93128_0_40"/>
            <p:cNvPicPr preferRelativeResize="0"/>
            <p:nvPr/>
          </p:nvPicPr>
          <p:blipFill rotWithShape="1">
            <a:blip r:embed="rId6">
              <a:alphaModFix/>
            </a:blip>
            <a:srcRect b="0" l="0" r="0" t="0"/>
            <a:stretch/>
          </p:blipFill>
          <p:spPr>
            <a:xfrm>
              <a:off x="8930229" y="981127"/>
              <a:ext cx="1297835" cy="1250968"/>
            </a:xfrm>
            <a:prstGeom prst="rect">
              <a:avLst/>
            </a:prstGeom>
            <a:noFill/>
            <a:ln>
              <a:noFill/>
            </a:ln>
          </p:spPr>
        </p:pic>
        <p:pic>
          <p:nvPicPr>
            <p:cNvPr id="849" name="Google Shape;849;ge152e93128_0_40"/>
            <p:cNvPicPr preferRelativeResize="0"/>
            <p:nvPr/>
          </p:nvPicPr>
          <p:blipFill rotWithShape="1">
            <a:blip r:embed="rId7">
              <a:alphaModFix/>
            </a:blip>
            <a:srcRect b="0" l="0" r="0" t="0"/>
            <a:stretch/>
          </p:blipFill>
          <p:spPr>
            <a:xfrm>
              <a:off x="9912424" y="2010026"/>
              <a:ext cx="432048" cy="432048"/>
            </a:xfrm>
            <a:prstGeom prst="rect">
              <a:avLst/>
            </a:prstGeom>
            <a:noFill/>
            <a:ln>
              <a:noFill/>
            </a:ln>
          </p:spPr>
        </p:pic>
      </p:grpSp>
      <p:sp>
        <p:nvSpPr>
          <p:cNvPr id="850" name="Google Shape;850;ge152e93128_0_40"/>
          <p:cNvSpPr/>
          <p:nvPr/>
        </p:nvSpPr>
        <p:spPr>
          <a:xfrm>
            <a:off x="1161250" y="1786600"/>
            <a:ext cx="6178800" cy="3331500"/>
          </a:xfrm>
          <a:prstGeom prst="rect">
            <a:avLst/>
          </a:prstGeom>
          <a:noFill/>
          <a:ln>
            <a:noFill/>
          </a:ln>
        </p:spPr>
        <p:txBody>
          <a:bodyPr anchorCtr="0" anchor="t" bIns="36425" lIns="72850" spcFirstLastPara="1" rIns="72850" wrap="square" tIns="36425">
            <a:noAutofit/>
          </a:bodyPr>
          <a:lstStyle/>
          <a:p>
            <a:pPr indent="-342900" lvl="0" marL="457200" marR="0" rtl="0" algn="l">
              <a:lnSpc>
                <a:spcPct val="100000"/>
              </a:lnSpc>
              <a:spcBef>
                <a:spcPts val="1000"/>
              </a:spcBef>
              <a:spcAft>
                <a:spcPts val="0"/>
              </a:spcAft>
              <a:buClr>
                <a:srgbClr val="434343"/>
              </a:buClr>
              <a:buSzPts val="1800"/>
              <a:buFont typeface="Corbel"/>
              <a:buChar char="●"/>
            </a:pPr>
            <a:r>
              <a:rPr b="1" i="0" lang="fr-FR" sz="1800" u="none" cap="none" strike="noStrike">
                <a:solidFill>
                  <a:srgbClr val="434343"/>
                </a:solidFill>
                <a:latin typeface="Corbel"/>
                <a:ea typeface="Corbel"/>
                <a:cs typeface="Corbel"/>
                <a:sym typeface="Corbel"/>
              </a:rPr>
              <a:t>Divergenc</a:t>
            </a:r>
            <a:r>
              <a:rPr b="1" lang="fr-FR" sz="1800">
                <a:solidFill>
                  <a:srgbClr val="434343"/>
                </a:solidFill>
                <a:latin typeface="Corbel"/>
                <a:ea typeface="Corbel"/>
                <a:cs typeface="Corbel"/>
                <a:sym typeface="Corbel"/>
              </a:rPr>
              <a:t>e</a:t>
            </a:r>
            <a:r>
              <a:rPr i="0" lang="fr-FR" sz="1800" u="none" cap="none" strike="noStrike">
                <a:solidFill>
                  <a:srgbClr val="434343"/>
                </a:solidFill>
                <a:latin typeface="Corbel"/>
                <a:ea typeface="Corbel"/>
                <a:cs typeface="Corbel"/>
                <a:sym typeface="Corbel"/>
              </a:rPr>
              <a:t>: </a:t>
            </a:r>
            <a:endParaRPr i="0" sz="1800" u="none" cap="none" strike="noStrike">
              <a:solidFill>
                <a:srgbClr val="434343"/>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you don't have to write solutions, but pieces of information</a:t>
            </a:r>
            <a:endParaRPr sz="1800">
              <a:solidFill>
                <a:srgbClr val="434343"/>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it is not a matter of agreeing or disagreeing, but of looking at the topic from different perspectives</a:t>
            </a:r>
            <a:endParaRPr sz="1800">
              <a:solidFill>
                <a:srgbClr val="434343"/>
              </a:solidFill>
              <a:latin typeface="Corbel"/>
              <a:ea typeface="Corbel"/>
              <a:cs typeface="Corbel"/>
              <a:sym typeface="Corbel"/>
            </a:endParaRPr>
          </a:p>
          <a:p>
            <a:pPr indent="-342900" lvl="0" marL="457200" marR="0" rtl="0" algn="l">
              <a:lnSpc>
                <a:spcPct val="100000"/>
              </a:lnSpc>
              <a:spcBef>
                <a:spcPts val="1000"/>
              </a:spcBef>
              <a:spcAft>
                <a:spcPts val="0"/>
              </a:spcAft>
              <a:buClr>
                <a:srgbClr val="434343"/>
              </a:buClr>
              <a:buSzPts val="1800"/>
              <a:buFont typeface="Lato"/>
              <a:buChar char="●"/>
            </a:pPr>
            <a:r>
              <a:rPr b="1" lang="fr-FR" sz="1800">
                <a:solidFill>
                  <a:srgbClr val="434343"/>
                </a:solidFill>
                <a:latin typeface="Corbel"/>
                <a:ea typeface="Corbel"/>
                <a:cs typeface="Corbel"/>
                <a:sym typeface="Corbel"/>
              </a:rPr>
              <a:t>Convergence:</a:t>
            </a:r>
            <a:r>
              <a:rPr lang="fr-FR" sz="1800">
                <a:solidFill>
                  <a:srgbClr val="434343"/>
                </a:solidFill>
                <a:latin typeface="Corbel"/>
                <a:ea typeface="Corbel"/>
                <a:cs typeface="Corbel"/>
                <a:sym typeface="Corbel"/>
              </a:rPr>
              <a:t> </a:t>
            </a:r>
            <a:endParaRPr sz="1800">
              <a:solidFill>
                <a:srgbClr val="434343"/>
              </a:solidFill>
              <a:latin typeface="Corbel"/>
              <a:ea typeface="Corbel"/>
              <a:cs typeface="Corbel"/>
              <a:sym typeface="Corbel"/>
            </a:endParaRPr>
          </a:p>
          <a:p>
            <a:pPr indent="-342900" lvl="1" marL="914400" marR="0" rtl="0" algn="l">
              <a:lnSpc>
                <a:spcPct val="100000"/>
              </a:lnSpc>
              <a:spcBef>
                <a:spcPts val="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we look for possible focuses of action and we do it based on information, not words, </a:t>
            </a:r>
            <a:endParaRPr sz="1800">
              <a:solidFill>
                <a:srgbClr val="434343"/>
              </a:solidFill>
              <a:latin typeface="Corbel"/>
              <a:ea typeface="Corbel"/>
              <a:cs typeface="Corbel"/>
              <a:sym typeface="Corbel"/>
            </a:endParaRPr>
          </a:p>
          <a:p>
            <a:pPr indent="-342900" lvl="1" marL="914400" marR="0" rtl="0" algn="l">
              <a:lnSpc>
                <a:spcPct val="100000"/>
              </a:lnSpc>
              <a:spcBef>
                <a:spcPts val="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It’s not a classification, is your own cluster</a:t>
            </a:r>
            <a:endParaRPr sz="1800">
              <a:solidFill>
                <a:srgbClr val="434343"/>
              </a:solidFill>
              <a:latin typeface="Corbel"/>
              <a:ea typeface="Corbel"/>
              <a:cs typeface="Corbel"/>
              <a:sym typeface="Corbel"/>
            </a:endParaRPr>
          </a:p>
          <a:p>
            <a:pPr indent="-342900" lvl="0" marL="457200" marR="0" rtl="0" algn="l">
              <a:lnSpc>
                <a:spcPct val="100000"/>
              </a:lnSpc>
              <a:spcBef>
                <a:spcPts val="1000"/>
              </a:spcBef>
              <a:spcAft>
                <a:spcPts val="0"/>
              </a:spcAft>
              <a:buClr>
                <a:srgbClr val="434343"/>
              </a:buClr>
              <a:buSzPts val="1800"/>
              <a:buFont typeface="Lato"/>
              <a:buChar char="●"/>
            </a:pPr>
            <a:r>
              <a:rPr b="1" lang="fr-FR" sz="1800">
                <a:solidFill>
                  <a:srgbClr val="434343"/>
                </a:solidFill>
                <a:latin typeface="Corbel"/>
                <a:ea typeface="Corbel"/>
                <a:cs typeface="Corbel"/>
                <a:sym typeface="Corbel"/>
              </a:rPr>
              <a:t>Synthesis</a:t>
            </a:r>
            <a:r>
              <a:rPr lang="fr-FR" sz="1800">
                <a:solidFill>
                  <a:srgbClr val="434343"/>
                </a:solidFill>
                <a:latin typeface="Corbel"/>
                <a:ea typeface="Corbel"/>
                <a:cs typeface="Corbel"/>
                <a:sym typeface="Corbel"/>
              </a:rPr>
              <a:t>: we seek to strengthen the idea that it is from the group, not from those who wrote the post it</a:t>
            </a:r>
            <a:endParaRPr sz="1800">
              <a:solidFill>
                <a:srgbClr val="434343"/>
              </a:solidFill>
              <a:latin typeface="Corbel"/>
              <a:ea typeface="Corbel"/>
              <a:cs typeface="Corbel"/>
              <a:sym typeface="Corbel"/>
            </a:endParaRPr>
          </a:p>
          <a:p>
            <a:pPr indent="0" lvl="0" marL="0" marR="0" rtl="0" algn="l">
              <a:lnSpc>
                <a:spcPct val="100000"/>
              </a:lnSpc>
              <a:spcBef>
                <a:spcPts val="1000"/>
              </a:spcBef>
              <a:spcAft>
                <a:spcPts val="0"/>
              </a:spcAft>
              <a:buNone/>
            </a:pPr>
            <a:r>
              <a:t/>
            </a:r>
            <a:endParaRPr sz="1800">
              <a:solidFill>
                <a:srgbClr val="434343"/>
              </a:solidFill>
              <a:latin typeface="Corbel"/>
              <a:ea typeface="Corbel"/>
              <a:cs typeface="Corbel"/>
              <a:sym typeface="Corbel"/>
            </a:endParaRPr>
          </a:p>
        </p:txBody>
      </p:sp>
      <p:pic>
        <p:nvPicPr>
          <p:cNvPr id="851" name="Google Shape;851;ge152e93128_0_40"/>
          <p:cNvPicPr preferRelativeResize="0"/>
          <p:nvPr/>
        </p:nvPicPr>
        <p:blipFill>
          <a:blip r:embed="rId8">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ge152e93128_0_84"/>
          <p:cNvSpPr txBox="1"/>
          <p:nvPr>
            <p:ph idx="4294967295" type="body"/>
          </p:nvPr>
        </p:nvSpPr>
        <p:spPr>
          <a:xfrm>
            <a:off x="323529" y="332482"/>
            <a:ext cx="11573100" cy="724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sz="3600">
                <a:solidFill>
                  <a:srgbClr val="434343"/>
                </a:solidFill>
                <a:latin typeface="Corbel"/>
                <a:ea typeface="Corbel"/>
                <a:cs typeface="Corbel"/>
                <a:sym typeface="Corbel"/>
              </a:rPr>
              <a:t>Looking for solutions</a:t>
            </a:r>
            <a:endParaRPr sz="3600">
              <a:solidFill>
                <a:srgbClr val="434343"/>
              </a:solidFill>
              <a:latin typeface="Corbel"/>
              <a:ea typeface="Corbel"/>
              <a:cs typeface="Corbel"/>
              <a:sym typeface="Corbel"/>
            </a:endParaRPr>
          </a:p>
        </p:txBody>
      </p:sp>
      <p:cxnSp>
        <p:nvCxnSpPr>
          <p:cNvPr id="857" name="Google Shape;857;ge152e93128_0_84"/>
          <p:cNvCxnSpPr/>
          <p:nvPr/>
        </p:nvCxnSpPr>
        <p:spPr>
          <a:xfrm flipH="1" rot="10800000">
            <a:off x="2238777" y="1588591"/>
            <a:ext cx="1101600" cy="819600"/>
          </a:xfrm>
          <a:prstGeom prst="straightConnector1">
            <a:avLst/>
          </a:prstGeom>
          <a:noFill/>
          <a:ln cap="flat" cmpd="sng" w="28575">
            <a:solidFill>
              <a:srgbClr val="FFC72C"/>
            </a:solidFill>
            <a:prstDash val="solid"/>
            <a:round/>
            <a:headEnd len="sm" w="sm" type="none"/>
            <a:tailEnd len="med" w="med" type="triangle"/>
          </a:ln>
        </p:spPr>
      </p:cxnSp>
      <p:cxnSp>
        <p:nvCxnSpPr>
          <p:cNvPr id="858" name="Google Shape;858;ge152e93128_0_84"/>
          <p:cNvCxnSpPr/>
          <p:nvPr/>
        </p:nvCxnSpPr>
        <p:spPr>
          <a:xfrm>
            <a:off x="2238777" y="2408191"/>
            <a:ext cx="1101600" cy="819600"/>
          </a:xfrm>
          <a:prstGeom prst="straightConnector1">
            <a:avLst/>
          </a:prstGeom>
          <a:noFill/>
          <a:ln cap="flat" cmpd="sng" w="28575">
            <a:solidFill>
              <a:srgbClr val="FFC72C"/>
            </a:solidFill>
            <a:prstDash val="solid"/>
            <a:round/>
            <a:headEnd len="sm" w="sm" type="none"/>
            <a:tailEnd len="med" w="med" type="triangle"/>
          </a:ln>
        </p:spPr>
      </p:cxnSp>
      <p:cxnSp>
        <p:nvCxnSpPr>
          <p:cNvPr id="859" name="Google Shape;859;ge152e93128_0_84"/>
          <p:cNvCxnSpPr/>
          <p:nvPr/>
        </p:nvCxnSpPr>
        <p:spPr>
          <a:xfrm>
            <a:off x="3438977" y="1588528"/>
            <a:ext cx="1101600" cy="819600"/>
          </a:xfrm>
          <a:prstGeom prst="straightConnector1">
            <a:avLst/>
          </a:prstGeom>
          <a:noFill/>
          <a:ln cap="flat" cmpd="sng" w="28575">
            <a:solidFill>
              <a:srgbClr val="FFC72C"/>
            </a:solidFill>
            <a:prstDash val="solid"/>
            <a:round/>
            <a:headEnd len="sm" w="sm" type="none"/>
            <a:tailEnd len="med" w="med" type="triangle"/>
          </a:ln>
        </p:spPr>
      </p:cxnSp>
      <p:cxnSp>
        <p:nvCxnSpPr>
          <p:cNvPr id="860" name="Google Shape;860;ge152e93128_0_84"/>
          <p:cNvCxnSpPr/>
          <p:nvPr/>
        </p:nvCxnSpPr>
        <p:spPr>
          <a:xfrm flipH="1" rot="10800000">
            <a:off x="3438977" y="2408254"/>
            <a:ext cx="1101600" cy="819600"/>
          </a:xfrm>
          <a:prstGeom prst="straightConnector1">
            <a:avLst/>
          </a:prstGeom>
          <a:noFill/>
          <a:ln cap="flat" cmpd="sng" w="28575">
            <a:solidFill>
              <a:srgbClr val="FFC72C"/>
            </a:solidFill>
            <a:prstDash val="solid"/>
            <a:round/>
            <a:headEnd len="sm" w="sm" type="none"/>
            <a:tailEnd len="med" w="med" type="triangle"/>
          </a:ln>
        </p:spPr>
      </p:cxnSp>
      <p:sp>
        <p:nvSpPr>
          <p:cNvPr id="861" name="Google Shape;861;ge152e93128_0_84"/>
          <p:cNvSpPr txBox="1"/>
          <p:nvPr/>
        </p:nvSpPr>
        <p:spPr>
          <a:xfrm>
            <a:off x="908625" y="2058842"/>
            <a:ext cx="1330200" cy="67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fr-FR">
                <a:solidFill>
                  <a:srgbClr val="999999"/>
                </a:solidFill>
                <a:latin typeface="Corbel"/>
                <a:ea typeface="Corbel"/>
                <a:cs typeface="Corbel"/>
                <a:sym typeface="Corbel"/>
              </a:rPr>
              <a:t>Challenge</a:t>
            </a:r>
            <a:endParaRPr i="0" u="none" cap="none" strike="noStrike">
              <a:solidFill>
                <a:srgbClr val="000000"/>
              </a:solidFill>
              <a:latin typeface="Corbel"/>
              <a:ea typeface="Corbel"/>
              <a:cs typeface="Corbel"/>
              <a:sym typeface="Corbel"/>
            </a:endParaRPr>
          </a:p>
        </p:txBody>
      </p:sp>
      <p:sp>
        <p:nvSpPr>
          <p:cNvPr id="862" name="Google Shape;862;ge152e93128_0_84"/>
          <p:cNvSpPr txBox="1"/>
          <p:nvPr/>
        </p:nvSpPr>
        <p:spPr>
          <a:xfrm>
            <a:off x="4540648" y="2058842"/>
            <a:ext cx="1330200" cy="67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fr-FR" u="none" cap="none" strike="noStrike">
                <a:solidFill>
                  <a:srgbClr val="999999"/>
                </a:solidFill>
                <a:latin typeface="Corbel"/>
                <a:ea typeface="Corbel"/>
                <a:cs typeface="Corbel"/>
                <a:sym typeface="Corbel"/>
              </a:rPr>
              <a:t>Idea</a:t>
            </a:r>
            <a:endParaRPr i="0" u="none" cap="none" strike="noStrike">
              <a:solidFill>
                <a:srgbClr val="000000"/>
              </a:solidFill>
              <a:latin typeface="Corbel"/>
              <a:ea typeface="Corbel"/>
              <a:cs typeface="Corbel"/>
              <a:sym typeface="Corbel"/>
            </a:endParaRPr>
          </a:p>
        </p:txBody>
      </p:sp>
      <p:sp>
        <p:nvSpPr>
          <p:cNvPr id="863" name="Google Shape;863;ge152e93128_0_84"/>
          <p:cNvSpPr txBox="1"/>
          <p:nvPr/>
        </p:nvSpPr>
        <p:spPr>
          <a:xfrm rot="2286859">
            <a:off x="1971669" y="2798182"/>
            <a:ext cx="1417294" cy="40275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u="none" cap="none" strike="noStrike">
                <a:solidFill>
                  <a:srgbClr val="999999"/>
                </a:solidFill>
                <a:latin typeface="Corbel"/>
                <a:ea typeface="Corbel"/>
                <a:cs typeface="Corbel"/>
                <a:sym typeface="Corbel"/>
              </a:rPr>
              <a:t>DIVERGENC</a:t>
            </a:r>
            <a:r>
              <a:rPr lang="fr-FR">
                <a:solidFill>
                  <a:srgbClr val="999999"/>
                </a:solidFill>
                <a:latin typeface="Corbel"/>
                <a:ea typeface="Corbel"/>
                <a:cs typeface="Corbel"/>
                <a:sym typeface="Corbel"/>
              </a:rPr>
              <a:t>E</a:t>
            </a:r>
            <a:endParaRPr i="0" u="none" cap="none" strike="noStrike">
              <a:solidFill>
                <a:srgbClr val="000000"/>
              </a:solidFill>
              <a:latin typeface="Corbel"/>
              <a:ea typeface="Corbel"/>
              <a:cs typeface="Corbel"/>
              <a:sym typeface="Corbel"/>
            </a:endParaRPr>
          </a:p>
        </p:txBody>
      </p:sp>
      <p:sp>
        <p:nvSpPr>
          <p:cNvPr id="864" name="Google Shape;864;ge152e93128_0_84"/>
          <p:cNvSpPr txBox="1"/>
          <p:nvPr/>
        </p:nvSpPr>
        <p:spPr>
          <a:xfrm rot="-2249459">
            <a:off x="3274336" y="2838570"/>
            <a:ext cx="1566452" cy="40268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u="none" cap="none" strike="noStrike">
                <a:solidFill>
                  <a:srgbClr val="999999"/>
                </a:solidFill>
                <a:latin typeface="Corbel"/>
                <a:ea typeface="Corbel"/>
                <a:cs typeface="Corbel"/>
                <a:sym typeface="Corbel"/>
              </a:rPr>
              <a:t>CONVERGENC</a:t>
            </a:r>
            <a:r>
              <a:rPr lang="fr-FR">
                <a:solidFill>
                  <a:srgbClr val="999999"/>
                </a:solidFill>
                <a:latin typeface="Corbel"/>
                <a:ea typeface="Corbel"/>
                <a:cs typeface="Corbel"/>
                <a:sym typeface="Corbel"/>
              </a:rPr>
              <a:t>E</a:t>
            </a:r>
            <a:endParaRPr i="0" u="none" cap="none" strike="noStrike">
              <a:solidFill>
                <a:srgbClr val="000000"/>
              </a:solidFill>
              <a:latin typeface="Corbel"/>
              <a:ea typeface="Corbel"/>
              <a:cs typeface="Corbel"/>
              <a:sym typeface="Corbel"/>
            </a:endParaRPr>
          </a:p>
        </p:txBody>
      </p:sp>
      <p:sp>
        <p:nvSpPr>
          <p:cNvPr id="865" name="Google Shape;865;ge152e93128_0_84"/>
          <p:cNvSpPr txBox="1"/>
          <p:nvPr>
            <p:ph idx="4294967295" type="body"/>
          </p:nvPr>
        </p:nvSpPr>
        <p:spPr>
          <a:xfrm>
            <a:off x="1520500" y="4021450"/>
            <a:ext cx="5181600" cy="22788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Ideation</a:t>
            </a:r>
            <a:endParaRPr b="1"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Crazy ideas</a:t>
            </a:r>
            <a:endParaRPr b="1"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Choose an idea</a:t>
            </a:r>
            <a:endParaRPr b="1" sz="1800">
              <a:solidFill>
                <a:srgbClr val="434343"/>
              </a:solidFill>
              <a:latin typeface="Corbel"/>
              <a:ea typeface="Corbel"/>
              <a:cs typeface="Corbel"/>
              <a:sym typeface="Corbel"/>
            </a:endParaRPr>
          </a:p>
          <a:p>
            <a:pPr indent="0" lvl="0" marL="0" rtl="0" algn="l">
              <a:spcBef>
                <a:spcPts val="1000"/>
              </a:spcBef>
              <a:spcAft>
                <a:spcPts val="1000"/>
              </a:spcAft>
              <a:buNone/>
            </a:pPr>
            <a:r>
              <a:t/>
            </a:r>
            <a:endParaRPr sz="1800">
              <a:solidFill>
                <a:srgbClr val="434343"/>
              </a:solidFill>
              <a:latin typeface="Corbel"/>
              <a:ea typeface="Corbel"/>
              <a:cs typeface="Corbel"/>
              <a:sym typeface="Corbel"/>
            </a:endParaRPr>
          </a:p>
        </p:txBody>
      </p:sp>
      <p:pic>
        <p:nvPicPr>
          <p:cNvPr id="866" name="Google Shape;866;ge152e93128_0_84"/>
          <p:cNvPicPr preferRelativeResize="0"/>
          <p:nvPr/>
        </p:nvPicPr>
        <p:blipFill rotWithShape="1">
          <a:blip r:embed="rId3">
            <a:alphaModFix/>
          </a:blip>
          <a:srcRect b="0" l="12781" r="4492" t="0"/>
          <a:stretch/>
        </p:blipFill>
        <p:spPr>
          <a:xfrm>
            <a:off x="7789200" y="1395325"/>
            <a:ext cx="3823399" cy="4725226"/>
          </a:xfrm>
          <a:prstGeom prst="rect">
            <a:avLst/>
          </a:prstGeom>
          <a:noFill/>
          <a:ln>
            <a:noFill/>
          </a:ln>
        </p:spPr>
      </p:pic>
      <p:pic>
        <p:nvPicPr>
          <p:cNvPr id="867" name="Google Shape;867;ge152e93128_0_84"/>
          <p:cNvPicPr preferRelativeResize="0"/>
          <p:nvPr/>
        </p:nvPicPr>
        <p:blipFill>
          <a:blip r:embed="rId4">
            <a:alphaModFix/>
          </a:blip>
          <a:stretch>
            <a:fillRect/>
          </a:stretch>
        </p:blipFill>
        <p:spPr>
          <a:xfrm>
            <a:off x="0" y="5629275"/>
            <a:ext cx="1190625" cy="122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e152e93128_0_110"/>
          <p:cNvSpPr txBox="1"/>
          <p:nvPr>
            <p:ph idx="4294967295" type="body"/>
          </p:nvPr>
        </p:nvSpPr>
        <p:spPr>
          <a:xfrm>
            <a:off x="323529" y="332482"/>
            <a:ext cx="11573100" cy="724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sz="3600">
                <a:solidFill>
                  <a:srgbClr val="434343"/>
                </a:solidFill>
                <a:latin typeface="Corbel"/>
                <a:ea typeface="Corbel"/>
                <a:cs typeface="Corbel"/>
                <a:sym typeface="Corbel"/>
              </a:rPr>
              <a:t>Keys for ideation</a:t>
            </a:r>
            <a:endParaRPr sz="3600">
              <a:solidFill>
                <a:srgbClr val="434343"/>
              </a:solidFill>
              <a:latin typeface="Corbel"/>
              <a:ea typeface="Corbel"/>
              <a:cs typeface="Corbel"/>
              <a:sym typeface="Corbel"/>
            </a:endParaRPr>
          </a:p>
        </p:txBody>
      </p:sp>
      <p:sp>
        <p:nvSpPr>
          <p:cNvPr id="873" name="Google Shape;873;ge152e93128_0_110"/>
          <p:cNvSpPr/>
          <p:nvPr/>
        </p:nvSpPr>
        <p:spPr>
          <a:xfrm>
            <a:off x="1161250" y="1786600"/>
            <a:ext cx="6178800" cy="3331500"/>
          </a:xfrm>
          <a:prstGeom prst="rect">
            <a:avLst/>
          </a:prstGeom>
          <a:noFill/>
          <a:ln>
            <a:noFill/>
          </a:ln>
        </p:spPr>
        <p:txBody>
          <a:bodyPr anchorCtr="0" anchor="t" bIns="36425" lIns="72850" spcFirstLastPara="1" rIns="72850" wrap="square" tIns="36425">
            <a:noAutofit/>
          </a:bodyPr>
          <a:lstStyle/>
          <a:p>
            <a:pPr indent="-342900" lvl="0" marL="457200" marR="0" rtl="0" algn="l">
              <a:lnSpc>
                <a:spcPct val="100000"/>
              </a:lnSpc>
              <a:spcBef>
                <a:spcPts val="1000"/>
              </a:spcBef>
              <a:spcAft>
                <a:spcPts val="0"/>
              </a:spcAft>
              <a:buClr>
                <a:srgbClr val="434343"/>
              </a:buClr>
              <a:buSzPts val="1800"/>
              <a:buFont typeface="Corbel"/>
              <a:buChar char="●"/>
            </a:pPr>
            <a:r>
              <a:rPr b="1" i="0" lang="fr-FR" sz="1800" u="none" cap="none" strike="noStrike">
                <a:solidFill>
                  <a:srgbClr val="434343"/>
                </a:solidFill>
                <a:latin typeface="Corbel"/>
                <a:ea typeface="Corbel"/>
                <a:cs typeface="Corbel"/>
                <a:sym typeface="Corbel"/>
              </a:rPr>
              <a:t>Divergenc</a:t>
            </a:r>
            <a:r>
              <a:rPr b="1" lang="fr-FR" sz="1800">
                <a:solidFill>
                  <a:srgbClr val="434343"/>
                </a:solidFill>
                <a:latin typeface="Corbel"/>
                <a:ea typeface="Corbel"/>
                <a:cs typeface="Corbel"/>
                <a:sym typeface="Corbel"/>
              </a:rPr>
              <a:t>e</a:t>
            </a:r>
            <a:r>
              <a:rPr i="0" lang="fr-FR" sz="1800" u="none" cap="none" strike="noStrike">
                <a:solidFill>
                  <a:srgbClr val="434343"/>
                </a:solidFill>
                <a:latin typeface="Corbel"/>
                <a:ea typeface="Corbel"/>
                <a:cs typeface="Corbel"/>
                <a:sym typeface="Corbel"/>
              </a:rPr>
              <a:t>: </a:t>
            </a:r>
            <a:endParaRPr i="0" sz="1800" u="none" cap="none" strike="noStrike">
              <a:solidFill>
                <a:srgbClr val="434343"/>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Do not judge your own ideas or those of others</a:t>
            </a:r>
            <a:endParaRPr sz="1800">
              <a:solidFill>
                <a:srgbClr val="434343"/>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The important thing is the volume</a:t>
            </a:r>
            <a:endParaRPr sz="1800">
              <a:solidFill>
                <a:srgbClr val="434343"/>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The only idea that doesn't count is the one that is not said</a:t>
            </a:r>
            <a:endParaRPr sz="1800">
              <a:solidFill>
                <a:srgbClr val="434343"/>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Corbel"/>
              <a:buChar char="○"/>
            </a:pPr>
            <a:r>
              <a:rPr lang="fr-FR" sz="1800">
                <a:solidFill>
                  <a:srgbClr val="434343"/>
                </a:solidFill>
                <a:latin typeface="Corbel"/>
                <a:ea typeface="Corbel"/>
                <a:cs typeface="Corbel"/>
                <a:sym typeface="Corbel"/>
              </a:rPr>
              <a:t>Crazy ideas are welcome</a:t>
            </a:r>
            <a:endParaRPr sz="1800">
              <a:solidFill>
                <a:srgbClr val="434343"/>
              </a:solidFill>
              <a:latin typeface="Corbel"/>
              <a:ea typeface="Corbel"/>
              <a:cs typeface="Corbel"/>
              <a:sym typeface="Corbel"/>
            </a:endParaRPr>
          </a:p>
          <a:p>
            <a:pPr indent="0" lvl="0" marL="0" marR="0" rtl="0" algn="l">
              <a:lnSpc>
                <a:spcPct val="100000"/>
              </a:lnSpc>
              <a:spcBef>
                <a:spcPts val="1000"/>
              </a:spcBef>
              <a:spcAft>
                <a:spcPts val="0"/>
              </a:spcAft>
              <a:buNone/>
            </a:pPr>
            <a:r>
              <a:t/>
            </a:r>
            <a:endParaRPr sz="1800">
              <a:solidFill>
                <a:srgbClr val="434343"/>
              </a:solidFill>
              <a:latin typeface="Corbel"/>
              <a:ea typeface="Corbel"/>
              <a:cs typeface="Corbel"/>
              <a:sym typeface="Corbel"/>
            </a:endParaRPr>
          </a:p>
          <a:p>
            <a:pPr indent="0" lvl="0" marL="0" marR="0" rtl="0" algn="l">
              <a:lnSpc>
                <a:spcPct val="100000"/>
              </a:lnSpc>
              <a:spcBef>
                <a:spcPts val="1000"/>
              </a:spcBef>
              <a:spcAft>
                <a:spcPts val="0"/>
              </a:spcAft>
              <a:buNone/>
            </a:pPr>
            <a:r>
              <a:t/>
            </a:r>
            <a:endParaRPr sz="1800">
              <a:solidFill>
                <a:srgbClr val="434343"/>
              </a:solidFill>
              <a:latin typeface="Corbel"/>
              <a:ea typeface="Corbel"/>
              <a:cs typeface="Corbel"/>
              <a:sym typeface="Corbel"/>
            </a:endParaRPr>
          </a:p>
        </p:txBody>
      </p:sp>
      <p:pic>
        <p:nvPicPr>
          <p:cNvPr id="874" name="Google Shape;874;ge152e93128_0_110"/>
          <p:cNvPicPr preferRelativeResize="0"/>
          <p:nvPr/>
        </p:nvPicPr>
        <p:blipFill>
          <a:blip r:embed="rId3">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8"/>
          <p:cNvSpPr txBox="1"/>
          <p:nvPr/>
        </p:nvSpPr>
        <p:spPr>
          <a:xfrm>
            <a:off x="1331951" y="794375"/>
            <a:ext cx="4367400" cy="101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lang="fr-FR" sz="10000">
                <a:solidFill>
                  <a:srgbClr val="212121"/>
                </a:solidFill>
                <a:latin typeface="Montserrat"/>
                <a:ea typeface="Montserrat"/>
                <a:cs typeface="Montserrat"/>
                <a:sym typeface="Montserrat"/>
              </a:rPr>
              <a:t>A</a:t>
            </a:r>
            <a:r>
              <a:rPr lang="fr-FR" sz="6000">
                <a:solidFill>
                  <a:srgbClr val="212121"/>
                </a:solidFill>
                <a:latin typeface="Montserrat"/>
                <a:ea typeface="Montserrat"/>
                <a:cs typeface="Montserrat"/>
                <a:sym typeface="Montserrat"/>
              </a:rPr>
              <a:t>ction Plan</a:t>
            </a:r>
            <a:endParaRPr i="0" sz="1400" u="none" cap="none" strike="noStrike">
              <a:solidFill>
                <a:srgbClr val="000000"/>
              </a:solidFill>
              <a:latin typeface="Montserrat"/>
              <a:ea typeface="Montserrat"/>
              <a:cs typeface="Montserrat"/>
              <a:sym typeface="Montserrat"/>
            </a:endParaRPr>
          </a:p>
        </p:txBody>
      </p:sp>
      <p:sp>
        <p:nvSpPr>
          <p:cNvPr id="538" name="Google Shape;538;p38"/>
          <p:cNvSpPr txBox="1"/>
          <p:nvPr/>
        </p:nvSpPr>
        <p:spPr>
          <a:xfrm>
            <a:off x="5226826" y="5468313"/>
            <a:ext cx="271511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Corbel"/>
              <a:ea typeface="Corbel"/>
              <a:cs typeface="Corbel"/>
              <a:sym typeface="Corbel"/>
            </a:endParaRPr>
          </a:p>
        </p:txBody>
      </p:sp>
      <p:sp>
        <p:nvSpPr>
          <p:cNvPr id="539" name="Google Shape;539;p38"/>
          <p:cNvSpPr/>
          <p:nvPr/>
        </p:nvSpPr>
        <p:spPr>
          <a:xfrm>
            <a:off x="6998849" y="3647587"/>
            <a:ext cx="5817114" cy="10801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2"/>
                </a:solidFill>
                <a:latin typeface="Corbel"/>
                <a:ea typeface="Corbel"/>
                <a:cs typeface="Corbel"/>
                <a:sym typeface="Corbel"/>
              </a:rPr>
              <a:t>Our individual action makes a difference</a:t>
            </a:r>
            <a:endParaRPr b="0" i="0" sz="2000" u="none" cap="none" strike="noStrike">
              <a:solidFill>
                <a:schemeClr val="dk2"/>
              </a:solidFill>
              <a:latin typeface="Corbel"/>
              <a:ea typeface="Corbel"/>
              <a:cs typeface="Corbel"/>
              <a:sym typeface="Corbel"/>
            </a:endParaRPr>
          </a:p>
        </p:txBody>
      </p:sp>
      <p:sp>
        <p:nvSpPr>
          <p:cNvPr id="540" name="Google Shape;540;p38"/>
          <p:cNvSpPr/>
          <p:nvPr/>
        </p:nvSpPr>
        <p:spPr>
          <a:xfrm>
            <a:off x="7009957" y="4722580"/>
            <a:ext cx="7010192" cy="10801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2"/>
                </a:solidFill>
                <a:latin typeface="Corbel"/>
                <a:ea typeface="Corbel"/>
                <a:cs typeface="Corbel"/>
                <a:sym typeface="Corbel"/>
              </a:rPr>
              <a:t>What are the levers for collective action?</a:t>
            </a:r>
            <a:endParaRPr b="0" i="0" sz="1400" u="none" cap="none" strike="noStrike">
              <a:solidFill>
                <a:schemeClr val="dk2"/>
              </a:solidFill>
              <a:latin typeface="Corbel"/>
              <a:ea typeface="Corbel"/>
              <a:cs typeface="Corbel"/>
              <a:sym typeface="Corbel"/>
            </a:endParaRPr>
          </a:p>
        </p:txBody>
      </p:sp>
      <p:pic>
        <p:nvPicPr>
          <p:cNvPr id="541" name="Google Shape;541;p38"/>
          <p:cNvPicPr preferRelativeResize="0"/>
          <p:nvPr/>
        </p:nvPicPr>
        <p:blipFill>
          <a:blip r:embed="rId3">
            <a:alphaModFix/>
          </a:blip>
          <a:stretch>
            <a:fillRect/>
          </a:stretch>
        </p:blipFill>
        <p:spPr>
          <a:xfrm>
            <a:off x="5623400" y="2584169"/>
            <a:ext cx="945175" cy="94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ge152e93128_0_124"/>
          <p:cNvSpPr txBox="1"/>
          <p:nvPr>
            <p:ph idx="4294967295" type="body"/>
          </p:nvPr>
        </p:nvSpPr>
        <p:spPr>
          <a:xfrm>
            <a:off x="323529" y="332482"/>
            <a:ext cx="11573100" cy="724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sz="3600">
                <a:solidFill>
                  <a:srgbClr val="434343"/>
                </a:solidFill>
                <a:latin typeface="Corbel"/>
                <a:ea typeface="Corbel"/>
                <a:cs typeface="Corbel"/>
                <a:sym typeface="Corbel"/>
              </a:rPr>
              <a:t>Prototyping &amp; testing the solution</a:t>
            </a:r>
            <a:endParaRPr sz="3600">
              <a:solidFill>
                <a:srgbClr val="434343"/>
              </a:solidFill>
              <a:latin typeface="Corbel"/>
              <a:ea typeface="Corbel"/>
              <a:cs typeface="Corbel"/>
              <a:sym typeface="Corbel"/>
            </a:endParaRPr>
          </a:p>
        </p:txBody>
      </p:sp>
      <p:cxnSp>
        <p:nvCxnSpPr>
          <p:cNvPr id="880" name="Google Shape;880;ge152e93128_0_124"/>
          <p:cNvCxnSpPr/>
          <p:nvPr/>
        </p:nvCxnSpPr>
        <p:spPr>
          <a:xfrm flipH="1" rot="10800000">
            <a:off x="2627821" y="1577505"/>
            <a:ext cx="1107000" cy="823800"/>
          </a:xfrm>
          <a:prstGeom prst="straightConnector1">
            <a:avLst/>
          </a:prstGeom>
          <a:noFill/>
          <a:ln cap="flat" cmpd="sng" w="28575">
            <a:solidFill>
              <a:srgbClr val="FFC72C"/>
            </a:solidFill>
            <a:prstDash val="solid"/>
            <a:round/>
            <a:headEnd len="sm" w="sm" type="none"/>
            <a:tailEnd len="med" w="med" type="triangle"/>
          </a:ln>
        </p:spPr>
      </p:cxnSp>
      <p:cxnSp>
        <p:nvCxnSpPr>
          <p:cNvPr id="881" name="Google Shape;881;ge152e93128_0_124"/>
          <p:cNvCxnSpPr/>
          <p:nvPr/>
        </p:nvCxnSpPr>
        <p:spPr>
          <a:xfrm>
            <a:off x="2627821" y="2401305"/>
            <a:ext cx="1107000" cy="823800"/>
          </a:xfrm>
          <a:prstGeom prst="straightConnector1">
            <a:avLst/>
          </a:prstGeom>
          <a:noFill/>
          <a:ln cap="flat" cmpd="sng" w="28575">
            <a:solidFill>
              <a:srgbClr val="FFC72C"/>
            </a:solidFill>
            <a:prstDash val="solid"/>
            <a:round/>
            <a:headEnd len="sm" w="sm" type="none"/>
            <a:tailEnd len="med" w="med" type="triangle"/>
          </a:ln>
        </p:spPr>
      </p:cxnSp>
      <p:cxnSp>
        <p:nvCxnSpPr>
          <p:cNvPr id="882" name="Google Shape;882;ge152e93128_0_124"/>
          <p:cNvCxnSpPr/>
          <p:nvPr/>
        </p:nvCxnSpPr>
        <p:spPr>
          <a:xfrm>
            <a:off x="3833972" y="1577578"/>
            <a:ext cx="1107000" cy="823800"/>
          </a:xfrm>
          <a:prstGeom prst="straightConnector1">
            <a:avLst/>
          </a:prstGeom>
          <a:noFill/>
          <a:ln cap="flat" cmpd="sng" w="28575">
            <a:solidFill>
              <a:srgbClr val="FFC72C"/>
            </a:solidFill>
            <a:prstDash val="solid"/>
            <a:round/>
            <a:headEnd len="sm" w="sm" type="none"/>
            <a:tailEnd len="med" w="med" type="triangle"/>
          </a:ln>
        </p:spPr>
      </p:cxnSp>
      <p:cxnSp>
        <p:nvCxnSpPr>
          <p:cNvPr id="883" name="Google Shape;883;ge152e93128_0_124"/>
          <p:cNvCxnSpPr/>
          <p:nvPr/>
        </p:nvCxnSpPr>
        <p:spPr>
          <a:xfrm flipH="1" rot="10800000">
            <a:off x="3833972" y="2401233"/>
            <a:ext cx="1107000" cy="823800"/>
          </a:xfrm>
          <a:prstGeom prst="straightConnector1">
            <a:avLst/>
          </a:prstGeom>
          <a:noFill/>
          <a:ln cap="flat" cmpd="sng" w="28575">
            <a:solidFill>
              <a:srgbClr val="FFC72C"/>
            </a:solidFill>
            <a:prstDash val="solid"/>
            <a:round/>
            <a:headEnd len="sm" w="sm" type="none"/>
            <a:tailEnd len="med" w="med" type="triangle"/>
          </a:ln>
        </p:spPr>
      </p:cxnSp>
      <p:sp>
        <p:nvSpPr>
          <p:cNvPr id="884" name="Google Shape;884;ge152e93128_0_124"/>
          <p:cNvSpPr txBox="1"/>
          <p:nvPr/>
        </p:nvSpPr>
        <p:spPr>
          <a:xfrm>
            <a:off x="1291075" y="2050224"/>
            <a:ext cx="1336800" cy="67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fr-FR">
                <a:solidFill>
                  <a:srgbClr val="999999"/>
                </a:solidFill>
                <a:latin typeface="Corbel"/>
                <a:ea typeface="Corbel"/>
                <a:cs typeface="Corbel"/>
                <a:sym typeface="Corbel"/>
              </a:rPr>
              <a:t>Idea</a:t>
            </a:r>
            <a:endParaRPr i="0" u="none" cap="none" strike="noStrike">
              <a:solidFill>
                <a:srgbClr val="000000"/>
              </a:solidFill>
              <a:latin typeface="Corbel"/>
              <a:ea typeface="Corbel"/>
              <a:cs typeface="Corbel"/>
              <a:sym typeface="Corbel"/>
            </a:endParaRPr>
          </a:p>
        </p:txBody>
      </p:sp>
      <p:sp>
        <p:nvSpPr>
          <p:cNvPr id="885" name="Google Shape;885;ge152e93128_0_124"/>
          <p:cNvSpPr txBox="1"/>
          <p:nvPr/>
        </p:nvSpPr>
        <p:spPr>
          <a:xfrm>
            <a:off x="4941104" y="2050224"/>
            <a:ext cx="1336800" cy="67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fr-FR">
                <a:solidFill>
                  <a:srgbClr val="999999"/>
                </a:solidFill>
                <a:latin typeface="Corbel"/>
                <a:ea typeface="Corbel"/>
                <a:cs typeface="Corbel"/>
                <a:sym typeface="Corbel"/>
              </a:rPr>
              <a:t>Prototype</a:t>
            </a:r>
            <a:endParaRPr i="0" u="none" cap="none" strike="noStrike">
              <a:solidFill>
                <a:srgbClr val="000000"/>
              </a:solidFill>
              <a:latin typeface="Corbel"/>
              <a:ea typeface="Corbel"/>
              <a:cs typeface="Corbel"/>
              <a:sym typeface="Corbel"/>
            </a:endParaRPr>
          </a:p>
        </p:txBody>
      </p:sp>
      <p:sp>
        <p:nvSpPr>
          <p:cNvPr id="886" name="Google Shape;886;ge152e93128_0_124"/>
          <p:cNvSpPr txBox="1"/>
          <p:nvPr/>
        </p:nvSpPr>
        <p:spPr>
          <a:xfrm rot="2286343">
            <a:off x="2359466" y="2792818"/>
            <a:ext cx="1424371" cy="4049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u="none" cap="none" strike="noStrike">
                <a:solidFill>
                  <a:srgbClr val="999999"/>
                </a:solidFill>
                <a:latin typeface="Corbel"/>
                <a:ea typeface="Corbel"/>
                <a:cs typeface="Corbel"/>
                <a:sym typeface="Corbel"/>
              </a:rPr>
              <a:t>DIVERGENC</a:t>
            </a:r>
            <a:r>
              <a:rPr lang="fr-FR">
                <a:solidFill>
                  <a:srgbClr val="999999"/>
                </a:solidFill>
                <a:latin typeface="Corbel"/>
                <a:ea typeface="Corbel"/>
                <a:cs typeface="Corbel"/>
                <a:sym typeface="Corbel"/>
              </a:rPr>
              <a:t>E</a:t>
            </a:r>
            <a:endParaRPr i="0" u="none" cap="none" strike="noStrike">
              <a:solidFill>
                <a:srgbClr val="000000"/>
              </a:solidFill>
              <a:latin typeface="Corbel"/>
              <a:ea typeface="Corbel"/>
              <a:cs typeface="Corbel"/>
              <a:sym typeface="Corbel"/>
            </a:endParaRPr>
          </a:p>
        </p:txBody>
      </p:sp>
      <p:sp>
        <p:nvSpPr>
          <p:cNvPr id="887" name="Google Shape;887;ge152e93128_0_124"/>
          <p:cNvSpPr txBox="1"/>
          <p:nvPr/>
        </p:nvSpPr>
        <p:spPr>
          <a:xfrm rot="-2249801">
            <a:off x="3668467" y="2833431"/>
            <a:ext cx="1574134" cy="40484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i="0" lang="fr-FR" u="none" cap="none" strike="noStrike">
                <a:solidFill>
                  <a:srgbClr val="999999"/>
                </a:solidFill>
                <a:latin typeface="Corbel"/>
                <a:ea typeface="Corbel"/>
                <a:cs typeface="Corbel"/>
                <a:sym typeface="Corbel"/>
              </a:rPr>
              <a:t>CONVERGENC</a:t>
            </a:r>
            <a:r>
              <a:rPr lang="fr-FR">
                <a:solidFill>
                  <a:srgbClr val="999999"/>
                </a:solidFill>
                <a:latin typeface="Corbel"/>
                <a:ea typeface="Corbel"/>
                <a:cs typeface="Corbel"/>
                <a:sym typeface="Corbel"/>
              </a:rPr>
              <a:t>E</a:t>
            </a:r>
            <a:endParaRPr i="0" u="none" cap="none" strike="noStrike">
              <a:solidFill>
                <a:srgbClr val="000000"/>
              </a:solidFill>
              <a:latin typeface="Corbel"/>
              <a:ea typeface="Corbel"/>
              <a:cs typeface="Corbel"/>
              <a:sym typeface="Corbel"/>
            </a:endParaRPr>
          </a:p>
        </p:txBody>
      </p:sp>
      <p:sp>
        <p:nvSpPr>
          <p:cNvPr id="888" name="Google Shape;888;ge152e93128_0_124"/>
          <p:cNvSpPr txBox="1"/>
          <p:nvPr>
            <p:ph idx="4294967295" type="body"/>
          </p:nvPr>
        </p:nvSpPr>
        <p:spPr>
          <a:xfrm>
            <a:off x="1520500" y="4021450"/>
            <a:ext cx="5181600" cy="22788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Make a prototype</a:t>
            </a:r>
            <a:endParaRPr b="1"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Show your prototype with others</a:t>
            </a:r>
            <a:endParaRPr b="1"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Take feedback</a:t>
            </a:r>
            <a:endParaRPr b="1" sz="1800">
              <a:solidFill>
                <a:srgbClr val="434343"/>
              </a:solidFill>
              <a:latin typeface="Corbel"/>
              <a:ea typeface="Corbel"/>
              <a:cs typeface="Corbel"/>
              <a:sym typeface="Corbel"/>
            </a:endParaRPr>
          </a:p>
          <a:p>
            <a:pPr indent="-342900" lvl="0" marL="457200" rtl="0" algn="l">
              <a:spcBef>
                <a:spcPts val="1000"/>
              </a:spcBef>
              <a:spcAft>
                <a:spcPts val="0"/>
              </a:spcAft>
              <a:buClr>
                <a:srgbClr val="434343"/>
              </a:buClr>
              <a:buSzPts val="1800"/>
              <a:buFont typeface="Corbel"/>
              <a:buAutoNum type="arabicPeriod"/>
            </a:pPr>
            <a:r>
              <a:rPr b="1" lang="fr-FR" sz="1800">
                <a:solidFill>
                  <a:srgbClr val="434343"/>
                </a:solidFill>
                <a:latin typeface="Corbel"/>
                <a:ea typeface="Corbel"/>
                <a:cs typeface="Corbel"/>
                <a:sym typeface="Corbel"/>
              </a:rPr>
              <a:t>Adjust and make you solution</a:t>
            </a:r>
            <a:endParaRPr b="1" sz="1800">
              <a:solidFill>
                <a:srgbClr val="434343"/>
              </a:solidFill>
              <a:latin typeface="Corbel"/>
              <a:ea typeface="Corbel"/>
              <a:cs typeface="Corbel"/>
              <a:sym typeface="Corbel"/>
            </a:endParaRPr>
          </a:p>
          <a:p>
            <a:pPr indent="0" lvl="0" marL="0" rtl="0" algn="l">
              <a:spcBef>
                <a:spcPts val="1000"/>
              </a:spcBef>
              <a:spcAft>
                <a:spcPts val="1000"/>
              </a:spcAft>
              <a:buNone/>
            </a:pPr>
            <a:r>
              <a:t/>
            </a:r>
            <a:endParaRPr sz="1800">
              <a:solidFill>
                <a:srgbClr val="434343"/>
              </a:solidFill>
              <a:latin typeface="Corbel"/>
              <a:ea typeface="Corbel"/>
              <a:cs typeface="Corbel"/>
              <a:sym typeface="Corbel"/>
            </a:endParaRPr>
          </a:p>
        </p:txBody>
      </p:sp>
      <p:pic>
        <p:nvPicPr>
          <p:cNvPr id="889" name="Google Shape;889;ge152e93128_0_124"/>
          <p:cNvPicPr preferRelativeResize="0"/>
          <p:nvPr/>
        </p:nvPicPr>
        <p:blipFill rotWithShape="1">
          <a:blip r:embed="rId3">
            <a:alphaModFix/>
          </a:blip>
          <a:srcRect b="0" l="0" r="25350" t="0"/>
          <a:stretch/>
        </p:blipFill>
        <p:spPr>
          <a:xfrm>
            <a:off x="7462000" y="1691125"/>
            <a:ext cx="3870698" cy="4287000"/>
          </a:xfrm>
          <a:prstGeom prst="rect">
            <a:avLst/>
          </a:prstGeom>
          <a:noFill/>
          <a:ln>
            <a:noFill/>
          </a:ln>
        </p:spPr>
      </p:pic>
      <p:pic>
        <p:nvPicPr>
          <p:cNvPr id="890" name="Google Shape;890;ge152e93128_0_124"/>
          <p:cNvPicPr preferRelativeResize="0"/>
          <p:nvPr/>
        </p:nvPicPr>
        <p:blipFill>
          <a:blip r:embed="rId4">
            <a:alphaModFix/>
          </a:blip>
          <a:stretch>
            <a:fillRect/>
          </a:stretch>
        </p:blipFill>
        <p:spPr>
          <a:xfrm>
            <a:off x="0" y="5629275"/>
            <a:ext cx="1190625" cy="1228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ge152e93128_0_154"/>
          <p:cNvSpPr txBox="1"/>
          <p:nvPr>
            <p:ph idx="4294967295" type="body"/>
          </p:nvPr>
        </p:nvSpPr>
        <p:spPr>
          <a:xfrm>
            <a:off x="323529" y="332482"/>
            <a:ext cx="11573100" cy="724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sz="3600">
                <a:solidFill>
                  <a:srgbClr val="434343"/>
                </a:solidFill>
                <a:latin typeface="Corbel"/>
                <a:ea typeface="Corbel"/>
                <a:cs typeface="Corbel"/>
                <a:sym typeface="Corbel"/>
              </a:rPr>
              <a:t>Make an action plan with the solution</a:t>
            </a:r>
            <a:endParaRPr sz="3600">
              <a:solidFill>
                <a:srgbClr val="434343"/>
              </a:solidFill>
              <a:latin typeface="Corbel"/>
              <a:ea typeface="Corbel"/>
              <a:cs typeface="Corbel"/>
              <a:sym typeface="Corbel"/>
            </a:endParaRPr>
          </a:p>
        </p:txBody>
      </p:sp>
      <p:sp>
        <p:nvSpPr>
          <p:cNvPr id="896" name="Google Shape;896;ge152e93128_0_154"/>
          <p:cNvSpPr txBox="1"/>
          <p:nvPr/>
        </p:nvSpPr>
        <p:spPr>
          <a:xfrm>
            <a:off x="1137075" y="1305450"/>
            <a:ext cx="11169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FR">
                <a:solidFill>
                  <a:srgbClr val="999999"/>
                </a:solidFill>
                <a:latin typeface="Corbel"/>
                <a:ea typeface="Corbel"/>
                <a:cs typeface="Corbel"/>
                <a:sym typeface="Corbel"/>
              </a:rPr>
              <a:t>Challenge</a:t>
            </a:r>
            <a:endParaRPr b="1">
              <a:latin typeface="Corbel"/>
              <a:ea typeface="Corbel"/>
              <a:cs typeface="Corbel"/>
              <a:sym typeface="Corbel"/>
            </a:endParaRPr>
          </a:p>
        </p:txBody>
      </p:sp>
      <p:sp>
        <p:nvSpPr>
          <p:cNvPr id="897" name="Google Shape;897;ge152e93128_0_154"/>
          <p:cNvSpPr/>
          <p:nvPr/>
        </p:nvSpPr>
        <p:spPr>
          <a:xfrm>
            <a:off x="1137075" y="1677571"/>
            <a:ext cx="5124300" cy="706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ge152e93128_0_154"/>
          <p:cNvSpPr txBox="1"/>
          <p:nvPr/>
        </p:nvSpPr>
        <p:spPr>
          <a:xfrm>
            <a:off x="6482859" y="1331543"/>
            <a:ext cx="15852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FR">
                <a:solidFill>
                  <a:srgbClr val="999999"/>
                </a:solidFill>
                <a:latin typeface="Corbel"/>
                <a:ea typeface="Corbel"/>
                <a:cs typeface="Corbel"/>
                <a:sym typeface="Corbel"/>
              </a:rPr>
              <a:t>Prototype</a:t>
            </a:r>
            <a:endParaRPr b="1">
              <a:latin typeface="Corbel"/>
              <a:ea typeface="Corbel"/>
              <a:cs typeface="Corbel"/>
              <a:sym typeface="Corbel"/>
            </a:endParaRPr>
          </a:p>
        </p:txBody>
      </p:sp>
      <p:sp>
        <p:nvSpPr>
          <p:cNvPr id="899" name="Google Shape;899;ge152e93128_0_154"/>
          <p:cNvSpPr/>
          <p:nvPr/>
        </p:nvSpPr>
        <p:spPr>
          <a:xfrm>
            <a:off x="6482859" y="1677571"/>
            <a:ext cx="4932600" cy="4906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ge152e93128_0_154"/>
          <p:cNvSpPr txBox="1"/>
          <p:nvPr/>
        </p:nvSpPr>
        <p:spPr>
          <a:xfrm>
            <a:off x="1137075" y="2417836"/>
            <a:ext cx="49326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FR">
                <a:solidFill>
                  <a:srgbClr val="999999"/>
                </a:solidFill>
                <a:latin typeface="Corbel"/>
                <a:ea typeface="Corbel"/>
                <a:cs typeface="Corbel"/>
                <a:sym typeface="Corbel"/>
              </a:rPr>
              <a:t>What does the idea consist of?</a:t>
            </a:r>
            <a:endParaRPr b="1">
              <a:solidFill>
                <a:srgbClr val="999999"/>
              </a:solidFill>
              <a:latin typeface="Corbel"/>
              <a:ea typeface="Corbel"/>
              <a:cs typeface="Corbel"/>
              <a:sym typeface="Corbel"/>
            </a:endParaRPr>
          </a:p>
          <a:p>
            <a:pPr indent="0" lvl="0" marL="0" rtl="0" algn="l">
              <a:spcBef>
                <a:spcPts val="0"/>
              </a:spcBef>
              <a:spcAft>
                <a:spcPts val="0"/>
              </a:spcAft>
              <a:buClr>
                <a:srgbClr val="000000"/>
              </a:buClr>
              <a:buSzPts val="1100"/>
              <a:buFont typeface="Arial"/>
              <a:buNone/>
            </a:pPr>
            <a:r>
              <a:t/>
            </a:r>
            <a:endParaRPr b="1">
              <a:solidFill>
                <a:srgbClr val="999999"/>
              </a:solidFill>
              <a:latin typeface="Corbel"/>
              <a:ea typeface="Corbel"/>
              <a:cs typeface="Corbel"/>
              <a:sym typeface="Corbel"/>
            </a:endParaRPr>
          </a:p>
          <a:p>
            <a:pPr indent="0" lvl="0" marL="0" rtl="0" algn="l">
              <a:spcBef>
                <a:spcPts val="0"/>
              </a:spcBef>
              <a:spcAft>
                <a:spcPts val="0"/>
              </a:spcAft>
              <a:buNone/>
            </a:pPr>
            <a:r>
              <a:t/>
            </a:r>
            <a:endParaRPr b="1">
              <a:solidFill>
                <a:srgbClr val="999999"/>
              </a:solidFill>
              <a:latin typeface="Corbel"/>
              <a:ea typeface="Corbel"/>
              <a:cs typeface="Corbel"/>
              <a:sym typeface="Corbel"/>
            </a:endParaRPr>
          </a:p>
        </p:txBody>
      </p:sp>
      <p:sp>
        <p:nvSpPr>
          <p:cNvPr id="901" name="Google Shape;901;ge152e93128_0_154"/>
          <p:cNvSpPr/>
          <p:nvPr/>
        </p:nvSpPr>
        <p:spPr>
          <a:xfrm>
            <a:off x="1137075" y="2789957"/>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ge152e93128_0_154"/>
          <p:cNvSpPr txBox="1"/>
          <p:nvPr/>
        </p:nvSpPr>
        <p:spPr>
          <a:xfrm>
            <a:off x="1137075" y="3814346"/>
            <a:ext cx="51243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FR">
                <a:solidFill>
                  <a:srgbClr val="999999"/>
                </a:solidFill>
                <a:latin typeface="Corbel"/>
                <a:ea typeface="Corbel"/>
                <a:cs typeface="Corbel"/>
                <a:sym typeface="Corbel"/>
              </a:rPr>
              <a:t>Who is it going to help?</a:t>
            </a:r>
            <a:endParaRPr b="1">
              <a:solidFill>
                <a:srgbClr val="999999"/>
              </a:solidFill>
              <a:latin typeface="Corbel"/>
              <a:ea typeface="Corbel"/>
              <a:cs typeface="Corbel"/>
              <a:sym typeface="Corbel"/>
            </a:endParaRPr>
          </a:p>
          <a:p>
            <a:pPr indent="0" lvl="0" marL="0" rtl="0" algn="l">
              <a:spcBef>
                <a:spcPts val="0"/>
              </a:spcBef>
              <a:spcAft>
                <a:spcPts val="0"/>
              </a:spcAft>
              <a:buClr>
                <a:srgbClr val="000000"/>
              </a:buClr>
              <a:buSzPts val="1100"/>
              <a:buFont typeface="Arial"/>
              <a:buNone/>
            </a:pPr>
            <a:r>
              <a:t/>
            </a:r>
            <a:endParaRPr b="1">
              <a:solidFill>
                <a:srgbClr val="999999"/>
              </a:solidFill>
              <a:latin typeface="Corbel"/>
              <a:ea typeface="Corbel"/>
              <a:cs typeface="Corbel"/>
              <a:sym typeface="Corbel"/>
            </a:endParaRPr>
          </a:p>
          <a:p>
            <a:pPr indent="0" lvl="0" marL="0" rtl="0" algn="l">
              <a:spcBef>
                <a:spcPts val="0"/>
              </a:spcBef>
              <a:spcAft>
                <a:spcPts val="0"/>
              </a:spcAft>
              <a:buNone/>
            </a:pPr>
            <a:r>
              <a:t/>
            </a:r>
            <a:endParaRPr b="1">
              <a:solidFill>
                <a:srgbClr val="999999"/>
              </a:solidFill>
              <a:latin typeface="Corbel"/>
              <a:ea typeface="Corbel"/>
              <a:cs typeface="Corbel"/>
              <a:sym typeface="Corbel"/>
            </a:endParaRPr>
          </a:p>
        </p:txBody>
      </p:sp>
      <p:sp>
        <p:nvSpPr>
          <p:cNvPr id="903" name="Google Shape;903;ge152e93128_0_154"/>
          <p:cNvSpPr/>
          <p:nvPr/>
        </p:nvSpPr>
        <p:spPr>
          <a:xfrm>
            <a:off x="1137075" y="4186467"/>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ge152e93128_0_154"/>
          <p:cNvSpPr txBox="1"/>
          <p:nvPr/>
        </p:nvSpPr>
        <p:spPr>
          <a:xfrm>
            <a:off x="1137075" y="5210857"/>
            <a:ext cx="5124300" cy="4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fr-FR">
                <a:solidFill>
                  <a:srgbClr val="999999"/>
                </a:solidFill>
                <a:latin typeface="Corbel"/>
                <a:ea typeface="Corbel"/>
                <a:cs typeface="Corbel"/>
                <a:sym typeface="Corbel"/>
              </a:rPr>
              <a:t>What will it achieve?</a:t>
            </a:r>
            <a:endParaRPr b="1">
              <a:solidFill>
                <a:srgbClr val="999999"/>
              </a:solidFill>
              <a:latin typeface="Corbel"/>
              <a:ea typeface="Corbel"/>
              <a:cs typeface="Corbel"/>
              <a:sym typeface="Corbel"/>
            </a:endParaRPr>
          </a:p>
          <a:p>
            <a:pPr indent="0" lvl="0" marL="0" rtl="0" algn="l">
              <a:spcBef>
                <a:spcPts val="0"/>
              </a:spcBef>
              <a:spcAft>
                <a:spcPts val="0"/>
              </a:spcAft>
              <a:buClr>
                <a:srgbClr val="000000"/>
              </a:buClr>
              <a:buSzPts val="1100"/>
              <a:buFont typeface="Arial"/>
              <a:buNone/>
            </a:pPr>
            <a:r>
              <a:t/>
            </a:r>
            <a:endParaRPr b="1">
              <a:solidFill>
                <a:srgbClr val="999999"/>
              </a:solidFill>
              <a:latin typeface="Corbel"/>
              <a:ea typeface="Corbel"/>
              <a:cs typeface="Corbel"/>
              <a:sym typeface="Corbel"/>
            </a:endParaRPr>
          </a:p>
          <a:p>
            <a:pPr indent="0" lvl="0" marL="0" rtl="0" algn="l">
              <a:spcBef>
                <a:spcPts val="0"/>
              </a:spcBef>
              <a:spcAft>
                <a:spcPts val="0"/>
              </a:spcAft>
              <a:buNone/>
            </a:pPr>
            <a:r>
              <a:t/>
            </a:r>
            <a:endParaRPr b="1">
              <a:solidFill>
                <a:srgbClr val="999999"/>
              </a:solidFill>
              <a:latin typeface="Corbel"/>
              <a:ea typeface="Corbel"/>
              <a:cs typeface="Corbel"/>
              <a:sym typeface="Corbel"/>
            </a:endParaRPr>
          </a:p>
        </p:txBody>
      </p:sp>
      <p:sp>
        <p:nvSpPr>
          <p:cNvPr id="905" name="Google Shape;905;ge152e93128_0_154"/>
          <p:cNvSpPr/>
          <p:nvPr/>
        </p:nvSpPr>
        <p:spPr>
          <a:xfrm>
            <a:off x="1137075" y="5582978"/>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latin typeface="Corbel"/>
                <a:ea typeface="Corbel"/>
                <a:cs typeface="Corbel"/>
                <a:sym typeface="Corbel"/>
              </a:rPr>
              <a:t>‹#›</a:t>
            </a:fld>
            <a:endParaRPr>
              <a:latin typeface="Corbel"/>
              <a:ea typeface="Corbel"/>
              <a:cs typeface="Corbel"/>
              <a:sym typeface="Corbel"/>
            </a:endParaRPr>
          </a:p>
        </p:txBody>
      </p:sp>
      <p:sp>
        <p:nvSpPr>
          <p:cNvPr id="547" name="Google Shape;547;p7"/>
          <p:cNvSpPr txBox="1"/>
          <p:nvPr/>
        </p:nvSpPr>
        <p:spPr>
          <a:xfrm>
            <a:off x="765564" y="1015023"/>
            <a:ext cx="9776100" cy="869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2"/>
                </a:solidFill>
                <a:latin typeface="Corbel"/>
                <a:ea typeface="Corbel"/>
                <a:cs typeface="Corbel"/>
                <a:sym typeface="Corbel"/>
              </a:rPr>
              <a:t>What can we do? </a:t>
            </a:r>
            <a:endParaRPr b="1" i="0" sz="2400" u="none" cap="none" strike="noStrike">
              <a:solidFill>
                <a:schemeClr val="dk2"/>
              </a:solidFill>
              <a:latin typeface="Corbel"/>
              <a:ea typeface="Corbel"/>
              <a:cs typeface="Corbel"/>
              <a:sym typeface="Corbel"/>
            </a:endParaRPr>
          </a:p>
        </p:txBody>
      </p:sp>
      <p:grpSp>
        <p:nvGrpSpPr>
          <p:cNvPr id="548" name="Google Shape;548;p7"/>
          <p:cNvGrpSpPr/>
          <p:nvPr/>
        </p:nvGrpSpPr>
        <p:grpSpPr>
          <a:xfrm>
            <a:off x="6650634" y="1244600"/>
            <a:ext cx="3983508" cy="3822296"/>
            <a:chOff x="5537200" y="853349"/>
            <a:chExt cx="5400000" cy="5400000"/>
          </a:xfrm>
        </p:grpSpPr>
        <p:sp>
          <p:nvSpPr>
            <p:cNvPr id="549" name="Google Shape;549;p7"/>
            <p:cNvSpPr/>
            <p:nvPr/>
          </p:nvSpPr>
          <p:spPr>
            <a:xfrm>
              <a:off x="5537200" y="853349"/>
              <a:ext cx="5400000" cy="5400000"/>
            </a:xfrm>
            <a:prstGeom prst="ellipse">
              <a:avLst/>
            </a:prstGeom>
            <a:solidFill>
              <a:srgbClr val="0851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550" name="Google Shape;550;p7"/>
            <p:cNvPicPr preferRelativeResize="0"/>
            <p:nvPr/>
          </p:nvPicPr>
          <p:blipFill rotWithShape="1">
            <a:blip r:embed="rId3">
              <a:alphaModFix/>
            </a:blip>
            <a:srcRect b="2201" l="14652" r="14652" t="2318"/>
            <a:stretch/>
          </p:blipFill>
          <p:spPr>
            <a:xfrm>
              <a:off x="5897200" y="1252515"/>
              <a:ext cx="4680000" cy="4601667"/>
            </a:xfrm>
            <a:prstGeom prst="ellipse">
              <a:avLst/>
            </a:prstGeom>
            <a:noFill/>
            <a:ln>
              <a:noFill/>
            </a:ln>
          </p:spPr>
        </p:pic>
      </p:grpSp>
      <p:grpSp>
        <p:nvGrpSpPr>
          <p:cNvPr id="551" name="Google Shape;551;p7"/>
          <p:cNvGrpSpPr/>
          <p:nvPr/>
        </p:nvGrpSpPr>
        <p:grpSpPr>
          <a:xfrm>
            <a:off x="1776000" y="2631995"/>
            <a:ext cx="2160000" cy="2160000"/>
            <a:chOff x="1895975" y="2592804"/>
            <a:chExt cx="2160000" cy="2160000"/>
          </a:xfrm>
        </p:grpSpPr>
        <p:sp>
          <p:nvSpPr>
            <p:cNvPr id="552" name="Google Shape;552;p7"/>
            <p:cNvSpPr/>
            <p:nvPr/>
          </p:nvSpPr>
          <p:spPr>
            <a:xfrm>
              <a:off x="1895975" y="2592804"/>
              <a:ext cx="2160000" cy="2160000"/>
            </a:xfrm>
            <a:prstGeom prst="ellipse">
              <a:avLst/>
            </a:prstGeom>
            <a:solidFill>
              <a:srgbClr val="C55A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553" name="Google Shape;553;p7"/>
            <p:cNvPicPr preferRelativeResize="0"/>
            <p:nvPr/>
          </p:nvPicPr>
          <p:blipFill rotWithShape="1">
            <a:blip r:embed="rId3">
              <a:alphaModFix/>
            </a:blip>
            <a:srcRect b="18853" l="26896" r="48380" t="47008"/>
            <a:stretch/>
          </p:blipFill>
          <p:spPr>
            <a:xfrm>
              <a:off x="2082475" y="2774459"/>
              <a:ext cx="1787000" cy="1796689"/>
            </a:xfrm>
            <a:prstGeom prst="ellipse">
              <a:avLst/>
            </a:prstGeom>
            <a:noFill/>
            <a:ln>
              <a:noFill/>
            </a:ln>
          </p:spPr>
        </p:pic>
      </p:grpSp>
      <p:sp>
        <p:nvSpPr>
          <p:cNvPr id="554" name="Google Shape;554;p7"/>
          <p:cNvSpPr txBox="1"/>
          <p:nvPr/>
        </p:nvSpPr>
        <p:spPr>
          <a:xfrm>
            <a:off x="1445602" y="5339419"/>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Individually</a:t>
            </a:r>
            <a:endParaRPr b="0" i="0" sz="1400" u="none" cap="none" strike="noStrike">
              <a:solidFill>
                <a:srgbClr val="000000"/>
              </a:solidFill>
              <a:latin typeface="Corbel"/>
              <a:ea typeface="Corbel"/>
              <a:cs typeface="Corbel"/>
              <a:sym typeface="Corbel"/>
            </a:endParaRPr>
          </a:p>
        </p:txBody>
      </p:sp>
      <p:sp>
        <p:nvSpPr>
          <p:cNvPr id="555" name="Google Shape;555;p7"/>
          <p:cNvSpPr txBox="1"/>
          <p:nvPr/>
        </p:nvSpPr>
        <p:spPr>
          <a:xfrm>
            <a:off x="7081500" y="5369487"/>
            <a:ext cx="3384395" cy="402291"/>
          </a:xfrm>
          <a:prstGeom prst="rect">
            <a:avLst/>
          </a:prstGeom>
          <a:solidFill>
            <a:srgbClr val="C55A11"/>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Collectively</a:t>
            </a:r>
            <a:endParaRPr b="0" i="0" sz="1400" u="none" cap="none" strike="noStrike">
              <a:solidFill>
                <a:srgbClr val="000000"/>
              </a:solidFill>
              <a:latin typeface="Corbel"/>
              <a:ea typeface="Corbel"/>
              <a:cs typeface="Corbel"/>
              <a:sym typeface="Corbel"/>
            </a:endParaRPr>
          </a:p>
        </p:txBody>
      </p:sp>
      <p:pic>
        <p:nvPicPr>
          <p:cNvPr id="556" name="Google Shape;556;p7"/>
          <p:cNvPicPr preferRelativeResize="0"/>
          <p:nvPr/>
        </p:nvPicPr>
        <p:blipFill>
          <a:blip r:embed="rId4">
            <a:alphaModFix/>
          </a:blip>
          <a:stretch>
            <a:fillRect/>
          </a:stretch>
        </p:blipFill>
        <p:spPr>
          <a:xfrm>
            <a:off x="11007925" y="5566900"/>
            <a:ext cx="1190625" cy="122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latin typeface="Corbel"/>
                <a:ea typeface="Corbel"/>
                <a:cs typeface="Corbel"/>
                <a:sym typeface="Corbel"/>
              </a:rPr>
              <a:t>‹#›</a:t>
            </a:fld>
            <a:endParaRPr>
              <a:latin typeface="Corbel"/>
              <a:ea typeface="Corbel"/>
              <a:cs typeface="Corbel"/>
              <a:sym typeface="Corbel"/>
            </a:endParaRPr>
          </a:p>
        </p:txBody>
      </p:sp>
      <p:sp>
        <p:nvSpPr>
          <p:cNvPr id="562" name="Google Shape;562;p8"/>
          <p:cNvSpPr txBox="1"/>
          <p:nvPr/>
        </p:nvSpPr>
        <p:spPr>
          <a:xfrm>
            <a:off x="768000" y="980728"/>
            <a:ext cx="9776100" cy="869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2"/>
                </a:solidFill>
                <a:latin typeface="Corbel"/>
                <a:ea typeface="Corbel"/>
                <a:cs typeface="Corbel"/>
                <a:sym typeface="Corbel"/>
              </a:rPr>
              <a:t>What can we do? </a:t>
            </a:r>
            <a:endParaRPr b="1" i="0" sz="2400" u="none" cap="none" strike="noStrike">
              <a:solidFill>
                <a:schemeClr val="dk2"/>
              </a:solidFill>
              <a:latin typeface="Corbel"/>
              <a:ea typeface="Corbel"/>
              <a:cs typeface="Corbel"/>
              <a:sym typeface="Corbel"/>
            </a:endParaRPr>
          </a:p>
        </p:txBody>
      </p:sp>
      <p:grpSp>
        <p:nvGrpSpPr>
          <p:cNvPr id="563" name="Google Shape;563;p8"/>
          <p:cNvGrpSpPr/>
          <p:nvPr/>
        </p:nvGrpSpPr>
        <p:grpSpPr>
          <a:xfrm>
            <a:off x="1794375" y="2605588"/>
            <a:ext cx="2160000" cy="2160000"/>
            <a:chOff x="1895975" y="2540915"/>
            <a:chExt cx="2160000" cy="2160000"/>
          </a:xfrm>
        </p:grpSpPr>
        <p:sp>
          <p:nvSpPr>
            <p:cNvPr id="564" name="Google Shape;564;p8"/>
            <p:cNvSpPr/>
            <p:nvPr/>
          </p:nvSpPr>
          <p:spPr>
            <a:xfrm>
              <a:off x="1895975" y="2540915"/>
              <a:ext cx="2160000" cy="2160000"/>
            </a:xfrm>
            <a:prstGeom prst="ellipse">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565" name="Google Shape;565;p8"/>
            <p:cNvPicPr preferRelativeResize="0"/>
            <p:nvPr/>
          </p:nvPicPr>
          <p:blipFill rotWithShape="1">
            <a:blip r:embed="rId3">
              <a:alphaModFix/>
            </a:blip>
            <a:srcRect b="18853" l="26896" r="48380" t="47008"/>
            <a:stretch/>
          </p:blipFill>
          <p:spPr>
            <a:xfrm>
              <a:off x="2082475" y="2736526"/>
              <a:ext cx="1787000" cy="1796689"/>
            </a:xfrm>
            <a:prstGeom prst="ellipse">
              <a:avLst/>
            </a:prstGeom>
            <a:noFill/>
            <a:ln>
              <a:noFill/>
            </a:ln>
          </p:spPr>
        </p:pic>
      </p:grpSp>
      <p:sp>
        <p:nvSpPr>
          <p:cNvPr id="566" name="Google Shape;566;p8"/>
          <p:cNvSpPr txBox="1"/>
          <p:nvPr/>
        </p:nvSpPr>
        <p:spPr>
          <a:xfrm>
            <a:off x="1445602" y="5339419"/>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Individually</a:t>
            </a:r>
            <a:endParaRPr b="0" i="0" sz="1400" u="none" cap="none" strike="noStrike">
              <a:solidFill>
                <a:srgbClr val="000000"/>
              </a:solidFill>
              <a:latin typeface="Corbel"/>
              <a:ea typeface="Corbel"/>
              <a:cs typeface="Corbel"/>
              <a:sym typeface="Corbel"/>
            </a:endParaRPr>
          </a:p>
        </p:txBody>
      </p:sp>
      <p:sp>
        <p:nvSpPr>
          <p:cNvPr id="567" name="Google Shape;567;p8"/>
          <p:cNvSpPr txBox="1"/>
          <p:nvPr/>
        </p:nvSpPr>
        <p:spPr>
          <a:xfrm>
            <a:off x="6096000" y="2793442"/>
            <a:ext cx="5184576" cy="2632293"/>
          </a:xfrm>
          <a:prstGeom prst="rect">
            <a:avLst/>
          </a:prstGeom>
          <a:solidFill>
            <a:srgbClr val="C55A11"/>
          </a:solidFill>
          <a:ln>
            <a:noFill/>
          </a:ln>
        </p:spPr>
        <p:txBody>
          <a:bodyPr anchorCtr="0" anchor="t" bIns="180000" lIns="180000" spcFirstLastPara="1" rIns="180000" wrap="square" tIns="180000">
            <a:noAutofit/>
          </a:bodyPr>
          <a:lstStyle/>
          <a:p>
            <a:pPr indent="0" lvl="0" marL="0" marR="0" rtl="0" algn="ctr">
              <a:lnSpc>
                <a:spcPct val="100000"/>
              </a:lnSpc>
              <a:spcBef>
                <a:spcPts val="188"/>
              </a:spcBef>
              <a:spcAft>
                <a:spcPts val="0"/>
              </a:spcAft>
              <a:buClr>
                <a:srgbClr val="000000"/>
              </a:buClr>
              <a:buSzPts val="2800"/>
              <a:buFont typeface="Arial"/>
              <a:buNone/>
            </a:pPr>
            <a:r>
              <a:rPr b="1" i="0" lang="fr-FR" sz="2800" u="none" cap="none" strike="noStrike">
                <a:solidFill>
                  <a:srgbClr val="FFFFFF"/>
                </a:solidFill>
                <a:latin typeface="Corbel"/>
                <a:ea typeface="Corbel"/>
                <a:cs typeface="Corbel"/>
                <a:sym typeface="Corbel"/>
              </a:rPr>
              <a:t>Steps taken by individuals can help reduce our carbon footprint by between 25% and 45%.*</a:t>
            </a:r>
            <a:endParaRPr b="1" i="0" sz="2800" u="none" cap="none" strike="noStrike">
              <a:solidFill>
                <a:srgbClr val="000000"/>
              </a:solidFill>
              <a:latin typeface="Corbel"/>
              <a:ea typeface="Corbel"/>
              <a:cs typeface="Corbel"/>
              <a:sym typeface="Corbel"/>
            </a:endParaRPr>
          </a:p>
        </p:txBody>
      </p:sp>
      <p:sp>
        <p:nvSpPr>
          <p:cNvPr id="568" name="Google Shape;568;p8"/>
          <p:cNvSpPr/>
          <p:nvPr/>
        </p:nvSpPr>
        <p:spPr>
          <a:xfrm>
            <a:off x="0" y="6550223"/>
            <a:ext cx="9005992"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Sources : Carbone 4</a:t>
            </a:r>
            <a:endParaRPr b="0" i="0" sz="1400" u="none" cap="none" strike="noStrike">
              <a:solidFill>
                <a:srgbClr val="000000"/>
              </a:solidFill>
              <a:latin typeface="Corbel"/>
              <a:ea typeface="Corbel"/>
              <a:cs typeface="Corbel"/>
              <a:sym typeface="Corbel"/>
            </a:endParaRPr>
          </a:p>
        </p:txBody>
      </p:sp>
      <p:sp>
        <p:nvSpPr>
          <p:cNvPr id="569" name="Google Shape;569;p8"/>
          <p:cNvSpPr txBox="1"/>
          <p:nvPr/>
        </p:nvSpPr>
        <p:spPr>
          <a:xfrm>
            <a:off x="5092551" y="5829992"/>
            <a:ext cx="57858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*Source: Publication Faire sa part, Carbone 4, June 2019</a:t>
            </a:r>
            <a:endParaRPr b="0" i="1" sz="1400" u="none" cap="none" strike="noStrike">
              <a:solidFill>
                <a:schemeClr val="dk1"/>
              </a:solidFill>
              <a:latin typeface="Corbel"/>
              <a:ea typeface="Corbel"/>
              <a:cs typeface="Corbel"/>
              <a:sym typeface="Corbel"/>
            </a:endParaRPr>
          </a:p>
        </p:txBody>
      </p:sp>
      <p:pic>
        <p:nvPicPr>
          <p:cNvPr id="570" name="Google Shape;570;p8"/>
          <p:cNvPicPr preferRelativeResize="0"/>
          <p:nvPr/>
        </p:nvPicPr>
        <p:blipFill>
          <a:blip r:embed="rId4">
            <a:alphaModFix/>
          </a:blip>
          <a:stretch>
            <a:fillRect/>
          </a:stretch>
        </p:blipFill>
        <p:spPr>
          <a:xfrm>
            <a:off x="11007925" y="5566900"/>
            <a:ext cx="1190625" cy="122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cxnSp>
        <p:nvCxnSpPr>
          <p:cNvPr id="575" name="Google Shape;575;p9"/>
          <p:cNvCxnSpPr/>
          <p:nvPr/>
        </p:nvCxnSpPr>
        <p:spPr>
          <a:xfrm>
            <a:off x="2356911" y="4126751"/>
            <a:ext cx="0" cy="910552"/>
          </a:xfrm>
          <a:prstGeom prst="straightConnector1">
            <a:avLst/>
          </a:prstGeom>
          <a:noFill/>
          <a:ln cap="flat" cmpd="sng" w="38100">
            <a:solidFill>
              <a:srgbClr val="085160"/>
            </a:solidFill>
            <a:prstDash val="dot"/>
            <a:round/>
            <a:headEnd len="sm" w="sm" type="none"/>
            <a:tailEnd len="sm" w="sm" type="none"/>
          </a:ln>
        </p:spPr>
      </p:cxnSp>
      <p:sp>
        <p:nvSpPr>
          <p:cNvPr id="576" name="Google Shape;576;p9"/>
          <p:cNvSpPr/>
          <p:nvPr/>
        </p:nvSpPr>
        <p:spPr>
          <a:xfrm flipH="1" rot="10800000">
            <a:off x="6064000" y="5949077"/>
            <a:ext cx="3224752" cy="626094"/>
          </a:xfrm>
          <a:prstGeom prst="curvedDownArrow">
            <a:avLst>
              <a:gd fmla="val 25000" name="adj1"/>
              <a:gd fmla="val 50000" name="adj2"/>
              <a:gd fmla="val 25000" name="adj3"/>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
        <p:nvSpPr>
          <p:cNvPr id="577" name="Google Shape;577;p9"/>
          <p:cNvSpPr txBox="1"/>
          <p:nvPr/>
        </p:nvSpPr>
        <p:spPr>
          <a:xfrm>
            <a:off x="774765" y="1378999"/>
            <a:ext cx="9776100" cy="8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2"/>
                </a:solidFill>
                <a:latin typeface="Corbel"/>
                <a:ea typeface="Corbel"/>
                <a:cs typeface="Corbel"/>
                <a:sym typeface="Corbel"/>
              </a:rPr>
              <a:t>What objectives need to be set?</a:t>
            </a:r>
            <a:endParaRPr b="1" i="0" sz="2400" u="none" cap="none" strike="noStrike">
              <a:solidFill>
                <a:schemeClr val="dk2"/>
              </a:solidFill>
              <a:latin typeface="Corbel"/>
              <a:ea typeface="Corbel"/>
              <a:cs typeface="Corbel"/>
              <a:sym typeface="Corbel"/>
            </a:endParaRPr>
          </a:p>
        </p:txBody>
      </p:sp>
      <p:sp>
        <p:nvSpPr>
          <p:cNvPr id="578" name="Google Shape;578;p9"/>
          <p:cNvSpPr/>
          <p:nvPr/>
        </p:nvSpPr>
        <p:spPr>
          <a:xfrm>
            <a:off x="1608052" y="4756418"/>
            <a:ext cx="1560786" cy="1576552"/>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79" name="Google Shape;579;p9"/>
          <p:cNvSpPr/>
          <p:nvPr/>
        </p:nvSpPr>
        <p:spPr>
          <a:xfrm>
            <a:off x="4861007" y="4617794"/>
            <a:ext cx="1865586" cy="1939159"/>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80" name="Google Shape;580;p9"/>
          <p:cNvSpPr/>
          <p:nvPr/>
        </p:nvSpPr>
        <p:spPr>
          <a:xfrm>
            <a:off x="8710324" y="5122936"/>
            <a:ext cx="827845" cy="8691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descr="Image associée" id="581" name="Google Shape;581;p9"/>
          <p:cNvPicPr preferRelativeResize="0"/>
          <p:nvPr/>
        </p:nvPicPr>
        <p:blipFill rotWithShape="1">
          <a:blip r:embed="rId3">
            <a:alphaModFix/>
          </a:blip>
          <a:srcRect b="18853" l="26896" r="48380" t="47008"/>
          <a:stretch/>
        </p:blipFill>
        <p:spPr>
          <a:xfrm>
            <a:off x="1765749" y="4866655"/>
            <a:ext cx="1276923" cy="1326543"/>
          </a:xfrm>
          <a:prstGeom prst="ellipse">
            <a:avLst/>
          </a:prstGeom>
          <a:noFill/>
          <a:ln>
            <a:noFill/>
          </a:ln>
        </p:spPr>
      </p:pic>
      <p:pic>
        <p:nvPicPr>
          <p:cNvPr descr="Image associée" id="582" name="Google Shape;582;p9"/>
          <p:cNvPicPr preferRelativeResize="0"/>
          <p:nvPr/>
        </p:nvPicPr>
        <p:blipFill rotWithShape="1">
          <a:blip r:embed="rId3">
            <a:alphaModFix/>
          </a:blip>
          <a:srcRect b="18853" l="26896" r="48380" t="47008"/>
          <a:stretch/>
        </p:blipFill>
        <p:spPr>
          <a:xfrm>
            <a:off x="4997641" y="4756418"/>
            <a:ext cx="1600324" cy="1643942"/>
          </a:xfrm>
          <a:prstGeom prst="ellipse">
            <a:avLst/>
          </a:prstGeom>
          <a:noFill/>
          <a:ln>
            <a:noFill/>
          </a:ln>
        </p:spPr>
      </p:pic>
      <p:pic>
        <p:nvPicPr>
          <p:cNvPr descr="Image associée" id="583" name="Google Shape;583;p9"/>
          <p:cNvPicPr preferRelativeResize="0"/>
          <p:nvPr/>
        </p:nvPicPr>
        <p:blipFill rotWithShape="1">
          <a:blip r:embed="rId3">
            <a:alphaModFix/>
          </a:blip>
          <a:srcRect b="18853" l="26896" r="48380" t="47008"/>
          <a:stretch/>
        </p:blipFill>
        <p:spPr>
          <a:xfrm>
            <a:off x="8804918" y="5251178"/>
            <a:ext cx="638641" cy="636386"/>
          </a:xfrm>
          <a:prstGeom prst="ellipse">
            <a:avLst/>
          </a:prstGeom>
          <a:noFill/>
          <a:ln>
            <a:noFill/>
          </a:ln>
        </p:spPr>
      </p:pic>
      <p:sp>
        <p:nvSpPr>
          <p:cNvPr id="584" name="Google Shape;584;p9"/>
          <p:cNvSpPr/>
          <p:nvPr/>
        </p:nvSpPr>
        <p:spPr>
          <a:xfrm>
            <a:off x="1284856" y="3755368"/>
            <a:ext cx="2144111" cy="584775"/>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fr-FR" sz="1800">
                <a:solidFill>
                  <a:schemeClr val="lt1"/>
                </a:solidFill>
                <a:latin typeface="Corbel"/>
                <a:ea typeface="Corbel"/>
                <a:cs typeface="Corbel"/>
                <a:sym typeface="Corbel"/>
              </a:rPr>
              <a:t>9.2</a:t>
            </a:r>
            <a:r>
              <a:rPr b="0" i="0" lang="fr-FR" sz="1800" u="none" cap="none" strike="noStrike">
                <a:solidFill>
                  <a:schemeClr val="lt1"/>
                </a:solidFill>
                <a:latin typeface="Corbel"/>
                <a:ea typeface="Corbel"/>
                <a:cs typeface="Corbel"/>
                <a:sym typeface="Corbel"/>
              </a:rPr>
              <a:t>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 yr</a:t>
            </a:r>
            <a:endParaRPr b="0" i="0" sz="1400" u="none" cap="none" strike="noStrike">
              <a:solidFill>
                <a:srgbClr val="000000"/>
              </a:solidFill>
              <a:latin typeface="Corbel"/>
              <a:ea typeface="Corbel"/>
              <a:cs typeface="Corbel"/>
              <a:sym typeface="Corbel"/>
            </a:endParaRPr>
          </a:p>
        </p:txBody>
      </p:sp>
      <p:sp>
        <p:nvSpPr>
          <p:cNvPr id="585" name="Google Shape;585;p9"/>
          <p:cNvSpPr txBox="1"/>
          <p:nvPr/>
        </p:nvSpPr>
        <p:spPr>
          <a:xfrm>
            <a:off x="1755194" y="3099708"/>
            <a:ext cx="290085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1990</a:t>
            </a:r>
            <a:endParaRPr b="0" i="0" sz="1400" u="none" cap="none" strike="noStrike">
              <a:solidFill>
                <a:srgbClr val="000000"/>
              </a:solidFill>
              <a:latin typeface="Corbel"/>
              <a:ea typeface="Corbel"/>
              <a:cs typeface="Corbel"/>
              <a:sym typeface="Corbel"/>
            </a:endParaRPr>
          </a:p>
        </p:txBody>
      </p:sp>
      <p:sp>
        <p:nvSpPr>
          <p:cNvPr id="586" name="Google Shape;586;p9"/>
          <p:cNvSpPr/>
          <p:nvPr/>
        </p:nvSpPr>
        <p:spPr>
          <a:xfrm>
            <a:off x="4656050" y="3755368"/>
            <a:ext cx="2188738" cy="584775"/>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fr-FR" sz="1800">
                <a:solidFill>
                  <a:schemeClr val="lt1"/>
                </a:solidFill>
                <a:latin typeface="Corbel"/>
                <a:ea typeface="Corbel"/>
                <a:cs typeface="Corbel"/>
                <a:sym typeface="Corbel"/>
              </a:rPr>
              <a:t>7.8</a:t>
            </a:r>
            <a:r>
              <a:rPr b="0" i="0" lang="fr-FR" sz="1800" u="none" cap="none" strike="noStrike">
                <a:solidFill>
                  <a:schemeClr val="lt1"/>
                </a:solidFill>
                <a:latin typeface="Corbel"/>
                <a:ea typeface="Corbel"/>
                <a:cs typeface="Corbel"/>
                <a:sym typeface="Corbel"/>
              </a:rPr>
              <a:t>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 yr</a:t>
            </a:r>
            <a:endParaRPr b="0" i="0" sz="1400" u="none" cap="none" strike="noStrike">
              <a:solidFill>
                <a:srgbClr val="000000"/>
              </a:solidFill>
              <a:latin typeface="Corbel"/>
              <a:ea typeface="Corbel"/>
              <a:cs typeface="Corbel"/>
              <a:sym typeface="Corbel"/>
            </a:endParaRPr>
          </a:p>
        </p:txBody>
      </p:sp>
      <p:sp>
        <p:nvSpPr>
          <p:cNvPr id="587" name="Google Shape;587;p9"/>
          <p:cNvSpPr txBox="1"/>
          <p:nvPr/>
        </p:nvSpPr>
        <p:spPr>
          <a:xfrm>
            <a:off x="5171014" y="3068178"/>
            <a:ext cx="290085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20</a:t>
            </a:r>
            <a:r>
              <a:rPr b="1" lang="fr-FR" sz="3200">
                <a:solidFill>
                  <a:srgbClr val="085160"/>
                </a:solidFill>
                <a:latin typeface="Corbel"/>
                <a:ea typeface="Corbel"/>
                <a:cs typeface="Corbel"/>
                <a:sym typeface="Corbel"/>
              </a:rPr>
              <a:t>20</a:t>
            </a:r>
            <a:endParaRPr b="0" i="0" sz="1400" u="none" cap="none" strike="noStrike">
              <a:solidFill>
                <a:srgbClr val="000000"/>
              </a:solidFill>
              <a:latin typeface="Corbel"/>
              <a:ea typeface="Corbel"/>
              <a:cs typeface="Corbel"/>
              <a:sym typeface="Corbel"/>
            </a:endParaRPr>
          </a:p>
        </p:txBody>
      </p:sp>
      <p:sp>
        <p:nvSpPr>
          <p:cNvPr id="588" name="Google Shape;588;p9"/>
          <p:cNvSpPr/>
          <p:nvPr/>
        </p:nvSpPr>
        <p:spPr>
          <a:xfrm>
            <a:off x="8014112" y="3834364"/>
            <a:ext cx="2188738" cy="584775"/>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2.2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 yr</a:t>
            </a:r>
            <a:endParaRPr b="0" i="0" sz="1400" u="none" cap="none" strike="noStrike">
              <a:solidFill>
                <a:srgbClr val="000000"/>
              </a:solidFill>
              <a:latin typeface="Corbel"/>
              <a:ea typeface="Corbel"/>
              <a:cs typeface="Corbel"/>
              <a:sym typeface="Corbel"/>
            </a:endParaRPr>
          </a:p>
        </p:txBody>
      </p:sp>
      <p:sp>
        <p:nvSpPr>
          <p:cNvPr id="589" name="Google Shape;589;p9"/>
          <p:cNvSpPr txBox="1"/>
          <p:nvPr/>
        </p:nvSpPr>
        <p:spPr>
          <a:xfrm>
            <a:off x="8515895" y="3128906"/>
            <a:ext cx="2900855"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2050</a:t>
            </a:r>
            <a:endParaRPr b="0" i="0" sz="1400" u="none" cap="none" strike="noStrike">
              <a:solidFill>
                <a:srgbClr val="000000"/>
              </a:solidFill>
              <a:latin typeface="Corbel"/>
              <a:ea typeface="Corbel"/>
              <a:cs typeface="Corbel"/>
              <a:sym typeface="Corbel"/>
            </a:endParaRPr>
          </a:p>
        </p:txBody>
      </p:sp>
      <p:sp>
        <p:nvSpPr>
          <p:cNvPr id="590" name="Google Shape;590;p9"/>
          <p:cNvSpPr/>
          <p:nvPr/>
        </p:nvSpPr>
        <p:spPr>
          <a:xfrm>
            <a:off x="2238671" y="2032670"/>
            <a:ext cx="6767321" cy="1067037"/>
          </a:xfrm>
          <a:prstGeom prst="curvedDownArrow">
            <a:avLst>
              <a:gd fmla="val 25000" name="adj1"/>
              <a:gd fmla="val 50000" name="adj2"/>
              <a:gd fmla="val 25000" name="adj3"/>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grpSp>
        <p:nvGrpSpPr>
          <p:cNvPr id="591" name="Google Shape;591;p9"/>
          <p:cNvGrpSpPr/>
          <p:nvPr/>
        </p:nvGrpSpPr>
        <p:grpSpPr>
          <a:xfrm>
            <a:off x="6950630" y="5619232"/>
            <a:ext cx="1985051" cy="1124074"/>
            <a:chOff x="3545612" y="949754"/>
            <a:chExt cx="2541600" cy="1440000"/>
          </a:xfrm>
        </p:grpSpPr>
        <p:sp>
          <p:nvSpPr>
            <p:cNvPr id="592" name="Google Shape;592;p9"/>
            <p:cNvSpPr/>
            <p:nvPr/>
          </p:nvSpPr>
          <p:spPr>
            <a:xfrm>
              <a:off x="3545612" y="949754"/>
              <a:ext cx="2541600" cy="144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93" name="Google Shape;593;p9"/>
            <p:cNvSpPr/>
            <p:nvPr/>
          </p:nvSpPr>
          <p:spPr>
            <a:xfrm>
              <a:off x="3888918" y="1570554"/>
              <a:ext cx="436800" cy="435900"/>
            </a:xfrm>
            <a:prstGeom prst="mathDivide">
              <a:avLst>
                <a:gd fmla="val 23520" name="adj1"/>
                <a:gd fmla="val 5880" name="adj2"/>
                <a:gd fmla="val 11760"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594" name="Google Shape;594;p9"/>
            <p:cNvSpPr txBox="1"/>
            <p:nvPr/>
          </p:nvSpPr>
          <p:spPr>
            <a:xfrm>
              <a:off x="4272698" y="1004039"/>
              <a:ext cx="1690200" cy="118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lang="fr-FR" sz="5400">
                  <a:solidFill>
                    <a:schemeClr val="lt1"/>
                  </a:solidFill>
                  <a:latin typeface="Corbel"/>
                  <a:ea typeface="Corbel"/>
                  <a:cs typeface="Corbel"/>
                  <a:sym typeface="Corbel"/>
                </a:rPr>
                <a:t>3.5</a:t>
              </a:r>
              <a:endParaRPr b="0" i="0" sz="1400" u="none" cap="none" strike="noStrike">
                <a:solidFill>
                  <a:srgbClr val="000000"/>
                </a:solidFill>
                <a:latin typeface="Corbel"/>
                <a:ea typeface="Corbel"/>
                <a:cs typeface="Corbel"/>
                <a:sym typeface="Corbel"/>
              </a:endParaRPr>
            </a:p>
          </p:txBody>
        </p:sp>
      </p:grpSp>
      <p:cxnSp>
        <p:nvCxnSpPr>
          <p:cNvPr id="595" name="Google Shape;595;p9"/>
          <p:cNvCxnSpPr/>
          <p:nvPr/>
        </p:nvCxnSpPr>
        <p:spPr>
          <a:xfrm>
            <a:off x="5750419" y="3963863"/>
            <a:ext cx="0" cy="910552"/>
          </a:xfrm>
          <a:prstGeom prst="straightConnector1">
            <a:avLst/>
          </a:prstGeom>
          <a:noFill/>
          <a:ln cap="flat" cmpd="sng" w="38100">
            <a:solidFill>
              <a:srgbClr val="085160"/>
            </a:solidFill>
            <a:prstDash val="dot"/>
            <a:round/>
            <a:headEnd len="sm" w="sm" type="none"/>
            <a:tailEnd len="sm" w="sm" type="none"/>
          </a:ln>
        </p:spPr>
      </p:cxnSp>
      <p:cxnSp>
        <p:nvCxnSpPr>
          <p:cNvPr id="596" name="Google Shape;596;p9"/>
          <p:cNvCxnSpPr/>
          <p:nvPr/>
        </p:nvCxnSpPr>
        <p:spPr>
          <a:xfrm>
            <a:off x="9130828" y="4235122"/>
            <a:ext cx="0" cy="910552"/>
          </a:xfrm>
          <a:prstGeom prst="straightConnector1">
            <a:avLst/>
          </a:prstGeom>
          <a:noFill/>
          <a:ln cap="flat" cmpd="sng" w="38100">
            <a:solidFill>
              <a:srgbClr val="085160"/>
            </a:solidFill>
            <a:prstDash val="dot"/>
            <a:round/>
            <a:headEnd len="sm" w="sm" type="none"/>
            <a:tailEnd len="sm" w="sm" type="none"/>
          </a:ln>
        </p:spPr>
      </p:cxnSp>
      <p:pic>
        <p:nvPicPr>
          <p:cNvPr descr="Résultat de recherche d'images pour &quot;cible&quot;" id="597" name="Google Shape;597;p9"/>
          <p:cNvPicPr preferRelativeResize="0"/>
          <p:nvPr/>
        </p:nvPicPr>
        <p:blipFill rotWithShape="1">
          <a:blip r:embed="rId4">
            <a:alphaModFix/>
          </a:blip>
          <a:srcRect b="0" l="0" r="0" t="0"/>
          <a:stretch/>
        </p:blipFill>
        <p:spPr>
          <a:xfrm>
            <a:off x="8935514" y="1454651"/>
            <a:ext cx="578018" cy="578018"/>
          </a:xfrm>
          <a:prstGeom prst="rect">
            <a:avLst/>
          </a:prstGeom>
          <a:noFill/>
          <a:ln>
            <a:noFill/>
          </a:ln>
        </p:spPr>
      </p:pic>
      <p:sp>
        <p:nvSpPr>
          <p:cNvPr id="598" name="Google Shape;598;p9"/>
          <p:cNvSpPr txBox="1"/>
          <p:nvPr/>
        </p:nvSpPr>
        <p:spPr>
          <a:xfrm>
            <a:off x="8157039" y="1976177"/>
            <a:ext cx="2075143"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085160"/>
                </a:solidFill>
                <a:latin typeface="Corbel"/>
                <a:ea typeface="Corbel"/>
                <a:cs typeface="Corbel"/>
                <a:sym typeface="Corbel"/>
              </a:rPr>
              <a:t>Carbon neutrality</a:t>
            </a:r>
            <a:endParaRPr b="0" i="0" sz="1400" u="none" cap="none" strike="noStrike">
              <a:solidFill>
                <a:srgbClr val="000000"/>
              </a:solidFill>
              <a:latin typeface="Corbel"/>
              <a:ea typeface="Corbel"/>
              <a:cs typeface="Corbel"/>
              <a:sym typeface="Corbel"/>
            </a:endParaRPr>
          </a:p>
        </p:txBody>
      </p:sp>
      <p:sp>
        <p:nvSpPr>
          <p:cNvPr id="599" name="Google Shape;599;p9"/>
          <p:cNvSpPr/>
          <p:nvPr/>
        </p:nvSpPr>
        <p:spPr>
          <a:xfrm>
            <a:off x="0" y="6550223"/>
            <a:ext cx="9005992"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Sources : ONU et Rapport du Conseil Général de l’environnement et du développement durable. </a:t>
            </a:r>
            <a:endParaRPr b="0" i="0" sz="1400" u="none" cap="none" strike="noStrike">
              <a:solidFill>
                <a:srgbClr val="000000"/>
              </a:solidFill>
              <a:latin typeface="Corbel"/>
              <a:ea typeface="Corbel"/>
              <a:cs typeface="Corbel"/>
              <a:sym typeface="Corbel"/>
            </a:endParaRPr>
          </a:p>
        </p:txBody>
      </p:sp>
      <p:grpSp>
        <p:nvGrpSpPr>
          <p:cNvPr id="600" name="Google Shape;600;p9"/>
          <p:cNvGrpSpPr/>
          <p:nvPr/>
        </p:nvGrpSpPr>
        <p:grpSpPr>
          <a:xfrm>
            <a:off x="5060424" y="1491062"/>
            <a:ext cx="1783119" cy="1157202"/>
            <a:chOff x="4331510" y="526241"/>
            <a:chExt cx="1759021" cy="1482452"/>
          </a:xfrm>
        </p:grpSpPr>
        <p:sp>
          <p:nvSpPr>
            <p:cNvPr id="601" name="Google Shape;601;p9"/>
            <p:cNvSpPr/>
            <p:nvPr/>
          </p:nvSpPr>
          <p:spPr>
            <a:xfrm>
              <a:off x="4331510" y="568694"/>
              <a:ext cx="1578600" cy="144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02" name="Google Shape;602;p9"/>
            <p:cNvSpPr/>
            <p:nvPr/>
          </p:nvSpPr>
          <p:spPr>
            <a:xfrm>
              <a:off x="4435864" y="1134847"/>
              <a:ext cx="486900" cy="417300"/>
            </a:xfrm>
            <a:prstGeom prst="mathDivide">
              <a:avLst>
                <a:gd fmla="val 23520" name="adj1"/>
                <a:gd fmla="val 5880" name="adj2"/>
                <a:gd fmla="val 11760"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603" name="Google Shape;603;p9"/>
            <p:cNvSpPr txBox="1"/>
            <p:nvPr/>
          </p:nvSpPr>
          <p:spPr>
            <a:xfrm>
              <a:off x="4916331" y="526241"/>
              <a:ext cx="117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lang="fr-FR" sz="5400">
                  <a:solidFill>
                    <a:schemeClr val="lt1"/>
                  </a:solidFill>
                  <a:latin typeface="Corbel"/>
                  <a:ea typeface="Corbel"/>
                  <a:cs typeface="Corbel"/>
                  <a:sym typeface="Corbel"/>
                </a:rPr>
                <a:t>4</a:t>
              </a:r>
              <a:endParaRPr b="0" i="0" sz="1400" u="none" cap="none" strike="noStrike">
                <a:solidFill>
                  <a:srgbClr val="000000"/>
                </a:solidFill>
                <a:latin typeface="Corbel"/>
                <a:ea typeface="Corbel"/>
                <a:cs typeface="Corbel"/>
                <a:sym typeface="Corbel"/>
              </a:endParaRPr>
            </a:p>
          </p:txBody>
        </p:sp>
      </p:grpSp>
      <p:pic>
        <p:nvPicPr>
          <p:cNvPr id="604" name="Google Shape;604;p9"/>
          <p:cNvPicPr preferRelativeResize="0"/>
          <p:nvPr/>
        </p:nvPicPr>
        <p:blipFill>
          <a:blip r:embed="rId5">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5"/>
          <p:cNvSpPr txBox="1"/>
          <p:nvPr/>
        </p:nvSpPr>
        <p:spPr>
          <a:xfrm>
            <a:off x="540864" y="910941"/>
            <a:ext cx="7889109" cy="9807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2"/>
                </a:solidFill>
                <a:latin typeface="Corbel"/>
                <a:ea typeface="Corbel"/>
                <a:cs typeface="Corbel"/>
                <a:sym typeface="Corbel"/>
              </a:rPr>
              <a:t>First level of action</a:t>
            </a:r>
            <a:endParaRPr b="1" i="0" sz="2400" u="none" cap="none" strike="noStrike">
              <a:solidFill>
                <a:schemeClr val="dk2"/>
              </a:solidFill>
              <a:latin typeface="Corbel"/>
              <a:ea typeface="Corbel"/>
              <a:cs typeface="Corbel"/>
              <a:sym typeface="Corbel"/>
            </a:endParaRPr>
          </a:p>
        </p:txBody>
      </p:sp>
      <p:grpSp>
        <p:nvGrpSpPr>
          <p:cNvPr id="611" name="Google Shape;611;p15"/>
          <p:cNvGrpSpPr/>
          <p:nvPr/>
        </p:nvGrpSpPr>
        <p:grpSpPr>
          <a:xfrm>
            <a:off x="1429163" y="2011028"/>
            <a:ext cx="2160000" cy="2160000"/>
            <a:chOff x="1895975" y="2540915"/>
            <a:chExt cx="2160000" cy="2160000"/>
          </a:xfrm>
        </p:grpSpPr>
        <p:sp>
          <p:nvSpPr>
            <p:cNvPr id="612" name="Google Shape;612;p15"/>
            <p:cNvSpPr/>
            <p:nvPr/>
          </p:nvSpPr>
          <p:spPr>
            <a:xfrm>
              <a:off x="1895975" y="2540915"/>
              <a:ext cx="2160000" cy="2160000"/>
            </a:xfrm>
            <a:prstGeom prst="ellipse">
              <a:avLst/>
            </a:prstGeom>
            <a:solidFill>
              <a:srgbClr val="C55A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613" name="Google Shape;613;p15"/>
            <p:cNvPicPr preferRelativeResize="0"/>
            <p:nvPr/>
          </p:nvPicPr>
          <p:blipFill rotWithShape="1">
            <a:blip r:embed="rId3">
              <a:alphaModFix/>
            </a:blip>
            <a:srcRect b="18853" l="26896" r="48380" t="47008"/>
            <a:stretch/>
          </p:blipFill>
          <p:spPr>
            <a:xfrm>
              <a:off x="2082475" y="2736526"/>
              <a:ext cx="1787000" cy="1796689"/>
            </a:xfrm>
            <a:prstGeom prst="ellipse">
              <a:avLst/>
            </a:prstGeom>
            <a:noFill/>
            <a:ln>
              <a:noFill/>
            </a:ln>
          </p:spPr>
        </p:pic>
      </p:grpSp>
      <p:sp>
        <p:nvSpPr>
          <p:cNvPr id="614" name="Google Shape;614;p15"/>
          <p:cNvSpPr txBox="1"/>
          <p:nvPr/>
        </p:nvSpPr>
        <p:spPr>
          <a:xfrm>
            <a:off x="950868" y="4575127"/>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Individually</a:t>
            </a:r>
            <a:endParaRPr b="0" i="0" sz="1400" u="none" cap="none" strike="noStrike">
              <a:solidFill>
                <a:srgbClr val="000000"/>
              </a:solidFill>
              <a:latin typeface="Corbel"/>
              <a:ea typeface="Corbel"/>
              <a:cs typeface="Corbel"/>
              <a:sym typeface="Corbel"/>
            </a:endParaRPr>
          </a:p>
        </p:txBody>
      </p:sp>
      <p:pic>
        <p:nvPicPr>
          <p:cNvPr id="615" name="Google Shape;615;p15"/>
          <p:cNvPicPr preferRelativeResize="0"/>
          <p:nvPr/>
        </p:nvPicPr>
        <p:blipFill rotWithShape="1">
          <a:blip r:embed="rId4">
            <a:alphaModFix/>
          </a:blip>
          <a:srcRect b="0" l="0" r="0" t="0"/>
          <a:stretch/>
        </p:blipFill>
        <p:spPr>
          <a:xfrm>
            <a:off x="5295294" y="3407727"/>
            <a:ext cx="1144764" cy="1184993"/>
          </a:xfrm>
          <a:prstGeom prst="rect">
            <a:avLst/>
          </a:prstGeom>
          <a:noFill/>
          <a:ln>
            <a:noFill/>
          </a:ln>
        </p:spPr>
      </p:pic>
      <p:pic>
        <p:nvPicPr>
          <p:cNvPr id="616" name="Google Shape;616;p15"/>
          <p:cNvPicPr preferRelativeResize="0"/>
          <p:nvPr/>
        </p:nvPicPr>
        <p:blipFill rotWithShape="1">
          <a:blip r:embed="rId5">
            <a:alphaModFix/>
          </a:blip>
          <a:srcRect b="0" l="0" r="0" t="0"/>
          <a:stretch/>
        </p:blipFill>
        <p:spPr>
          <a:xfrm>
            <a:off x="6902992" y="3830394"/>
            <a:ext cx="873926" cy="1057772"/>
          </a:xfrm>
          <a:prstGeom prst="rect">
            <a:avLst/>
          </a:prstGeom>
          <a:noFill/>
          <a:ln>
            <a:noFill/>
          </a:ln>
        </p:spPr>
      </p:pic>
      <p:pic>
        <p:nvPicPr>
          <p:cNvPr id="617" name="Google Shape;617;p15"/>
          <p:cNvPicPr preferRelativeResize="0"/>
          <p:nvPr/>
        </p:nvPicPr>
        <p:blipFill rotWithShape="1">
          <a:blip r:embed="rId6">
            <a:alphaModFix/>
          </a:blip>
          <a:srcRect b="0" l="0" r="0" t="0"/>
          <a:stretch/>
        </p:blipFill>
        <p:spPr>
          <a:xfrm>
            <a:off x="8304913" y="3372630"/>
            <a:ext cx="959195" cy="1080120"/>
          </a:xfrm>
          <a:prstGeom prst="rect">
            <a:avLst/>
          </a:prstGeom>
          <a:noFill/>
          <a:ln>
            <a:noFill/>
          </a:ln>
        </p:spPr>
      </p:pic>
      <p:pic>
        <p:nvPicPr>
          <p:cNvPr id="618" name="Google Shape;618;p15"/>
          <p:cNvPicPr preferRelativeResize="0"/>
          <p:nvPr/>
        </p:nvPicPr>
        <p:blipFill rotWithShape="1">
          <a:blip r:embed="rId7">
            <a:alphaModFix/>
          </a:blip>
          <a:srcRect b="0" l="0" r="0" t="0"/>
          <a:stretch/>
        </p:blipFill>
        <p:spPr>
          <a:xfrm>
            <a:off x="9776164" y="3394978"/>
            <a:ext cx="1305971" cy="1285527"/>
          </a:xfrm>
          <a:prstGeom prst="rect">
            <a:avLst/>
          </a:prstGeom>
          <a:noFill/>
          <a:ln>
            <a:noFill/>
          </a:ln>
        </p:spPr>
      </p:pic>
      <p:sp>
        <p:nvSpPr>
          <p:cNvPr id="619" name="Google Shape;619;p15"/>
          <p:cNvSpPr txBox="1"/>
          <p:nvPr/>
        </p:nvSpPr>
        <p:spPr>
          <a:xfrm>
            <a:off x="6024827" y="2494770"/>
            <a:ext cx="4404323" cy="13681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79124"/>
              </a:buClr>
              <a:buSzPts val="1600"/>
              <a:buFont typeface="Arial"/>
              <a:buNone/>
            </a:pPr>
            <a:r>
              <a:rPr b="1" i="0" lang="fr-FR" sz="2000" u="none" cap="none" strike="noStrike">
                <a:solidFill>
                  <a:srgbClr val="085160"/>
                </a:solidFill>
                <a:latin typeface="Corbel"/>
                <a:ea typeface="Corbel"/>
                <a:cs typeface="Corbel"/>
                <a:sym typeface="Corbel"/>
              </a:rPr>
              <a:t>Everyone can take action at their own personal scale</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F79124"/>
              </a:buClr>
              <a:buSzPts val="1600"/>
              <a:buFont typeface="Arial"/>
              <a:buNone/>
            </a:pPr>
            <a:r>
              <a:t/>
            </a:r>
            <a:endParaRPr b="1" i="0" sz="2000" u="none" cap="none" strike="noStrike">
              <a:solidFill>
                <a:srgbClr val="085160"/>
              </a:solidFill>
              <a:latin typeface="Corbel"/>
              <a:ea typeface="Corbel"/>
              <a:cs typeface="Corbel"/>
              <a:sym typeface="Corbel"/>
            </a:endParaRPr>
          </a:p>
        </p:txBody>
      </p:sp>
      <p:sp>
        <p:nvSpPr>
          <p:cNvPr id="620" name="Google Shape;620;p15"/>
          <p:cNvSpPr/>
          <p:nvPr/>
        </p:nvSpPr>
        <p:spPr>
          <a:xfrm>
            <a:off x="5005505" y="4648673"/>
            <a:ext cx="1800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orbel"/>
                <a:ea typeface="Corbel"/>
                <a:cs typeface="Corbel"/>
                <a:sym typeface="Corbel"/>
              </a:rPr>
              <a:t>Goods and services</a:t>
            </a:r>
            <a:endParaRPr b="0" i="0" sz="1400" u="none" cap="none" strike="noStrike">
              <a:solidFill>
                <a:schemeClr val="accent2"/>
              </a:solidFill>
              <a:latin typeface="Corbel"/>
              <a:ea typeface="Corbel"/>
              <a:cs typeface="Corbel"/>
              <a:sym typeface="Corbel"/>
            </a:endParaRPr>
          </a:p>
        </p:txBody>
      </p:sp>
      <p:sp>
        <p:nvSpPr>
          <p:cNvPr id="621" name="Google Shape;621;p15"/>
          <p:cNvSpPr/>
          <p:nvPr/>
        </p:nvSpPr>
        <p:spPr>
          <a:xfrm>
            <a:off x="6756471" y="5073811"/>
            <a:ext cx="1170513" cy="30777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orbel"/>
                <a:ea typeface="Corbel"/>
                <a:cs typeface="Corbel"/>
                <a:sym typeface="Corbel"/>
              </a:rPr>
              <a:t>Food</a:t>
            </a:r>
            <a:endParaRPr b="0" i="0" sz="1400" u="none" cap="none" strike="noStrike">
              <a:solidFill>
                <a:schemeClr val="accent2"/>
              </a:solidFill>
              <a:latin typeface="Corbel"/>
              <a:ea typeface="Corbel"/>
              <a:cs typeface="Corbel"/>
              <a:sym typeface="Corbel"/>
            </a:endParaRPr>
          </a:p>
        </p:txBody>
      </p:sp>
      <p:sp>
        <p:nvSpPr>
          <p:cNvPr id="622" name="Google Shape;622;p15"/>
          <p:cNvSpPr/>
          <p:nvPr/>
        </p:nvSpPr>
        <p:spPr>
          <a:xfrm>
            <a:off x="8353772" y="4575127"/>
            <a:ext cx="936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orbel"/>
                <a:ea typeface="Corbel"/>
                <a:cs typeface="Corbel"/>
                <a:sym typeface="Corbel"/>
              </a:rPr>
              <a:t>At home</a:t>
            </a:r>
            <a:endParaRPr b="0" i="0" sz="1400" u="none" cap="none" strike="noStrike">
              <a:solidFill>
                <a:schemeClr val="accent2"/>
              </a:solidFill>
              <a:latin typeface="Corbel"/>
              <a:ea typeface="Corbel"/>
              <a:cs typeface="Corbel"/>
              <a:sym typeface="Corbel"/>
            </a:endParaRPr>
          </a:p>
        </p:txBody>
      </p:sp>
      <p:sp>
        <p:nvSpPr>
          <p:cNvPr id="623" name="Google Shape;623;p15"/>
          <p:cNvSpPr/>
          <p:nvPr/>
        </p:nvSpPr>
        <p:spPr>
          <a:xfrm>
            <a:off x="9806748" y="4575127"/>
            <a:ext cx="1368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orbel"/>
                <a:ea typeface="Corbel"/>
                <a:cs typeface="Corbel"/>
                <a:sym typeface="Corbel"/>
              </a:rPr>
              <a:t>Transport</a:t>
            </a:r>
            <a:endParaRPr b="0" i="0" sz="1400" u="none" cap="none" strike="noStrike">
              <a:solidFill>
                <a:schemeClr val="accent2"/>
              </a:solidFill>
              <a:latin typeface="Corbel"/>
              <a:ea typeface="Corbel"/>
              <a:cs typeface="Corbel"/>
              <a:sym typeface="Corbel"/>
            </a:endParaRPr>
          </a:p>
        </p:txBody>
      </p:sp>
      <p:pic>
        <p:nvPicPr>
          <p:cNvPr id="624" name="Google Shape;624;p15"/>
          <p:cNvPicPr preferRelativeResize="0"/>
          <p:nvPr/>
        </p:nvPicPr>
        <p:blipFill>
          <a:blip r:embed="rId8">
            <a:alphaModFix/>
          </a:blip>
          <a:stretch>
            <a:fillRect/>
          </a:stretch>
        </p:blipFill>
        <p:spPr>
          <a:xfrm>
            <a:off x="11007925" y="5566900"/>
            <a:ext cx="1190625" cy="122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2"/>
          <p:cNvSpPr txBox="1"/>
          <p:nvPr>
            <p:ph type="title"/>
          </p:nvPr>
        </p:nvSpPr>
        <p:spPr>
          <a:xfrm>
            <a:off x="1729062" y="1252180"/>
            <a:ext cx="8028892" cy="98072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fr-FR">
                <a:solidFill>
                  <a:schemeClr val="dk1"/>
                </a:solidFill>
                <a:latin typeface="Corbel"/>
                <a:ea typeface="Corbel"/>
                <a:cs typeface="Corbel"/>
                <a:sym typeface="Corbel"/>
              </a:rPr>
              <a:t>QUIZ</a:t>
            </a:r>
            <a:endParaRPr sz="2000">
              <a:solidFill>
                <a:schemeClr val="dk1"/>
              </a:solidFill>
              <a:latin typeface="Corbel"/>
              <a:ea typeface="Corbel"/>
              <a:cs typeface="Corbel"/>
              <a:sym typeface="Corbel"/>
            </a:endParaRPr>
          </a:p>
        </p:txBody>
      </p:sp>
      <p:sp>
        <p:nvSpPr>
          <p:cNvPr id="631" name="Google Shape;631;p22"/>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632" name="Google Shape;632;p22"/>
          <p:cNvSpPr/>
          <p:nvPr/>
        </p:nvSpPr>
        <p:spPr>
          <a:xfrm>
            <a:off x="1999568" y="3887151"/>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2"/>
          <p:cNvSpPr/>
          <p:nvPr/>
        </p:nvSpPr>
        <p:spPr>
          <a:xfrm>
            <a:off x="1999568" y="4391151"/>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2"/>
          <p:cNvSpPr/>
          <p:nvPr/>
        </p:nvSpPr>
        <p:spPr>
          <a:xfrm>
            <a:off x="6031928" y="3887151"/>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2"/>
          <p:cNvSpPr/>
          <p:nvPr/>
        </p:nvSpPr>
        <p:spPr>
          <a:xfrm>
            <a:off x="6031928" y="4391151"/>
            <a:ext cx="3888000" cy="43164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2"/>
          <p:cNvSpPr/>
          <p:nvPr/>
        </p:nvSpPr>
        <p:spPr>
          <a:xfrm>
            <a:off x="2143568" y="2463111"/>
            <a:ext cx="7632360" cy="863640"/>
          </a:xfrm>
          <a:prstGeom prst="roundRect">
            <a:avLst>
              <a:gd fmla="val 29424" name="adj"/>
            </a:avLst>
          </a:prstGeom>
          <a:solidFill>
            <a:schemeClr val="dk1"/>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9E00"/>
                </a:solidFill>
                <a:latin typeface="Arial"/>
                <a:ea typeface="Arial"/>
                <a:cs typeface="Arial"/>
                <a:sym typeface="Arial"/>
              </a:rPr>
              <a:t>What are the main categories of emissions at the personal level?</a:t>
            </a:r>
            <a:endParaRPr b="0" i="0" sz="2000" u="none" cap="none" strike="noStrike">
              <a:solidFill>
                <a:srgbClr val="FF9E00"/>
              </a:solidFill>
              <a:latin typeface="Arial"/>
              <a:ea typeface="Arial"/>
              <a:cs typeface="Arial"/>
              <a:sym typeface="Arial"/>
            </a:endParaRPr>
          </a:p>
        </p:txBody>
      </p:sp>
      <p:sp>
        <p:nvSpPr>
          <p:cNvPr id="637" name="Google Shape;637;p22"/>
          <p:cNvSpPr/>
          <p:nvPr/>
        </p:nvSpPr>
        <p:spPr>
          <a:xfrm>
            <a:off x="1927568" y="3887151"/>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2"/>
          <p:cNvSpPr/>
          <p:nvPr/>
        </p:nvSpPr>
        <p:spPr>
          <a:xfrm>
            <a:off x="5959928" y="3887151"/>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2"/>
          <p:cNvSpPr/>
          <p:nvPr/>
        </p:nvSpPr>
        <p:spPr>
          <a:xfrm>
            <a:off x="1927568" y="4391151"/>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2"/>
          <p:cNvSpPr/>
          <p:nvPr/>
        </p:nvSpPr>
        <p:spPr>
          <a:xfrm>
            <a:off x="5959928" y="4391151"/>
            <a:ext cx="4032000" cy="431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2"/>
          <p:cNvSpPr/>
          <p:nvPr/>
        </p:nvSpPr>
        <p:spPr>
          <a:xfrm>
            <a:off x="1927568" y="2463111"/>
            <a:ext cx="8064360" cy="86364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2" name="Google Shape;642;p22"/>
          <p:cNvCxnSpPr/>
          <p:nvPr/>
        </p:nvCxnSpPr>
        <p:spPr>
          <a:xfrm>
            <a:off x="2359208" y="2463111"/>
            <a:ext cx="7201080" cy="0"/>
          </a:xfrm>
          <a:prstGeom prst="straightConnector1">
            <a:avLst/>
          </a:prstGeom>
          <a:noFill/>
          <a:ln cap="flat" cmpd="sng" w="25550">
            <a:solidFill>
              <a:srgbClr val="BBE0E3"/>
            </a:solidFill>
            <a:prstDash val="solid"/>
            <a:round/>
            <a:headEnd len="sm" w="sm" type="none"/>
            <a:tailEnd len="sm" w="sm" type="none"/>
          </a:ln>
        </p:spPr>
      </p:cxnSp>
      <p:cxnSp>
        <p:nvCxnSpPr>
          <p:cNvPr id="643" name="Google Shape;643;p22"/>
          <p:cNvCxnSpPr/>
          <p:nvPr/>
        </p:nvCxnSpPr>
        <p:spPr>
          <a:xfrm>
            <a:off x="2359208" y="3327111"/>
            <a:ext cx="7201080" cy="0"/>
          </a:xfrm>
          <a:prstGeom prst="straightConnector1">
            <a:avLst/>
          </a:prstGeom>
          <a:noFill/>
          <a:ln cap="flat" cmpd="sng" w="25550">
            <a:solidFill>
              <a:srgbClr val="BBE0E3"/>
            </a:solidFill>
            <a:prstDash val="solid"/>
            <a:round/>
            <a:headEnd len="sm" w="sm" type="none"/>
            <a:tailEnd len="sm" w="sm" type="none"/>
          </a:ln>
        </p:spPr>
      </p:cxnSp>
      <p:cxnSp>
        <p:nvCxnSpPr>
          <p:cNvPr id="644" name="Google Shape;644;p22"/>
          <p:cNvCxnSpPr/>
          <p:nvPr/>
        </p:nvCxnSpPr>
        <p:spPr>
          <a:xfrm>
            <a:off x="2143208" y="3886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45" name="Google Shape;645;p22"/>
          <p:cNvCxnSpPr/>
          <p:nvPr/>
        </p:nvCxnSpPr>
        <p:spPr>
          <a:xfrm>
            <a:off x="2143208" y="4318791"/>
            <a:ext cx="3600360" cy="0"/>
          </a:xfrm>
          <a:prstGeom prst="straightConnector1">
            <a:avLst/>
          </a:prstGeom>
          <a:noFill/>
          <a:ln cap="flat" cmpd="sng" w="25550">
            <a:solidFill>
              <a:schemeClr val="accent1"/>
            </a:solidFill>
            <a:prstDash val="solid"/>
            <a:round/>
            <a:headEnd len="sm" w="sm" type="none"/>
            <a:tailEnd len="sm" w="sm" type="none"/>
          </a:ln>
        </p:spPr>
      </p:cxnSp>
      <p:cxnSp>
        <p:nvCxnSpPr>
          <p:cNvPr id="646" name="Google Shape;646;p22"/>
          <p:cNvCxnSpPr/>
          <p:nvPr/>
        </p:nvCxnSpPr>
        <p:spPr>
          <a:xfrm>
            <a:off x="2143208" y="4390791"/>
            <a:ext cx="3600360" cy="0"/>
          </a:xfrm>
          <a:prstGeom prst="straightConnector1">
            <a:avLst/>
          </a:prstGeom>
          <a:noFill/>
          <a:ln cap="flat" cmpd="sng" w="25550">
            <a:solidFill>
              <a:srgbClr val="BBE0E3"/>
            </a:solidFill>
            <a:prstDash val="solid"/>
            <a:round/>
            <a:headEnd len="sm" w="sm" type="none"/>
            <a:tailEnd len="sm" w="sm" type="none"/>
          </a:ln>
        </p:spPr>
      </p:cxnSp>
      <p:cxnSp>
        <p:nvCxnSpPr>
          <p:cNvPr id="647" name="Google Shape;647;p22"/>
          <p:cNvCxnSpPr/>
          <p:nvPr/>
        </p:nvCxnSpPr>
        <p:spPr>
          <a:xfrm>
            <a:off x="2143208" y="4822791"/>
            <a:ext cx="3600360" cy="0"/>
          </a:xfrm>
          <a:prstGeom prst="straightConnector1">
            <a:avLst/>
          </a:prstGeom>
          <a:noFill/>
          <a:ln cap="flat" cmpd="sng" w="25550">
            <a:solidFill>
              <a:srgbClr val="BBE0E3"/>
            </a:solidFill>
            <a:prstDash val="solid"/>
            <a:round/>
            <a:headEnd len="sm" w="sm" type="none"/>
            <a:tailEnd len="sm" w="sm" type="none"/>
          </a:ln>
        </p:spPr>
      </p:cxnSp>
      <p:cxnSp>
        <p:nvCxnSpPr>
          <p:cNvPr id="648" name="Google Shape;648;p22"/>
          <p:cNvCxnSpPr/>
          <p:nvPr/>
        </p:nvCxnSpPr>
        <p:spPr>
          <a:xfrm>
            <a:off x="6175928" y="3886791"/>
            <a:ext cx="3600360" cy="0"/>
          </a:xfrm>
          <a:prstGeom prst="straightConnector1">
            <a:avLst/>
          </a:prstGeom>
          <a:noFill/>
          <a:ln cap="flat" cmpd="sng" w="25550">
            <a:solidFill>
              <a:srgbClr val="BBE0E3"/>
            </a:solidFill>
            <a:prstDash val="solid"/>
            <a:round/>
            <a:headEnd len="sm" w="sm" type="none"/>
            <a:tailEnd len="sm" w="sm" type="none"/>
          </a:ln>
        </p:spPr>
      </p:cxnSp>
      <p:cxnSp>
        <p:nvCxnSpPr>
          <p:cNvPr id="649" name="Google Shape;649;p22"/>
          <p:cNvCxnSpPr/>
          <p:nvPr/>
        </p:nvCxnSpPr>
        <p:spPr>
          <a:xfrm>
            <a:off x="6175928" y="4318791"/>
            <a:ext cx="3600360" cy="0"/>
          </a:xfrm>
          <a:prstGeom prst="straightConnector1">
            <a:avLst/>
          </a:prstGeom>
          <a:noFill/>
          <a:ln cap="flat" cmpd="sng" w="25550">
            <a:solidFill>
              <a:srgbClr val="BBE0E3"/>
            </a:solidFill>
            <a:prstDash val="solid"/>
            <a:round/>
            <a:headEnd len="sm" w="sm" type="none"/>
            <a:tailEnd len="sm" w="sm" type="none"/>
          </a:ln>
        </p:spPr>
      </p:cxnSp>
      <p:cxnSp>
        <p:nvCxnSpPr>
          <p:cNvPr id="650" name="Google Shape;650;p22"/>
          <p:cNvCxnSpPr/>
          <p:nvPr/>
        </p:nvCxnSpPr>
        <p:spPr>
          <a:xfrm>
            <a:off x="6175928" y="4390791"/>
            <a:ext cx="3600360" cy="0"/>
          </a:xfrm>
          <a:prstGeom prst="straightConnector1">
            <a:avLst/>
          </a:prstGeom>
          <a:noFill/>
          <a:ln cap="flat" cmpd="sng" w="25550">
            <a:solidFill>
              <a:srgbClr val="BBE0E3"/>
            </a:solidFill>
            <a:prstDash val="solid"/>
            <a:round/>
            <a:headEnd len="sm" w="sm" type="none"/>
            <a:tailEnd len="sm" w="sm" type="none"/>
          </a:ln>
        </p:spPr>
      </p:cxnSp>
      <p:cxnSp>
        <p:nvCxnSpPr>
          <p:cNvPr id="651" name="Google Shape;651;p22"/>
          <p:cNvCxnSpPr/>
          <p:nvPr/>
        </p:nvCxnSpPr>
        <p:spPr>
          <a:xfrm>
            <a:off x="6175928" y="4822791"/>
            <a:ext cx="3600360" cy="0"/>
          </a:xfrm>
          <a:prstGeom prst="straightConnector1">
            <a:avLst/>
          </a:prstGeom>
          <a:noFill/>
          <a:ln cap="flat" cmpd="sng" w="25550">
            <a:solidFill>
              <a:srgbClr val="BBE0E3"/>
            </a:solidFill>
            <a:prstDash val="solid"/>
            <a:round/>
            <a:headEnd len="sm" w="sm" type="none"/>
            <a:tailEnd len="sm" w="sm" type="none"/>
          </a:ln>
        </p:spPr>
      </p:cxnSp>
      <p:cxnSp>
        <p:nvCxnSpPr>
          <p:cNvPr id="652" name="Google Shape;652;p22"/>
          <p:cNvCxnSpPr/>
          <p:nvPr/>
        </p:nvCxnSpPr>
        <p:spPr>
          <a:xfrm>
            <a:off x="9992288" y="2895111"/>
            <a:ext cx="539640" cy="0"/>
          </a:xfrm>
          <a:prstGeom prst="straightConnector1">
            <a:avLst/>
          </a:prstGeom>
          <a:noFill/>
          <a:ln cap="flat" cmpd="sng" w="25550">
            <a:solidFill>
              <a:srgbClr val="BBE0E3"/>
            </a:solidFill>
            <a:prstDash val="solid"/>
            <a:round/>
            <a:headEnd len="sm" w="sm" type="none"/>
            <a:tailEnd len="sm" w="sm" type="none"/>
          </a:ln>
        </p:spPr>
      </p:cxnSp>
      <p:cxnSp>
        <p:nvCxnSpPr>
          <p:cNvPr id="653" name="Google Shape;653;p22"/>
          <p:cNvCxnSpPr/>
          <p:nvPr/>
        </p:nvCxnSpPr>
        <p:spPr>
          <a:xfrm>
            <a:off x="9992288" y="4102791"/>
            <a:ext cx="539640" cy="0"/>
          </a:xfrm>
          <a:prstGeom prst="straightConnector1">
            <a:avLst/>
          </a:prstGeom>
          <a:noFill/>
          <a:ln cap="flat" cmpd="sng" w="25550">
            <a:solidFill>
              <a:srgbClr val="BBE0E3"/>
            </a:solidFill>
            <a:prstDash val="solid"/>
            <a:round/>
            <a:headEnd len="sm" w="sm" type="none"/>
            <a:tailEnd len="sm" w="sm" type="none"/>
          </a:ln>
        </p:spPr>
      </p:cxnSp>
      <p:cxnSp>
        <p:nvCxnSpPr>
          <p:cNvPr id="654" name="Google Shape;654;p22"/>
          <p:cNvCxnSpPr/>
          <p:nvPr/>
        </p:nvCxnSpPr>
        <p:spPr>
          <a:xfrm>
            <a:off x="9992288" y="4606791"/>
            <a:ext cx="539640" cy="0"/>
          </a:xfrm>
          <a:prstGeom prst="straightConnector1">
            <a:avLst/>
          </a:prstGeom>
          <a:noFill/>
          <a:ln cap="flat" cmpd="sng" w="25550">
            <a:solidFill>
              <a:srgbClr val="BBE0E3"/>
            </a:solidFill>
            <a:prstDash val="solid"/>
            <a:round/>
            <a:headEnd len="sm" w="sm" type="none"/>
            <a:tailEnd len="sm" w="sm" type="none"/>
          </a:ln>
        </p:spPr>
      </p:cxnSp>
      <p:cxnSp>
        <p:nvCxnSpPr>
          <p:cNvPr id="655" name="Google Shape;655;p22"/>
          <p:cNvCxnSpPr/>
          <p:nvPr/>
        </p:nvCxnSpPr>
        <p:spPr>
          <a:xfrm>
            <a:off x="1387928" y="2895111"/>
            <a:ext cx="539280" cy="0"/>
          </a:xfrm>
          <a:prstGeom prst="straightConnector1">
            <a:avLst/>
          </a:prstGeom>
          <a:noFill/>
          <a:ln cap="flat" cmpd="sng" w="25550">
            <a:solidFill>
              <a:srgbClr val="BBE0E3"/>
            </a:solidFill>
            <a:prstDash val="solid"/>
            <a:round/>
            <a:headEnd len="sm" w="sm" type="none"/>
            <a:tailEnd len="sm" w="sm" type="none"/>
          </a:ln>
        </p:spPr>
      </p:cxnSp>
      <p:cxnSp>
        <p:nvCxnSpPr>
          <p:cNvPr id="656" name="Google Shape;656;p22"/>
          <p:cNvCxnSpPr/>
          <p:nvPr/>
        </p:nvCxnSpPr>
        <p:spPr>
          <a:xfrm>
            <a:off x="1387928" y="4102791"/>
            <a:ext cx="539400" cy="0"/>
          </a:xfrm>
          <a:prstGeom prst="straightConnector1">
            <a:avLst/>
          </a:prstGeom>
          <a:noFill/>
          <a:ln cap="flat" cmpd="sng" w="25550">
            <a:solidFill>
              <a:srgbClr val="BBE0E3"/>
            </a:solidFill>
            <a:prstDash val="solid"/>
            <a:round/>
            <a:headEnd len="sm" w="sm" type="none"/>
            <a:tailEnd len="sm" w="sm" type="none"/>
          </a:ln>
        </p:spPr>
      </p:cxnSp>
      <p:cxnSp>
        <p:nvCxnSpPr>
          <p:cNvPr id="657" name="Google Shape;657;p22"/>
          <p:cNvCxnSpPr/>
          <p:nvPr/>
        </p:nvCxnSpPr>
        <p:spPr>
          <a:xfrm>
            <a:off x="1387928" y="4606791"/>
            <a:ext cx="539280" cy="0"/>
          </a:xfrm>
          <a:prstGeom prst="straightConnector1">
            <a:avLst/>
          </a:prstGeom>
          <a:noFill/>
          <a:ln cap="flat" cmpd="sng" w="25550">
            <a:solidFill>
              <a:srgbClr val="BBE0E3"/>
            </a:solidFill>
            <a:prstDash val="solid"/>
            <a:round/>
            <a:headEnd len="sm" w="sm" type="none"/>
            <a:tailEnd len="sm" w="sm" type="none"/>
          </a:ln>
        </p:spPr>
      </p:cxnSp>
      <p:sp>
        <p:nvSpPr>
          <p:cNvPr id="658" name="Google Shape;658;p22"/>
          <p:cNvSpPr/>
          <p:nvPr/>
        </p:nvSpPr>
        <p:spPr>
          <a:xfrm>
            <a:off x="2001368" y="3887151"/>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A : Food</a:t>
            </a:r>
            <a:endParaRPr b="0" i="0" sz="1400" u="none" cap="none" strike="noStrike">
              <a:solidFill>
                <a:srgbClr val="FF9E00"/>
              </a:solidFill>
              <a:latin typeface="Arial"/>
              <a:ea typeface="Arial"/>
              <a:cs typeface="Arial"/>
              <a:sym typeface="Arial"/>
            </a:endParaRPr>
          </a:p>
        </p:txBody>
      </p:sp>
      <p:sp>
        <p:nvSpPr>
          <p:cNvPr id="659" name="Google Shape;659;p22"/>
          <p:cNvSpPr/>
          <p:nvPr/>
        </p:nvSpPr>
        <p:spPr>
          <a:xfrm>
            <a:off x="6047048" y="3887151"/>
            <a:ext cx="2388960" cy="36468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B : Transport</a:t>
            </a:r>
            <a:endParaRPr b="0" i="0" sz="1400" u="none" cap="none" strike="noStrike">
              <a:solidFill>
                <a:srgbClr val="FF9E00"/>
              </a:solidFill>
              <a:latin typeface="Arial"/>
              <a:ea typeface="Arial"/>
              <a:cs typeface="Arial"/>
              <a:sym typeface="Arial"/>
            </a:endParaRPr>
          </a:p>
        </p:txBody>
      </p:sp>
      <p:sp>
        <p:nvSpPr>
          <p:cNvPr id="660" name="Google Shape;660;p22"/>
          <p:cNvSpPr/>
          <p:nvPr/>
        </p:nvSpPr>
        <p:spPr>
          <a:xfrm>
            <a:off x="2014688" y="4391151"/>
            <a:ext cx="2642040" cy="36468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C : Health care</a:t>
            </a:r>
            <a:endParaRPr b="0" i="0" sz="1400" u="none" cap="none" strike="noStrike">
              <a:solidFill>
                <a:srgbClr val="FF9E00"/>
              </a:solidFill>
              <a:latin typeface="Arial"/>
              <a:ea typeface="Arial"/>
              <a:cs typeface="Arial"/>
              <a:sym typeface="Arial"/>
            </a:endParaRPr>
          </a:p>
        </p:txBody>
      </p:sp>
      <p:sp>
        <p:nvSpPr>
          <p:cNvPr id="661" name="Google Shape;661;p22"/>
          <p:cNvSpPr/>
          <p:nvPr/>
        </p:nvSpPr>
        <p:spPr>
          <a:xfrm>
            <a:off x="6047048" y="4406088"/>
            <a:ext cx="3058920" cy="36468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D : Energy used in the home</a:t>
            </a:r>
            <a:endParaRPr b="0" i="0" sz="1400" u="none" cap="none" strike="noStrike">
              <a:solidFill>
                <a:srgbClr val="FF9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E00"/>
              </a:solidFill>
              <a:latin typeface="Arial"/>
              <a:ea typeface="Arial"/>
              <a:cs typeface="Arial"/>
              <a:sym typeface="Arial"/>
            </a:endParaRPr>
          </a:p>
        </p:txBody>
      </p:sp>
      <p:pic>
        <p:nvPicPr>
          <p:cNvPr id="662" name="Google Shape;662;p22"/>
          <p:cNvPicPr preferRelativeResize="0"/>
          <p:nvPr/>
        </p:nvPicPr>
        <p:blipFill>
          <a:blip r:embed="rId3">
            <a:alphaModFix/>
          </a:blip>
          <a:stretch>
            <a:fillRect/>
          </a:stretch>
        </p:blipFill>
        <p:spPr>
          <a:xfrm>
            <a:off x="10967425" y="5351100"/>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gc8737aaa51_0_0"/>
          <p:cNvSpPr txBox="1"/>
          <p:nvPr>
            <p:ph type="title"/>
          </p:nvPr>
        </p:nvSpPr>
        <p:spPr>
          <a:xfrm>
            <a:off x="1729062" y="1252180"/>
            <a:ext cx="80289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fr-FR">
                <a:solidFill>
                  <a:schemeClr val="dk1"/>
                </a:solidFill>
                <a:latin typeface="Corbel"/>
                <a:ea typeface="Corbel"/>
                <a:cs typeface="Corbel"/>
                <a:sym typeface="Corbel"/>
              </a:rPr>
              <a:t>QUIZ</a:t>
            </a:r>
            <a:endParaRPr sz="2000">
              <a:solidFill>
                <a:schemeClr val="dk1"/>
              </a:solidFill>
              <a:latin typeface="Corbel"/>
              <a:ea typeface="Corbel"/>
              <a:cs typeface="Corbel"/>
              <a:sym typeface="Corbel"/>
            </a:endParaRPr>
          </a:p>
        </p:txBody>
      </p:sp>
      <p:sp>
        <p:nvSpPr>
          <p:cNvPr id="669" name="Google Shape;669;gc8737aaa51_0_0"/>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670" name="Google Shape;670;gc8737aaa51_0_0"/>
          <p:cNvSpPr/>
          <p:nvPr/>
        </p:nvSpPr>
        <p:spPr>
          <a:xfrm>
            <a:off x="1999568" y="3887151"/>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c8737aaa51_0_0"/>
          <p:cNvSpPr/>
          <p:nvPr/>
        </p:nvSpPr>
        <p:spPr>
          <a:xfrm>
            <a:off x="1999568" y="4391151"/>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c8737aaa51_0_0"/>
          <p:cNvSpPr/>
          <p:nvPr/>
        </p:nvSpPr>
        <p:spPr>
          <a:xfrm>
            <a:off x="6031928" y="3887151"/>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gc8737aaa51_0_0"/>
          <p:cNvSpPr/>
          <p:nvPr/>
        </p:nvSpPr>
        <p:spPr>
          <a:xfrm>
            <a:off x="6031928" y="4391151"/>
            <a:ext cx="3888000" cy="431700"/>
          </a:xfrm>
          <a:prstGeom prst="roundRect">
            <a:avLst>
              <a:gd fmla="val 45346" name="adj"/>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c8737aaa51_0_0"/>
          <p:cNvSpPr/>
          <p:nvPr/>
        </p:nvSpPr>
        <p:spPr>
          <a:xfrm>
            <a:off x="2143568" y="2463111"/>
            <a:ext cx="7632300" cy="863700"/>
          </a:xfrm>
          <a:prstGeom prst="roundRect">
            <a:avLst>
              <a:gd fmla="val 29424" name="adj"/>
            </a:avLst>
          </a:prstGeom>
          <a:solidFill>
            <a:schemeClr val="dk1"/>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9E00"/>
                </a:solidFill>
                <a:latin typeface="Arial"/>
                <a:ea typeface="Arial"/>
                <a:cs typeface="Arial"/>
                <a:sym typeface="Arial"/>
              </a:rPr>
              <a:t>What are the main categories of emissions at the personal level?</a:t>
            </a:r>
            <a:endParaRPr b="0" i="0" sz="2000" u="none" cap="none" strike="noStrike">
              <a:solidFill>
                <a:srgbClr val="FF9E00"/>
              </a:solidFill>
              <a:latin typeface="Arial"/>
              <a:ea typeface="Arial"/>
              <a:cs typeface="Arial"/>
              <a:sym typeface="Arial"/>
            </a:endParaRPr>
          </a:p>
        </p:txBody>
      </p:sp>
      <p:sp>
        <p:nvSpPr>
          <p:cNvPr id="675" name="Google Shape;675;gc8737aaa51_0_0"/>
          <p:cNvSpPr/>
          <p:nvPr/>
        </p:nvSpPr>
        <p:spPr>
          <a:xfrm>
            <a:off x="1927568" y="3887151"/>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gc8737aaa51_0_0"/>
          <p:cNvSpPr/>
          <p:nvPr/>
        </p:nvSpPr>
        <p:spPr>
          <a:xfrm>
            <a:off x="5959928" y="3887151"/>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gc8737aaa51_0_0"/>
          <p:cNvSpPr/>
          <p:nvPr/>
        </p:nvSpPr>
        <p:spPr>
          <a:xfrm>
            <a:off x="1927568" y="4391151"/>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c8737aaa51_0_0"/>
          <p:cNvSpPr/>
          <p:nvPr/>
        </p:nvSpPr>
        <p:spPr>
          <a:xfrm>
            <a:off x="5959928" y="4391151"/>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gc8737aaa51_0_0"/>
          <p:cNvSpPr/>
          <p:nvPr/>
        </p:nvSpPr>
        <p:spPr>
          <a:xfrm>
            <a:off x="1927568" y="2463111"/>
            <a:ext cx="8064300" cy="863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0" name="Google Shape;680;gc8737aaa51_0_0"/>
          <p:cNvCxnSpPr/>
          <p:nvPr/>
        </p:nvCxnSpPr>
        <p:spPr>
          <a:xfrm>
            <a:off x="2359208" y="2463111"/>
            <a:ext cx="7201200" cy="0"/>
          </a:xfrm>
          <a:prstGeom prst="straightConnector1">
            <a:avLst/>
          </a:prstGeom>
          <a:noFill/>
          <a:ln cap="flat" cmpd="sng" w="25550">
            <a:solidFill>
              <a:srgbClr val="BBE0E3"/>
            </a:solidFill>
            <a:prstDash val="solid"/>
            <a:round/>
            <a:headEnd len="sm" w="sm" type="none"/>
            <a:tailEnd len="sm" w="sm" type="none"/>
          </a:ln>
        </p:spPr>
      </p:cxnSp>
      <p:cxnSp>
        <p:nvCxnSpPr>
          <p:cNvPr id="681" name="Google Shape;681;gc8737aaa51_0_0"/>
          <p:cNvCxnSpPr/>
          <p:nvPr/>
        </p:nvCxnSpPr>
        <p:spPr>
          <a:xfrm>
            <a:off x="2359208" y="3327111"/>
            <a:ext cx="7201200" cy="0"/>
          </a:xfrm>
          <a:prstGeom prst="straightConnector1">
            <a:avLst/>
          </a:prstGeom>
          <a:noFill/>
          <a:ln cap="flat" cmpd="sng" w="25550">
            <a:solidFill>
              <a:srgbClr val="BBE0E3"/>
            </a:solidFill>
            <a:prstDash val="solid"/>
            <a:round/>
            <a:headEnd len="sm" w="sm" type="none"/>
            <a:tailEnd len="sm" w="sm" type="none"/>
          </a:ln>
        </p:spPr>
      </p:cxnSp>
      <p:cxnSp>
        <p:nvCxnSpPr>
          <p:cNvPr id="682" name="Google Shape;682;gc8737aaa51_0_0"/>
          <p:cNvCxnSpPr/>
          <p:nvPr/>
        </p:nvCxnSpPr>
        <p:spPr>
          <a:xfrm>
            <a:off x="2143208" y="3886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83" name="Google Shape;683;gc8737aaa51_0_0"/>
          <p:cNvCxnSpPr/>
          <p:nvPr/>
        </p:nvCxnSpPr>
        <p:spPr>
          <a:xfrm>
            <a:off x="2143208" y="4318791"/>
            <a:ext cx="3600300" cy="0"/>
          </a:xfrm>
          <a:prstGeom prst="straightConnector1">
            <a:avLst/>
          </a:prstGeom>
          <a:noFill/>
          <a:ln cap="flat" cmpd="sng" w="25550">
            <a:solidFill>
              <a:schemeClr val="accent1"/>
            </a:solidFill>
            <a:prstDash val="solid"/>
            <a:round/>
            <a:headEnd len="sm" w="sm" type="none"/>
            <a:tailEnd len="sm" w="sm" type="none"/>
          </a:ln>
        </p:spPr>
      </p:cxnSp>
      <p:cxnSp>
        <p:nvCxnSpPr>
          <p:cNvPr id="684" name="Google Shape;684;gc8737aaa51_0_0"/>
          <p:cNvCxnSpPr/>
          <p:nvPr/>
        </p:nvCxnSpPr>
        <p:spPr>
          <a:xfrm>
            <a:off x="2143208" y="4390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85" name="Google Shape;685;gc8737aaa51_0_0"/>
          <p:cNvCxnSpPr/>
          <p:nvPr/>
        </p:nvCxnSpPr>
        <p:spPr>
          <a:xfrm>
            <a:off x="2143208" y="4822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86" name="Google Shape;686;gc8737aaa51_0_0"/>
          <p:cNvCxnSpPr/>
          <p:nvPr/>
        </p:nvCxnSpPr>
        <p:spPr>
          <a:xfrm>
            <a:off x="6175928" y="3886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87" name="Google Shape;687;gc8737aaa51_0_0"/>
          <p:cNvCxnSpPr/>
          <p:nvPr/>
        </p:nvCxnSpPr>
        <p:spPr>
          <a:xfrm>
            <a:off x="6175928" y="4318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88" name="Google Shape;688;gc8737aaa51_0_0"/>
          <p:cNvCxnSpPr/>
          <p:nvPr/>
        </p:nvCxnSpPr>
        <p:spPr>
          <a:xfrm>
            <a:off x="6175928" y="4390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89" name="Google Shape;689;gc8737aaa51_0_0"/>
          <p:cNvCxnSpPr/>
          <p:nvPr/>
        </p:nvCxnSpPr>
        <p:spPr>
          <a:xfrm>
            <a:off x="6175928" y="4822791"/>
            <a:ext cx="3600300" cy="0"/>
          </a:xfrm>
          <a:prstGeom prst="straightConnector1">
            <a:avLst/>
          </a:prstGeom>
          <a:noFill/>
          <a:ln cap="flat" cmpd="sng" w="25550">
            <a:solidFill>
              <a:srgbClr val="BBE0E3"/>
            </a:solidFill>
            <a:prstDash val="solid"/>
            <a:round/>
            <a:headEnd len="sm" w="sm" type="none"/>
            <a:tailEnd len="sm" w="sm" type="none"/>
          </a:ln>
        </p:spPr>
      </p:cxnSp>
      <p:cxnSp>
        <p:nvCxnSpPr>
          <p:cNvPr id="690" name="Google Shape;690;gc8737aaa51_0_0"/>
          <p:cNvCxnSpPr/>
          <p:nvPr/>
        </p:nvCxnSpPr>
        <p:spPr>
          <a:xfrm>
            <a:off x="9992288" y="2895111"/>
            <a:ext cx="539700" cy="0"/>
          </a:xfrm>
          <a:prstGeom prst="straightConnector1">
            <a:avLst/>
          </a:prstGeom>
          <a:noFill/>
          <a:ln cap="flat" cmpd="sng" w="25550">
            <a:solidFill>
              <a:srgbClr val="BBE0E3"/>
            </a:solidFill>
            <a:prstDash val="solid"/>
            <a:round/>
            <a:headEnd len="sm" w="sm" type="none"/>
            <a:tailEnd len="sm" w="sm" type="none"/>
          </a:ln>
        </p:spPr>
      </p:cxnSp>
      <p:cxnSp>
        <p:nvCxnSpPr>
          <p:cNvPr id="691" name="Google Shape;691;gc8737aaa51_0_0"/>
          <p:cNvCxnSpPr/>
          <p:nvPr/>
        </p:nvCxnSpPr>
        <p:spPr>
          <a:xfrm>
            <a:off x="9992288" y="4102791"/>
            <a:ext cx="539700" cy="0"/>
          </a:xfrm>
          <a:prstGeom prst="straightConnector1">
            <a:avLst/>
          </a:prstGeom>
          <a:noFill/>
          <a:ln cap="flat" cmpd="sng" w="25550">
            <a:solidFill>
              <a:srgbClr val="BBE0E3"/>
            </a:solidFill>
            <a:prstDash val="solid"/>
            <a:round/>
            <a:headEnd len="sm" w="sm" type="none"/>
            <a:tailEnd len="sm" w="sm" type="none"/>
          </a:ln>
        </p:spPr>
      </p:cxnSp>
      <p:cxnSp>
        <p:nvCxnSpPr>
          <p:cNvPr id="692" name="Google Shape;692;gc8737aaa51_0_0"/>
          <p:cNvCxnSpPr/>
          <p:nvPr/>
        </p:nvCxnSpPr>
        <p:spPr>
          <a:xfrm>
            <a:off x="9992288" y="4606791"/>
            <a:ext cx="539700" cy="0"/>
          </a:xfrm>
          <a:prstGeom prst="straightConnector1">
            <a:avLst/>
          </a:prstGeom>
          <a:noFill/>
          <a:ln cap="flat" cmpd="sng" w="25550">
            <a:solidFill>
              <a:srgbClr val="BBE0E3"/>
            </a:solidFill>
            <a:prstDash val="solid"/>
            <a:round/>
            <a:headEnd len="sm" w="sm" type="none"/>
            <a:tailEnd len="sm" w="sm" type="none"/>
          </a:ln>
        </p:spPr>
      </p:cxnSp>
      <p:cxnSp>
        <p:nvCxnSpPr>
          <p:cNvPr id="693" name="Google Shape;693;gc8737aaa51_0_0"/>
          <p:cNvCxnSpPr/>
          <p:nvPr/>
        </p:nvCxnSpPr>
        <p:spPr>
          <a:xfrm>
            <a:off x="1387928" y="2895111"/>
            <a:ext cx="539400" cy="0"/>
          </a:xfrm>
          <a:prstGeom prst="straightConnector1">
            <a:avLst/>
          </a:prstGeom>
          <a:noFill/>
          <a:ln cap="flat" cmpd="sng" w="25550">
            <a:solidFill>
              <a:srgbClr val="BBE0E3"/>
            </a:solidFill>
            <a:prstDash val="solid"/>
            <a:round/>
            <a:headEnd len="sm" w="sm" type="none"/>
            <a:tailEnd len="sm" w="sm" type="none"/>
          </a:ln>
        </p:spPr>
      </p:cxnSp>
      <p:cxnSp>
        <p:nvCxnSpPr>
          <p:cNvPr id="694" name="Google Shape;694;gc8737aaa51_0_0"/>
          <p:cNvCxnSpPr/>
          <p:nvPr/>
        </p:nvCxnSpPr>
        <p:spPr>
          <a:xfrm>
            <a:off x="1387928" y="4102791"/>
            <a:ext cx="539400" cy="0"/>
          </a:xfrm>
          <a:prstGeom prst="straightConnector1">
            <a:avLst/>
          </a:prstGeom>
          <a:noFill/>
          <a:ln cap="flat" cmpd="sng" w="25550">
            <a:solidFill>
              <a:srgbClr val="BBE0E3"/>
            </a:solidFill>
            <a:prstDash val="solid"/>
            <a:round/>
            <a:headEnd len="sm" w="sm" type="none"/>
            <a:tailEnd len="sm" w="sm" type="none"/>
          </a:ln>
        </p:spPr>
      </p:cxnSp>
      <p:cxnSp>
        <p:nvCxnSpPr>
          <p:cNvPr id="695" name="Google Shape;695;gc8737aaa51_0_0"/>
          <p:cNvCxnSpPr/>
          <p:nvPr/>
        </p:nvCxnSpPr>
        <p:spPr>
          <a:xfrm>
            <a:off x="1387928" y="4606791"/>
            <a:ext cx="539400" cy="0"/>
          </a:xfrm>
          <a:prstGeom prst="straightConnector1">
            <a:avLst/>
          </a:prstGeom>
          <a:noFill/>
          <a:ln cap="flat" cmpd="sng" w="25550">
            <a:solidFill>
              <a:srgbClr val="BBE0E3"/>
            </a:solidFill>
            <a:prstDash val="solid"/>
            <a:round/>
            <a:headEnd len="sm" w="sm" type="none"/>
            <a:tailEnd len="sm" w="sm" type="none"/>
          </a:ln>
        </p:spPr>
      </p:cxnSp>
      <p:sp>
        <p:nvSpPr>
          <p:cNvPr id="696" name="Google Shape;696;gc8737aaa51_0_0"/>
          <p:cNvSpPr/>
          <p:nvPr/>
        </p:nvSpPr>
        <p:spPr>
          <a:xfrm>
            <a:off x="2005622" y="3895653"/>
            <a:ext cx="3876000" cy="414300"/>
          </a:xfrm>
          <a:prstGeom prst="roundRect">
            <a:avLst>
              <a:gd fmla="val 50000" name="adj"/>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gc8737aaa51_0_0"/>
          <p:cNvSpPr/>
          <p:nvPr/>
        </p:nvSpPr>
        <p:spPr>
          <a:xfrm>
            <a:off x="2001368" y="3887151"/>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A : Food</a:t>
            </a:r>
            <a:endParaRPr b="0" i="0" sz="1400" u="none" cap="none" strike="noStrike">
              <a:solidFill>
                <a:srgbClr val="FF9E00"/>
              </a:solidFill>
              <a:latin typeface="Arial"/>
              <a:ea typeface="Arial"/>
              <a:cs typeface="Arial"/>
              <a:sym typeface="Arial"/>
            </a:endParaRPr>
          </a:p>
        </p:txBody>
      </p:sp>
      <p:sp>
        <p:nvSpPr>
          <p:cNvPr id="698" name="Google Shape;698;gc8737aaa51_0_0"/>
          <p:cNvSpPr/>
          <p:nvPr/>
        </p:nvSpPr>
        <p:spPr>
          <a:xfrm>
            <a:off x="6037935" y="3895653"/>
            <a:ext cx="3876000" cy="414300"/>
          </a:xfrm>
          <a:prstGeom prst="roundRect">
            <a:avLst>
              <a:gd fmla="val 50000" name="adj"/>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c8737aaa51_0_0"/>
          <p:cNvSpPr/>
          <p:nvPr/>
        </p:nvSpPr>
        <p:spPr>
          <a:xfrm>
            <a:off x="6047048" y="3887151"/>
            <a:ext cx="23889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B : Transport</a:t>
            </a:r>
            <a:endParaRPr b="0" i="0" sz="1400" u="none" cap="none" strike="noStrike">
              <a:solidFill>
                <a:srgbClr val="FF9E00"/>
              </a:solidFill>
              <a:latin typeface="Arial"/>
              <a:ea typeface="Arial"/>
              <a:cs typeface="Arial"/>
              <a:sym typeface="Arial"/>
            </a:endParaRPr>
          </a:p>
        </p:txBody>
      </p:sp>
      <p:sp>
        <p:nvSpPr>
          <p:cNvPr id="700" name="Google Shape;700;gc8737aaa51_0_0"/>
          <p:cNvSpPr/>
          <p:nvPr/>
        </p:nvSpPr>
        <p:spPr>
          <a:xfrm>
            <a:off x="2014688" y="4391151"/>
            <a:ext cx="26421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C : Health care</a:t>
            </a:r>
            <a:endParaRPr b="0" i="0" sz="1400" u="none" cap="none" strike="noStrike">
              <a:solidFill>
                <a:srgbClr val="FF9E00"/>
              </a:solidFill>
              <a:latin typeface="Arial"/>
              <a:ea typeface="Arial"/>
              <a:cs typeface="Arial"/>
              <a:sym typeface="Arial"/>
            </a:endParaRPr>
          </a:p>
        </p:txBody>
      </p:sp>
      <p:sp>
        <p:nvSpPr>
          <p:cNvPr id="701" name="Google Shape;701;gc8737aaa51_0_0"/>
          <p:cNvSpPr/>
          <p:nvPr/>
        </p:nvSpPr>
        <p:spPr>
          <a:xfrm>
            <a:off x="6047048" y="4406088"/>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rgbClr val="FF9E00"/>
                </a:solidFill>
                <a:latin typeface="Arial"/>
                <a:ea typeface="Arial"/>
                <a:cs typeface="Arial"/>
                <a:sym typeface="Arial"/>
              </a:rPr>
              <a:t>D : Energy used in the home</a:t>
            </a:r>
            <a:endParaRPr b="0" i="0" sz="1400" u="none" cap="none" strike="noStrike">
              <a:solidFill>
                <a:srgbClr val="FF9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E00"/>
              </a:solidFill>
              <a:latin typeface="Arial"/>
              <a:ea typeface="Arial"/>
              <a:cs typeface="Arial"/>
              <a:sym typeface="Arial"/>
            </a:endParaRPr>
          </a:p>
        </p:txBody>
      </p:sp>
      <p:pic>
        <p:nvPicPr>
          <p:cNvPr id="702" name="Google Shape;702;gc8737aaa51_0_0"/>
          <p:cNvPicPr preferRelativeResize="0"/>
          <p:nvPr/>
        </p:nvPicPr>
        <p:blipFill>
          <a:blip r:embed="rId3">
            <a:alphaModFix/>
          </a:blip>
          <a:stretch>
            <a:fillRect/>
          </a:stretch>
        </p:blipFill>
        <p:spPr>
          <a:xfrm>
            <a:off x="10967425" y="5351100"/>
            <a:ext cx="118110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e5b803d4b7_0_94"/>
          <p:cNvSpPr txBox="1"/>
          <p:nvPr>
            <p:ph idx="1" type="body"/>
          </p:nvPr>
        </p:nvSpPr>
        <p:spPr>
          <a:xfrm>
            <a:off x="431871" y="1066270"/>
            <a:ext cx="10972800" cy="60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a:solidFill>
                  <a:schemeClr val="dk2"/>
                </a:solidFill>
                <a:latin typeface="Corbel"/>
                <a:ea typeface="Corbel"/>
                <a:cs typeface="Corbel"/>
                <a:sym typeface="Corbel"/>
              </a:rPr>
              <a:t>Annual Personal carbon footprint – the main emission categories</a:t>
            </a:r>
            <a:endParaRPr>
              <a:solidFill>
                <a:schemeClr val="dk2"/>
              </a:solidFill>
              <a:latin typeface="Corbel"/>
              <a:ea typeface="Corbel"/>
              <a:cs typeface="Corbel"/>
              <a:sym typeface="Corbel"/>
            </a:endParaRPr>
          </a:p>
        </p:txBody>
      </p:sp>
      <p:sp>
        <p:nvSpPr>
          <p:cNvPr id="708" name="Google Shape;708;ge5b803d4b7_0_94"/>
          <p:cNvSpPr/>
          <p:nvPr/>
        </p:nvSpPr>
        <p:spPr>
          <a:xfrm>
            <a:off x="1455383" y="1675673"/>
            <a:ext cx="4608000" cy="410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09" name="Google Shape;709;ge5b803d4b7_0_94"/>
          <p:cNvSpPr/>
          <p:nvPr/>
        </p:nvSpPr>
        <p:spPr>
          <a:xfrm>
            <a:off x="6022058" y="1678747"/>
            <a:ext cx="4752000" cy="4097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0" name="Google Shape;710;ge5b803d4b7_0_94"/>
          <p:cNvSpPr txBox="1"/>
          <p:nvPr/>
        </p:nvSpPr>
        <p:spPr>
          <a:xfrm>
            <a:off x="5092551" y="5982392"/>
            <a:ext cx="57858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Source: Publication Faire sa part, Carbone 4, June 2019</a:t>
            </a:r>
            <a:endParaRPr b="0" i="1" sz="1400" u="none" cap="none" strike="noStrike">
              <a:solidFill>
                <a:schemeClr val="dk1"/>
              </a:solidFill>
              <a:latin typeface="Corbel"/>
              <a:ea typeface="Corbel"/>
              <a:cs typeface="Corbel"/>
              <a:sym typeface="Corbel"/>
            </a:endParaRPr>
          </a:p>
        </p:txBody>
      </p:sp>
      <p:sp>
        <p:nvSpPr>
          <p:cNvPr id="711" name="Google Shape;711;ge5b803d4b7_0_94"/>
          <p:cNvSpPr txBox="1"/>
          <p:nvPr/>
        </p:nvSpPr>
        <p:spPr>
          <a:xfrm>
            <a:off x="1839225" y="2185225"/>
            <a:ext cx="46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712" name="Google Shape;712;ge5b803d4b7_0_94"/>
          <p:cNvSpPr/>
          <p:nvPr/>
        </p:nvSpPr>
        <p:spPr>
          <a:xfrm>
            <a:off x="1455375" y="1678750"/>
            <a:ext cx="4586400" cy="2108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Food: 2 457 kg CO2e </a:t>
            </a:r>
            <a:endParaRPr b="1" i="0" sz="1500" u="none" cap="none" strike="noStrike">
              <a:solidFill>
                <a:srgbClr val="000000"/>
              </a:solidFill>
              <a:latin typeface="Corbel"/>
              <a:ea typeface="Corbel"/>
              <a:cs typeface="Corbel"/>
              <a:sym typeface="Corbel"/>
            </a:endParaRPr>
          </a:p>
        </p:txBody>
      </p:sp>
      <p:sp>
        <p:nvSpPr>
          <p:cNvPr id="713" name="Google Shape;713;ge5b803d4b7_0_94"/>
          <p:cNvSpPr/>
          <p:nvPr/>
        </p:nvSpPr>
        <p:spPr>
          <a:xfrm>
            <a:off x="6283900" y="2475875"/>
            <a:ext cx="670200" cy="2178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18 </a:t>
            </a:r>
            <a:endParaRPr b="0" i="0" sz="1400" u="none" cap="none" strike="noStrike">
              <a:solidFill>
                <a:srgbClr val="000000"/>
              </a:solidFill>
              <a:latin typeface="Arial"/>
              <a:ea typeface="Arial"/>
              <a:cs typeface="Arial"/>
              <a:sym typeface="Arial"/>
            </a:endParaRPr>
          </a:p>
        </p:txBody>
      </p:sp>
      <p:sp>
        <p:nvSpPr>
          <p:cNvPr id="714" name="Google Shape;714;ge5b803d4b7_0_94"/>
          <p:cNvSpPr/>
          <p:nvPr/>
        </p:nvSpPr>
        <p:spPr>
          <a:xfrm>
            <a:off x="6041775" y="1678750"/>
            <a:ext cx="4732200" cy="1577700"/>
          </a:xfrm>
          <a:prstGeom prst="rect">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Transport: 1 838 kg CO2e</a:t>
            </a:r>
            <a:endParaRPr b="1" i="0" sz="1500" u="none" cap="none" strike="noStrike">
              <a:solidFill>
                <a:srgbClr val="000000"/>
              </a:solidFill>
              <a:latin typeface="Corbel"/>
              <a:ea typeface="Corbel"/>
              <a:cs typeface="Corbel"/>
              <a:sym typeface="Corbel"/>
            </a:endParaRPr>
          </a:p>
        </p:txBody>
      </p:sp>
      <p:sp>
        <p:nvSpPr>
          <p:cNvPr id="715" name="Google Shape;715;ge5b803d4b7_0_94"/>
          <p:cNvSpPr/>
          <p:nvPr/>
        </p:nvSpPr>
        <p:spPr>
          <a:xfrm>
            <a:off x="6041775" y="3228150"/>
            <a:ext cx="4732200" cy="1296000"/>
          </a:xfrm>
          <a:prstGeom prst="rect">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Services:  1 783 kg CO2e</a:t>
            </a:r>
            <a:endParaRPr b="1" i="0" sz="1500" u="none" cap="none" strike="noStrike">
              <a:solidFill>
                <a:srgbClr val="000000"/>
              </a:solidFill>
              <a:latin typeface="Corbel"/>
              <a:ea typeface="Corbel"/>
              <a:cs typeface="Corbel"/>
              <a:sym typeface="Corbel"/>
            </a:endParaRPr>
          </a:p>
        </p:txBody>
      </p:sp>
      <p:sp>
        <p:nvSpPr>
          <p:cNvPr id="716" name="Google Shape;716;ge5b803d4b7_0_94"/>
          <p:cNvSpPr/>
          <p:nvPr/>
        </p:nvSpPr>
        <p:spPr>
          <a:xfrm>
            <a:off x="1455375" y="3787075"/>
            <a:ext cx="4586400" cy="19893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Consumer goods:  2 393 kg CO2e</a:t>
            </a:r>
            <a:endParaRPr b="1" i="0" sz="1500" u="none" cap="none" strike="noStrike">
              <a:solidFill>
                <a:srgbClr val="000000"/>
              </a:solidFill>
              <a:latin typeface="Corbel"/>
              <a:ea typeface="Corbel"/>
              <a:cs typeface="Corbel"/>
              <a:sym typeface="Corbel"/>
            </a:endParaRPr>
          </a:p>
        </p:txBody>
      </p:sp>
      <p:sp>
        <p:nvSpPr>
          <p:cNvPr id="717" name="Google Shape;717;ge5b803d4b7_0_94"/>
          <p:cNvSpPr/>
          <p:nvPr/>
        </p:nvSpPr>
        <p:spPr>
          <a:xfrm>
            <a:off x="6041775" y="4529975"/>
            <a:ext cx="4732200" cy="1246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262626"/>
                </a:solidFill>
                <a:latin typeface="Corbel"/>
                <a:ea typeface="Corbel"/>
                <a:cs typeface="Corbel"/>
                <a:sym typeface="Corbel"/>
              </a:rPr>
              <a:t>Energy consumed in the  home</a:t>
            </a:r>
            <a:r>
              <a:rPr b="1" i="0" lang="fr-FR" sz="1500" u="none" cap="none" strike="noStrike">
                <a:solidFill>
                  <a:srgbClr val="000000"/>
                </a:solidFill>
                <a:latin typeface="Corbel"/>
                <a:ea typeface="Corbel"/>
                <a:cs typeface="Corbel"/>
                <a:sym typeface="Corbel"/>
              </a:rPr>
              <a:t>:  1 556 kg CO2e</a:t>
            </a:r>
            <a:endParaRPr b="1" i="0" sz="1500" u="none" cap="none" strike="noStrike">
              <a:solidFill>
                <a:srgbClr val="000000"/>
              </a:solidFill>
              <a:latin typeface="Corbel"/>
              <a:ea typeface="Corbel"/>
              <a:cs typeface="Corbel"/>
              <a:sym typeface="Corbel"/>
            </a:endParaRPr>
          </a:p>
        </p:txBody>
      </p:sp>
      <p:pic>
        <p:nvPicPr>
          <p:cNvPr descr="Une image contenant sombre, ciel nocturne&#10;&#10;Description générée automatiquement" id="718" name="Google Shape;718;ge5b803d4b7_0_94"/>
          <p:cNvPicPr preferRelativeResize="0"/>
          <p:nvPr/>
        </p:nvPicPr>
        <p:blipFill rotWithShape="1">
          <a:blip r:embed="rId5">
            <a:alphaModFix/>
          </a:blip>
          <a:srcRect b="0" l="0" r="0" t="0"/>
          <a:stretch/>
        </p:blipFill>
        <p:spPr>
          <a:xfrm>
            <a:off x="5025551" y="2169388"/>
            <a:ext cx="866819" cy="866819"/>
          </a:xfrm>
          <a:prstGeom prst="rect">
            <a:avLst/>
          </a:prstGeom>
          <a:noFill/>
          <a:ln>
            <a:noFill/>
          </a:ln>
        </p:spPr>
      </p:pic>
      <p:pic>
        <p:nvPicPr>
          <p:cNvPr id="719" name="Google Shape;719;ge5b803d4b7_0_94"/>
          <p:cNvPicPr preferRelativeResize="0"/>
          <p:nvPr/>
        </p:nvPicPr>
        <p:blipFill rotWithShape="1">
          <a:blip r:embed="rId6">
            <a:alphaModFix/>
          </a:blip>
          <a:srcRect b="0" l="0" r="0" t="0"/>
          <a:stretch/>
        </p:blipFill>
        <p:spPr>
          <a:xfrm>
            <a:off x="3485149" y="3111145"/>
            <a:ext cx="434615" cy="434615"/>
          </a:xfrm>
          <a:prstGeom prst="rect">
            <a:avLst/>
          </a:prstGeom>
          <a:noFill/>
          <a:ln>
            <a:noFill/>
          </a:ln>
        </p:spPr>
      </p:pic>
      <p:pic>
        <p:nvPicPr>
          <p:cNvPr id="720" name="Google Shape;720;ge5b803d4b7_0_94"/>
          <p:cNvPicPr preferRelativeResize="0"/>
          <p:nvPr/>
        </p:nvPicPr>
        <p:blipFill rotWithShape="1">
          <a:blip r:embed="rId7">
            <a:alphaModFix/>
          </a:blip>
          <a:srcRect b="0" l="0" r="0" t="0"/>
          <a:stretch/>
        </p:blipFill>
        <p:spPr>
          <a:xfrm>
            <a:off x="6379294" y="2263195"/>
            <a:ext cx="618357" cy="618357"/>
          </a:xfrm>
          <a:prstGeom prst="rect">
            <a:avLst/>
          </a:prstGeom>
          <a:noFill/>
          <a:ln>
            <a:noFill/>
          </a:ln>
        </p:spPr>
      </p:pic>
      <p:pic>
        <p:nvPicPr>
          <p:cNvPr id="721" name="Google Shape;721;ge5b803d4b7_0_94"/>
          <p:cNvPicPr preferRelativeResize="0"/>
          <p:nvPr/>
        </p:nvPicPr>
        <p:blipFill rotWithShape="1">
          <a:blip r:embed="rId8">
            <a:alphaModFix/>
          </a:blip>
          <a:srcRect b="0" l="0" r="0" t="0"/>
          <a:stretch/>
        </p:blipFill>
        <p:spPr>
          <a:xfrm>
            <a:off x="9462537" y="1618679"/>
            <a:ext cx="1296000" cy="1296000"/>
          </a:xfrm>
          <a:prstGeom prst="rect">
            <a:avLst/>
          </a:prstGeom>
          <a:noFill/>
          <a:ln>
            <a:noFill/>
          </a:ln>
        </p:spPr>
      </p:pic>
      <p:pic>
        <p:nvPicPr>
          <p:cNvPr id="722" name="Google Shape;722;ge5b803d4b7_0_94"/>
          <p:cNvPicPr preferRelativeResize="0"/>
          <p:nvPr/>
        </p:nvPicPr>
        <p:blipFill rotWithShape="1">
          <a:blip r:embed="rId9">
            <a:alphaModFix/>
          </a:blip>
          <a:srcRect b="0" l="0" r="0" t="0"/>
          <a:stretch/>
        </p:blipFill>
        <p:spPr>
          <a:xfrm>
            <a:off x="1630628" y="2350843"/>
            <a:ext cx="741057" cy="741057"/>
          </a:xfrm>
          <a:prstGeom prst="rect">
            <a:avLst/>
          </a:prstGeom>
          <a:noFill/>
          <a:ln>
            <a:noFill/>
          </a:ln>
        </p:spPr>
      </p:pic>
      <p:pic>
        <p:nvPicPr>
          <p:cNvPr id="723" name="Google Shape;723;ge5b803d4b7_0_94"/>
          <p:cNvPicPr preferRelativeResize="0"/>
          <p:nvPr/>
        </p:nvPicPr>
        <p:blipFill rotWithShape="1">
          <a:blip r:embed="rId10">
            <a:alphaModFix/>
          </a:blip>
          <a:srcRect b="0" l="0" r="0" t="0"/>
          <a:stretch/>
        </p:blipFill>
        <p:spPr>
          <a:xfrm>
            <a:off x="5108745" y="3881599"/>
            <a:ext cx="712513" cy="712513"/>
          </a:xfrm>
          <a:prstGeom prst="rect">
            <a:avLst/>
          </a:prstGeom>
          <a:noFill/>
          <a:ln>
            <a:noFill/>
          </a:ln>
        </p:spPr>
      </p:pic>
      <p:pic>
        <p:nvPicPr>
          <p:cNvPr id="724" name="Google Shape;724;ge5b803d4b7_0_94"/>
          <p:cNvPicPr preferRelativeResize="0"/>
          <p:nvPr/>
        </p:nvPicPr>
        <p:blipFill rotWithShape="1">
          <a:blip r:embed="rId11">
            <a:alphaModFix/>
          </a:blip>
          <a:srcRect b="0" l="0" r="0" t="0"/>
          <a:stretch/>
        </p:blipFill>
        <p:spPr>
          <a:xfrm>
            <a:off x="1709591" y="3936602"/>
            <a:ext cx="602505" cy="602505"/>
          </a:xfrm>
          <a:prstGeom prst="rect">
            <a:avLst/>
          </a:prstGeom>
          <a:noFill/>
          <a:ln>
            <a:noFill/>
          </a:ln>
        </p:spPr>
      </p:pic>
      <p:pic>
        <p:nvPicPr>
          <p:cNvPr id="725" name="Google Shape;725;ge5b803d4b7_0_94"/>
          <p:cNvPicPr preferRelativeResize="0"/>
          <p:nvPr/>
        </p:nvPicPr>
        <p:blipFill rotWithShape="1">
          <a:blip r:embed="rId12">
            <a:alphaModFix/>
          </a:blip>
          <a:srcRect b="0" l="0" r="0" t="0"/>
          <a:stretch/>
        </p:blipFill>
        <p:spPr>
          <a:xfrm>
            <a:off x="1746683" y="5351970"/>
            <a:ext cx="264160" cy="264160"/>
          </a:xfrm>
          <a:prstGeom prst="rect">
            <a:avLst/>
          </a:prstGeom>
          <a:noFill/>
          <a:ln>
            <a:noFill/>
          </a:ln>
        </p:spPr>
      </p:pic>
      <p:pic>
        <p:nvPicPr>
          <p:cNvPr id="726" name="Google Shape;726;ge5b803d4b7_0_94"/>
          <p:cNvPicPr preferRelativeResize="0"/>
          <p:nvPr/>
        </p:nvPicPr>
        <p:blipFill rotWithShape="1">
          <a:blip r:embed="rId13">
            <a:alphaModFix/>
          </a:blip>
          <a:srcRect b="0" l="0" r="0" t="0"/>
          <a:stretch/>
        </p:blipFill>
        <p:spPr>
          <a:xfrm>
            <a:off x="9760302" y="3296074"/>
            <a:ext cx="726402" cy="726402"/>
          </a:xfrm>
          <a:prstGeom prst="rect">
            <a:avLst/>
          </a:prstGeom>
          <a:noFill/>
          <a:ln>
            <a:noFill/>
          </a:ln>
        </p:spPr>
      </p:pic>
      <p:pic>
        <p:nvPicPr>
          <p:cNvPr id="727" name="Google Shape;727;ge5b803d4b7_0_94"/>
          <p:cNvPicPr preferRelativeResize="0"/>
          <p:nvPr/>
        </p:nvPicPr>
        <p:blipFill rotWithShape="1">
          <a:blip r:embed="rId14">
            <a:alphaModFix/>
          </a:blip>
          <a:srcRect b="0" l="0" r="0" t="0"/>
          <a:stretch/>
        </p:blipFill>
        <p:spPr>
          <a:xfrm>
            <a:off x="9934175" y="4053351"/>
            <a:ext cx="378656" cy="378656"/>
          </a:xfrm>
          <a:prstGeom prst="rect">
            <a:avLst/>
          </a:prstGeom>
          <a:noFill/>
          <a:ln>
            <a:noFill/>
          </a:ln>
        </p:spPr>
      </p:pic>
      <p:pic>
        <p:nvPicPr>
          <p:cNvPr id="728" name="Google Shape;728;ge5b803d4b7_0_94"/>
          <p:cNvPicPr preferRelativeResize="0"/>
          <p:nvPr/>
        </p:nvPicPr>
        <p:blipFill rotWithShape="1">
          <a:blip r:embed="rId15">
            <a:alphaModFix/>
          </a:blip>
          <a:srcRect b="0" l="0" r="0" t="0"/>
          <a:stretch/>
        </p:blipFill>
        <p:spPr>
          <a:xfrm>
            <a:off x="6165565" y="5278073"/>
            <a:ext cx="411953" cy="411953"/>
          </a:xfrm>
          <a:prstGeom prst="rect">
            <a:avLst/>
          </a:prstGeom>
          <a:noFill/>
          <a:ln>
            <a:noFill/>
          </a:ln>
        </p:spPr>
      </p:pic>
      <p:pic>
        <p:nvPicPr>
          <p:cNvPr id="729" name="Google Shape;729;ge5b803d4b7_0_94"/>
          <p:cNvPicPr preferRelativeResize="0"/>
          <p:nvPr/>
        </p:nvPicPr>
        <p:blipFill rotWithShape="1">
          <a:blip r:embed="rId16">
            <a:alphaModFix/>
          </a:blip>
          <a:srcRect b="0" l="0" r="0" t="0"/>
          <a:stretch/>
        </p:blipFill>
        <p:spPr>
          <a:xfrm>
            <a:off x="10257217" y="5125365"/>
            <a:ext cx="411953" cy="411953"/>
          </a:xfrm>
          <a:prstGeom prst="rect">
            <a:avLst/>
          </a:prstGeom>
          <a:noFill/>
          <a:ln>
            <a:noFill/>
          </a:ln>
        </p:spPr>
      </p:pic>
      <p:pic>
        <p:nvPicPr>
          <p:cNvPr id="730" name="Google Shape;730;ge5b803d4b7_0_94"/>
          <p:cNvPicPr preferRelativeResize="0"/>
          <p:nvPr/>
        </p:nvPicPr>
        <p:blipFill>
          <a:blip r:embed="rId17">
            <a:alphaModFix/>
          </a:blip>
          <a:stretch>
            <a:fillRect/>
          </a:stretch>
        </p:blipFill>
        <p:spPr>
          <a:xfrm>
            <a:off x="10967425" y="5351100"/>
            <a:ext cx="1181100" cy="1352550"/>
          </a:xfrm>
          <a:prstGeom prst="rect">
            <a:avLst/>
          </a:prstGeom>
          <a:noFill/>
          <a:ln>
            <a:noFill/>
          </a:ln>
        </p:spPr>
      </p:pic>
      <p:pic>
        <p:nvPicPr>
          <p:cNvPr id="731" name="Google Shape;731;ge5b803d4b7_0_94"/>
          <p:cNvPicPr preferRelativeResize="0"/>
          <p:nvPr/>
        </p:nvPicPr>
        <p:blipFill>
          <a:blip r:embed="rId18">
            <a:alphaModFix/>
          </a:blip>
          <a:stretch>
            <a:fillRect/>
          </a:stretch>
        </p:blipFill>
        <p:spPr>
          <a:xfrm>
            <a:off x="6165575" y="3744712"/>
            <a:ext cx="670200" cy="670200"/>
          </a:xfrm>
          <a:prstGeom prst="rect">
            <a:avLst/>
          </a:prstGeom>
          <a:noFill/>
          <a:ln>
            <a:noFill/>
          </a:ln>
        </p:spPr>
      </p:pic>
      <p:pic>
        <p:nvPicPr>
          <p:cNvPr id="732" name="Google Shape;732;ge5b803d4b7_0_94"/>
          <p:cNvPicPr preferRelativeResize="0"/>
          <p:nvPr/>
        </p:nvPicPr>
        <p:blipFill>
          <a:blip r:embed="rId19">
            <a:alphaModFix/>
          </a:blip>
          <a:stretch>
            <a:fillRect/>
          </a:stretch>
        </p:blipFill>
        <p:spPr>
          <a:xfrm>
            <a:off x="6783200" y="3302650"/>
            <a:ext cx="618350" cy="618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