
<file path=[Content_Types].xml><?xml version="1.0" encoding="utf-8"?>
<Types xmlns="http://schemas.openxmlformats.org/package/2006/content-types">
  <Default ContentType="image/jpeg" Extension="jpg"/>
  <Default ContentType="application/xml" Extension="xml"/>
  <Default ContentType="image/png" Extension="png"/>
  <Default ContentType="application/vnd.openxmlformats-package.relationships+xml" Extension="rels"/>
  <Override ContentType="application/vnd.openxmlformats-officedocument.presentationml.comments+xml" PartName="/ppt/comments/comment1.xml"/>
  <Override ContentType="application/vnd.openxmlformats-officedocument.presentationml.comments+xml" PartName="/ppt/comments/comment2.xml"/>
  <Override ContentType="application/vnd.openxmlformats-officedocument.presentationml.tableStyles+xml" PartName="/ppt/tableStyles.xml"/>
  <Override ContentType="application/vnd.openxmlformats-officedocument.presentationml.slideLayout+xml" PartName="/ppt/slideLayouts/slideLayout3.xml"/>
  <Override ContentType="application/vnd.openxmlformats-officedocument.presentationml.slideLayout+xml" PartName="/ppt/slideLayouts/slideLayout5.xml"/>
  <Override ContentType="application/vnd.openxmlformats-officedocument.presentationml.slideLayout+xml" PartName="/ppt/slideLayouts/slideLayout18.xml"/>
  <Override ContentType="application/vnd.openxmlformats-officedocument.presentationml.slideLayout+xml" PartName="/ppt/slideLayouts/slideLayout11.xml"/>
  <Override ContentType="application/vnd.openxmlformats-officedocument.presentationml.slideLayout+xml" PartName="/ppt/slideLayouts/slideLayout13.xml"/>
  <Override ContentType="application/vnd.openxmlformats-officedocument.presentationml.slideLayout+xml" PartName="/ppt/slideLayouts/slideLayout1.xml"/>
  <Override ContentType="application/vnd.openxmlformats-officedocument.presentationml.slideLayout+xml" PartName="/ppt/slideLayouts/slideLayout22.xml"/>
  <Override ContentType="application/vnd.openxmlformats-officedocument.presentationml.slideLayout+xml" PartName="/ppt/slideLayouts/slideLayout7.xml"/>
  <Override ContentType="application/vnd.openxmlformats-officedocument.presentationml.slideLayout+xml" PartName="/ppt/slideLayouts/slideLayout16.xml"/>
  <Override ContentType="application/vnd.openxmlformats-officedocument.presentationml.slideLayout+xml" PartName="/ppt/slideLayouts/slideLayout20.xml"/>
  <Override ContentType="application/vnd.openxmlformats-officedocument.presentationml.slideLayout+xml" PartName="/ppt/slideLayouts/slideLayout9.xml"/>
  <Override ContentType="application/vnd.openxmlformats-officedocument.presentationml.slideLayout+xml" PartName="/ppt/slideLayouts/slideLayout19.xml"/>
  <Override ContentType="application/vnd.openxmlformats-officedocument.presentationml.slideLayout+xml" PartName="/ppt/slideLayouts/slideLayout4.xml"/>
  <Override ContentType="application/vnd.openxmlformats-officedocument.presentationml.slideLayout+xml" PartName="/ppt/slideLayouts/slideLayout17.xml"/>
  <Override ContentType="application/vnd.openxmlformats-officedocument.presentationml.slideLayout+xml" PartName="/ppt/slideLayouts/slideLayout14.xml"/>
  <Override ContentType="application/vnd.openxmlformats-officedocument.presentationml.slideLayout+xml" PartName="/ppt/slideLayouts/slideLayout2.xml"/>
  <Override ContentType="application/vnd.openxmlformats-officedocument.presentationml.slideLayout+xml" PartName="/ppt/slideLayouts/slideLayout12.xml"/>
  <Override ContentType="application/vnd.openxmlformats-officedocument.presentationml.slideLayout+xml" PartName="/ppt/slideLayouts/slideLayout10.xml"/>
  <Override ContentType="application/vnd.openxmlformats-officedocument.presentationml.slideLayout+xml" PartName="/ppt/slideLayouts/slideLayout15.xml"/>
  <Override ContentType="application/vnd.openxmlformats-officedocument.presentationml.slideLayout+xml" PartName="/ppt/slideLayouts/slideLayout6.xml"/>
  <Override ContentType="application/vnd.openxmlformats-officedocument.presentationml.slideLayout+xml" PartName="/ppt/slideLayouts/slideLayout23.xml"/>
  <Override ContentType="application/vnd.openxmlformats-officedocument.presentationml.slideLayout+xml" PartName="/ppt/slideLayouts/slideLayout8.xml"/>
  <Override ContentType="application/vnd.openxmlformats-officedocument.presentationml.slideLayout+xml" PartName="/ppt/slideLayouts/slideLayout21.xml"/>
  <Override ContentType="application/vnd.openxmlformats-officedocument.presentationml.slideMaster+xml" PartName="/ppt/slideMasters/slideMaster2.xml"/>
  <Override ContentType="application/vnd.openxmlformats-officedocument.presentationml.slideMaster+xml" PartName="/ppt/slideMasters/slideMaster1.xml"/>
  <Override ContentType="application/vnd.openxmlformats-officedocument.presentationml.slide+xml" PartName="/ppt/slides/slide4.xml"/>
  <Override ContentType="application/vnd.openxmlformats-officedocument.presentationml.slide+xml" PartName="/ppt/slides/slide18.xml"/>
  <Override ContentType="application/vnd.openxmlformats-officedocument.presentationml.slide+xml" PartName="/ppt/slides/slide11.xml"/>
  <Override ContentType="application/vnd.openxmlformats-officedocument.presentationml.slide+xml" PartName="/ppt/slides/slide1.xml"/>
  <Override ContentType="application/vnd.openxmlformats-officedocument.presentationml.slide+xml" PartName="/ppt/slides/slide19.xml"/>
  <Override ContentType="application/vnd.openxmlformats-officedocument.presentationml.slide+xml" PartName="/ppt/slides/slide3.xml"/>
  <Override ContentType="application/vnd.openxmlformats-officedocument.presentationml.slide+xml" PartName="/ppt/slides/slide9.xml"/>
  <Override ContentType="application/vnd.openxmlformats-officedocument.presentationml.slide+xml" PartName="/ppt/slides/slide13.xml"/>
  <Override ContentType="application/vnd.openxmlformats-officedocument.presentationml.slide+xml" PartName="/ppt/slides/slide5.xml"/>
  <Override ContentType="application/vnd.openxmlformats-officedocument.presentationml.slide+xml" PartName="/ppt/slides/slide7.xml"/>
  <Override ContentType="application/vnd.openxmlformats-officedocument.presentationml.slide+xml" PartName="/ppt/slides/slide15.xml"/>
  <Override ContentType="application/vnd.openxmlformats-officedocument.presentationml.slide+xml" PartName="/ppt/slides/slide12.xml"/>
  <Override ContentType="application/vnd.openxmlformats-officedocument.presentationml.slide+xml" PartName="/ppt/slides/slide17.xml"/>
  <Override ContentType="application/vnd.openxmlformats-officedocument.presentationml.slide+xml" PartName="/ppt/slides/slide20.xml"/>
  <Override ContentType="application/vnd.openxmlformats-officedocument.presentationml.slide+xml" PartName="/ppt/slides/slide21.xml"/>
  <Override ContentType="application/vnd.openxmlformats-officedocument.presentationml.slide+xml" PartName="/ppt/slides/slide10.xml"/>
  <Override ContentType="application/vnd.openxmlformats-officedocument.presentationml.slide+xml" PartName="/ppt/slides/slide2.xml"/>
  <Override ContentType="application/vnd.openxmlformats-officedocument.presentationml.slide+xml" PartName="/ppt/slides/slide6.xml"/>
  <Override ContentType="application/vnd.openxmlformats-officedocument.presentationml.slide+xml" PartName="/ppt/slides/slide16.xml"/>
  <Override ContentType="application/vnd.openxmlformats-officedocument.presentationml.slide+xml" PartName="/ppt/slides/slide8.xml"/>
  <Override ContentType="application/vnd.openxmlformats-officedocument.presentationml.slide+xml" PartName="/ppt/slides/slide14.xml"/>
  <Override ContentType="application/vnd.openxmlformats-package.core-properties+xml" PartName="/docProps/core.xml"/>
  <Override ContentType="application/vnd.openxmlformats-officedocument.presentationml.presentation.main+xml" PartName="/ppt/presentation.xml"/>
  <Override ContentType="application/vnd.openxmlformats-officedocument.theme+xml" PartName="/ppt/theme/theme1.xml"/>
  <Override ContentType="application/vnd.openxmlformats-officedocument.theme+xml" PartName="/ppt/theme/theme2.xml"/>
  <Override ContentType="application/vnd.openxmlformats-officedocument.theme+xml" PartName="/ppt/theme/theme3.xml"/>
  <Override ContentType="application/vnd.openxmlformats-officedocument.presentationml.notesSlide+xml" PartName="/ppt/notesSlides/notesSlide18.xml"/>
  <Override ContentType="application/vnd.openxmlformats-officedocument.presentationml.notesSlide+xml" PartName="/ppt/notesSlides/notesSlide6.xml"/>
  <Override ContentType="application/vnd.openxmlformats-officedocument.presentationml.notesSlide+xml" PartName="/ppt/notesSlides/notesSlide13.xml"/>
  <Override ContentType="application/vnd.openxmlformats-officedocument.presentationml.notesSlide+xml" PartName="/ppt/notesSlides/notesSlide1.xml"/>
  <Override ContentType="application/vnd.openxmlformats-officedocument.presentationml.notesSlide+xml" PartName="/ppt/notesSlides/notesSlide3.xml"/>
  <Override ContentType="application/vnd.openxmlformats-officedocument.presentationml.notesSlide+xml" PartName="/ppt/notesSlides/notesSlide9.xml"/>
  <Override ContentType="application/vnd.openxmlformats-officedocument.presentationml.notesSlide+xml" PartName="/ppt/notesSlides/notesSlide15.xml"/>
  <Override ContentType="application/vnd.openxmlformats-officedocument.presentationml.notesSlide+xml" PartName="/ppt/notesSlides/notesSlide7.xml"/>
  <Override ContentType="application/vnd.openxmlformats-officedocument.presentationml.notesSlide+xml" PartName="/ppt/notesSlides/notesSlide11.xml"/>
  <Override ContentType="application/vnd.openxmlformats-officedocument.presentationml.notesSlide+xml" PartName="/ppt/notesSlides/notesSlide5.xml"/>
  <Override ContentType="application/vnd.openxmlformats-officedocument.presentationml.notesSlide+xml" PartName="/ppt/notesSlides/notesSlide12.xml"/>
  <Override ContentType="application/vnd.openxmlformats-officedocument.presentationml.notesSlide+xml" PartName="/ppt/notesSlides/notesSlide20.xml"/>
  <Override ContentType="application/vnd.openxmlformats-officedocument.presentationml.notesSlide+xml" PartName="/ppt/notesSlides/notesSlide17.xml"/>
  <Override ContentType="application/vnd.openxmlformats-officedocument.presentationml.notesSlide+xml" PartName="/ppt/notesSlides/notesSlide19.xml"/>
  <Override ContentType="application/vnd.openxmlformats-officedocument.presentationml.notesSlide+xml" PartName="/ppt/notesSlides/notesSlide16.xml"/>
  <Override ContentType="application/vnd.openxmlformats-officedocument.presentationml.notesSlide+xml" PartName="/ppt/notesSlides/notesSlide21.xml"/>
  <Override ContentType="application/vnd.openxmlformats-officedocument.presentationml.notesSlide+xml" PartName="/ppt/notesSlides/notesSlide8.xml"/>
  <Override ContentType="application/vnd.openxmlformats-officedocument.presentationml.notesSlide+xml" PartName="/ppt/notesSlides/notesSlide14.xml"/>
  <Override ContentType="application/vnd.openxmlformats-officedocument.presentationml.notesSlide+xml" PartName="/ppt/notesSlides/notesSlide2.xml"/>
  <Override ContentType="application/vnd.openxmlformats-officedocument.presentationml.notesSlide+xml" PartName="/ppt/notesSlides/notesSlide4.xml"/>
  <Override ContentType="application/vnd.openxmlformats-officedocument.presentationml.notesSlide+xml" PartName="/ppt/notesSlides/notesSlide10.xml"/>
  <Override ContentType="application/binary" PartName="/ppt/metadata"/>
  <Override ContentType="application/vnd.openxmlformats-officedocument.presentationml.notesMaster+xml" PartName="/ppt/notesMasters/notesMaster1.xml"/>
  <Override ContentType="application/vnd.openxmlformats-officedocument.presentationml.commentAuthors+xml" PartName="/ppt/commentAuthors.xml"/>
  <Override ContentType="application/vnd.openxmlformats-officedocument.presentationml.presProps+xml" PartName="/ppt/presProps.xml"/>
</Types>
</file>

<file path=_rels/.rels><?xml version="1.0" encoding="UTF-8" standalone="yes"?><Relationships xmlns="http://schemas.openxmlformats.org/package/2006/relationships"><Relationship Id="rId1" Type="http://schemas.openxmlformats.org/package/2006/relationships/metadata/core-properties" Target="docProps/core.xml"/><Relationship Id="rId2"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autoCompressPictures="0" strictFirstAndLastChars="0" saveSubsetFonts="1">
  <p:sldMasterIdLst>
    <p:sldMasterId id="2147483648" r:id="rId5"/>
    <p:sldMasterId id="2147483662" r:id="rId6"/>
  </p:sldMasterIdLst>
  <p:notesMasterIdLst>
    <p:notesMasterId r:id="rId7"/>
  </p:notesMasterIdLst>
  <p:sldIdLst>
    <p:sldId id="256" r:id="rId8"/>
    <p:sldId id="257" r:id="rId9"/>
    <p:sldId id="258" r:id="rId10"/>
    <p:sldId id="259" r:id="rId11"/>
    <p:sldId id="260" r:id="rId12"/>
    <p:sldId id="261" r:id="rId13"/>
    <p:sldId id="262" r:id="rId14"/>
    <p:sldId id="263" r:id="rId15"/>
    <p:sldId id="264" r:id="rId16"/>
    <p:sldId id="265" r:id="rId17"/>
    <p:sldId id="266" r:id="rId18"/>
    <p:sldId id="267" r:id="rId19"/>
    <p:sldId id="268" r:id="rId20"/>
    <p:sldId id="269" r:id="rId21"/>
    <p:sldId id="270" r:id="rId22"/>
    <p:sldId id="271" r:id="rId23"/>
    <p:sldId id="272" r:id="rId24"/>
    <p:sldId id="273" r:id="rId25"/>
    <p:sldId id="274" r:id="rId26"/>
    <p:sldId id="275" r:id="rId27"/>
    <p:sldId id="276" r:id="rId28"/>
  </p:sldIdLst>
  <p:sldSz cy="6858000" cx="12192000"/>
  <p:notesSz cx="6858000" cy="9144000"/>
  <p:defaultText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defaultTextStyle>
  <p:extLst>
    <p:ext uri="http://customooxmlschemas.google.com/">
      <go:slidesCustomData xmlns:go="http://customooxmlschemas.google.com/" r:id="rId29" roundtripDataSignature="AMtx7miPDEMls3NLLbELqwDOZGQuzQyLnQ=="/>
    </p:ext>
  </p:extLst>
</p:presentation>
</file>

<file path=ppt/commentAuthors.xml><?xml version="1.0" encoding="utf-8"?>
<p:cmAuthorLs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mAuthor clrIdx="0" id="0" initials="" lastIdx="2" name="Methodo ABC"/>
</p:cmAuthorLst>
</file>

<file path=ppt/presProps.xml><?xml version="1.0" encoding="utf-8"?>
<p:presentationP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file>

<file path=ppt/tableStyles.xml><?xml version="1.0" encoding="utf-8"?>
<a:tblStyleLst xmlns:a="http://schemas.openxmlformats.org/drawingml/2006/main" xmlns:r="http://schemas.openxmlformats.org/officeDocument/2006/relationships" def="{1CE84824-76EE-4BA2-8544-8A0C81DAB286}">
  <a:tblStyle styleId="{1CE84824-76EE-4BA2-8544-8A0C81DAB286}" styleName="Table_0">
    <a:wholeTbl>
      <a:tcTxStyle b="off" i="off">
        <a:font>
          <a:latin typeface="Arial"/>
          <a:ea typeface="Arial"/>
          <a:cs typeface="Arial"/>
        </a:font>
        <a:schemeClr val="dk1"/>
      </a:tcTxStyle>
      <a:tcStyle>
        <a:tcBdr>
          <a:left>
            <a:ln cap="flat" cmpd="sng" w="9525">
              <a:solidFill>
                <a:srgbClr val="000000">
                  <a:alpha val="0"/>
                </a:srgbClr>
              </a:solidFill>
              <a:prstDash val="solid"/>
              <a:round/>
              <a:headEnd len="sm" w="sm" type="none"/>
              <a:tailEnd len="sm" w="sm" type="none"/>
            </a:ln>
          </a:left>
          <a:right>
            <a:ln cap="flat" cmpd="sng" w="9525">
              <a:solidFill>
                <a:srgbClr val="000000">
                  <a:alpha val="0"/>
                </a:srgbClr>
              </a:solidFill>
              <a:prstDash val="solid"/>
              <a:round/>
              <a:headEnd len="sm" w="sm" type="none"/>
              <a:tailEnd len="sm" w="sm" type="none"/>
            </a:ln>
          </a:right>
          <a:top>
            <a:ln cap="flat" cmpd="sng" w="9525">
              <a:solidFill>
                <a:srgbClr val="000000">
                  <a:alpha val="0"/>
                </a:srgbClr>
              </a:solidFill>
              <a:prstDash val="solid"/>
              <a:round/>
              <a:headEnd len="sm" w="sm" type="none"/>
              <a:tailEnd len="sm" w="sm" type="none"/>
            </a:ln>
          </a:top>
          <a:bottom>
            <a:ln cap="flat" cmpd="sng" w="9525">
              <a:solidFill>
                <a:srgbClr val="000000">
                  <a:alpha val="0"/>
                </a:srgbClr>
              </a:solidFill>
              <a:prstDash val="solid"/>
              <a:round/>
              <a:headEnd len="sm" w="sm" type="none"/>
              <a:tailEnd len="sm" w="sm" type="none"/>
            </a:ln>
          </a:bottom>
          <a:insideH>
            <a:ln cap="flat" cmpd="sng" w="9525">
              <a:solidFill>
                <a:srgbClr val="000000">
                  <a:alpha val="0"/>
                </a:srgbClr>
              </a:solidFill>
              <a:prstDash val="solid"/>
              <a:round/>
              <a:headEnd len="sm" w="sm" type="none"/>
              <a:tailEnd len="sm" w="sm" type="none"/>
            </a:ln>
          </a:insideH>
          <a:insideV>
            <a:ln cap="flat" cmpd="sng" w="9525">
              <a:solidFill>
                <a:srgbClr val="000000">
                  <a:alpha val="0"/>
                </a:srgbClr>
              </a:solidFill>
              <a:prstDash val="solid"/>
              <a:round/>
              <a:headEnd len="sm" w="sm" type="none"/>
              <a:tailEnd len="sm" w="sm" type="none"/>
            </a:ln>
          </a:insideV>
        </a:tcBdr>
        <a:fill>
          <a:solidFill>
            <a:srgbClr val="FFFFFF">
              <a:alpha val="0"/>
            </a:srgbClr>
          </a:solidFill>
        </a:fill>
      </a:tcStyle>
    </a:wholeTbl>
    <a:band1H>
      <a:tcTxStyle b="off" i="off"/>
    </a:band1H>
    <a:band2H>
      <a:tcTxStyle b="off" i="off"/>
    </a:band2H>
    <a:band1V>
      <a:tcTxStyle b="off" i="off"/>
    </a:band1V>
    <a:band2V>
      <a:tcTxStyle b="off" i="off"/>
    </a:band2V>
    <a:lastCol>
      <a:tcTxStyle b="off" i="off"/>
    </a:lastCol>
    <a:firstCol>
      <a:tcTxStyle b="off" i="off"/>
    </a:firstCol>
    <a:lastRow>
      <a:tcTxStyle b="off" i="off"/>
    </a:lastRow>
    <a:seCell>
      <a:tcTxStyle b="off" i="off"/>
    </a:seCell>
    <a:swCell>
      <a:tcTxStyle b="off" i="off"/>
    </a:swCell>
    <a:firstRow>
      <a:tcTxStyle b="off" i="off"/>
    </a:firstRow>
    <a:neCell>
      <a:tcTxStyle b="off" i="off"/>
    </a:neCell>
    <a:nwCell>
      <a:tcTxStyle b="off" i="off"/>
    </a:nwCell>
  </a:tblStyle>
</a:tblStyleLst>
</file>

<file path=ppt/_rels/presentation.xml.rels><?xml version="1.0" encoding="UTF-8" standalone="yes"?><Relationships xmlns="http://schemas.openxmlformats.org/package/2006/relationships"><Relationship Id="rId20" Type="http://schemas.openxmlformats.org/officeDocument/2006/relationships/slide" Target="slides/slide13.xml"/><Relationship Id="rId22" Type="http://schemas.openxmlformats.org/officeDocument/2006/relationships/slide" Target="slides/slide15.xml"/><Relationship Id="rId21" Type="http://schemas.openxmlformats.org/officeDocument/2006/relationships/slide" Target="slides/slide14.xml"/><Relationship Id="rId24" Type="http://schemas.openxmlformats.org/officeDocument/2006/relationships/slide" Target="slides/slide17.xml"/><Relationship Id="rId23" Type="http://schemas.openxmlformats.org/officeDocument/2006/relationships/slide" Target="slides/slide16.xml"/><Relationship Id="rId1" Type="http://schemas.openxmlformats.org/officeDocument/2006/relationships/theme" Target="theme/theme1.xml"/><Relationship Id="rId2" Type="http://schemas.openxmlformats.org/officeDocument/2006/relationships/presProps" Target="presProps.xml"/><Relationship Id="rId3" Type="http://schemas.openxmlformats.org/officeDocument/2006/relationships/tableStyles" Target="tableStyles.xml"/><Relationship Id="rId4" Type="http://schemas.openxmlformats.org/officeDocument/2006/relationships/commentAuthors" Target="commentAuthors.xml"/><Relationship Id="rId9" Type="http://schemas.openxmlformats.org/officeDocument/2006/relationships/slide" Target="slides/slide2.xml"/><Relationship Id="rId26" Type="http://schemas.openxmlformats.org/officeDocument/2006/relationships/slide" Target="slides/slide19.xml"/><Relationship Id="rId25" Type="http://schemas.openxmlformats.org/officeDocument/2006/relationships/slide" Target="slides/slide18.xml"/><Relationship Id="rId28" Type="http://schemas.openxmlformats.org/officeDocument/2006/relationships/slide" Target="slides/slide21.xml"/><Relationship Id="rId27" Type="http://schemas.openxmlformats.org/officeDocument/2006/relationships/slide" Target="slides/slide20.xml"/><Relationship Id="rId5" Type="http://schemas.openxmlformats.org/officeDocument/2006/relationships/slideMaster" Target="slideMasters/slideMaster1.xml"/><Relationship Id="rId6" Type="http://schemas.openxmlformats.org/officeDocument/2006/relationships/slideMaster" Target="slideMasters/slideMaster2.xml"/><Relationship Id="rId29" Type="http://customschemas.google.com/relationships/presentationmetadata" Target="metadata"/><Relationship Id="rId7" Type="http://schemas.openxmlformats.org/officeDocument/2006/relationships/notesMaster" Target="notesMasters/notesMaster1.xml"/><Relationship Id="rId8" Type="http://schemas.openxmlformats.org/officeDocument/2006/relationships/slide" Target="slides/slide1.xml"/><Relationship Id="rId11" Type="http://schemas.openxmlformats.org/officeDocument/2006/relationships/slide" Target="slides/slide4.xml"/><Relationship Id="rId10" Type="http://schemas.openxmlformats.org/officeDocument/2006/relationships/slide" Target="slides/slide3.xml"/><Relationship Id="rId13" Type="http://schemas.openxmlformats.org/officeDocument/2006/relationships/slide" Target="slides/slide6.xml"/><Relationship Id="rId12" Type="http://schemas.openxmlformats.org/officeDocument/2006/relationships/slide" Target="slides/slide5.xml"/><Relationship Id="rId15" Type="http://schemas.openxmlformats.org/officeDocument/2006/relationships/slide" Target="slides/slide8.xml"/><Relationship Id="rId14" Type="http://schemas.openxmlformats.org/officeDocument/2006/relationships/slide" Target="slides/slide7.xml"/><Relationship Id="rId17" Type="http://schemas.openxmlformats.org/officeDocument/2006/relationships/slide" Target="slides/slide10.xml"/><Relationship Id="rId16" Type="http://schemas.openxmlformats.org/officeDocument/2006/relationships/slide" Target="slides/slide9.xml"/><Relationship Id="rId19" Type="http://schemas.openxmlformats.org/officeDocument/2006/relationships/slide" Target="slides/slide12.xml"/><Relationship Id="rId18" Type="http://schemas.openxmlformats.org/officeDocument/2006/relationships/slide" Target="slides/slide11.xml"/></Relationships>
</file>

<file path=ppt/comments/comment1.xml><?xml version="1.0" encoding="utf-8"?>
<p:cmLs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m authorId="0" idx="1" dt="2021-07-29T13:17:29.478">
    <p:pos x="1387" y="1281"/>
    <p:text>For translation : https://ec.europa.eu/info/strategy/priorities-2019-2024/european-green-deal_en</p:text>
    <p:extLst>
      <p:ext uri="{C676402C-5697-4E1C-873F-D02D1690AC5C}">
        <p15:threadingInfo timeZoneBias="0"/>
      </p:ext>
      <p:ext uri="http://customooxmlschemas.google.com/">
        <go:slidesCustomData xmlns:go="http://customooxmlschemas.google.com/" commentPostId="AAAANYf2w2Q"/>
      </p:ext>
    </p:extLst>
  </p:cm>
</p:cmLst>
</file>

<file path=ppt/comments/comment2.xml><?xml version="1.0" encoding="utf-8"?>
<p:cmLs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m authorId="0" idx="2" dt="2021-07-19T14:45:48.398">
    <p:pos x="1277" y="260"/>
    <p:text>Will we be ready for this part within the IO4 ?</p:text>
    <p:extLst>
      <p:ext uri="{C676402C-5697-4E1C-873F-D02D1690AC5C}">
        <p15:threadingInfo timeZoneBias="0"/>
      </p:ext>
      <p:ext uri="http://customooxmlschemas.google.com/">
        <go:slidesCustomData xmlns:go="http://customooxmlschemas.google.com/" commentPostId="AAAANT3ZJfg"/>
      </p:ext>
    </p:extLst>
  </p:cm>
</p:cmLst>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2" name="Shape 2"/>
        <p:cNvGrpSpPr/>
        <p:nvPr/>
      </p:nvGrpSpPr>
      <p:grpSpPr>
        <a:xfrm>
          <a:off x="0" y="0"/>
          <a:ext cx="0" cy="0"/>
          <a:chOff x="0" y="0"/>
          <a:chExt cx="0" cy="0"/>
        </a:xfrm>
      </p:grpSpPr>
      <p:sp>
        <p:nvSpPr>
          <p:cNvPr id="3" name="Google Shape;3;n"/>
          <p:cNvSpPr/>
          <p:nvPr>
            <p:ph idx="2" type="sldImg"/>
          </p:nvPr>
        </p:nvSpPr>
        <p:spPr>
          <a:xfrm>
            <a:off x="1143225" y="685800"/>
            <a:ext cx="4572225"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 name="Google Shape;4;n"/>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lvl1pPr indent="-298450" lvl="0" marL="4572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1pPr>
            <a:lvl2pPr indent="-298450" lvl="1" marL="9144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2pPr>
            <a:lvl3pPr indent="-298450" lvl="2" marL="13716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3pPr>
            <a:lvl4pPr indent="-298450" lvl="3" marL="18288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4pPr>
            <a:lvl5pPr indent="-298450" lvl="4" marL="22860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5pPr>
            <a:lvl6pPr indent="-298450" lvl="5" marL="27432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6pPr>
            <a:lvl7pPr indent="-298450" lvl="6" marL="32004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7pPr>
            <a:lvl8pPr indent="-298450" lvl="7" marL="36576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8pPr>
            <a:lvl9pPr indent="-298450" lvl="8" marL="4114800" marR="0" rtl="0" algn="l">
              <a:lnSpc>
                <a:spcPct val="100000"/>
              </a:lnSpc>
              <a:spcBef>
                <a:spcPts val="0"/>
              </a:spcBef>
              <a:spcAft>
                <a:spcPts val="0"/>
              </a:spcAft>
              <a:buClr>
                <a:srgbClr val="000000"/>
              </a:buClr>
              <a:buSzPts val="1100"/>
              <a:buFont typeface="Arial"/>
              <a:buChar char="■"/>
              <a:defRPr b="0" i="0" sz="1100" u="none" cap="none" strike="noStrike">
                <a:solidFill>
                  <a:srgbClr val="000000"/>
                </a:solidFill>
                <a:latin typeface="Arial"/>
                <a:ea typeface="Arial"/>
                <a:cs typeface="Arial"/>
                <a:sym typeface="Arial"/>
              </a:defRPr>
            </a:lvl9pPr>
          </a:lstStyle>
          <a:p/>
        </p:txBody>
      </p:sp>
    </p:spTree>
  </p:cSld>
  <p:clrMap accent1="accent1" accent2="accent2" accent3="accent3" accent4="accent4" accent5="accent5" accent6="accent6" bg1="lt1" bg2="dk2" tx1="dk1" tx2="lt2" folHlink="folHlink" hlink="hlink"/>
  <p:notes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hyperlink" Target="https://ec.europa.eu/info/strategy/priorities-2019-2024/european-green-deal_en" TargetMode="Externa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163" name="Shape 163"/>
        <p:cNvGrpSpPr/>
        <p:nvPr/>
      </p:nvGrpSpPr>
      <p:grpSpPr>
        <a:xfrm>
          <a:off x="0" y="0"/>
          <a:ext cx="0" cy="0"/>
          <a:chOff x="0" y="0"/>
          <a:chExt cx="0" cy="0"/>
        </a:xfrm>
      </p:grpSpPr>
      <p:sp>
        <p:nvSpPr>
          <p:cNvPr id="164" name="Google Shape;164;p35:notes"/>
          <p:cNvSpPr txBox="1"/>
          <p:nvPr>
            <p:ph idx="1" type="body"/>
          </p:nvPr>
        </p:nvSpPr>
        <p:spPr>
          <a:xfrm>
            <a:off x="685800" y="4400550"/>
            <a:ext cx="5486400" cy="3600450"/>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1100"/>
              <a:buNone/>
            </a:pPr>
            <a:r>
              <a:t/>
            </a:r>
            <a:endParaRPr/>
          </a:p>
        </p:txBody>
      </p:sp>
      <p:sp>
        <p:nvSpPr>
          <p:cNvPr id="165" name="Google Shape;165;p35:notes"/>
          <p:cNvSpPr/>
          <p:nvPr>
            <p:ph idx="2" type="sldImg"/>
          </p:nvPr>
        </p:nvSpPr>
        <p:spPr>
          <a:xfrm>
            <a:off x="685800" y="1143000"/>
            <a:ext cx="5486400" cy="30861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74" name="Shape 274"/>
        <p:cNvGrpSpPr/>
        <p:nvPr/>
      </p:nvGrpSpPr>
      <p:grpSpPr>
        <a:xfrm>
          <a:off x="0" y="0"/>
          <a:ext cx="0" cy="0"/>
          <a:chOff x="0" y="0"/>
          <a:chExt cx="0" cy="0"/>
        </a:xfrm>
      </p:grpSpPr>
      <p:sp>
        <p:nvSpPr>
          <p:cNvPr id="275" name="Google Shape;275;p2: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276" name="Google Shape;276;p2: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79" name="Shape 279"/>
        <p:cNvGrpSpPr/>
        <p:nvPr/>
      </p:nvGrpSpPr>
      <p:grpSpPr>
        <a:xfrm>
          <a:off x="0" y="0"/>
          <a:ext cx="0" cy="0"/>
          <a:chOff x="0" y="0"/>
          <a:chExt cx="0" cy="0"/>
        </a:xfrm>
      </p:grpSpPr>
      <p:sp>
        <p:nvSpPr>
          <p:cNvPr id="280" name="Google Shape;280;ge15bedc67d_0_0: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
        <p:nvSpPr>
          <p:cNvPr id="281" name="Google Shape;281;ge15bedc67d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fr-FR"/>
              <a:t>Please refer to the facilitator handbook </a:t>
            </a: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291" name="Shape 291"/>
        <p:cNvGrpSpPr/>
        <p:nvPr/>
      </p:nvGrpSpPr>
      <p:grpSpPr>
        <a:xfrm>
          <a:off x="0" y="0"/>
          <a:ext cx="0" cy="0"/>
          <a:chOff x="0" y="0"/>
          <a:chExt cx="0" cy="0"/>
        </a:xfrm>
      </p:grpSpPr>
      <p:sp>
        <p:nvSpPr>
          <p:cNvPr id="292" name="Google Shape;292;ge31195bba1_0_0: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
        <p:nvSpPr>
          <p:cNvPr id="293" name="Google Shape;293;ge31195bba1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rPr lang="fr-FR" sz="1200">
                <a:latin typeface="Corbel"/>
                <a:ea typeface="Corbel"/>
                <a:cs typeface="Corbel"/>
                <a:sym typeface="Corbel"/>
              </a:rPr>
              <a:t>The UNFCCC (United Nation Framework Convention on Climate Change) entered into force on 21 March 1994. Today, it has near-universal membership. The 197 countries that have ratified the Convention are called Parties to the Convention. Preventing “dangerous” human interference with the climate system is the ultimate aim of the UNFCCC.</a:t>
            </a:r>
            <a:endParaRPr sz="1200">
              <a:latin typeface="Corbel"/>
              <a:ea typeface="Corbel"/>
              <a:cs typeface="Corbel"/>
              <a:sym typeface="Corbel"/>
            </a:endParaRPr>
          </a:p>
          <a:p>
            <a:pPr indent="0" lvl="0" marL="0" rtl="0" algn="l">
              <a:spcBef>
                <a:spcPts val="0"/>
              </a:spcBef>
              <a:spcAft>
                <a:spcPts val="0"/>
              </a:spcAft>
              <a:buNone/>
            </a:pPr>
            <a:r>
              <a:t/>
            </a:r>
            <a:endParaRPr sz="1200">
              <a:latin typeface="Corbel"/>
              <a:ea typeface="Corbel"/>
              <a:cs typeface="Corbel"/>
              <a:sym typeface="Corbel"/>
            </a:endParaRPr>
          </a:p>
          <a:p>
            <a:pPr indent="0" lvl="0" marL="0" rtl="0" algn="l">
              <a:spcBef>
                <a:spcPts val="0"/>
              </a:spcBef>
              <a:spcAft>
                <a:spcPts val="0"/>
              </a:spcAft>
              <a:buClr>
                <a:schemeClr val="dk1"/>
              </a:buClr>
              <a:buSzPts val="1100"/>
              <a:buFont typeface="Arial"/>
              <a:buNone/>
            </a:pPr>
            <a:r>
              <a:rPr b="1" lang="fr-FR" sz="1200">
                <a:solidFill>
                  <a:schemeClr val="dk1"/>
                </a:solidFill>
                <a:latin typeface="Corbel"/>
                <a:ea typeface="Corbel"/>
                <a:cs typeface="Corbel"/>
                <a:sym typeface="Corbel"/>
              </a:rPr>
              <a:t>What is the COP?</a:t>
            </a:r>
            <a:endParaRPr b="1" sz="1200">
              <a:solidFill>
                <a:schemeClr val="dk1"/>
              </a:solidFill>
              <a:latin typeface="Corbel"/>
              <a:ea typeface="Corbel"/>
              <a:cs typeface="Corbel"/>
              <a:sym typeface="Corbel"/>
            </a:endParaRPr>
          </a:p>
          <a:p>
            <a:pPr indent="0" lvl="0" marL="0" rtl="0" algn="l">
              <a:spcBef>
                <a:spcPts val="0"/>
              </a:spcBef>
              <a:spcAft>
                <a:spcPts val="0"/>
              </a:spcAft>
              <a:buNone/>
            </a:pPr>
            <a:r>
              <a:rPr lang="fr-FR" sz="1200">
                <a:solidFill>
                  <a:schemeClr val="dk1"/>
                </a:solidFill>
                <a:latin typeface="Corbel"/>
                <a:ea typeface="Corbel"/>
                <a:cs typeface="Corbel"/>
                <a:sym typeface="Corbel"/>
              </a:rPr>
              <a:t>The COP is the supreme decision-making body of the Convention. All States that are Parties to the Convention are represented at the COP, at which they review the implementation of the Convention and any other legal instruments that the COP adopts and take decisions necessary to promote the effective implementation of the Convention, including institutional and administrative arrangements.</a:t>
            </a:r>
            <a:endParaRPr sz="1200">
              <a:latin typeface="Corbel"/>
              <a:ea typeface="Corbel"/>
              <a:cs typeface="Corbel"/>
              <a:sym typeface="Corbel"/>
            </a:endParaRPr>
          </a:p>
          <a:p>
            <a:pPr indent="0" lvl="0" marL="0" rtl="0" algn="l">
              <a:spcBef>
                <a:spcPts val="0"/>
              </a:spcBef>
              <a:spcAft>
                <a:spcPts val="0"/>
              </a:spcAft>
              <a:buNone/>
            </a:pPr>
            <a:r>
              <a:t/>
            </a:r>
            <a:endParaRPr sz="1200">
              <a:latin typeface="Corbel"/>
              <a:ea typeface="Corbel"/>
              <a:cs typeface="Corbel"/>
              <a:sym typeface="Corbel"/>
            </a:endParaRPr>
          </a:p>
          <a:p>
            <a:pPr indent="0" lvl="0" marL="0" rtl="0" algn="l">
              <a:spcBef>
                <a:spcPts val="0"/>
              </a:spcBef>
              <a:spcAft>
                <a:spcPts val="0"/>
              </a:spcAft>
              <a:buNone/>
            </a:pPr>
            <a:r>
              <a:rPr lang="fr-FR" sz="1200">
                <a:latin typeface="Corbel"/>
                <a:ea typeface="Corbel"/>
                <a:cs typeface="Corbel"/>
                <a:sym typeface="Corbel"/>
              </a:rPr>
              <a:t>The Paris Agreement seeks to accelerate and intensify the actions and investment needed for a sustainable low carbon future. Its central aim is to strengthen the global response to the threat of climate change by keeping a global temperature rise this century well below 2 degrees Celsius above pre-industrial levels and to pursue efforts to limit the temperature increase even further to 1.5 degrees Celsius. The Agreement also aims to strengthen the ability of countries to deal with the impacts of climate change.</a:t>
            </a:r>
            <a:endParaRPr sz="1200">
              <a:latin typeface="Corbel"/>
              <a:ea typeface="Corbel"/>
              <a:cs typeface="Corbel"/>
              <a:sym typeface="Corbel"/>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02" name="Shape 302"/>
        <p:cNvGrpSpPr/>
        <p:nvPr/>
      </p:nvGrpSpPr>
      <p:grpSpPr>
        <a:xfrm>
          <a:off x="0" y="0"/>
          <a:ext cx="0" cy="0"/>
          <a:chOff x="0" y="0"/>
          <a:chExt cx="0" cy="0"/>
        </a:xfrm>
      </p:grpSpPr>
      <p:sp>
        <p:nvSpPr>
          <p:cNvPr id="303" name="Google Shape;303;p3: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304" name="Google Shape;304;p3: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Climate experts have projected future outcomes under four hypothetical scenarios (Representative Concentration Pathways, RCP) depending on greenhouse gas emission trends.</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Three of the four trajectories analyzed by the IPCC lead in 2100 to an increase in temperature of more than 2 degrees compared to the pre-industrial era (1850). The most optimistic scenario is the only one in which we dot not exceed 2°C augmentation.</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b="1" lang="fr-FR" sz="1200">
                <a:solidFill>
                  <a:schemeClr val="dk1"/>
                </a:solidFill>
                <a:latin typeface="Corbel"/>
                <a:ea typeface="Corbel"/>
                <a:cs typeface="Corbel"/>
                <a:sym typeface="Corbel"/>
              </a:rPr>
              <a:t>In the most pessimistic trajectory </a:t>
            </a:r>
            <a:r>
              <a:rPr lang="fr-FR" sz="1200">
                <a:solidFill>
                  <a:schemeClr val="dk1"/>
                </a:solidFill>
                <a:latin typeface="Corbel"/>
                <a:ea typeface="Corbel"/>
                <a:cs typeface="Corbel"/>
                <a:sym typeface="Corbel"/>
              </a:rPr>
              <a:t>(the one that will occur if we do not act to protect the climate by limiting our greenhouse gas emissions), </a:t>
            </a:r>
            <a:r>
              <a:rPr b="1" lang="fr-FR" sz="1200">
                <a:solidFill>
                  <a:schemeClr val="dk1"/>
                </a:solidFill>
                <a:latin typeface="Corbel"/>
                <a:ea typeface="Corbel"/>
                <a:cs typeface="Corbel"/>
                <a:sym typeface="Corbel"/>
              </a:rPr>
              <a:t>temperatures could rise by as much as 5.5°C.</a:t>
            </a:r>
            <a:endParaRPr b="1" sz="1200">
              <a:solidFill>
                <a:schemeClr val="dk1"/>
              </a:solidFill>
              <a:latin typeface="Corbel"/>
              <a:ea typeface="Corbel"/>
              <a:cs typeface="Corbel"/>
              <a:sym typeface="Corbel"/>
            </a:endParaRPr>
          </a:p>
          <a:p>
            <a:pPr indent="0" lvl="0" marL="158750" rtl="0" algn="l">
              <a:lnSpc>
                <a:spcPct val="100000"/>
              </a:lnSpc>
              <a:spcBef>
                <a:spcPts val="0"/>
              </a:spcBef>
              <a:spcAft>
                <a:spcPts val="0"/>
              </a:spcAft>
              <a:buSzPts val="1100"/>
              <a:buNone/>
            </a:pPr>
            <a:r>
              <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b="1" lang="fr-FR" sz="1200" u="sng">
                <a:solidFill>
                  <a:schemeClr val="dk1"/>
                </a:solidFill>
                <a:latin typeface="Corbel"/>
                <a:ea typeface="Corbel"/>
                <a:cs typeface="Corbel"/>
                <a:sym typeface="Corbel"/>
              </a:rPr>
              <a:t>Explanations :</a:t>
            </a:r>
            <a:endParaRPr b="1" sz="1200" u="sng">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In fact if we set a limit at 2°C not to be exceeded we still have a few years to stabilize our emissions (because until now they are still increasing). And about 50 years to completely stop emitting greenhouse gases.</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With the Paris agreement, all states agreed for the first time on the need to limit climate change to 2°C compared to the pre-industrial era.</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Before the Paris agreement, the UN tried to reach a consensus with all states by imposing "quotas" of emissions not to be exceeded for each country. With this system, an agreement was never reached in 20 years of negotiations. </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With the Paris Accord, each state published a roadmap (its NDC, National Determined Contributions) and its commitments to limit its GHG emissions. In addition, all states signed a text affirming their will to limit global warming to 2°C before 2100. If we compile all this, we arrive on a trajectory between 2.3°C and 3.5°C. So the crucial objective of the next negotiations, which take place every year, will be to reinforce the commitments of the states so that this trajectory is aligned with the 2°C target. This also proves that we must remain mobilized and that the climate issue has not been eliminated with the Paris Agreement.</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As we saw in the previous ppt, setting up a below 2°C objective is a way to simplify the problem, we may think we have a clear objective now, but we still have a large variety of actions to take to achieve carbon neutrality. </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b="1" lang="fr-FR" sz="1200" u="sng">
                <a:solidFill>
                  <a:schemeClr val="dk1"/>
                </a:solidFill>
                <a:latin typeface="Corbel"/>
                <a:ea typeface="Corbel"/>
                <a:cs typeface="Corbel"/>
                <a:sym typeface="Corbel"/>
              </a:rPr>
              <a:t> </a:t>
            </a:r>
            <a:endParaRPr b="1" sz="1200" u="sng">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b="1" lang="fr-FR" sz="1200" u="sng">
                <a:solidFill>
                  <a:schemeClr val="dk1"/>
                </a:solidFill>
                <a:latin typeface="Corbel"/>
                <a:ea typeface="Corbel"/>
                <a:cs typeface="Corbel"/>
                <a:sym typeface="Corbel"/>
              </a:rPr>
              <a:t>Key messages :</a:t>
            </a:r>
            <a:endParaRPr b="1" sz="1200" u="sng">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1.The Paris agreement is indeed historic. It was about time after 21 years of negotiations... But that doesn't mean that the climate has been saved yet...</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2.It highlights a new mechanism: NDCs (Nationally Determined Contributions), or voluntary "national contributions" to GHG reduction.</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3.The "climateactiontracker" tool gives a temperature rise of around 2.8°C following the compilation of pledges from each State. Countries must be even more ambitious.</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4.There is still no supra-national body allowing sanctions in case of non-compliance with commitments. The post-Kyoto Protocol analysis bears witness to this failure...</a:t>
            </a:r>
            <a:endParaRPr sz="1200">
              <a:solidFill>
                <a:schemeClr val="dk1"/>
              </a:solidFill>
              <a:latin typeface="Corbel"/>
              <a:ea typeface="Corbel"/>
              <a:cs typeface="Corbel"/>
              <a:sym typeface="Corbel"/>
            </a:endParaRPr>
          </a:p>
        </p:txBody>
      </p:sp>
      <p:sp>
        <p:nvSpPr>
          <p:cNvPr id="305" name="Google Shape;305;p3:notes"/>
          <p:cNvSpPr txBox="1"/>
          <p:nvPr>
            <p:ph idx="12" type="sldNum"/>
          </p:nvPr>
        </p:nvSpPr>
        <p:spPr>
          <a:xfrm>
            <a:off x="0" y="0"/>
            <a:ext cx="3000000" cy="30000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fr-FR"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14" name="Shape 314"/>
        <p:cNvGrpSpPr/>
        <p:nvPr/>
      </p:nvGrpSpPr>
      <p:grpSpPr>
        <a:xfrm>
          <a:off x="0" y="0"/>
          <a:ext cx="0" cy="0"/>
          <a:chOff x="0" y="0"/>
          <a:chExt cx="0" cy="0"/>
        </a:xfrm>
      </p:grpSpPr>
      <p:sp>
        <p:nvSpPr>
          <p:cNvPr id="315" name="Google Shape;315;ge55d21dc1b_0_0: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
        <p:nvSpPr>
          <p:cNvPr id="316" name="Google Shape;316;ge55d21dc1b_0_0: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lnSpc>
                <a:spcPct val="115000"/>
              </a:lnSpc>
              <a:spcBef>
                <a:spcPts val="0"/>
              </a:spcBef>
              <a:spcAft>
                <a:spcPts val="0"/>
              </a:spcAft>
              <a:buClr>
                <a:schemeClr val="dk1"/>
              </a:buClr>
              <a:buSzPts val="1100"/>
              <a:buFont typeface="Arial"/>
              <a:buNone/>
            </a:pPr>
            <a:r>
              <a:rPr lang="fr-FR" sz="1000">
                <a:solidFill>
                  <a:srgbClr val="202122"/>
                </a:solidFill>
                <a:highlight>
                  <a:srgbClr val="FFFFFF"/>
                </a:highlight>
                <a:latin typeface="Corbel"/>
                <a:ea typeface="Corbel"/>
                <a:cs typeface="Corbel"/>
                <a:sym typeface="Corbel"/>
              </a:rPr>
              <a:t>The </a:t>
            </a:r>
            <a:r>
              <a:rPr b="1" lang="fr-FR" sz="1000" u="sng">
                <a:solidFill>
                  <a:schemeClr val="hlink"/>
                </a:solidFill>
                <a:highlight>
                  <a:srgbClr val="FFFFFF"/>
                </a:highlight>
                <a:latin typeface="Corbel"/>
                <a:ea typeface="Corbel"/>
                <a:cs typeface="Corbel"/>
                <a:sym typeface="Corbel"/>
                <a:hlinkClick r:id="rId2"/>
              </a:rPr>
              <a:t>European Green Deal</a:t>
            </a:r>
            <a:r>
              <a:rPr lang="fr-FR" sz="1000">
                <a:solidFill>
                  <a:srgbClr val="202122"/>
                </a:solidFill>
                <a:highlight>
                  <a:srgbClr val="FFFFFF"/>
                </a:highlight>
                <a:latin typeface="Corbel"/>
                <a:ea typeface="Corbel"/>
                <a:cs typeface="Corbel"/>
                <a:sym typeface="Corbel"/>
              </a:rPr>
              <a:t> is a set of policy initiatives by the European Commission with the overarching aim of making Europe climate neutral in 2050.</a:t>
            </a:r>
            <a:br>
              <a:rPr lang="fr-FR" sz="1000">
                <a:solidFill>
                  <a:srgbClr val="202122"/>
                </a:solidFill>
                <a:highlight>
                  <a:srgbClr val="FFFFFF"/>
                </a:highlight>
                <a:latin typeface="Corbel"/>
                <a:ea typeface="Corbel"/>
                <a:cs typeface="Corbel"/>
                <a:sym typeface="Corbel"/>
              </a:rPr>
            </a:br>
            <a:br>
              <a:rPr lang="fr-FR" sz="1000">
                <a:solidFill>
                  <a:srgbClr val="202122"/>
                </a:solidFill>
                <a:highlight>
                  <a:srgbClr val="FFFFFF"/>
                </a:highlight>
                <a:latin typeface="Corbel"/>
                <a:ea typeface="Corbel"/>
                <a:cs typeface="Corbel"/>
                <a:sym typeface="Corbel"/>
              </a:rPr>
            </a:br>
            <a:r>
              <a:rPr lang="fr-FR" sz="1000">
                <a:solidFill>
                  <a:srgbClr val="404040"/>
                </a:solidFill>
                <a:highlight>
                  <a:srgbClr val="FFFFFF"/>
                </a:highlight>
                <a:latin typeface="Corbel"/>
                <a:ea typeface="Corbel"/>
                <a:cs typeface="Corbel"/>
                <a:sym typeface="Corbel"/>
              </a:rPr>
              <a:t>Climate change and environmental degradation are an existential threat to Europe and the world. To overcome these challenges, the European Green Deal</a:t>
            </a:r>
            <a:r>
              <a:rPr b="1" lang="fr-FR" sz="1000">
                <a:solidFill>
                  <a:srgbClr val="404040"/>
                </a:solidFill>
                <a:highlight>
                  <a:srgbClr val="FFFFFF"/>
                </a:highlight>
                <a:latin typeface="Corbel"/>
                <a:ea typeface="Corbel"/>
                <a:cs typeface="Corbel"/>
                <a:sym typeface="Corbel"/>
              </a:rPr>
              <a:t> </a:t>
            </a:r>
            <a:r>
              <a:rPr lang="fr-FR" sz="1000">
                <a:solidFill>
                  <a:srgbClr val="404040"/>
                </a:solidFill>
                <a:highlight>
                  <a:srgbClr val="FFFFFF"/>
                </a:highlight>
                <a:latin typeface="Corbel"/>
                <a:ea typeface="Corbel"/>
                <a:cs typeface="Corbel"/>
                <a:sym typeface="Corbel"/>
              </a:rPr>
              <a:t>will transform the EU into a modern, resource-efficient and competitive economy, ensuring:</a:t>
            </a:r>
            <a:endParaRPr sz="1000">
              <a:solidFill>
                <a:srgbClr val="404040"/>
              </a:solidFill>
              <a:highlight>
                <a:srgbClr val="FFFFFF"/>
              </a:highlight>
              <a:latin typeface="Corbel"/>
              <a:ea typeface="Corbel"/>
              <a:cs typeface="Corbel"/>
              <a:sym typeface="Corbel"/>
            </a:endParaRPr>
          </a:p>
          <a:p>
            <a:pPr indent="-292100" lvl="0" marL="457200" rtl="0" algn="l">
              <a:lnSpc>
                <a:spcPct val="115000"/>
              </a:lnSpc>
              <a:spcBef>
                <a:spcPts val="1200"/>
              </a:spcBef>
              <a:spcAft>
                <a:spcPts val="0"/>
              </a:spcAft>
              <a:buClr>
                <a:srgbClr val="404040"/>
              </a:buClr>
              <a:buSzPts val="1000"/>
              <a:buFont typeface="Corbel"/>
              <a:buChar char="●"/>
            </a:pPr>
            <a:r>
              <a:rPr lang="fr-FR" sz="1000">
                <a:solidFill>
                  <a:srgbClr val="404040"/>
                </a:solidFill>
                <a:highlight>
                  <a:srgbClr val="FFFFFF"/>
                </a:highlight>
                <a:latin typeface="Corbel"/>
                <a:ea typeface="Corbel"/>
                <a:cs typeface="Corbel"/>
                <a:sym typeface="Corbel"/>
              </a:rPr>
              <a:t>no net emissions of greenhouse gases by 2050</a:t>
            </a:r>
            <a:endParaRPr sz="1000">
              <a:solidFill>
                <a:srgbClr val="404040"/>
              </a:solidFill>
              <a:highlight>
                <a:srgbClr val="FFFFFF"/>
              </a:highlight>
              <a:latin typeface="Corbel"/>
              <a:ea typeface="Corbel"/>
              <a:cs typeface="Corbel"/>
              <a:sym typeface="Corbel"/>
            </a:endParaRPr>
          </a:p>
          <a:p>
            <a:pPr indent="-292100" lvl="0" marL="457200" rtl="0" algn="l">
              <a:lnSpc>
                <a:spcPct val="115000"/>
              </a:lnSpc>
              <a:spcBef>
                <a:spcPts val="0"/>
              </a:spcBef>
              <a:spcAft>
                <a:spcPts val="0"/>
              </a:spcAft>
              <a:buClr>
                <a:srgbClr val="404040"/>
              </a:buClr>
              <a:buSzPts val="1000"/>
              <a:buFont typeface="Corbel"/>
              <a:buChar char="●"/>
            </a:pPr>
            <a:r>
              <a:rPr lang="fr-FR" sz="1000">
                <a:solidFill>
                  <a:srgbClr val="404040"/>
                </a:solidFill>
                <a:highlight>
                  <a:srgbClr val="FFFFFF"/>
                </a:highlight>
                <a:latin typeface="Corbel"/>
                <a:ea typeface="Corbel"/>
                <a:cs typeface="Corbel"/>
                <a:sym typeface="Corbel"/>
              </a:rPr>
              <a:t>economic growth decoupled from resource use</a:t>
            </a:r>
            <a:endParaRPr sz="1000">
              <a:solidFill>
                <a:srgbClr val="404040"/>
              </a:solidFill>
              <a:highlight>
                <a:srgbClr val="FFFFFF"/>
              </a:highlight>
              <a:latin typeface="Corbel"/>
              <a:ea typeface="Corbel"/>
              <a:cs typeface="Corbel"/>
              <a:sym typeface="Corbel"/>
            </a:endParaRPr>
          </a:p>
          <a:p>
            <a:pPr indent="-292100" lvl="0" marL="457200" rtl="0" algn="l">
              <a:lnSpc>
                <a:spcPct val="115000"/>
              </a:lnSpc>
              <a:spcBef>
                <a:spcPts val="0"/>
              </a:spcBef>
              <a:spcAft>
                <a:spcPts val="0"/>
              </a:spcAft>
              <a:buClr>
                <a:srgbClr val="404040"/>
              </a:buClr>
              <a:buSzPts val="1000"/>
              <a:buFont typeface="Corbel"/>
              <a:buChar char="●"/>
            </a:pPr>
            <a:r>
              <a:rPr lang="fr-FR" sz="1000">
                <a:solidFill>
                  <a:srgbClr val="404040"/>
                </a:solidFill>
                <a:highlight>
                  <a:srgbClr val="FFFFFF"/>
                </a:highlight>
                <a:latin typeface="Corbel"/>
                <a:ea typeface="Corbel"/>
                <a:cs typeface="Corbel"/>
                <a:sym typeface="Corbel"/>
              </a:rPr>
              <a:t>no person and no place left behind</a:t>
            </a:r>
            <a:endParaRPr sz="1000">
              <a:solidFill>
                <a:srgbClr val="404040"/>
              </a:solidFill>
              <a:highlight>
                <a:srgbClr val="FFFFFF"/>
              </a:highlight>
              <a:latin typeface="Corbel"/>
              <a:ea typeface="Corbel"/>
              <a:cs typeface="Corbel"/>
              <a:sym typeface="Corbel"/>
            </a:endParaRPr>
          </a:p>
          <a:p>
            <a:pPr indent="0" lvl="0" marL="0" rtl="0" algn="l">
              <a:spcBef>
                <a:spcPts val="1200"/>
              </a:spcBef>
              <a:spcAft>
                <a:spcPts val="0"/>
              </a:spcAft>
              <a:buNone/>
            </a:pPr>
            <a:r>
              <a:t/>
            </a: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22" name="Shape 322"/>
        <p:cNvGrpSpPr/>
        <p:nvPr/>
      </p:nvGrpSpPr>
      <p:grpSpPr>
        <a:xfrm>
          <a:off x="0" y="0"/>
          <a:ext cx="0" cy="0"/>
          <a:chOff x="0" y="0"/>
          <a:chExt cx="0" cy="0"/>
        </a:xfrm>
      </p:grpSpPr>
      <p:sp>
        <p:nvSpPr>
          <p:cNvPr id="323" name="Google Shape;323;ge2858c0e62_0_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rPr lang="fr-FR" sz="1200">
                <a:latin typeface="Corbel"/>
                <a:ea typeface="Corbel"/>
                <a:cs typeface="Corbel"/>
                <a:sym typeface="Corbel"/>
              </a:rPr>
              <a:t>It is not easy to know how many GHG we can emit before reaching a 2° global warming, but climate experts estimated in 2018 that this threshold will be reached if we emit 1170GtCO</a:t>
            </a:r>
            <a:r>
              <a:rPr baseline="-25000" lang="fr-FR" sz="1200">
                <a:latin typeface="Corbel"/>
                <a:ea typeface="Corbel"/>
                <a:cs typeface="Corbel"/>
                <a:sym typeface="Corbel"/>
              </a:rPr>
              <a:t>2 </a:t>
            </a:r>
            <a:r>
              <a:rPr lang="fr-FR" sz="1200">
                <a:latin typeface="Corbel"/>
                <a:ea typeface="Corbel"/>
                <a:cs typeface="Corbel"/>
                <a:sym typeface="Corbel"/>
              </a:rPr>
              <a:t>more, and 420GtCO</a:t>
            </a:r>
            <a:r>
              <a:rPr baseline="-25000" lang="fr-FR" sz="1200">
                <a:latin typeface="Corbel"/>
                <a:ea typeface="Corbel"/>
                <a:cs typeface="Corbel"/>
                <a:sym typeface="Corbel"/>
              </a:rPr>
              <a:t>2</a:t>
            </a:r>
            <a:r>
              <a:rPr lang="fr-FR" sz="1200">
                <a:latin typeface="Corbel"/>
                <a:ea typeface="Corbel"/>
                <a:cs typeface="Corbel"/>
                <a:sym typeface="Corbel"/>
              </a:rPr>
              <a:t> for a 1.5° augmentation. At the actual level of emission : 50GtCO</a:t>
            </a:r>
            <a:r>
              <a:rPr baseline="-25000" lang="fr-FR" sz="1200">
                <a:latin typeface="Corbel"/>
                <a:ea typeface="Corbel"/>
                <a:cs typeface="Corbel"/>
                <a:sym typeface="Corbel"/>
              </a:rPr>
              <a:t>2</a:t>
            </a:r>
            <a:r>
              <a:rPr lang="fr-FR" sz="1200">
                <a:latin typeface="Corbel"/>
                <a:ea typeface="Corbel"/>
                <a:cs typeface="Corbel"/>
                <a:sym typeface="Corbel"/>
              </a:rPr>
              <a:t>/an, we only have few years to take action.</a:t>
            </a:r>
            <a:endParaRPr sz="1200">
              <a:latin typeface="Corbel"/>
              <a:ea typeface="Corbel"/>
              <a:cs typeface="Corbel"/>
              <a:sym typeface="Corbel"/>
            </a:endParaRPr>
          </a:p>
        </p:txBody>
      </p:sp>
      <p:sp>
        <p:nvSpPr>
          <p:cNvPr id="324" name="Google Shape;324;ge2858c0e62_0_0: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361" name="Shape 361"/>
        <p:cNvGrpSpPr/>
        <p:nvPr/>
      </p:nvGrpSpPr>
      <p:grpSpPr>
        <a:xfrm>
          <a:off x="0" y="0"/>
          <a:ext cx="0" cy="0"/>
          <a:chOff x="0" y="0"/>
          <a:chExt cx="0" cy="0"/>
        </a:xfrm>
      </p:grpSpPr>
      <p:sp>
        <p:nvSpPr>
          <p:cNvPr id="362" name="Google Shape;362;ge2858c0e62_0_9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There is and will be less and less fossil fuels because they are not renewables. But we have already discovered enough gas, oil and coal to take us far beyond &amp; +2°C global warming. Then the question is not, whether we will lack of fossil fuels or not, but will we be able to stop burning fossil fuels fast enough to limit global warming and its consequences ?</a:t>
            </a:r>
            <a:endParaRPr sz="1200">
              <a:latin typeface="Corbel"/>
              <a:ea typeface="Corbel"/>
              <a:cs typeface="Corbel"/>
              <a:sym typeface="Corbel"/>
            </a:endParaRPr>
          </a:p>
        </p:txBody>
      </p:sp>
      <p:sp>
        <p:nvSpPr>
          <p:cNvPr id="363" name="Google Shape;363;ge2858c0e62_0_9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06" name="Shape 406"/>
        <p:cNvGrpSpPr/>
        <p:nvPr/>
      </p:nvGrpSpPr>
      <p:grpSpPr>
        <a:xfrm>
          <a:off x="0" y="0"/>
          <a:ext cx="0" cy="0"/>
          <a:chOff x="0" y="0"/>
          <a:chExt cx="0" cy="0"/>
        </a:xfrm>
      </p:grpSpPr>
      <p:sp>
        <p:nvSpPr>
          <p:cNvPr id="407" name="Google Shape;407;ge5c92afe2b_1_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rPr lang="fr-FR" sz="1200">
                <a:latin typeface="Corbel"/>
                <a:ea typeface="Corbel"/>
                <a:cs typeface="Corbel"/>
                <a:sym typeface="Corbel"/>
              </a:rPr>
              <a:t>We know we should reduce our GHG emissions a lot to maintain global warming below 2°C. We can take several actions individually but as we need to change our society as a whole, we need to act collectively at different levels, we must rethink our local and national organizations and change the way we produce and consume at companies and businesses levels. Now that you learnt a lot in this project you have the possibility to raise awareness around you and involve other people to massively reduce our emissions !</a:t>
            </a:r>
            <a:endParaRPr sz="1200">
              <a:latin typeface="Corbel"/>
              <a:ea typeface="Corbel"/>
              <a:cs typeface="Corbel"/>
              <a:sym typeface="Corbel"/>
            </a:endParaRPr>
          </a:p>
        </p:txBody>
      </p:sp>
      <p:sp>
        <p:nvSpPr>
          <p:cNvPr id="408" name="Google Shape;408;ge5c92afe2b_1_0: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18" name="Shape 418"/>
        <p:cNvGrpSpPr/>
        <p:nvPr/>
      </p:nvGrpSpPr>
      <p:grpSpPr>
        <a:xfrm>
          <a:off x="0" y="0"/>
          <a:ext cx="0" cy="0"/>
          <a:chOff x="0" y="0"/>
          <a:chExt cx="0" cy="0"/>
        </a:xfrm>
      </p:grpSpPr>
      <p:sp>
        <p:nvSpPr>
          <p:cNvPr id="419" name="Google Shape;419;p6: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20" name="Google Shape;420;p6: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152400" rtl="0" algn="l">
              <a:lnSpc>
                <a:spcPct val="115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We only have a few years to act, but we should keep reducing our emissions in the long term, that is why it is important to develop a transition strategy. </a:t>
            </a:r>
            <a:r>
              <a:rPr lang="fr-FR" sz="1200">
                <a:solidFill>
                  <a:schemeClr val="dk1"/>
                </a:solidFill>
                <a:latin typeface="Corbel"/>
                <a:ea typeface="Corbel"/>
                <a:cs typeface="Corbel"/>
                <a:sym typeface="Corbel"/>
              </a:rPr>
              <a:t>Carbon accounting allows the evaluation of emissions, and therefore the first impacts on climate change. However, it is necessary to go further to really trigger the low-carbon transition: organizations need to put in place action plans, and apply them over time.</a:t>
            </a:r>
            <a:endParaRPr sz="1200">
              <a:latin typeface="Corbel"/>
              <a:ea typeface="Corbel"/>
              <a:cs typeface="Corbel"/>
              <a:sym typeface="Corbel"/>
            </a:endParaRPr>
          </a:p>
        </p:txBody>
      </p:sp>
    </p:spTree>
  </p:cSld>
  <p:clrMapOvr>
    <a:masterClrMapping/>
  </p:clrMapOvr>
</p:notes>
</file>

<file path=ppt/notesSlides/notesSlide1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35" name="Shape 435"/>
        <p:cNvGrpSpPr/>
        <p:nvPr/>
      </p:nvGrpSpPr>
      <p:grpSpPr>
        <a:xfrm>
          <a:off x="0" y="0"/>
          <a:ext cx="0" cy="0"/>
          <a:chOff x="0" y="0"/>
          <a:chExt cx="0" cy="0"/>
        </a:xfrm>
      </p:grpSpPr>
      <p:sp>
        <p:nvSpPr>
          <p:cNvPr id="436" name="Google Shape;436;p12: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437" name="Google Shape;437;p12: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To achieve a low carbon transition, i</a:t>
            </a:r>
            <a:r>
              <a:rPr lang="fr-FR" sz="1200">
                <a:solidFill>
                  <a:schemeClr val="dk1"/>
                </a:solidFill>
                <a:latin typeface="Corbel"/>
                <a:ea typeface="Corbel"/>
                <a:cs typeface="Corbel"/>
                <a:sym typeface="Corbel"/>
              </a:rPr>
              <a:t>t is important to focus on what is our task and what is not. It is not our job to define objectives, the objectives are set by the climate experts from the IPCC and the efforts shared among all countries and sectors of activity in the COP or other institutions like the International Energy Agency (IEA). What we should focus on is how to effectively reduce our emissions, what changes can we make to our societies. </a:t>
            </a:r>
            <a:endParaRPr sz="1200">
              <a:latin typeface="Corbel"/>
              <a:ea typeface="Corbel"/>
              <a:cs typeface="Corbel"/>
              <a:sym typeface="Corbel"/>
            </a:endParaRPr>
          </a:p>
        </p:txBody>
      </p:sp>
      <p:sp>
        <p:nvSpPr>
          <p:cNvPr id="438" name="Google Shape;438;p12:notes"/>
          <p:cNvSpPr txBox="1"/>
          <p:nvPr>
            <p:ph idx="12" type="sldNum"/>
          </p:nvPr>
        </p:nvSpPr>
        <p:spPr>
          <a:xfrm>
            <a:off x="0" y="0"/>
            <a:ext cx="3000000" cy="30000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fr-FR"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12.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58" name="Shape 458"/>
        <p:cNvGrpSpPr/>
        <p:nvPr/>
      </p:nvGrpSpPr>
      <p:grpSpPr>
        <a:xfrm>
          <a:off x="0" y="0"/>
          <a:ext cx="0" cy="0"/>
          <a:chOff x="0" y="0"/>
          <a:chExt cx="0" cy="0"/>
        </a:xfrm>
      </p:grpSpPr>
      <p:sp>
        <p:nvSpPr>
          <p:cNvPr id="459" name="Google Shape;459;p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rPr lang="fr-FR" sz="1200">
                <a:latin typeface="Corbel"/>
                <a:ea typeface="Corbel"/>
                <a:cs typeface="Corbel"/>
                <a:sym typeface="Corbel"/>
              </a:rPr>
              <a:t>As we said earlier, in 2021, we have international objectives and an international agreement called the Paris Agreement. It is not a binding commitment and there is no sanction if countries do not reach their national objectives but it is drawing a first step for establishing a low-carbon transition.</a:t>
            </a:r>
            <a:br>
              <a:rPr lang="fr-FR" sz="1200">
                <a:latin typeface="Corbel"/>
                <a:ea typeface="Corbel"/>
                <a:cs typeface="Corbel"/>
                <a:sym typeface="Corbel"/>
              </a:rPr>
            </a:br>
            <a:br>
              <a:rPr lang="fr-FR" sz="1200">
                <a:latin typeface="Corbel"/>
                <a:ea typeface="Corbel"/>
                <a:cs typeface="Corbel"/>
                <a:sym typeface="Corbel"/>
              </a:rPr>
            </a:br>
            <a:r>
              <a:rPr lang="fr-FR" sz="1200">
                <a:latin typeface="Corbel"/>
                <a:ea typeface="Corbel"/>
                <a:cs typeface="Corbel"/>
                <a:sym typeface="Corbel"/>
              </a:rPr>
              <a:t>A lot of countries complete their commitment to the Paris Agreement by national objectives and national laws </a:t>
            </a:r>
            <a:r>
              <a:rPr lang="fr-FR" sz="1200">
                <a:latin typeface="Corbel"/>
                <a:ea typeface="Corbel"/>
                <a:cs typeface="Corbel"/>
                <a:sym typeface="Corbel"/>
              </a:rPr>
              <a:t>specifying, for example, the sectoral objectives of certain industries. </a:t>
            </a:r>
            <a:endParaRPr sz="1200">
              <a:latin typeface="Corbel"/>
              <a:ea typeface="Corbel"/>
              <a:cs typeface="Corbel"/>
              <a:sym typeface="Corbel"/>
            </a:endParaRPr>
          </a:p>
        </p:txBody>
      </p:sp>
      <p:sp>
        <p:nvSpPr>
          <p:cNvPr id="460" name="Google Shape;460;p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3.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65" name="Shape 465"/>
        <p:cNvGrpSpPr/>
        <p:nvPr/>
      </p:nvGrpSpPr>
      <p:grpSpPr>
        <a:xfrm>
          <a:off x="0" y="0"/>
          <a:ext cx="0" cy="0"/>
          <a:chOff x="0" y="0"/>
          <a:chExt cx="0" cy="0"/>
        </a:xfrm>
      </p:grpSpPr>
      <p:sp>
        <p:nvSpPr>
          <p:cNvPr id="466" name="Google Shape;466;ge2858c0e62_0_198: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rPr lang="fr-FR" sz="1200">
                <a:latin typeface="Corbel"/>
                <a:ea typeface="Corbel"/>
                <a:cs typeface="Corbel"/>
                <a:sym typeface="Corbel"/>
              </a:rPr>
              <a:t>Here is the example for France and its National Low Carbon Strategy. We can see that there are a lot of efforts to make to reach our goal of carbon neutrality.</a:t>
            </a:r>
            <a:endParaRPr sz="1200">
              <a:latin typeface="Corbel"/>
              <a:ea typeface="Corbel"/>
              <a:cs typeface="Corbel"/>
              <a:sym typeface="Corbel"/>
            </a:endParaRPr>
          </a:p>
        </p:txBody>
      </p:sp>
      <p:sp>
        <p:nvSpPr>
          <p:cNvPr id="467" name="Google Shape;467;ge2858c0e62_0_198:notes"/>
          <p:cNvSpPr/>
          <p:nvPr>
            <p:ph idx="2" type="sldImg"/>
          </p:nvPr>
        </p:nvSpPr>
        <p:spPr>
          <a:xfrm>
            <a:off x="2051050" y="36513"/>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4.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496" name="Shape 496"/>
        <p:cNvGrpSpPr/>
        <p:nvPr/>
      </p:nvGrpSpPr>
      <p:grpSpPr>
        <a:xfrm>
          <a:off x="0" y="0"/>
          <a:ext cx="0" cy="0"/>
          <a:chOff x="0" y="0"/>
          <a:chExt cx="0" cy="0"/>
        </a:xfrm>
      </p:grpSpPr>
      <p:sp>
        <p:nvSpPr>
          <p:cNvPr id="497" name="Google Shape;497;ge56234d3cc_1_35: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rPr lang="fr-FR" sz="1200">
                <a:latin typeface="Corbel"/>
                <a:ea typeface="Corbel"/>
                <a:cs typeface="Corbel"/>
                <a:sym typeface="Corbel"/>
              </a:rPr>
              <a:t>It is important to set up a strategy and to draw action plans, but what matters are the actions that are taken. In France, we are not keeping up with our objectives and we must make more efforts.</a:t>
            </a:r>
            <a:endParaRPr sz="1200">
              <a:latin typeface="Corbel"/>
              <a:ea typeface="Corbel"/>
              <a:cs typeface="Corbel"/>
              <a:sym typeface="Corbel"/>
            </a:endParaRPr>
          </a:p>
        </p:txBody>
      </p:sp>
      <p:sp>
        <p:nvSpPr>
          <p:cNvPr id="498" name="Google Shape;498;ge56234d3cc_1_35: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5.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14" name="Shape 514"/>
        <p:cNvGrpSpPr/>
        <p:nvPr/>
      </p:nvGrpSpPr>
      <p:grpSpPr>
        <a:xfrm>
          <a:off x="0" y="0"/>
          <a:ext cx="0" cy="0"/>
          <a:chOff x="0" y="0"/>
          <a:chExt cx="0" cy="0"/>
        </a:xfrm>
      </p:grpSpPr>
      <p:sp>
        <p:nvSpPr>
          <p:cNvPr id="515" name="Google Shape;515;p1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rPr lang="fr-FR" sz="1200">
                <a:latin typeface="Corbel"/>
                <a:ea typeface="Corbel"/>
                <a:cs typeface="Corbel"/>
                <a:sym typeface="Corbel"/>
              </a:rPr>
              <a:t>It is important to take actions at all levels and especially at the local level. Indeed, climate change is already having big consequences on local communities whether by the increase of natural risks or the reducing of natural resources. For many territories, they should not only think how to reduce their emissions but also adapt to climate change right now and anticipate the future risks.</a:t>
            </a:r>
            <a:endParaRPr sz="1200">
              <a:latin typeface="Corbel"/>
              <a:ea typeface="Corbel"/>
              <a:cs typeface="Corbel"/>
              <a:sym typeface="Corbel"/>
            </a:endParaRPr>
          </a:p>
        </p:txBody>
      </p:sp>
      <p:sp>
        <p:nvSpPr>
          <p:cNvPr id="516" name="Google Shape;516;p10: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6.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65" name="Shape 565"/>
        <p:cNvGrpSpPr/>
        <p:nvPr/>
      </p:nvGrpSpPr>
      <p:grpSpPr>
        <a:xfrm>
          <a:off x="0" y="0"/>
          <a:ext cx="0" cy="0"/>
          <a:chOff x="0" y="0"/>
          <a:chExt cx="0" cy="0"/>
        </a:xfrm>
      </p:grpSpPr>
      <p:sp>
        <p:nvSpPr>
          <p:cNvPr id="566" name="Google Shape;566;ge15bedc67d_0_73:notes"/>
          <p:cNvSpPr/>
          <p:nvPr>
            <p:ph idx="2" type="sldImg"/>
          </p:nvPr>
        </p:nvSpPr>
        <p:spPr>
          <a:xfrm>
            <a:off x="1143225" y="685800"/>
            <a:ext cx="4572300" cy="3429000"/>
          </a:xfrm>
          <a:custGeom>
            <a:rect b="b" l="l" r="r" t="t"/>
            <a:pathLst>
              <a:path extrusionOk="0" h="120000" w="120000">
                <a:moveTo>
                  <a:pt x="0" y="0"/>
                </a:moveTo>
                <a:lnTo>
                  <a:pt x="120000" y="0"/>
                </a:lnTo>
                <a:lnTo>
                  <a:pt x="120000" y="120000"/>
                </a:lnTo>
                <a:lnTo>
                  <a:pt x="0" y="120000"/>
                </a:lnTo>
                <a:close/>
              </a:path>
            </a:pathLst>
          </a:custGeom>
        </p:spPr>
      </p:sp>
      <p:sp>
        <p:nvSpPr>
          <p:cNvPr id="567" name="Google Shape;567;ge15bedc67d_0_73:notes"/>
          <p:cNvSpPr txBox="1"/>
          <p:nvPr>
            <p:ph idx="1" type="body"/>
          </p:nvPr>
        </p:nvSpPr>
        <p:spPr>
          <a:xfrm>
            <a:off x="685800" y="4343400"/>
            <a:ext cx="5486400" cy="4114800"/>
          </a:xfrm>
          <a:prstGeom prst="rect">
            <a:avLst/>
          </a:prstGeom>
        </p:spPr>
        <p:txBody>
          <a:bodyPr anchorCtr="0" anchor="t"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notes>
</file>

<file path=ppt/notesSlides/notesSlide17.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72" name="Shape 572"/>
        <p:cNvGrpSpPr/>
        <p:nvPr/>
      </p:nvGrpSpPr>
      <p:grpSpPr>
        <a:xfrm>
          <a:off x="0" y="0"/>
          <a:ext cx="0" cy="0"/>
          <a:chOff x="0" y="0"/>
          <a:chExt cx="0" cy="0"/>
        </a:xfrm>
      </p:grpSpPr>
      <p:sp>
        <p:nvSpPr>
          <p:cNvPr id="573" name="Google Shape;573;p20: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574" name="Google Shape;574;p20: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8.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79" name="Shape 579"/>
        <p:cNvGrpSpPr/>
        <p:nvPr/>
      </p:nvGrpSpPr>
      <p:grpSpPr>
        <a:xfrm>
          <a:off x="0" y="0"/>
          <a:ext cx="0" cy="0"/>
          <a:chOff x="0" y="0"/>
          <a:chExt cx="0" cy="0"/>
        </a:xfrm>
      </p:grpSpPr>
      <p:sp>
        <p:nvSpPr>
          <p:cNvPr id="580" name="Google Shape;580;p19: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rPr lang="fr-FR" sz="1200">
                <a:latin typeface="Corbel"/>
                <a:ea typeface="Corbel"/>
                <a:cs typeface="Corbel"/>
                <a:sym typeface="Corbel"/>
              </a:rPr>
              <a:t>To maintain climate change below 2°C, we should make drastic changes in our societies, drastic changes that may seem unthinkable but are necessary. Well beyond our individual actions, it is high time to organize collectively and find alternatives to create a new society.</a:t>
            </a:r>
            <a:endParaRPr sz="1200">
              <a:latin typeface="Corbel"/>
              <a:ea typeface="Corbel"/>
              <a:cs typeface="Corbel"/>
              <a:sym typeface="Corbel"/>
            </a:endParaRPr>
          </a:p>
          <a:p>
            <a:pPr indent="0" lvl="0" marL="0" rtl="0" algn="l">
              <a:lnSpc>
                <a:spcPct val="100000"/>
              </a:lnSpc>
              <a:spcBef>
                <a:spcPts val="0"/>
              </a:spcBef>
              <a:spcAft>
                <a:spcPts val="0"/>
              </a:spcAft>
              <a:buSzPts val="1100"/>
              <a:buNone/>
            </a:pPr>
            <a:r>
              <a:t/>
            </a:r>
            <a:endParaRPr sz="1200">
              <a:latin typeface="Corbel"/>
              <a:ea typeface="Corbel"/>
              <a:cs typeface="Corbel"/>
              <a:sym typeface="Corbel"/>
            </a:endParaRPr>
          </a:p>
          <a:p>
            <a:pPr indent="0" lvl="0" marL="0" rtl="0" algn="l">
              <a:lnSpc>
                <a:spcPct val="100000"/>
              </a:lnSpc>
              <a:spcBef>
                <a:spcPts val="0"/>
              </a:spcBef>
              <a:spcAft>
                <a:spcPts val="0"/>
              </a:spcAft>
              <a:buSzPts val="1100"/>
              <a:buNone/>
            </a:pPr>
            <a:r>
              <a:rPr lang="fr-FR" sz="1200">
                <a:latin typeface="Corbel"/>
                <a:ea typeface="Corbel"/>
                <a:cs typeface="Corbel"/>
                <a:sym typeface="Corbel"/>
              </a:rPr>
              <a:t>On this slide, you can see some propositions that was made by a french consulting firm who tried to establish a road map for France to be in line with a 1.5°C trajectory. If nothing else is done in the next few years, the same actions will soon be needed to stay below 2°C.</a:t>
            </a:r>
            <a:endParaRPr sz="1200">
              <a:latin typeface="Corbel"/>
              <a:ea typeface="Corbel"/>
              <a:cs typeface="Corbel"/>
              <a:sym typeface="Corbel"/>
            </a:endParaRPr>
          </a:p>
        </p:txBody>
      </p:sp>
      <p:sp>
        <p:nvSpPr>
          <p:cNvPr id="581" name="Google Shape;581;p19: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19.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597" name="Shape 597"/>
        <p:cNvGrpSpPr/>
        <p:nvPr/>
      </p:nvGrpSpPr>
      <p:grpSpPr>
        <a:xfrm>
          <a:off x="0" y="0"/>
          <a:ext cx="0" cy="0"/>
          <a:chOff x="0" y="0"/>
          <a:chExt cx="0" cy="0"/>
        </a:xfrm>
      </p:grpSpPr>
      <p:sp>
        <p:nvSpPr>
          <p:cNvPr id="598" name="Google Shape;598;p21: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
        <p:nvSpPr>
          <p:cNvPr id="599" name="Google Shape;599;p21: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Hopefully, reducing our GHG emissions and creating a new society is not only about efforts and constraints. On the contrary, it is the opportunity to improve our quality of our entire life. </a:t>
            </a:r>
            <a:r>
              <a:rPr lang="fr-FR" sz="1200">
                <a:solidFill>
                  <a:schemeClr val="dk1"/>
                </a:solidFill>
                <a:latin typeface="Corbel"/>
                <a:ea typeface="Corbel"/>
                <a:cs typeface="Corbel"/>
                <a:sym typeface="Corbel"/>
              </a:rPr>
              <a:t>It is not only avoiding the extra degrees but also a real social project that remains to be built! Of course, decarbonizing a world is not something that can be done overnight, everything takes time, but by changing our starting point, a lot of new perspectives are offered to us.</a:t>
            </a:r>
            <a:br>
              <a:rPr lang="fr-FR" sz="1200">
                <a:solidFill>
                  <a:schemeClr val="dk1"/>
                </a:solidFill>
                <a:latin typeface="Corbel"/>
                <a:ea typeface="Corbel"/>
                <a:cs typeface="Corbel"/>
                <a:sym typeface="Corbel"/>
              </a:rPr>
            </a:br>
            <a:br>
              <a:rPr lang="fr-FR" sz="1200">
                <a:solidFill>
                  <a:schemeClr val="dk1"/>
                </a:solidFill>
                <a:latin typeface="Corbel"/>
                <a:ea typeface="Corbel"/>
                <a:cs typeface="Corbel"/>
                <a:sym typeface="Corbel"/>
              </a:rPr>
            </a:br>
            <a:r>
              <a:rPr lang="fr-FR" sz="1200">
                <a:solidFill>
                  <a:schemeClr val="dk1"/>
                </a:solidFill>
                <a:latin typeface="Corbel"/>
                <a:ea typeface="Corbel"/>
                <a:cs typeface="Corbel"/>
                <a:sym typeface="Corbel"/>
              </a:rPr>
              <a:t>Here are some advantages that are in line with reducing our GHG emissions:</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Higher standards in our diet and a different way of getting around represent a positive impact on our health.</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Energy transition also means reducing the amount of waste at source, and implementing the right heating and insulation measures in our homes means more comfort in our daily lives and definite savings on our bills.</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Reducing our dependence on fossil fuels is also a way to gain independence from producer countries and to build a world that is less conflict-ridden.</a:t>
            </a:r>
            <a:endParaRPr sz="1200">
              <a:solidFill>
                <a:schemeClr val="dk1"/>
              </a:solidFill>
              <a:latin typeface="Corbel"/>
              <a:ea typeface="Corbel"/>
              <a:cs typeface="Corbel"/>
              <a:sym typeface="Corbel"/>
            </a:endParaRPr>
          </a:p>
          <a:p>
            <a:pPr indent="-304800" lvl="0" marL="457200" rtl="0" algn="l">
              <a:lnSpc>
                <a:spcPct val="100000"/>
              </a:lnSpc>
              <a:spcBef>
                <a:spcPts val="0"/>
              </a:spcBef>
              <a:spcAft>
                <a:spcPts val="0"/>
              </a:spcAft>
              <a:buClr>
                <a:schemeClr val="dk1"/>
              </a:buClr>
              <a:buSzPts val="1200"/>
              <a:buFont typeface="Corbel"/>
              <a:buChar char="-"/>
            </a:pPr>
            <a:r>
              <a:rPr lang="fr-FR" sz="1200">
                <a:solidFill>
                  <a:schemeClr val="dk1"/>
                </a:solidFill>
                <a:latin typeface="Corbel"/>
                <a:ea typeface="Corbel"/>
                <a:cs typeface="Corbel"/>
                <a:sym typeface="Corbel"/>
              </a:rPr>
              <a:t>Finally, the transition that is taking place in the sectors that are evolving is the creation of a number of jobs that cannot be relocated and that have high added value.</a:t>
            </a:r>
            <a:endParaRPr sz="1200">
              <a:solidFill>
                <a:schemeClr val="dk1"/>
              </a:solidFill>
              <a:latin typeface="Corbel"/>
              <a:ea typeface="Corbel"/>
              <a:cs typeface="Corbel"/>
              <a:sym typeface="Corbel"/>
            </a:endParaRPr>
          </a:p>
          <a:p>
            <a:pPr indent="0" lvl="0" marL="457200" rtl="0" algn="l">
              <a:lnSpc>
                <a:spcPct val="100000"/>
              </a:lnSpc>
              <a:spcBef>
                <a:spcPts val="0"/>
              </a:spcBef>
              <a:spcAft>
                <a:spcPts val="0"/>
              </a:spcAft>
              <a:buNone/>
            </a:pPr>
            <a:r>
              <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None/>
            </a:pPr>
            <a:r>
              <a:rPr lang="fr-FR" sz="1200">
                <a:solidFill>
                  <a:schemeClr val="dk1"/>
                </a:solidFill>
                <a:latin typeface="Corbel"/>
                <a:ea typeface="Corbel"/>
                <a:cs typeface="Corbel"/>
                <a:sym typeface="Corbel"/>
              </a:rPr>
              <a:t>You see, finally, less CO2 doesn't imply a return to the Middle Ages, sleeping on the floor lit by candlelight, but on the contrary a more comfortable way of life, less conflicts, more equality, better health, more solidarity.... It's a dream come true!</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Key messages :</a:t>
            </a:r>
            <a:endParaRPr sz="1200">
              <a:solidFill>
                <a:schemeClr val="dk1"/>
              </a:solidFill>
              <a:latin typeface="Corbel"/>
              <a:ea typeface="Corbel"/>
              <a:cs typeface="Corbel"/>
              <a:sym typeface="Corbel"/>
            </a:endParaRPr>
          </a:p>
          <a:p>
            <a:pPr indent="0" lvl="0" marL="0" rtl="0" algn="l">
              <a:lnSpc>
                <a:spcPct val="100000"/>
              </a:lnSpc>
              <a:spcBef>
                <a:spcPts val="0"/>
              </a:spcBef>
              <a:spcAft>
                <a:spcPts val="0"/>
              </a:spcAft>
              <a:buClr>
                <a:schemeClr val="dk1"/>
              </a:buClr>
              <a:buSzPts val="1100"/>
              <a:buFont typeface="Arial"/>
              <a:buNone/>
            </a:pPr>
            <a:r>
              <a:rPr lang="fr-FR" sz="1200">
                <a:solidFill>
                  <a:schemeClr val="dk1"/>
                </a:solidFill>
                <a:latin typeface="Corbel"/>
                <a:ea typeface="Corbel"/>
                <a:cs typeface="Corbel"/>
                <a:sym typeface="Corbel"/>
              </a:rPr>
              <a:t>Less CO2 does not mean that life will be ruined or that you'll have to go back to candlelight. On the contrary, it also means a more comfortable life, improved health, more solidarity, healthier food, a more peaceful world...etc.</a:t>
            </a:r>
            <a:endParaRPr sz="1200">
              <a:solidFill>
                <a:schemeClr val="dk1"/>
              </a:solidFill>
              <a:latin typeface="Corbel"/>
              <a:ea typeface="Corbel"/>
              <a:cs typeface="Corbel"/>
              <a:sym typeface="Corbel"/>
            </a:endParaRPr>
          </a:p>
          <a:p>
            <a:pPr indent="-228600" lvl="0" marL="457200" rtl="0" algn="l">
              <a:lnSpc>
                <a:spcPct val="100000"/>
              </a:lnSpc>
              <a:spcBef>
                <a:spcPts val="0"/>
              </a:spcBef>
              <a:spcAft>
                <a:spcPts val="0"/>
              </a:spcAft>
              <a:buSzPts val="1100"/>
              <a:buNone/>
            </a:pPr>
            <a:r>
              <a:t/>
            </a:r>
            <a:endParaRPr sz="1200">
              <a:latin typeface="Corbel"/>
              <a:ea typeface="Corbel"/>
              <a:cs typeface="Corbel"/>
              <a:sym typeface="Corbel"/>
            </a:endParaRPr>
          </a:p>
        </p:txBody>
      </p:sp>
      <p:sp>
        <p:nvSpPr>
          <p:cNvPr id="600" name="Google Shape;600;p21:notes"/>
          <p:cNvSpPr txBox="1"/>
          <p:nvPr>
            <p:ph idx="12" type="sldNum"/>
          </p:nvPr>
        </p:nvSpPr>
        <p:spPr>
          <a:xfrm>
            <a:off x="0" y="0"/>
            <a:ext cx="3000000" cy="30000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fr-FR"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notesSlides/notesSlide20.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12" name="Shape 612"/>
        <p:cNvGrpSpPr/>
        <p:nvPr/>
      </p:nvGrpSpPr>
      <p:grpSpPr>
        <a:xfrm>
          <a:off x="0" y="0"/>
          <a:ext cx="0" cy="0"/>
          <a:chOff x="0" y="0"/>
          <a:chExt cx="0" cy="0"/>
        </a:xfrm>
      </p:grpSpPr>
      <p:sp>
        <p:nvSpPr>
          <p:cNvPr id="613" name="Google Shape;613;p22: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0" lvl="0" marL="0" rtl="0" algn="l">
              <a:lnSpc>
                <a:spcPct val="100000"/>
              </a:lnSpc>
              <a:spcBef>
                <a:spcPts val="0"/>
              </a:spcBef>
              <a:spcAft>
                <a:spcPts val="0"/>
              </a:spcAft>
              <a:buSzPts val="1100"/>
              <a:buNone/>
            </a:pPr>
            <a:r>
              <a:t/>
            </a:r>
            <a:endParaRPr/>
          </a:p>
        </p:txBody>
      </p:sp>
      <p:sp>
        <p:nvSpPr>
          <p:cNvPr id="614" name="Google Shape;614;p22: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round/>
            <a:headEnd len="sm" w="sm" type="none"/>
            <a:tailEnd len="sm" w="sm" type="none"/>
          </a:ln>
        </p:spPr>
      </p:sp>
    </p:spTree>
  </p:cSld>
  <p:clrMapOvr>
    <a:masterClrMapping/>
  </p:clrMapOvr>
</p:notes>
</file>

<file path=ppt/notesSlides/notesSlide21.xml><?xml version="1.0" encoding="utf-8"?>
<p:notes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showMasterPhAnim="0" showMasterSp="0">
  <p:cSld>
    <p:spTree>
      <p:nvGrpSpPr>
        <p:cNvPr id="626" name="Shape 626"/>
        <p:cNvGrpSpPr/>
        <p:nvPr/>
      </p:nvGrpSpPr>
      <p:grpSpPr>
        <a:xfrm>
          <a:off x="0" y="0"/>
          <a:ext cx="0" cy="0"/>
          <a:chOff x="0" y="0"/>
          <a:chExt cx="0" cy="0"/>
        </a:xfrm>
      </p:grpSpPr>
      <p:sp>
        <p:nvSpPr>
          <p:cNvPr id="627" name="Google Shape;627;p23:notes"/>
          <p:cNvSpPr/>
          <p:nvPr>
            <p:ph idx="2" type="sldImg"/>
          </p:nvPr>
        </p:nvSpPr>
        <p:spPr>
          <a:xfrm>
            <a:off x="381000" y="685800"/>
            <a:ext cx="6096000" cy="3429000"/>
          </a:xfrm>
          <a:custGeom>
            <a:rect b="b" l="l" r="r" t="t"/>
            <a:pathLst>
              <a:path extrusionOk="0" h="120000" w="120000">
                <a:moveTo>
                  <a:pt x="0" y="0"/>
                </a:moveTo>
                <a:lnTo>
                  <a:pt x="120000" y="0"/>
                </a:lnTo>
                <a:lnTo>
                  <a:pt x="120000" y="120000"/>
                </a:lnTo>
                <a:lnTo>
                  <a:pt x="0" y="120000"/>
                </a:lnTo>
                <a:close/>
              </a:path>
            </a:pathLst>
          </a:custGeom>
          <a:noFill/>
          <a:ln cap="flat" cmpd="sng" w="9525">
            <a:solidFill>
              <a:srgbClr val="000000"/>
            </a:solidFill>
            <a:prstDash val="solid"/>
            <a:miter lim="800000"/>
            <a:headEnd len="sm" w="sm" type="none"/>
            <a:tailEnd len="sm" w="sm" type="none"/>
          </a:ln>
        </p:spPr>
      </p:sp>
      <p:sp>
        <p:nvSpPr>
          <p:cNvPr id="628" name="Google Shape;628;p23:notes"/>
          <p:cNvSpPr txBox="1"/>
          <p:nvPr>
            <p:ph idx="1" type="body"/>
          </p:nvPr>
        </p:nvSpPr>
        <p:spPr>
          <a:xfrm>
            <a:off x="685800" y="4343400"/>
            <a:ext cx="5486400" cy="4114800"/>
          </a:xfrm>
          <a:prstGeom prst="rect">
            <a:avLst/>
          </a:prstGeom>
          <a:noFill/>
          <a:ln>
            <a:noFill/>
          </a:ln>
        </p:spPr>
        <p:txBody>
          <a:bodyPr anchorCtr="0" anchor="t" bIns="91425" lIns="91425" spcFirstLastPara="1" rIns="91425" wrap="square" tIns="91425">
            <a:noAutofit/>
          </a:bodyPr>
          <a:lstStyle/>
          <a:p>
            <a:pPr indent="-228600" lvl="0" marL="457200" rtl="0" algn="l">
              <a:lnSpc>
                <a:spcPct val="100000"/>
              </a:lnSpc>
              <a:spcBef>
                <a:spcPts val="0"/>
              </a:spcBef>
              <a:spcAft>
                <a:spcPts val="0"/>
              </a:spcAft>
              <a:buSzPts val="1100"/>
              <a:buNone/>
            </a:pPr>
            <a:r>
              <a:t/>
            </a:r>
            <a:endParaRPr sz="1000">
              <a:latin typeface="Arial"/>
              <a:ea typeface="Arial"/>
              <a:cs typeface="Arial"/>
              <a:sym typeface="Arial"/>
            </a:endParaRPr>
          </a:p>
        </p:txBody>
      </p:sp>
      <p:sp>
        <p:nvSpPr>
          <p:cNvPr id="629" name="Google Shape;629;p23:notes"/>
          <p:cNvSpPr txBox="1"/>
          <p:nvPr>
            <p:ph idx="12" type="sldNum"/>
          </p:nvPr>
        </p:nvSpPr>
        <p:spPr>
          <a:xfrm>
            <a:off x="0" y="0"/>
            <a:ext cx="3000000" cy="30000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fld id="{00000000-1234-1234-1234-123412341234}" type="slidenum">
              <a:rPr b="0" i="0" lang="fr-FR" sz="1400" u="none" cap="none" strike="noStrike">
                <a:solidFill>
                  <a:srgbClr val="000000"/>
                </a:solidFill>
                <a:latin typeface="Arial"/>
                <a:ea typeface="Arial"/>
                <a:cs typeface="Arial"/>
                <a:sym typeface="Arial"/>
              </a:rPr>
              <a:t>‹#›</a:t>
            </a:fld>
            <a:endParaRPr b="0" i="0" sz="1400" u="none" cap="none" strike="noStrike">
              <a:solidFill>
                <a:srgbClr val="000000"/>
              </a:solidFill>
              <a:latin typeface="Arial"/>
              <a:ea typeface="Arial"/>
              <a:cs typeface="Arial"/>
              <a:sym typeface="Arial"/>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png"/></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ection Break Slide layout">
  <p:cSld name="Section Break Slide layout">
    <p:spTree>
      <p:nvGrpSpPr>
        <p:cNvPr id="11" name="Shape 11"/>
        <p:cNvGrpSpPr/>
        <p:nvPr/>
      </p:nvGrpSpPr>
      <p:grpSpPr>
        <a:xfrm>
          <a:off x="0" y="0"/>
          <a:ext cx="0" cy="0"/>
          <a:chOff x="0" y="0"/>
          <a:chExt cx="0" cy="0"/>
        </a:xfrm>
      </p:grpSpPr>
      <p:pic>
        <p:nvPicPr>
          <p:cNvPr id="12" name="Google Shape;12;p37"/>
          <p:cNvPicPr preferRelativeResize="0"/>
          <p:nvPr/>
        </p:nvPicPr>
        <p:blipFill rotWithShape="1">
          <a:blip r:embed="rId2">
            <a:alphaModFix/>
          </a:blip>
          <a:srcRect b="0" l="0" r="0" t="0"/>
          <a:stretch/>
        </p:blipFill>
        <p:spPr>
          <a:xfrm>
            <a:off x="10843372" y="6001473"/>
            <a:ext cx="1020116" cy="531391"/>
          </a:xfrm>
          <a:prstGeom prst="rect">
            <a:avLst/>
          </a:prstGeom>
          <a:noFill/>
          <a:ln>
            <a:noFill/>
          </a:ln>
        </p:spPr>
      </p:pic>
    </p:spTree>
  </p:cSld>
  <p:clrMapOvr>
    <a:masterClrMapping/>
  </p:clrMapOvr>
</p:sldLayout>
</file>

<file path=ppt/slideLayouts/slideLayout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3_Image slide layout">
  <p:cSld name="3_Image slide layout">
    <p:spTree>
      <p:nvGrpSpPr>
        <p:cNvPr id="13" name="Shape 13"/>
        <p:cNvGrpSpPr/>
        <p:nvPr/>
      </p:nvGrpSpPr>
      <p:grpSpPr>
        <a:xfrm>
          <a:off x="0" y="0"/>
          <a:ext cx="0" cy="0"/>
          <a:chOff x="0" y="0"/>
          <a:chExt cx="0" cy="0"/>
        </a:xfrm>
      </p:grpSpPr>
      <p:sp>
        <p:nvSpPr>
          <p:cNvPr id="14" name="Google Shape;14;p38"/>
          <p:cNvSpPr/>
          <p:nvPr/>
        </p:nvSpPr>
        <p:spPr>
          <a:xfrm>
            <a:off x="5706238" y="477342"/>
            <a:ext cx="6485762" cy="2194838"/>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5" name="Google Shape;15;p38"/>
          <p:cNvSpPr/>
          <p:nvPr>
            <p:ph idx="2" type="pic"/>
          </p:nvPr>
        </p:nvSpPr>
        <p:spPr>
          <a:xfrm>
            <a:off x="1868938" y="1889760"/>
            <a:ext cx="3277824" cy="4968240"/>
          </a:xfrm>
          <a:prstGeom prst="rect">
            <a:avLst/>
          </a:prstGeom>
          <a:solidFill>
            <a:srgbClr val="F2F2F2"/>
          </a:solidFill>
          <a:ln>
            <a:noFill/>
          </a:ln>
        </p:spPr>
        <p:txBody>
          <a:bodyPr anchorCtr="0" anchor="ctr" bIns="45700" lIns="91425" spcFirstLastPara="1" rIns="91425" wrap="square" tIns="45700">
            <a:noAutofit/>
          </a:bodyPr>
          <a:lstStyle>
            <a:lvl1pPr lvl="0" marR="0" rtl="0" algn="l">
              <a:lnSpc>
                <a:spcPct val="90000"/>
              </a:lnSpc>
              <a:spcBef>
                <a:spcPts val="1000"/>
              </a:spcBef>
              <a:spcAft>
                <a:spcPts val="0"/>
              </a:spcAft>
              <a:buClr>
                <a:srgbClr val="575757"/>
              </a:buClr>
              <a:buSzPts val="1600"/>
              <a:buFont typeface="Arial"/>
              <a:buNone/>
              <a:defRPr b="0" i="0" sz="1600" u="none" cap="none" strike="noStrike">
                <a:solidFill>
                  <a:srgbClr val="575757"/>
                </a:solidFill>
                <a:latin typeface="Corbel"/>
                <a:ea typeface="Corbel"/>
                <a:cs typeface="Corbel"/>
                <a:sym typeface="Corbel"/>
              </a:defRPr>
            </a:lvl1pPr>
            <a:lvl2pPr lvl="1" marR="0" rtl="0" algn="l">
              <a:lnSpc>
                <a:spcPct val="90000"/>
              </a:lnSpc>
              <a:spcBef>
                <a:spcPts val="500"/>
              </a:spcBef>
              <a:spcAft>
                <a:spcPts val="0"/>
              </a:spcAft>
              <a:buClr>
                <a:schemeClr val="dk1"/>
              </a:buClr>
              <a:buSzPts val="2400"/>
              <a:buFont typeface="Arial"/>
              <a:buChar char="•"/>
              <a:defRPr b="0" i="0" sz="2400" u="none" cap="none" strike="noStrike">
                <a:solidFill>
                  <a:schemeClr val="dk1"/>
                </a:solidFill>
                <a:latin typeface="Corbel"/>
                <a:ea typeface="Corbel"/>
                <a:cs typeface="Corbel"/>
                <a:sym typeface="Corbel"/>
              </a:defRPr>
            </a:lvl2pPr>
            <a:lvl3pPr lvl="2" marR="0" rtl="0" algn="l">
              <a:lnSpc>
                <a:spcPct val="90000"/>
              </a:lnSpc>
              <a:spcBef>
                <a:spcPts val="500"/>
              </a:spcBef>
              <a:spcAft>
                <a:spcPts val="0"/>
              </a:spcAft>
              <a:buClr>
                <a:schemeClr val="dk1"/>
              </a:buClr>
              <a:buSzPts val="2000"/>
              <a:buFont typeface="Arial"/>
              <a:buChar char="•"/>
              <a:defRPr b="0" i="0" sz="2000" u="none" cap="none" strike="noStrike">
                <a:solidFill>
                  <a:schemeClr val="dk1"/>
                </a:solidFill>
                <a:latin typeface="Corbel"/>
                <a:ea typeface="Corbel"/>
                <a:cs typeface="Corbel"/>
                <a:sym typeface="Corbel"/>
              </a:defRPr>
            </a:lvl3pPr>
            <a:lvl4pPr lvl="3"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4pPr>
            <a:lvl5pPr lvl="4"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5pPr>
            <a:lvl6pPr lvl="5"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6pPr>
            <a:lvl7pPr lvl="6"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7pPr>
            <a:lvl8pPr lvl="7"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8pPr>
            <a:lvl9pPr lvl="8"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9pPr>
          </a:lstStyle>
          <a:p/>
        </p:txBody>
      </p:sp>
      <p:sp>
        <p:nvSpPr>
          <p:cNvPr id="16" name="Google Shape;16;p38"/>
          <p:cNvSpPr/>
          <p:nvPr/>
        </p:nvSpPr>
        <p:spPr>
          <a:xfrm>
            <a:off x="0" y="0"/>
            <a:ext cx="391886" cy="6858000"/>
          </a:xfrm>
          <a:prstGeom prst="rect">
            <a:avLst/>
          </a:prstGeom>
          <a:solidFill>
            <a:schemeClr val="accent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chemeClr val="lt1"/>
              </a:solidFill>
              <a:latin typeface="Corbel"/>
              <a:ea typeface="Corbel"/>
              <a:cs typeface="Corbel"/>
              <a:sym typeface="Corbel"/>
            </a:endParaRPr>
          </a:p>
        </p:txBody>
      </p:sp>
      <p:sp>
        <p:nvSpPr>
          <p:cNvPr id="17" name="Google Shape;17;p38"/>
          <p:cNvSpPr/>
          <p:nvPr>
            <p:ph idx="3" type="pic"/>
          </p:nvPr>
        </p:nvSpPr>
        <p:spPr>
          <a:xfrm>
            <a:off x="7777707" y="-1"/>
            <a:ext cx="3277824" cy="3648891"/>
          </a:xfrm>
          <a:prstGeom prst="rect">
            <a:avLst/>
          </a:prstGeom>
          <a:solidFill>
            <a:srgbClr val="F2F2F2"/>
          </a:solidFill>
          <a:ln>
            <a:noFill/>
          </a:ln>
        </p:spPr>
        <p:txBody>
          <a:bodyPr anchorCtr="0" anchor="ctr" bIns="45700" lIns="91425" spcFirstLastPara="1" rIns="91425" wrap="square" tIns="45700">
            <a:noAutofit/>
          </a:bodyPr>
          <a:lstStyle>
            <a:lvl1pPr lvl="0" marR="0" rtl="0" algn="l">
              <a:lnSpc>
                <a:spcPct val="90000"/>
              </a:lnSpc>
              <a:spcBef>
                <a:spcPts val="1000"/>
              </a:spcBef>
              <a:spcAft>
                <a:spcPts val="0"/>
              </a:spcAft>
              <a:buClr>
                <a:srgbClr val="575757"/>
              </a:buClr>
              <a:buSzPts val="1600"/>
              <a:buFont typeface="Arial"/>
              <a:buNone/>
              <a:defRPr b="0" i="0" sz="1600" u="none" cap="none" strike="noStrike">
                <a:solidFill>
                  <a:srgbClr val="575757"/>
                </a:solidFill>
                <a:latin typeface="Corbel"/>
                <a:ea typeface="Corbel"/>
                <a:cs typeface="Corbel"/>
                <a:sym typeface="Corbel"/>
              </a:defRPr>
            </a:lvl1pPr>
            <a:lvl2pPr lvl="1" marR="0" rtl="0" algn="l">
              <a:lnSpc>
                <a:spcPct val="90000"/>
              </a:lnSpc>
              <a:spcBef>
                <a:spcPts val="500"/>
              </a:spcBef>
              <a:spcAft>
                <a:spcPts val="0"/>
              </a:spcAft>
              <a:buClr>
                <a:schemeClr val="dk1"/>
              </a:buClr>
              <a:buSzPts val="2400"/>
              <a:buFont typeface="Arial"/>
              <a:buChar char="•"/>
              <a:defRPr b="0" i="0" sz="2400" u="none" cap="none" strike="noStrike">
                <a:solidFill>
                  <a:schemeClr val="dk1"/>
                </a:solidFill>
                <a:latin typeface="Corbel"/>
                <a:ea typeface="Corbel"/>
                <a:cs typeface="Corbel"/>
                <a:sym typeface="Corbel"/>
              </a:defRPr>
            </a:lvl2pPr>
            <a:lvl3pPr lvl="2" marR="0" rtl="0" algn="l">
              <a:lnSpc>
                <a:spcPct val="90000"/>
              </a:lnSpc>
              <a:spcBef>
                <a:spcPts val="500"/>
              </a:spcBef>
              <a:spcAft>
                <a:spcPts val="0"/>
              </a:spcAft>
              <a:buClr>
                <a:schemeClr val="dk1"/>
              </a:buClr>
              <a:buSzPts val="2000"/>
              <a:buFont typeface="Arial"/>
              <a:buChar char="•"/>
              <a:defRPr b="0" i="0" sz="2000" u="none" cap="none" strike="noStrike">
                <a:solidFill>
                  <a:schemeClr val="dk1"/>
                </a:solidFill>
                <a:latin typeface="Corbel"/>
                <a:ea typeface="Corbel"/>
                <a:cs typeface="Corbel"/>
                <a:sym typeface="Corbel"/>
              </a:defRPr>
            </a:lvl3pPr>
            <a:lvl4pPr lvl="3"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4pPr>
            <a:lvl5pPr lvl="4"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5pPr>
            <a:lvl6pPr lvl="5"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6pPr>
            <a:lvl7pPr lvl="6"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7pPr>
            <a:lvl8pPr lvl="7"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8pPr>
            <a:lvl9pPr lvl="8"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9pPr>
          </a:lstStyle>
          <a:p/>
        </p:txBody>
      </p:sp>
      <p:pic>
        <p:nvPicPr>
          <p:cNvPr id="18" name="Google Shape;18;p38"/>
          <p:cNvPicPr preferRelativeResize="0"/>
          <p:nvPr/>
        </p:nvPicPr>
        <p:blipFill rotWithShape="1">
          <a:blip r:embed="rId2">
            <a:alphaModFix/>
          </a:blip>
          <a:srcRect b="0" l="0" r="0" t="0"/>
          <a:stretch/>
        </p:blipFill>
        <p:spPr>
          <a:xfrm>
            <a:off x="10843372" y="6001473"/>
            <a:ext cx="1020116" cy="531391"/>
          </a:xfrm>
          <a:prstGeom prst="rect">
            <a:avLst/>
          </a:prstGeom>
          <a:noFill/>
          <a:ln>
            <a:noFill/>
          </a:ln>
        </p:spPr>
      </p:pic>
    </p:spTree>
  </p:cSld>
  <p:clrMapOvr>
    <a:masterClrMapping/>
  </p:clrMapOvr>
</p:sldLayout>
</file>

<file path=ppt/slideLayouts/slideLayout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 blanco" type="blank">
  <p:cSld name="BLANK">
    <p:spTree>
      <p:nvGrpSpPr>
        <p:cNvPr id="19" name="Shape 19"/>
        <p:cNvGrpSpPr/>
        <p:nvPr/>
      </p:nvGrpSpPr>
      <p:grpSpPr>
        <a:xfrm>
          <a:off x="0" y="0"/>
          <a:ext cx="0" cy="0"/>
          <a:chOff x="0" y="0"/>
          <a:chExt cx="0" cy="0"/>
        </a:xfrm>
      </p:grpSpPr>
      <p:sp>
        <p:nvSpPr>
          <p:cNvPr id="20" name="Google Shape;20;p39"/>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21" name="Google Shape;21;p39"/>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22" name="Google Shape;22;p39"/>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23" name="Google Shape;23;p39"/>
          <p:cNvPicPr preferRelativeResize="0"/>
          <p:nvPr/>
        </p:nvPicPr>
        <p:blipFill rotWithShape="1">
          <a:blip r:embed="rId2">
            <a:alphaModFix/>
          </a:blip>
          <a:srcRect b="0" l="0" r="0" t="0"/>
          <a:stretch/>
        </p:blipFill>
        <p:spPr>
          <a:xfrm>
            <a:off x="10843372" y="325136"/>
            <a:ext cx="1020116" cy="531391"/>
          </a:xfrm>
          <a:prstGeom prst="rect">
            <a:avLst/>
          </a:prstGeom>
          <a:noFill/>
          <a:ln>
            <a:noFill/>
          </a:ln>
        </p:spPr>
      </p:pic>
    </p:spTree>
  </p:cSld>
  <p:clrMapOvr>
    <a:masterClrMapping/>
  </p:clrMapOvr>
</p:sldLayout>
</file>

<file path=ppt/slideLayouts/slideLayout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apositiva de título" type="title">
  <p:cSld name="TITLE">
    <p:spTree>
      <p:nvGrpSpPr>
        <p:cNvPr id="24" name="Shape 24"/>
        <p:cNvGrpSpPr/>
        <p:nvPr/>
      </p:nvGrpSpPr>
      <p:grpSpPr>
        <a:xfrm>
          <a:off x="0" y="0"/>
          <a:ext cx="0" cy="0"/>
          <a:chOff x="0" y="0"/>
          <a:chExt cx="0" cy="0"/>
        </a:xfrm>
      </p:grpSpPr>
      <p:sp>
        <p:nvSpPr>
          <p:cNvPr id="25" name="Google Shape;25;p40"/>
          <p:cNvSpPr txBox="1"/>
          <p:nvPr>
            <p:ph type="ctrTitle"/>
          </p:nvPr>
        </p:nvSpPr>
        <p:spPr>
          <a:xfrm>
            <a:off x="1524000" y="1122363"/>
            <a:ext cx="9144000" cy="2387600"/>
          </a:xfrm>
          <a:prstGeom prst="rect">
            <a:avLst/>
          </a:prstGeom>
          <a:noFill/>
          <a:ln>
            <a:noFill/>
          </a:ln>
        </p:spPr>
        <p:txBody>
          <a:bodyPr anchorCtr="0" anchor="b" bIns="45700" lIns="91425" spcFirstLastPara="1" rIns="91425" wrap="square" tIns="45700">
            <a:noAutofit/>
          </a:bodyPr>
          <a:lstStyle>
            <a:lvl1pPr lvl="0" algn="ctr">
              <a:lnSpc>
                <a:spcPct val="90000"/>
              </a:lnSpc>
              <a:spcBef>
                <a:spcPts val="0"/>
              </a:spcBef>
              <a:spcAft>
                <a:spcPts val="0"/>
              </a:spcAft>
              <a:buClr>
                <a:schemeClr val="dk1"/>
              </a:buClr>
              <a:buSzPts val="6000"/>
              <a:buFont typeface="Corbel"/>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26" name="Google Shape;26;p40"/>
          <p:cNvSpPr txBox="1"/>
          <p:nvPr>
            <p:ph idx="1" type="subTitle"/>
          </p:nvPr>
        </p:nvSpPr>
        <p:spPr>
          <a:xfrm>
            <a:off x="1524000" y="3602038"/>
            <a:ext cx="9144000" cy="1655762"/>
          </a:xfrm>
          <a:prstGeom prst="rect">
            <a:avLst/>
          </a:prstGeom>
          <a:noFill/>
          <a:ln>
            <a:noFill/>
          </a:ln>
        </p:spPr>
        <p:txBody>
          <a:bodyPr anchorCtr="0" anchor="t" bIns="45700" lIns="91425" spcFirstLastPara="1" rIns="91425" wrap="square" tIns="45700">
            <a:no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p:txBody>
      </p:sp>
      <p:sp>
        <p:nvSpPr>
          <p:cNvPr id="27" name="Google Shape;27;p40"/>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28" name="Google Shape;28;p40"/>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29" name="Google Shape;29;p40"/>
          <p:cNvSpPr txBox="1"/>
          <p:nvPr>
            <p:ph idx="12" type="sldNum"/>
          </p:nvPr>
        </p:nvSpPr>
        <p:spPr>
          <a:xfrm>
            <a:off x="8610600" y="6356350"/>
            <a:ext cx="20574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30" name="Google Shape;30;p40"/>
          <p:cNvPicPr preferRelativeResize="0"/>
          <p:nvPr/>
        </p:nvPicPr>
        <p:blipFill rotWithShape="1">
          <a:blip r:embed="rId2">
            <a:alphaModFix/>
          </a:blip>
          <a:srcRect b="0" l="0" r="0" t="0"/>
          <a:stretch/>
        </p:blipFill>
        <p:spPr>
          <a:xfrm>
            <a:off x="10843372" y="325136"/>
            <a:ext cx="1020116" cy="531391"/>
          </a:xfrm>
          <a:prstGeom prst="rect">
            <a:avLst/>
          </a:prstGeom>
          <a:noFill/>
          <a:ln>
            <a:noFill/>
          </a:ln>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Encabezado de sección" type="secHead">
  <p:cSld name="SECTION_HEADER">
    <p:spTree>
      <p:nvGrpSpPr>
        <p:cNvPr id="31" name="Shape 31"/>
        <p:cNvGrpSpPr/>
        <p:nvPr/>
      </p:nvGrpSpPr>
      <p:grpSpPr>
        <a:xfrm>
          <a:off x="0" y="0"/>
          <a:ext cx="0" cy="0"/>
          <a:chOff x="0" y="0"/>
          <a:chExt cx="0" cy="0"/>
        </a:xfrm>
      </p:grpSpPr>
      <p:sp>
        <p:nvSpPr>
          <p:cNvPr id="32" name="Google Shape;32;p41"/>
          <p:cNvSpPr txBox="1"/>
          <p:nvPr>
            <p:ph type="title"/>
          </p:nvPr>
        </p:nvSpPr>
        <p:spPr>
          <a:xfrm>
            <a:off x="831850" y="1709738"/>
            <a:ext cx="10515600" cy="2852737"/>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6000"/>
              <a:buFont typeface="Corbel"/>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33" name="Google Shape;33;p41"/>
          <p:cNvSpPr txBox="1"/>
          <p:nvPr>
            <p:ph idx="1" type="body"/>
          </p:nvPr>
        </p:nvSpPr>
        <p:spPr>
          <a:xfrm>
            <a:off x="831850" y="4589463"/>
            <a:ext cx="10515600" cy="1500187"/>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rgbClr val="8A8A8A"/>
              </a:buClr>
              <a:buSzPts val="2400"/>
              <a:buNone/>
              <a:defRPr sz="2400">
                <a:solidFill>
                  <a:srgbClr val="8A8A8A"/>
                </a:solidFill>
              </a:defRPr>
            </a:lvl1pPr>
            <a:lvl2pPr indent="-228600" lvl="1" marL="914400" algn="l">
              <a:lnSpc>
                <a:spcPct val="90000"/>
              </a:lnSpc>
              <a:spcBef>
                <a:spcPts val="500"/>
              </a:spcBef>
              <a:spcAft>
                <a:spcPts val="0"/>
              </a:spcAft>
              <a:buClr>
                <a:srgbClr val="8A8A8A"/>
              </a:buClr>
              <a:buSzPts val="2000"/>
              <a:buNone/>
              <a:defRPr sz="2000">
                <a:solidFill>
                  <a:srgbClr val="8A8A8A"/>
                </a:solidFill>
              </a:defRPr>
            </a:lvl2pPr>
            <a:lvl3pPr indent="-228600" lvl="2" marL="1371600" algn="l">
              <a:lnSpc>
                <a:spcPct val="90000"/>
              </a:lnSpc>
              <a:spcBef>
                <a:spcPts val="500"/>
              </a:spcBef>
              <a:spcAft>
                <a:spcPts val="0"/>
              </a:spcAft>
              <a:buClr>
                <a:srgbClr val="8A8A8A"/>
              </a:buClr>
              <a:buSzPts val="1800"/>
              <a:buNone/>
              <a:defRPr sz="1800">
                <a:solidFill>
                  <a:srgbClr val="8A8A8A"/>
                </a:solidFill>
              </a:defRPr>
            </a:lvl3pPr>
            <a:lvl4pPr indent="-228600" lvl="3" marL="1828800" algn="l">
              <a:lnSpc>
                <a:spcPct val="90000"/>
              </a:lnSpc>
              <a:spcBef>
                <a:spcPts val="500"/>
              </a:spcBef>
              <a:spcAft>
                <a:spcPts val="0"/>
              </a:spcAft>
              <a:buClr>
                <a:srgbClr val="8A8A8A"/>
              </a:buClr>
              <a:buSzPts val="1600"/>
              <a:buNone/>
              <a:defRPr sz="1600">
                <a:solidFill>
                  <a:srgbClr val="8A8A8A"/>
                </a:solidFill>
              </a:defRPr>
            </a:lvl4pPr>
            <a:lvl5pPr indent="-228600" lvl="4" marL="2286000" algn="l">
              <a:lnSpc>
                <a:spcPct val="90000"/>
              </a:lnSpc>
              <a:spcBef>
                <a:spcPts val="500"/>
              </a:spcBef>
              <a:spcAft>
                <a:spcPts val="0"/>
              </a:spcAft>
              <a:buClr>
                <a:srgbClr val="8A8A8A"/>
              </a:buClr>
              <a:buSzPts val="1600"/>
              <a:buNone/>
              <a:defRPr sz="1600">
                <a:solidFill>
                  <a:srgbClr val="8A8A8A"/>
                </a:solidFill>
              </a:defRPr>
            </a:lvl5pPr>
            <a:lvl6pPr indent="-228600" lvl="5" marL="2743200" algn="l">
              <a:lnSpc>
                <a:spcPct val="90000"/>
              </a:lnSpc>
              <a:spcBef>
                <a:spcPts val="500"/>
              </a:spcBef>
              <a:spcAft>
                <a:spcPts val="0"/>
              </a:spcAft>
              <a:buClr>
                <a:srgbClr val="8A8A8A"/>
              </a:buClr>
              <a:buSzPts val="1600"/>
              <a:buNone/>
              <a:defRPr sz="1600">
                <a:solidFill>
                  <a:srgbClr val="8A8A8A"/>
                </a:solidFill>
              </a:defRPr>
            </a:lvl6pPr>
            <a:lvl7pPr indent="-228600" lvl="6" marL="3200400" algn="l">
              <a:lnSpc>
                <a:spcPct val="90000"/>
              </a:lnSpc>
              <a:spcBef>
                <a:spcPts val="500"/>
              </a:spcBef>
              <a:spcAft>
                <a:spcPts val="0"/>
              </a:spcAft>
              <a:buClr>
                <a:srgbClr val="8A8A8A"/>
              </a:buClr>
              <a:buSzPts val="1600"/>
              <a:buNone/>
              <a:defRPr sz="1600">
                <a:solidFill>
                  <a:srgbClr val="8A8A8A"/>
                </a:solidFill>
              </a:defRPr>
            </a:lvl7pPr>
            <a:lvl8pPr indent="-228600" lvl="7" marL="3657600" algn="l">
              <a:lnSpc>
                <a:spcPct val="90000"/>
              </a:lnSpc>
              <a:spcBef>
                <a:spcPts val="500"/>
              </a:spcBef>
              <a:spcAft>
                <a:spcPts val="0"/>
              </a:spcAft>
              <a:buClr>
                <a:srgbClr val="8A8A8A"/>
              </a:buClr>
              <a:buSzPts val="1600"/>
              <a:buNone/>
              <a:defRPr sz="1600">
                <a:solidFill>
                  <a:srgbClr val="8A8A8A"/>
                </a:solidFill>
              </a:defRPr>
            </a:lvl8pPr>
            <a:lvl9pPr indent="-228600" lvl="8" marL="4114800" algn="l">
              <a:lnSpc>
                <a:spcPct val="90000"/>
              </a:lnSpc>
              <a:spcBef>
                <a:spcPts val="500"/>
              </a:spcBef>
              <a:spcAft>
                <a:spcPts val="0"/>
              </a:spcAft>
              <a:buClr>
                <a:srgbClr val="8A8A8A"/>
              </a:buClr>
              <a:buSzPts val="1600"/>
              <a:buNone/>
              <a:defRPr sz="1600">
                <a:solidFill>
                  <a:srgbClr val="8A8A8A"/>
                </a:solidFill>
              </a:defRPr>
            </a:lvl9pPr>
          </a:lstStyle>
          <a:p/>
        </p:txBody>
      </p:sp>
      <p:sp>
        <p:nvSpPr>
          <p:cNvPr id="34" name="Google Shape;34;p41"/>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35" name="Google Shape;35;p41"/>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36" name="Google Shape;36;p41"/>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37" name="Google Shape;37;p41"/>
          <p:cNvPicPr preferRelativeResize="0"/>
          <p:nvPr/>
        </p:nvPicPr>
        <p:blipFill rotWithShape="1">
          <a:blip r:embed="rId2">
            <a:alphaModFix/>
          </a:blip>
          <a:srcRect b="0" l="0" r="0" t="0"/>
          <a:stretch/>
        </p:blipFill>
        <p:spPr>
          <a:xfrm>
            <a:off x="10843372" y="325136"/>
            <a:ext cx="1020116" cy="531391"/>
          </a:xfrm>
          <a:prstGeom prst="rect">
            <a:avLst/>
          </a:prstGeom>
          <a:noFill/>
          <a:ln>
            <a:noFill/>
          </a:ln>
        </p:spPr>
      </p:pic>
    </p:spTree>
  </p:cSld>
  <p:clrMapOvr>
    <a:masterClrMapping/>
  </p:clrMapOvr>
</p:sldLayout>
</file>

<file path=ppt/slideLayouts/slideLayout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os objetos" type="twoObj">
  <p:cSld name="TWO_OBJECTS">
    <p:spTree>
      <p:nvGrpSpPr>
        <p:cNvPr id="38" name="Shape 38"/>
        <p:cNvGrpSpPr/>
        <p:nvPr/>
      </p:nvGrpSpPr>
      <p:grpSpPr>
        <a:xfrm>
          <a:off x="0" y="0"/>
          <a:ext cx="0" cy="0"/>
          <a:chOff x="0" y="0"/>
          <a:chExt cx="0" cy="0"/>
        </a:xfrm>
      </p:grpSpPr>
      <p:sp>
        <p:nvSpPr>
          <p:cNvPr id="39" name="Google Shape;39;p42"/>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0" name="Google Shape;40;p42"/>
          <p:cNvSpPr txBox="1"/>
          <p:nvPr>
            <p:ph idx="1" type="body"/>
          </p:nvPr>
        </p:nvSpPr>
        <p:spPr>
          <a:xfrm>
            <a:off x="838200" y="1825625"/>
            <a:ext cx="5181600" cy="4351338"/>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1" name="Google Shape;41;p42"/>
          <p:cNvSpPr txBox="1"/>
          <p:nvPr>
            <p:ph idx="2" type="body"/>
          </p:nvPr>
        </p:nvSpPr>
        <p:spPr>
          <a:xfrm>
            <a:off x="6172200" y="1825625"/>
            <a:ext cx="5181600" cy="4351338"/>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42" name="Google Shape;42;p42"/>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3" name="Google Shape;43;p42"/>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4" name="Google Shape;44;p42"/>
          <p:cNvSpPr txBox="1"/>
          <p:nvPr>
            <p:ph idx="12" type="sldNum"/>
          </p:nvPr>
        </p:nvSpPr>
        <p:spPr>
          <a:xfrm>
            <a:off x="8610600" y="6356350"/>
            <a:ext cx="1980235"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45" name="Google Shape;45;p42"/>
          <p:cNvPicPr preferRelativeResize="0"/>
          <p:nvPr/>
        </p:nvPicPr>
        <p:blipFill rotWithShape="1">
          <a:blip r:embed="rId2">
            <a:alphaModFix/>
          </a:blip>
          <a:srcRect b="0" l="0" r="0" t="0"/>
          <a:stretch/>
        </p:blipFill>
        <p:spPr>
          <a:xfrm>
            <a:off x="10843372" y="6001473"/>
            <a:ext cx="1020116" cy="531391"/>
          </a:xfrm>
          <a:prstGeom prst="rect">
            <a:avLst/>
          </a:prstGeom>
          <a:noFill/>
          <a:ln>
            <a:noFill/>
          </a:ln>
        </p:spPr>
      </p:pic>
    </p:spTree>
  </p:cSld>
  <p:clrMapOvr>
    <a:masterClrMapping/>
  </p:clrMapOvr>
</p:sldLayout>
</file>

<file path=ppt/slideLayouts/slideLayout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mparación" type="twoTxTwoObj">
  <p:cSld name="TWO_OBJECTS_WITH_TEXT">
    <p:spTree>
      <p:nvGrpSpPr>
        <p:cNvPr id="46" name="Shape 46"/>
        <p:cNvGrpSpPr/>
        <p:nvPr/>
      </p:nvGrpSpPr>
      <p:grpSpPr>
        <a:xfrm>
          <a:off x="0" y="0"/>
          <a:ext cx="0" cy="0"/>
          <a:chOff x="0" y="0"/>
          <a:chExt cx="0" cy="0"/>
        </a:xfrm>
      </p:grpSpPr>
      <p:sp>
        <p:nvSpPr>
          <p:cNvPr id="47" name="Google Shape;47;p43"/>
          <p:cNvSpPr txBox="1"/>
          <p:nvPr>
            <p:ph type="title"/>
          </p:nvPr>
        </p:nvSpPr>
        <p:spPr>
          <a:xfrm>
            <a:off x="839788" y="365125"/>
            <a:ext cx="10515600" cy="1325563"/>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48" name="Google Shape;48;p43"/>
          <p:cNvSpPr txBox="1"/>
          <p:nvPr>
            <p:ph idx="1" type="body"/>
          </p:nvPr>
        </p:nvSpPr>
        <p:spPr>
          <a:xfrm>
            <a:off x="839788" y="1681163"/>
            <a:ext cx="5157787" cy="823912"/>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49" name="Google Shape;49;p43"/>
          <p:cNvSpPr txBox="1"/>
          <p:nvPr>
            <p:ph idx="2" type="body"/>
          </p:nvPr>
        </p:nvSpPr>
        <p:spPr>
          <a:xfrm>
            <a:off x="839788" y="2505075"/>
            <a:ext cx="5157787" cy="3684588"/>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50" name="Google Shape;50;p43"/>
          <p:cNvSpPr txBox="1"/>
          <p:nvPr>
            <p:ph idx="3" type="body"/>
          </p:nvPr>
        </p:nvSpPr>
        <p:spPr>
          <a:xfrm>
            <a:off x="6172200" y="1681163"/>
            <a:ext cx="5183188" cy="823912"/>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51" name="Google Shape;51;p43"/>
          <p:cNvSpPr txBox="1"/>
          <p:nvPr>
            <p:ph idx="4" type="body"/>
          </p:nvPr>
        </p:nvSpPr>
        <p:spPr>
          <a:xfrm>
            <a:off x="6172200" y="2505075"/>
            <a:ext cx="5183188" cy="3684588"/>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52" name="Google Shape;52;p43"/>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53" name="Google Shape;53;p43"/>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54" name="Google Shape;54;p43"/>
          <p:cNvSpPr txBox="1"/>
          <p:nvPr>
            <p:ph idx="12" type="sldNum"/>
          </p:nvPr>
        </p:nvSpPr>
        <p:spPr>
          <a:xfrm>
            <a:off x="8610600" y="6356350"/>
            <a:ext cx="2072833"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55" name="Google Shape;55;p43"/>
          <p:cNvPicPr preferRelativeResize="0"/>
          <p:nvPr/>
        </p:nvPicPr>
        <p:blipFill rotWithShape="1">
          <a:blip r:embed="rId2">
            <a:alphaModFix/>
          </a:blip>
          <a:srcRect b="0" l="0" r="0" t="0"/>
          <a:stretch/>
        </p:blipFill>
        <p:spPr>
          <a:xfrm>
            <a:off x="10843372" y="6001473"/>
            <a:ext cx="1020116" cy="531391"/>
          </a:xfrm>
          <a:prstGeom prst="rect">
            <a:avLst/>
          </a:prstGeom>
          <a:noFill/>
          <a:ln>
            <a:noFill/>
          </a:ln>
        </p:spPr>
      </p:pic>
    </p:spTree>
  </p:cSld>
  <p:clrMapOvr>
    <a:masterClrMapping/>
  </p:clrMapOvr>
</p:sldLayout>
</file>

<file path=ppt/slideLayouts/slideLayout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Solo el título" type="titleOnly">
  <p:cSld name="TITLE_ONLY">
    <p:spTree>
      <p:nvGrpSpPr>
        <p:cNvPr id="56" name="Shape 56"/>
        <p:cNvGrpSpPr/>
        <p:nvPr/>
      </p:nvGrpSpPr>
      <p:grpSpPr>
        <a:xfrm>
          <a:off x="0" y="0"/>
          <a:ext cx="0" cy="0"/>
          <a:chOff x="0" y="0"/>
          <a:chExt cx="0" cy="0"/>
        </a:xfrm>
      </p:grpSpPr>
      <p:sp>
        <p:nvSpPr>
          <p:cNvPr id="57" name="Google Shape;57;p44"/>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58" name="Google Shape;58;p44"/>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59" name="Google Shape;59;p44"/>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60" name="Google Shape;60;p44"/>
          <p:cNvSpPr txBox="1"/>
          <p:nvPr>
            <p:ph idx="12" type="sldNum"/>
          </p:nvPr>
        </p:nvSpPr>
        <p:spPr>
          <a:xfrm>
            <a:off x="8610600" y="6356350"/>
            <a:ext cx="2061258"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61" name="Google Shape;61;p44"/>
          <p:cNvPicPr preferRelativeResize="0"/>
          <p:nvPr/>
        </p:nvPicPr>
        <p:blipFill rotWithShape="1">
          <a:blip r:embed="rId2">
            <a:alphaModFix/>
          </a:blip>
          <a:srcRect b="0" l="0" r="0" t="0"/>
          <a:stretch/>
        </p:blipFill>
        <p:spPr>
          <a:xfrm>
            <a:off x="10843372" y="6001473"/>
            <a:ext cx="1020116" cy="531391"/>
          </a:xfrm>
          <a:prstGeom prst="rect">
            <a:avLst/>
          </a:prstGeom>
          <a:noFill/>
          <a:ln>
            <a:noFill/>
          </a:ln>
        </p:spPr>
      </p:pic>
    </p:spTree>
  </p:cSld>
  <p:clrMapOvr>
    <a:masterClrMapping/>
  </p:clrMapOvr>
</p:sldLayout>
</file>

<file path=ppt/slideLayouts/slideLayout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ido con título" type="objTx">
  <p:cSld name="OBJECT_WITH_CAPTION_TEXT">
    <p:spTree>
      <p:nvGrpSpPr>
        <p:cNvPr id="62" name="Shape 62"/>
        <p:cNvGrpSpPr/>
        <p:nvPr/>
      </p:nvGrpSpPr>
      <p:grpSpPr>
        <a:xfrm>
          <a:off x="0" y="0"/>
          <a:ext cx="0" cy="0"/>
          <a:chOff x="0" y="0"/>
          <a:chExt cx="0" cy="0"/>
        </a:xfrm>
      </p:grpSpPr>
      <p:sp>
        <p:nvSpPr>
          <p:cNvPr id="63" name="Google Shape;63;p45"/>
          <p:cNvSpPr txBox="1"/>
          <p:nvPr>
            <p:ph type="title"/>
          </p:nvPr>
        </p:nvSpPr>
        <p:spPr>
          <a:xfrm>
            <a:off x="839788" y="457200"/>
            <a:ext cx="3932237" cy="16002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3200"/>
              <a:buFont typeface="Corbel"/>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64" name="Google Shape;64;p45"/>
          <p:cNvSpPr txBox="1"/>
          <p:nvPr>
            <p:ph idx="1" type="body"/>
          </p:nvPr>
        </p:nvSpPr>
        <p:spPr>
          <a:xfrm>
            <a:off x="5183188" y="987425"/>
            <a:ext cx="6172200" cy="4873625"/>
          </a:xfrm>
          <a:prstGeom prst="rect">
            <a:avLst/>
          </a:prstGeom>
          <a:noFill/>
          <a:ln>
            <a:noFill/>
          </a:ln>
        </p:spPr>
        <p:txBody>
          <a:bodyPr anchorCtr="0" anchor="t" bIns="45700" lIns="91425" spcFirstLastPara="1" rIns="91425" wrap="square" tIns="45700">
            <a:noAutofit/>
          </a:bodyPr>
          <a:lstStyle>
            <a:lvl1pPr indent="-431800" lvl="0" marL="457200" algn="l">
              <a:lnSpc>
                <a:spcPct val="90000"/>
              </a:lnSpc>
              <a:spcBef>
                <a:spcPts val="1000"/>
              </a:spcBef>
              <a:spcAft>
                <a:spcPts val="0"/>
              </a:spcAft>
              <a:buClr>
                <a:schemeClr val="dk1"/>
              </a:buClr>
              <a:buSzPts val="3200"/>
              <a:buChar char="•"/>
              <a:defRPr sz="3200"/>
            </a:lvl1pPr>
            <a:lvl2pPr indent="-406400" lvl="1" marL="914400" algn="l">
              <a:lnSpc>
                <a:spcPct val="90000"/>
              </a:lnSpc>
              <a:spcBef>
                <a:spcPts val="500"/>
              </a:spcBef>
              <a:spcAft>
                <a:spcPts val="0"/>
              </a:spcAft>
              <a:buClr>
                <a:schemeClr val="dk1"/>
              </a:buClr>
              <a:buSzPts val="2800"/>
              <a:buChar char="•"/>
              <a:defRPr sz="2800"/>
            </a:lvl2pPr>
            <a:lvl3pPr indent="-381000" lvl="2" marL="1371600" algn="l">
              <a:lnSpc>
                <a:spcPct val="90000"/>
              </a:lnSpc>
              <a:spcBef>
                <a:spcPts val="500"/>
              </a:spcBef>
              <a:spcAft>
                <a:spcPts val="0"/>
              </a:spcAft>
              <a:buClr>
                <a:schemeClr val="dk1"/>
              </a:buClr>
              <a:buSzPts val="2400"/>
              <a:buChar char="•"/>
              <a:defRPr sz="2400"/>
            </a:lvl3pPr>
            <a:lvl4pPr indent="-355600" lvl="3" marL="1828800" algn="l">
              <a:lnSpc>
                <a:spcPct val="90000"/>
              </a:lnSpc>
              <a:spcBef>
                <a:spcPts val="500"/>
              </a:spcBef>
              <a:spcAft>
                <a:spcPts val="0"/>
              </a:spcAft>
              <a:buClr>
                <a:schemeClr val="dk1"/>
              </a:buClr>
              <a:buSzPts val="2000"/>
              <a:buChar char="•"/>
              <a:defRPr sz="2000"/>
            </a:lvl4pPr>
            <a:lvl5pPr indent="-355600" lvl="4" marL="2286000" algn="l">
              <a:lnSpc>
                <a:spcPct val="90000"/>
              </a:lnSpc>
              <a:spcBef>
                <a:spcPts val="500"/>
              </a:spcBef>
              <a:spcAft>
                <a:spcPts val="0"/>
              </a:spcAft>
              <a:buClr>
                <a:schemeClr val="dk1"/>
              </a:buClr>
              <a:buSzPts val="2000"/>
              <a:buChar char="•"/>
              <a:defRPr sz="2000"/>
            </a:lvl5pPr>
            <a:lvl6pPr indent="-355600" lvl="5" marL="2743200" algn="l">
              <a:lnSpc>
                <a:spcPct val="90000"/>
              </a:lnSpc>
              <a:spcBef>
                <a:spcPts val="500"/>
              </a:spcBef>
              <a:spcAft>
                <a:spcPts val="0"/>
              </a:spcAft>
              <a:buClr>
                <a:schemeClr val="dk1"/>
              </a:buClr>
              <a:buSzPts val="2000"/>
              <a:buChar char="•"/>
              <a:defRPr sz="2000"/>
            </a:lvl6pPr>
            <a:lvl7pPr indent="-355600" lvl="6" marL="3200400" algn="l">
              <a:lnSpc>
                <a:spcPct val="90000"/>
              </a:lnSpc>
              <a:spcBef>
                <a:spcPts val="500"/>
              </a:spcBef>
              <a:spcAft>
                <a:spcPts val="0"/>
              </a:spcAft>
              <a:buClr>
                <a:schemeClr val="dk1"/>
              </a:buClr>
              <a:buSzPts val="2000"/>
              <a:buChar char="•"/>
              <a:defRPr sz="2000"/>
            </a:lvl7pPr>
            <a:lvl8pPr indent="-355600" lvl="7" marL="3657600" algn="l">
              <a:lnSpc>
                <a:spcPct val="90000"/>
              </a:lnSpc>
              <a:spcBef>
                <a:spcPts val="500"/>
              </a:spcBef>
              <a:spcAft>
                <a:spcPts val="0"/>
              </a:spcAft>
              <a:buClr>
                <a:schemeClr val="dk1"/>
              </a:buClr>
              <a:buSzPts val="2000"/>
              <a:buChar char="•"/>
              <a:defRPr sz="2000"/>
            </a:lvl8pPr>
            <a:lvl9pPr indent="-355600" lvl="8" marL="4114800" algn="l">
              <a:lnSpc>
                <a:spcPct val="90000"/>
              </a:lnSpc>
              <a:spcBef>
                <a:spcPts val="500"/>
              </a:spcBef>
              <a:spcAft>
                <a:spcPts val="0"/>
              </a:spcAft>
              <a:buClr>
                <a:schemeClr val="dk1"/>
              </a:buClr>
              <a:buSzPts val="2000"/>
              <a:buChar char="•"/>
              <a:defRPr sz="2000"/>
            </a:lvl9pPr>
          </a:lstStyle>
          <a:p/>
        </p:txBody>
      </p:sp>
      <p:sp>
        <p:nvSpPr>
          <p:cNvPr id="65" name="Google Shape;65;p45"/>
          <p:cNvSpPr txBox="1"/>
          <p:nvPr>
            <p:ph idx="2" type="body"/>
          </p:nvPr>
        </p:nvSpPr>
        <p:spPr>
          <a:xfrm>
            <a:off x="839788" y="2057400"/>
            <a:ext cx="3932237" cy="3811588"/>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66" name="Google Shape;66;p45"/>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67" name="Google Shape;67;p45"/>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68" name="Google Shape;68;p45"/>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69" name="Google Shape;69;p45"/>
          <p:cNvPicPr preferRelativeResize="0"/>
          <p:nvPr/>
        </p:nvPicPr>
        <p:blipFill rotWithShape="1">
          <a:blip r:embed="rId2">
            <a:alphaModFix/>
          </a:blip>
          <a:srcRect b="0" l="0" r="0" t="0"/>
          <a:stretch/>
        </p:blipFill>
        <p:spPr>
          <a:xfrm>
            <a:off x="10843372" y="325136"/>
            <a:ext cx="1020116" cy="531391"/>
          </a:xfrm>
          <a:prstGeom prst="rect">
            <a:avLst/>
          </a:prstGeom>
          <a:noFill/>
          <a:ln>
            <a:noFill/>
          </a:ln>
        </p:spPr>
      </p:pic>
    </p:spTree>
  </p:cSld>
  <p:clrMapOvr>
    <a:masterClrMapping/>
  </p:clrMapOvr>
</p:sldLayout>
</file>

<file path=ppt/slideLayouts/slideLayout1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n con título" type="picTx">
  <p:cSld name="PICTURE_WITH_CAPTION_TEXT">
    <p:spTree>
      <p:nvGrpSpPr>
        <p:cNvPr id="70" name="Shape 70"/>
        <p:cNvGrpSpPr/>
        <p:nvPr/>
      </p:nvGrpSpPr>
      <p:grpSpPr>
        <a:xfrm>
          <a:off x="0" y="0"/>
          <a:ext cx="0" cy="0"/>
          <a:chOff x="0" y="0"/>
          <a:chExt cx="0" cy="0"/>
        </a:xfrm>
      </p:grpSpPr>
      <p:sp>
        <p:nvSpPr>
          <p:cNvPr id="71" name="Google Shape;71;p46"/>
          <p:cNvSpPr txBox="1"/>
          <p:nvPr>
            <p:ph type="title"/>
          </p:nvPr>
        </p:nvSpPr>
        <p:spPr>
          <a:xfrm>
            <a:off x="839788" y="457200"/>
            <a:ext cx="3932237" cy="1600200"/>
          </a:xfrm>
          <a:prstGeom prst="rect">
            <a:avLst/>
          </a:prstGeom>
          <a:noFill/>
          <a:ln>
            <a:noFill/>
          </a:ln>
        </p:spPr>
        <p:txBody>
          <a:bodyPr anchorCtr="0" anchor="b" bIns="45700" lIns="91425" spcFirstLastPara="1" rIns="91425" wrap="square" tIns="45700">
            <a:noAutofit/>
          </a:bodyPr>
          <a:lstStyle>
            <a:lvl1pPr lvl="0" algn="l">
              <a:lnSpc>
                <a:spcPct val="90000"/>
              </a:lnSpc>
              <a:spcBef>
                <a:spcPts val="0"/>
              </a:spcBef>
              <a:spcAft>
                <a:spcPts val="0"/>
              </a:spcAft>
              <a:buClr>
                <a:schemeClr val="dk1"/>
              </a:buClr>
              <a:buSzPts val="3200"/>
              <a:buFont typeface="Corbel"/>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2" name="Google Shape;72;p46"/>
          <p:cNvSpPr/>
          <p:nvPr>
            <p:ph idx="2" type="pic"/>
          </p:nvPr>
        </p:nvSpPr>
        <p:spPr>
          <a:xfrm>
            <a:off x="5183188" y="987425"/>
            <a:ext cx="6172200" cy="4873625"/>
          </a:xfrm>
          <a:prstGeom prst="rect">
            <a:avLst/>
          </a:prstGeom>
          <a:noFill/>
          <a:ln>
            <a:noFill/>
          </a:ln>
        </p:spPr>
        <p:txBody>
          <a:bodyPr anchorCtr="0" anchor="t" bIns="45700" lIns="91425" spcFirstLastPara="1" rIns="91425" wrap="square" tIns="45700">
            <a:noAutofit/>
          </a:bodyPr>
          <a:lstStyle>
            <a:lvl1pPr lvl="0" marR="0" rtl="0" algn="l">
              <a:lnSpc>
                <a:spcPct val="90000"/>
              </a:lnSpc>
              <a:spcBef>
                <a:spcPts val="1000"/>
              </a:spcBef>
              <a:spcAft>
                <a:spcPts val="0"/>
              </a:spcAft>
              <a:buClr>
                <a:schemeClr val="dk1"/>
              </a:buClr>
              <a:buSzPts val="3200"/>
              <a:buFont typeface="Arial"/>
              <a:buNone/>
              <a:defRPr b="0" i="0" sz="3200" u="none" cap="none" strike="noStrike">
                <a:solidFill>
                  <a:schemeClr val="dk1"/>
                </a:solidFill>
                <a:latin typeface="Corbel"/>
                <a:ea typeface="Corbel"/>
                <a:cs typeface="Corbel"/>
                <a:sym typeface="Corbel"/>
              </a:defRPr>
            </a:lvl1pPr>
            <a:lvl2pPr lvl="1" marR="0" rtl="0" algn="l">
              <a:lnSpc>
                <a:spcPct val="90000"/>
              </a:lnSpc>
              <a:spcBef>
                <a:spcPts val="500"/>
              </a:spcBef>
              <a:spcAft>
                <a:spcPts val="0"/>
              </a:spcAft>
              <a:buClr>
                <a:schemeClr val="dk1"/>
              </a:buClr>
              <a:buSzPts val="2800"/>
              <a:buFont typeface="Arial"/>
              <a:buNone/>
              <a:defRPr b="0" i="0" sz="2800" u="none" cap="none" strike="noStrike">
                <a:solidFill>
                  <a:schemeClr val="dk1"/>
                </a:solidFill>
                <a:latin typeface="Corbel"/>
                <a:ea typeface="Corbel"/>
                <a:cs typeface="Corbel"/>
                <a:sym typeface="Corbel"/>
              </a:defRPr>
            </a:lvl2pPr>
            <a:lvl3pPr lvl="2" marR="0" rtl="0" algn="l">
              <a:lnSpc>
                <a:spcPct val="90000"/>
              </a:lnSpc>
              <a:spcBef>
                <a:spcPts val="500"/>
              </a:spcBef>
              <a:spcAft>
                <a:spcPts val="0"/>
              </a:spcAft>
              <a:buClr>
                <a:schemeClr val="dk1"/>
              </a:buClr>
              <a:buSzPts val="2400"/>
              <a:buFont typeface="Arial"/>
              <a:buNone/>
              <a:defRPr b="0" i="0" sz="2400" u="none" cap="none" strike="noStrike">
                <a:solidFill>
                  <a:schemeClr val="dk1"/>
                </a:solidFill>
                <a:latin typeface="Corbel"/>
                <a:ea typeface="Corbel"/>
                <a:cs typeface="Corbel"/>
                <a:sym typeface="Corbel"/>
              </a:defRPr>
            </a:lvl3pPr>
            <a:lvl4pPr lvl="3"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orbel"/>
                <a:ea typeface="Corbel"/>
                <a:cs typeface="Corbel"/>
                <a:sym typeface="Corbel"/>
              </a:defRPr>
            </a:lvl4pPr>
            <a:lvl5pPr lvl="4"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orbel"/>
                <a:ea typeface="Corbel"/>
                <a:cs typeface="Corbel"/>
                <a:sym typeface="Corbel"/>
              </a:defRPr>
            </a:lvl5pPr>
            <a:lvl6pPr lvl="5"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orbel"/>
                <a:ea typeface="Corbel"/>
                <a:cs typeface="Corbel"/>
                <a:sym typeface="Corbel"/>
              </a:defRPr>
            </a:lvl6pPr>
            <a:lvl7pPr lvl="6"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orbel"/>
                <a:ea typeface="Corbel"/>
                <a:cs typeface="Corbel"/>
                <a:sym typeface="Corbel"/>
              </a:defRPr>
            </a:lvl7pPr>
            <a:lvl8pPr lvl="7"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orbel"/>
                <a:ea typeface="Corbel"/>
                <a:cs typeface="Corbel"/>
                <a:sym typeface="Corbel"/>
              </a:defRPr>
            </a:lvl8pPr>
            <a:lvl9pPr lvl="8"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orbel"/>
                <a:ea typeface="Corbel"/>
                <a:cs typeface="Corbel"/>
                <a:sym typeface="Corbel"/>
              </a:defRPr>
            </a:lvl9pPr>
          </a:lstStyle>
          <a:p/>
        </p:txBody>
      </p:sp>
      <p:sp>
        <p:nvSpPr>
          <p:cNvPr id="73" name="Google Shape;73;p46"/>
          <p:cNvSpPr txBox="1"/>
          <p:nvPr>
            <p:ph idx="1" type="body"/>
          </p:nvPr>
        </p:nvSpPr>
        <p:spPr>
          <a:xfrm>
            <a:off x="839788" y="2057400"/>
            <a:ext cx="3932237" cy="3811588"/>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74" name="Google Shape;74;p46"/>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5" name="Google Shape;75;p46"/>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76" name="Google Shape;76;p46"/>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77" name="Google Shape;77;p46"/>
          <p:cNvPicPr preferRelativeResize="0"/>
          <p:nvPr/>
        </p:nvPicPr>
        <p:blipFill rotWithShape="1">
          <a:blip r:embed="rId2">
            <a:alphaModFix/>
          </a:blip>
          <a:srcRect b="0" l="0" r="0" t="0"/>
          <a:stretch/>
        </p:blipFill>
        <p:spPr>
          <a:xfrm>
            <a:off x="10843372" y="325136"/>
            <a:ext cx="1020116" cy="531391"/>
          </a:xfrm>
          <a:prstGeom prst="rect">
            <a:avLst/>
          </a:prstGeom>
          <a:noFill/>
          <a:ln>
            <a:noFill/>
          </a:ln>
        </p:spPr>
      </p:pic>
    </p:spTree>
  </p:cSld>
  <p:clrMapOvr>
    <a:masterClrMapping/>
  </p:clrMapOvr>
</p:sldLayout>
</file>

<file path=ppt/slideLayouts/slideLayout1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y texto vertical" type="vertTx">
  <p:cSld name="VERTICAL_TEXT">
    <p:spTree>
      <p:nvGrpSpPr>
        <p:cNvPr id="78" name="Shape 78"/>
        <p:cNvGrpSpPr/>
        <p:nvPr/>
      </p:nvGrpSpPr>
      <p:grpSpPr>
        <a:xfrm>
          <a:off x="0" y="0"/>
          <a:ext cx="0" cy="0"/>
          <a:chOff x="0" y="0"/>
          <a:chExt cx="0" cy="0"/>
        </a:xfrm>
      </p:grpSpPr>
      <p:sp>
        <p:nvSpPr>
          <p:cNvPr id="79" name="Google Shape;79;p47"/>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0" name="Google Shape;80;p47"/>
          <p:cNvSpPr txBox="1"/>
          <p:nvPr>
            <p:ph idx="1" type="body"/>
          </p:nvPr>
        </p:nvSpPr>
        <p:spPr>
          <a:xfrm rot="5400000">
            <a:off x="4091992" y="-1428167"/>
            <a:ext cx="4008016" cy="105156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81" name="Google Shape;81;p47"/>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2" name="Google Shape;82;p47"/>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3" name="Google Shape;83;p47"/>
          <p:cNvSpPr txBox="1"/>
          <p:nvPr>
            <p:ph idx="12" type="sldNum"/>
          </p:nvPr>
        </p:nvSpPr>
        <p:spPr>
          <a:xfrm>
            <a:off x="8610600" y="6356350"/>
            <a:ext cx="1910787"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84" name="Google Shape;84;p47"/>
          <p:cNvPicPr preferRelativeResize="0"/>
          <p:nvPr/>
        </p:nvPicPr>
        <p:blipFill rotWithShape="1">
          <a:blip r:embed="rId2">
            <a:alphaModFix/>
          </a:blip>
          <a:srcRect b="0" l="0" r="0" t="0"/>
          <a:stretch/>
        </p:blipFill>
        <p:spPr>
          <a:xfrm>
            <a:off x="10843372" y="6001473"/>
            <a:ext cx="1020116" cy="531391"/>
          </a:xfrm>
          <a:prstGeom prst="rect">
            <a:avLst/>
          </a:prstGeom>
          <a:noFill/>
          <a:ln>
            <a:noFill/>
          </a:ln>
        </p:spPr>
      </p:pic>
    </p:spTree>
  </p:cSld>
  <p:clrMapOvr>
    <a:masterClrMapping/>
  </p:clrMapOvr>
</p:sldLayout>
</file>

<file path=ppt/slideLayouts/slideLayout1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ítulo vertical y texto" type="vertTitleAndTx">
  <p:cSld name="VERTICAL_TITLE_AND_VERTICAL_TEXT">
    <p:spTree>
      <p:nvGrpSpPr>
        <p:cNvPr id="85" name="Shape 85"/>
        <p:cNvGrpSpPr/>
        <p:nvPr/>
      </p:nvGrpSpPr>
      <p:grpSpPr>
        <a:xfrm>
          <a:off x="0" y="0"/>
          <a:ext cx="0" cy="0"/>
          <a:chOff x="0" y="0"/>
          <a:chExt cx="0" cy="0"/>
        </a:xfrm>
      </p:grpSpPr>
      <p:sp>
        <p:nvSpPr>
          <p:cNvPr id="86" name="Google Shape;86;p48"/>
          <p:cNvSpPr txBox="1"/>
          <p:nvPr>
            <p:ph type="title"/>
          </p:nvPr>
        </p:nvSpPr>
        <p:spPr>
          <a:xfrm rot="5400000">
            <a:off x="7133431" y="1956594"/>
            <a:ext cx="5811838" cy="2628900"/>
          </a:xfrm>
          <a:prstGeom prst="rect">
            <a:avLst/>
          </a:prstGeom>
          <a:noFill/>
          <a:ln>
            <a:noFill/>
          </a:ln>
        </p:spPr>
        <p:txBody>
          <a:bodyPr anchorCtr="0" anchor="ctr" bIns="45700" lIns="91425" spcFirstLastPara="1" rIns="91425" wrap="square" tIns="45700">
            <a:no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7" name="Google Shape;87;p48"/>
          <p:cNvSpPr txBox="1"/>
          <p:nvPr>
            <p:ph idx="1" type="body"/>
          </p:nvPr>
        </p:nvSpPr>
        <p:spPr>
          <a:xfrm rot="5400000">
            <a:off x="1799431" y="-596106"/>
            <a:ext cx="5811838" cy="77343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88" name="Google Shape;88;p48"/>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89" name="Google Shape;89;p48"/>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90" name="Google Shape;90;p48"/>
          <p:cNvSpPr txBox="1"/>
          <p:nvPr>
            <p:ph idx="12" type="sldNum"/>
          </p:nvPr>
        </p:nvSpPr>
        <p:spPr>
          <a:xfrm>
            <a:off x="8610600" y="6356350"/>
            <a:ext cx="2003385"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pic>
        <p:nvPicPr>
          <p:cNvPr id="91" name="Google Shape;91;p48"/>
          <p:cNvPicPr preferRelativeResize="0"/>
          <p:nvPr/>
        </p:nvPicPr>
        <p:blipFill rotWithShape="1">
          <a:blip r:embed="rId2">
            <a:alphaModFix/>
          </a:blip>
          <a:srcRect b="0" l="0" r="0" t="0"/>
          <a:stretch/>
        </p:blipFill>
        <p:spPr>
          <a:xfrm>
            <a:off x="10843372" y="6001473"/>
            <a:ext cx="1020116" cy="531391"/>
          </a:xfrm>
          <a:prstGeom prst="rect">
            <a:avLst/>
          </a:prstGeom>
          <a:noFill/>
          <a:ln>
            <a:noFill/>
          </a:ln>
        </p:spPr>
      </p:pic>
    </p:spTree>
  </p:cSld>
  <p:clrMapOvr>
    <a:masterClrMapping/>
  </p:clrMapOvr>
</p:sldLayout>
</file>

<file path=ppt/slideLayouts/slideLayout1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1_Icon sets layout">
  <p:cSld name="1_Icon sets layout">
    <p:spTree>
      <p:nvGrpSpPr>
        <p:cNvPr id="92" name="Shape 92"/>
        <p:cNvGrpSpPr/>
        <p:nvPr/>
      </p:nvGrpSpPr>
      <p:grpSpPr>
        <a:xfrm>
          <a:off x="0" y="0"/>
          <a:ext cx="0" cy="0"/>
          <a:chOff x="0" y="0"/>
          <a:chExt cx="0" cy="0"/>
        </a:xfrm>
      </p:grpSpPr>
      <p:sp>
        <p:nvSpPr>
          <p:cNvPr id="93" name="Google Shape;93;p49"/>
          <p:cNvSpPr txBox="1"/>
          <p:nvPr>
            <p:ph idx="1" type="body"/>
          </p:nvPr>
        </p:nvSpPr>
        <p:spPr>
          <a:xfrm>
            <a:off x="323529" y="123478"/>
            <a:ext cx="11573197" cy="724247"/>
          </a:xfrm>
          <a:prstGeom prst="rect">
            <a:avLst/>
          </a:prstGeom>
          <a:noFill/>
          <a:ln>
            <a:noFill/>
          </a:ln>
        </p:spPr>
        <p:txBody>
          <a:bodyPr anchorCtr="0" anchor="ctr" bIns="45700" lIns="91425" spcFirstLastPara="1" rIns="91425" wrap="square" tIns="45700">
            <a:noAutofit/>
          </a:bodyPr>
          <a:lstStyle>
            <a:lvl1pPr indent="-228600" lvl="0" marL="457200" algn="ctr">
              <a:lnSpc>
                <a:spcPct val="90000"/>
              </a:lnSpc>
              <a:spcBef>
                <a:spcPts val="1000"/>
              </a:spcBef>
              <a:spcAft>
                <a:spcPts val="0"/>
              </a:spcAft>
              <a:buClr>
                <a:srgbClr val="424242"/>
              </a:buClr>
              <a:buSzPts val="5400"/>
              <a:buNone/>
              <a:defRPr b="0" sz="5400">
                <a:solidFill>
                  <a:srgbClr val="424242"/>
                </a:solidFill>
                <a:latin typeface="Corbel"/>
                <a:ea typeface="Corbel"/>
                <a:cs typeface="Corbel"/>
                <a:sym typeface="Corbel"/>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94" name="Google Shape;94;p49"/>
          <p:cNvSpPr/>
          <p:nvPr/>
        </p:nvSpPr>
        <p:spPr>
          <a:xfrm>
            <a:off x="354010" y="1131591"/>
            <a:ext cx="3560767" cy="5402561"/>
          </a:xfrm>
          <a:prstGeom prst="roundRect">
            <a:avLst>
              <a:gd fmla="val 3968" name="adj"/>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chemeClr val="lt1"/>
              </a:solidFill>
              <a:latin typeface="Corbel"/>
              <a:ea typeface="Corbel"/>
              <a:cs typeface="Corbel"/>
              <a:sym typeface="Corbel"/>
            </a:endParaRPr>
          </a:p>
        </p:txBody>
      </p:sp>
      <p:sp>
        <p:nvSpPr>
          <p:cNvPr id="95" name="Google Shape;95;p49"/>
          <p:cNvSpPr/>
          <p:nvPr/>
        </p:nvSpPr>
        <p:spPr>
          <a:xfrm>
            <a:off x="531933" y="1347500"/>
            <a:ext cx="153868" cy="5015200"/>
          </a:xfrm>
          <a:prstGeom prst="roundRect">
            <a:avLst>
              <a:gd fmla="val 50000" name="adj"/>
            </a:avLst>
          </a:prstGeom>
          <a:solidFill>
            <a:schemeClr val="lt1">
              <a:alpha val="40000"/>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chemeClr val="lt1"/>
              </a:solidFill>
              <a:latin typeface="Corbel"/>
              <a:ea typeface="Corbel"/>
              <a:cs typeface="Corbel"/>
              <a:sym typeface="Corbel"/>
            </a:endParaRPr>
          </a:p>
        </p:txBody>
      </p:sp>
      <p:sp>
        <p:nvSpPr>
          <p:cNvPr id="96" name="Google Shape;96;p49"/>
          <p:cNvSpPr/>
          <p:nvPr/>
        </p:nvSpPr>
        <p:spPr>
          <a:xfrm rot="5400000">
            <a:off x="3057177" y="1276653"/>
            <a:ext cx="685849" cy="685148"/>
          </a:xfrm>
          <a:prstGeom prst="halfFrame">
            <a:avLst>
              <a:gd fmla="val 23728" name="adj1"/>
              <a:gd fmla="val 24642" name="adj2"/>
            </a:avLst>
          </a:prstGeom>
          <a:solidFill>
            <a:schemeClr val="lt1">
              <a:alpha val="21568"/>
            </a:schemeClr>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351"/>
              <a:buFont typeface="Arial"/>
              <a:buNone/>
            </a:pPr>
            <a:r>
              <a:t/>
            </a:r>
            <a:endParaRPr b="0" i="0" sz="1351" u="none" cap="none" strike="noStrike">
              <a:solidFill>
                <a:srgbClr val="424242"/>
              </a:solidFill>
              <a:latin typeface="Corbel"/>
              <a:ea typeface="Corbel"/>
              <a:cs typeface="Corbel"/>
              <a:sym typeface="Corbel"/>
            </a:endParaRPr>
          </a:p>
        </p:txBody>
      </p:sp>
      <p:sp>
        <p:nvSpPr>
          <p:cNvPr id="97" name="Google Shape;97;p49"/>
          <p:cNvSpPr txBox="1"/>
          <p:nvPr/>
        </p:nvSpPr>
        <p:spPr>
          <a:xfrm>
            <a:off x="711704" y="1637214"/>
            <a:ext cx="2232248" cy="523220"/>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fr-FR" sz="1400" u="none" cap="none" strike="noStrike">
                <a:solidFill>
                  <a:schemeClr val="lt1"/>
                </a:solidFill>
                <a:latin typeface="Arial"/>
                <a:ea typeface="Arial"/>
                <a:cs typeface="Arial"/>
                <a:sym typeface="Arial"/>
              </a:rPr>
              <a:t>You can Resize without losing quality</a:t>
            </a:r>
            <a:endParaRPr b="1" i="0" sz="1400" u="none" cap="none" strike="noStrike">
              <a:solidFill>
                <a:schemeClr val="lt1"/>
              </a:solidFill>
              <a:latin typeface="Arial"/>
              <a:ea typeface="Arial"/>
              <a:cs typeface="Arial"/>
              <a:sym typeface="Arial"/>
            </a:endParaRPr>
          </a:p>
        </p:txBody>
      </p:sp>
      <p:sp>
        <p:nvSpPr>
          <p:cNvPr id="98" name="Google Shape;98;p49"/>
          <p:cNvSpPr txBox="1"/>
          <p:nvPr/>
        </p:nvSpPr>
        <p:spPr>
          <a:xfrm>
            <a:off x="711704" y="2127463"/>
            <a:ext cx="2232248" cy="738664"/>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fr-FR" sz="1400" u="none" cap="none" strike="noStrike">
                <a:solidFill>
                  <a:schemeClr val="lt1"/>
                </a:solidFill>
                <a:latin typeface="Arial"/>
                <a:ea typeface="Arial"/>
                <a:cs typeface="Arial"/>
                <a:sym typeface="Arial"/>
              </a:rPr>
              <a:t>You can Change Fill Color &amp;</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1400"/>
              <a:buFont typeface="Arial"/>
              <a:buNone/>
            </a:pPr>
            <a:r>
              <a:rPr b="1" i="0" lang="fr-FR" sz="1400" u="none" cap="none" strike="noStrike">
                <a:solidFill>
                  <a:schemeClr val="lt1"/>
                </a:solidFill>
                <a:latin typeface="Arial"/>
                <a:ea typeface="Arial"/>
                <a:cs typeface="Arial"/>
                <a:sym typeface="Arial"/>
              </a:rPr>
              <a:t>Line Color</a:t>
            </a:r>
            <a:endParaRPr b="1" i="0" sz="1400" u="none" cap="none" strike="noStrike">
              <a:solidFill>
                <a:schemeClr val="lt1"/>
              </a:solidFill>
              <a:latin typeface="Arial"/>
              <a:ea typeface="Arial"/>
              <a:cs typeface="Arial"/>
              <a:sym typeface="Arial"/>
            </a:endParaRPr>
          </a:p>
        </p:txBody>
      </p:sp>
      <p:sp>
        <p:nvSpPr>
          <p:cNvPr id="99" name="Google Shape;99;p49"/>
          <p:cNvSpPr txBox="1"/>
          <p:nvPr/>
        </p:nvSpPr>
        <p:spPr>
          <a:xfrm>
            <a:off x="721229" y="5808438"/>
            <a:ext cx="2232000" cy="307777"/>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0" i="0" lang="fr-FR" sz="1400" u="none" cap="none" strike="noStrike">
                <a:solidFill>
                  <a:schemeClr val="lt1"/>
                </a:solidFill>
                <a:latin typeface="Arial"/>
                <a:ea typeface="Arial"/>
                <a:cs typeface="Arial"/>
                <a:sym typeface="Arial"/>
              </a:rPr>
              <a:t>www.allppt.com</a:t>
            </a:r>
            <a:endParaRPr b="0" i="0" sz="1400" u="none" cap="none" strike="noStrike">
              <a:solidFill>
                <a:schemeClr val="lt1"/>
              </a:solidFill>
              <a:latin typeface="Arial"/>
              <a:ea typeface="Arial"/>
              <a:cs typeface="Arial"/>
              <a:sym typeface="Arial"/>
            </a:endParaRPr>
          </a:p>
        </p:txBody>
      </p:sp>
      <p:sp>
        <p:nvSpPr>
          <p:cNvPr id="100" name="Google Shape;100;p49"/>
          <p:cNvSpPr txBox="1"/>
          <p:nvPr/>
        </p:nvSpPr>
        <p:spPr>
          <a:xfrm>
            <a:off x="721229" y="4450324"/>
            <a:ext cx="2717296" cy="1384995"/>
          </a:xfrm>
          <a:prstGeom prst="rect">
            <a:avLst/>
          </a:prstGeom>
          <a:no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2800"/>
              <a:buFont typeface="Arial"/>
              <a:buNone/>
            </a:pPr>
            <a:r>
              <a:rPr b="1" i="0" lang="fr-FR" sz="2800" u="none" cap="none" strike="noStrike">
                <a:solidFill>
                  <a:schemeClr val="lt1"/>
                </a:solidFill>
                <a:latin typeface="Corbel"/>
                <a:ea typeface="Corbel"/>
                <a:cs typeface="Corbel"/>
                <a:sym typeface="Corbel"/>
              </a:rPr>
              <a:t>FREE </a:t>
            </a:r>
            <a:endParaRPr b="0" i="0" sz="1400" u="none" cap="none" strike="noStrike">
              <a:solidFill>
                <a:srgbClr val="000000"/>
              </a:solidFill>
              <a:latin typeface="Arial"/>
              <a:ea typeface="Arial"/>
              <a:cs typeface="Arial"/>
              <a:sym typeface="Arial"/>
            </a:endParaRPr>
          </a:p>
          <a:p>
            <a:pPr indent="0" lvl="0" marL="0" marR="0" rtl="0" algn="l">
              <a:lnSpc>
                <a:spcPct val="100000"/>
              </a:lnSpc>
              <a:spcBef>
                <a:spcPts val="0"/>
              </a:spcBef>
              <a:spcAft>
                <a:spcPts val="0"/>
              </a:spcAft>
              <a:buClr>
                <a:srgbClr val="000000"/>
              </a:buClr>
              <a:buSzPts val="2800"/>
              <a:buFont typeface="Arial"/>
              <a:buNone/>
            </a:pPr>
            <a:r>
              <a:rPr b="1" i="0" lang="fr-FR" sz="2800" u="none" cap="none" strike="noStrike">
                <a:solidFill>
                  <a:schemeClr val="lt1"/>
                </a:solidFill>
                <a:latin typeface="Corbel"/>
                <a:ea typeface="Corbel"/>
                <a:cs typeface="Corbel"/>
                <a:sym typeface="Corbel"/>
              </a:rPr>
              <a:t>PPT TEMPLATES</a:t>
            </a:r>
            <a:endParaRPr b="0" i="0" sz="1400" u="none" cap="none" strike="noStrike">
              <a:solidFill>
                <a:srgbClr val="000000"/>
              </a:solidFill>
              <a:latin typeface="Arial"/>
              <a:ea typeface="Arial"/>
              <a:cs typeface="Arial"/>
              <a:sym typeface="Arial"/>
            </a:endParaRPr>
          </a:p>
        </p:txBody>
      </p:sp>
      <p:pic>
        <p:nvPicPr>
          <p:cNvPr id="101" name="Google Shape;101;p49"/>
          <p:cNvPicPr preferRelativeResize="0"/>
          <p:nvPr/>
        </p:nvPicPr>
        <p:blipFill rotWithShape="1">
          <a:blip r:embed="rId2">
            <a:alphaModFix/>
          </a:blip>
          <a:srcRect b="0" l="0" r="0" t="0"/>
          <a:stretch/>
        </p:blipFill>
        <p:spPr>
          <a:xfrm>
            <a:off x="10843372" y="6001473"/>
            <a:ext cx="1020116" cy="531391"/>
          </a:xfrm>
          <a:prstGeom prst="rect">
            <a:avLst/>
          </a:prstGeom>
          <a:noFill/>
          <a:ln>
            <a:noFill/>
          </a:ln>
        </p:spPr>
      </p:pic>
    </p:spTree>
  </p:cSld>
  <p:clrMapOvr>
    <a:masterClrMapping/>
  </p:clrMapOvr>
</p:sldLayout>
</file>

<file path=ppt/slideLayouts/slideLayout14.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seul" type="titleOnly">
  <p:cSld name="TITLE_ONLY">
    <p:spTree>
      <p:nvGrpSpPr>
        <p:cNvPr id="110" name="Shape 110"/>
        <p:cNvGrpSpPr/>
        <p:nvPr/>
      </p:nvGrpSpPr>
      <p:grpSpPr>
        <a:xfrm>
          <a:off x="0" y="0"/>
          <a:ext cx="0" cy="0"/>
          <a:chOff x="0" y="0"/>
          <a:chExt cx="0" cy="0"/>
        </a:xfrm>
      </p:grpSpPr>
      <p:sp>
        <p:nvSpPr>
          <p:cNvPr id="111" name="Google Shape;111;p26"/>
          <p:cNvSpPr txBox="1"/>
          <p:nvPr>
            <p:ph type="title"/>
          </p:nvPr>
        </p:nvSpPr>
        <p:spPr>
          <a:xfrm>
            <a:off x="838200" y="1708850"/>
            <a:ext cx="10515600" cy="1325563"/>
          </a:xfrm>
          <a:prstGeom prst="rect">
            <a:avLst/>
          </a:prstGeom>
          <a:noFill/>
          <a:ln>
            <a:noFill/>
          </a:ln>
        </p:spPr>
        <p:txBody>
          <a:bodyPr anchorCtr="0" anchor="ctr" bIns="45700" lIns="91425" spcFirstLastPara="1" rIns="91425" wrap="square" tIns="45700">
            <a:noAutofit/>
          </a:bodyPr>
          <a:lstStyle>
            <a:lvl1pPr lvl="0" algn="ctr">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12" name="Google Shape;112;p26"/>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13" name="Google Shape;113;p26"/>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14" name="Google Shape;114;p26"/>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fr-FR"/>
              <a:t>N° de page</a:t>
            </a:r>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et contenu" type="obj">
  <p:cSld name="OBJECT">
    <p:spTree>
      <p:nvGrpSpPr>
        <p:cNvPr id="115" name="Shape 115"/>
        <p:cNvGrpSpPr/>
        <p:nvPr/>
      </p:nvGrpSpPr>
      <p:grpSpPr>
        <a:xfrm>
          <a:off x="0" y="0"/>
          <a:ext cx="0" cy="0"/>
          <a:chOff x="0" y="0"/>
          <a:chExt cx="0" cy="0"/>
        </a:xfrm>
      </p:grpSpPr>
      <p:sp>
        <p:nvSpPr>
          <p:cNvPr id="116" name="Google Shape;116;p27"/>
          <p:cNvSpPr txBox="1"/>
          <p:nvPr>
            <p:ph type="title"/>
          </p:nvPr>
        </p:nvSpPr>
        <p:spPr>
          <a:xfrm>
            <a:off x="768000" y="786172"/>
            <a:ext cx="8028892" cy="980728"/>
          </a:xfrm>
          <a:prstGeom prst="rect">
            <a:avLst/>
          </a:prstGeom>
          <a:noFill/>
          <a:ln>
            <a:noFill/>
          </a:ln>
        </p:spPr>
        <p:txBody>
          <a:bodyPr anchorCtr="0" anchor="ctr" bIns="45700" lIns="91425" spcFirstLastPara="1" rIns="91425" wrap="square" tIns="45700">
            <a:noAutofit/>
          </a:bodyPr>
          <a:lstStyle>
            <a:lvl1pPr lvl="0" marR="0" algn="l">
              <a:lnSpc>
                <a:spcPct val="90000"/>
              </a:lnSpc>
              <a:spcBef>
                <a:spcPts val="0"/>
              </a:spcBef>
              <a:spcAft>
                <a:spcPts val="0"/>
              </a:spcAft>
              <a:buSzPts val="1400"/>
              <a:buNone/>
              <a:defRPr b="1" i="0" sz="2400" u="none" cap="none" strike="noStrike">
                <a:solidFill>
                  <a:schemeClr val="dk1"/>
                </a:solidFill>
                <a:latin typeface="Century Gothic"/>
                <a:ea typeface="Century Gothic"/>
                <a:cs typeface="Century Gothic"/>
                <a:sym typeface="Century Gothic"/>
              </a:defRPr>
            </a:lvl1pPr>
            <a:lvl2pPr lvl="1" marR="0" algn="l">
              <a:lnSpc>
                <a:spcPct val="100000"/>
              </a:lnSpc>
              <a:spcBef>
                <a:spcPts val="0"/>
              </a:spcBef>
              <a:spcAft>
                <a:spcPts val="0"/>
              </a:spcAft>
              <a:buSzPts val="1400"/>
              <a:buNone/>
              <a:defRPr b="1" i="0" sz="3200" u="none" cap="none" strike="noStrike">
                <a:solidFill>
                  <a:srgbClr val="085160"/>
                </a:solidFill>
                <a:latin typeface="Arial"/>
                <a:ea typeface="Arial"/>
                <a:cs typeface="Arial"/>
                <a:sym typeface="Arial"/>
              </a:defRPr>
            </a:lvl2pPr>
            <a:lvl3pPr lvl="2" marR="0" algn="l">
              <a:lnSpc>
                <a:spcPct val="100000"/>
              </a:lnSpc>
              <a:spcBef>
                <a:spcPts val="0"/>
              </a:spcBef>
              <a:spcAft>
                <a:spcPts val="0"/>
              </a:spcAft>
              <a:buSzPts val="1400"/>
              <a:buNone/>
              <a:defRPr b="1" i="0" sz="3200" u="none" cap="none" strike="noStrike">
                <a:solidFill>
                  <a:srgbClr val="085160"/>
                </a:solidFill>
                <a:latin typeface="Arial"/>
                <a:ea typeface="Arial"/>
                <a:cs typeface="Arial"/>
                <a:sym typeface="Arial"/>
              </a:defRPr>
            </a:lvl3pPr>
            <a:lvl4pPr lvl="3" marR="0" algn="l">
              <a:lnSpc>
                <a:spcPct val="100000"/>
              </a:lnSpc>
              <a:spcBef>
                <a:spcPts val="0"/>
              </a:spcBef>
              <a:spcAft>
                <a:spcPts val="0"/>
              </a:spcAft>
              <a:buSzPts val="1400"/>
              <a:buNone/>
              <a:defRPr b="1" i="0" sz="3200" u="none" cap="none" strike="noStrike">
                <a:solidFill>
                  <a:srgbClr val="085160"/>
                </a:solidFill>
                <a:latin typeface="Arial"/>
                <a:ea typeface="Arial"/>
                <a:cs typeface="Arial"/>
                <a:sym typeface="Arial"/>
              </a:defRPr>
            </a:lvl4pPr>
            <a:lvl5pPr lvl="4" marR="0" algn="l">
              <a:lnSpc>
                <a:spcPct val="100000"/>
              </a:lnSpc>
              <a:spcBef>
                <a:spcPts val="0"/>
              </a:spcBef>
              <a:spcAft>
                <a:spcPts val="0"/>
              </a:spcAft>
              <a:buSzPts val="1400"/>
              <a:buNone/>
              <a:defRPr b="1" i="0" sz="3200" u="none" cap="none" strike="noStrike">
                <a:solidFill>
                  <a:srgbClr val="085160"/>
                </a:solidFill>
                <a:latin typeface="Arial"/>
                <a:ea typeface="Arial"/>
                <a:cs typeface="Arial"/>
                <a:sym typeface="Arial"/>
              </a:defRPr>
            </a:lvl5pPr>
            <a:lvl6pPr lvl="5" marR="0" algn="l">
              <a:lnSpc>
                <a:spcPct val="100000"/>
              </a:lnSpc>
              <a:spcBef>
                <a:spcPts val="0"/>
              </a:spcBef>
              <a:spcAft>
                <a:spcPts val="0"/>
              </a:spcAft>
              <a:buSzPts val="1400"/>
              <a:buNone/>
              <a:defRPr b="1" i="0" sz="3200" u="none" cap="none" strike="noStrike">
                <a:solidFill>
                  <a:srgbClr val="085160"/>
                </a:solidFill>
                <a:latin typeface="Arial"/>
                <a:ea typeface="Arial"/>
                <a:cs typeface="Arial"/>
                <a:sym typeface="Arial"/>
              </a:defRPr>
            </a:lvl6pPr>
            <a:lvl7pPr lvl="6" marR="0" algn="l">
              <a:lnSpc>
                <a:spcPct val="100000"/>
              </a:lnSpc>
              <a:spcBef>
                <a:spcPts val="0"/>
              </a:spcBef>
              <a:spcAft>
                <a:spcPts val="0"/>
              </a:spcAft>
              <a:buSzPts val="1400"/>
              <a:buNone/>
              <a:defRPr b="1" i="0" sz="3200" u="none" cap="none" strike="noStrike">
                <a:solidFill>
                  <a:srgbClr val="085160"/>
                </a:solidFill>
                <a:latin typeface="Arial"/>
                <a:ea typeface="Arial"/>
                <a:cs typeface="Arial"/>
                <a:sym typeface="Arial"/>
              </a:defRPr>
            </a:lvl7pPr>
            <a:lvl8pPr lvl="7" marR="0" algn="l">
              <a:lnSpc>
                <a:spcPct val="100000"/>
              </a:lnSpc>
              <a:spcBef>
                <a:spcPts val="0"/>
              </a:spcBef>
              <a:spcAft>
                <a:spcPts val="0"/>
              </a:spcAft>
              <a:buSzPts val="1400"/>
              <a:buNone/>
              <a:defRPr b="1" i="0" sz="3200" u="none" cap="none" strike="noStrike">
                <a:solidFill>
                  <a:srgbClr val="085160"/>
                </a:solidFill>
                <a:latin typeface="Arial"/>
                <a:ea typeface="Arial"/>
                <a:cs typeface="Arial"/>
                <a:sym typeface="Arial"/>
              </a:defRPr>
            </a:lvl8pPr>
            <a:lvl9pPr lvl="8" marR="0" algn="l">
              <a:lnSpc>
                <a:spcPct val="100000"/>
              </a:lnSpc>
              <a:spcBef>
                <a:spcPts val="0"/>
              </a:spcBef>
              <a:spcAft>
                <a:spcPts val="0"/>
              </a:spcAft>
              <a:buSzPts val="1400"/>
              <a:buNone/>
              <a:defRPr b="1" i="0" sz="3200" u="none" cap="none" strike="noStrike">
                <a:solidFill>
                  <a:srgbClr val="085160"/>
                </a:solidFill>
                <a:latin typeface="Arial"/>
                <a:ea typeface="Arial"/>
                <a:cs typeface="Arial"/>
                <a:sym typeface="Arial"/>
              </a:defRPr>
            </a:lvl9pPr>
          </a:lstStyle>
          <a:p/>
        </p:txBody>
      </p:sp>
      <p:sp>
        <p:nvSpPr>
          <p:cNvPr id="117" name="Google Shape;117;p27"/>
          <p:cNvSpPr txBox="1"/>
          <p:nvPr>
            <p:ph idx="1" type="body"/>
          </p:nvPr>
        </p:nvSpPr>
        <p:spPr>
          <a:xfrm>
            <a:off x="555594" y="1773000"/>
            <a:ext cx="10972800" cy="4857403"/>
          </a:xfrm>
          <a:prstGeom prst="rect">
            <a:avLst/>
          </a:prstGeom>
          <a:noFill/>
          <a:ln>
            <a:noFill/>
          </a:ln>
        </p:spPr>
        <p:txBody>
          <a:bodyPr anchorCtr="0" anchor="t" bIns="45700" lIns="91425" spcFirstLastPara="1" rIns="91425" wrap="square" tIns="45700">
            <a:noAutofit/>
          </a:bodyPr>
          <a:lstStyle>
            <a:lvl1pPr indent="-228600" lvl="0" marL="457200" marR="0" algn="l">
              <a:lnSpc>
                <a:spcPct val="90000"/>
              </a:lnSpc>
              <a:spcBef>
                <a:spcPts val="480"/>
              </a:spcBef>
              <a:spcAft>
                <a:spcPts val="0"/>
              </a:spcAft>
              <a:buClr>
                <a:srgbClr val="F79124"/>
              </a:buClr>
              <a:buSzPts val="2400"/>
              <a:buFont typeface="Arial"/>
              <a:buNone/>
              <a:defRPr b="1" i="0" sz="2000" u="none" cap="none" strike="noStrike">
                <a:solidFill>
                  <a:schemeClr val="dk1"/>
                </a:solidFill>
                <a:latin typeface="Century Gothic"/>
                <a:ea typeface="Century Gothic"/>
                <a:cs typeface="Century Gothic"/>
                <a:sym typeface="Century Gothic"/>
              </a:defRPr>
            </a:lvl1pPr>
            <a:lvl2pPr indent="-381000" lvl="1" marL="914400" marR="0" algn="l">
              <a:lnSpc>
                <a:spcPct val="90000"/>
              </a:lnSpc>
              <a:spcBef>
                <a:spcPts val="480"/>
              </a:spcBef>
              <a:spcAft>
                <a:spcPts val="0"/>
              </a:spcAft>
              <a:buClr>
                <a:schemeClr val="dk1"/>
              </a:buClr>
              <a:buSzPts val="2400"/>
              <a:buFont typeface="Arial"/>
              <a:buChar char="•"/>
              <a:defRPr b="0" i="0" sz="2400" u="none" cap="none" strike="noStrike">
                <a:solidFill>
                  <a:schemeClr val="dk1"/>
                </a:solidFill>
                <a:latin typeface="Century Gothic"/>
                <a:ea typeface="Century Gothic"/>
                <a:cs typeface="Century Gothic"/>
                <a:sym typeface="Century Gothic"/>
              </a:defRPr>
            </a:lvl2pPr>
            <a:lvl3pPr indent="-355600" lvl="2" marL="1371600" marR="0" algn="l">
              <a:lnSpc>
                <a:spcPct val="90000"/>
              </a:lnSpc>
              <a:spcBef>
                <a:spcPts val="400"/>
              </a:spcBef>
              <a:spcAft>
                <a:spcPts val="0"/>
              </a:spcAft>
              <a:buClr>
                <a:schemeClr val="dk1"/>
              </a:buClr>
              <a:buSzPts val="2000"/>
              <a:buFont typeface="Arial"/>
              <a:buChar char="•"/>
              <a:defRPr b="0" i="0" sz="2000" u="none" cap="none" strike="noStrike">
                <a:solidFill>
                  <a:schemeClr val="dk1"/>
                </a:solidFill>
                <a:latin typeface="Century Gothic"/>
                <a:ea typeface="Century Gothic"/>
                <a:cs typeface="Century Gothic"/>
                <a:sym typeface="Century Gothic"/>
              </a:defRPr>
            </a:lvl3pPr>
            <a:lvl4pPr indent="-342900" lvl="3" marL="1828800" marR="0" algn="l">
              <a:lnSpc>
                <a:spcPct val="90000"/>
              </a:lnSpc>
              <a:spcBef>
                <a:spcPts val="360"/>
              </a:spcBef>
              <a:spcAft>
                <a:spcPts val="0"/>
              </a:spcAft>
              <a:buClr>
                <a:schemeClr val="dk1"/>
              </a:buClr>
              <a:buSzPts val="1800"/>
              <a:buFont typeface="Arial"/>
              <a:buChar char="•"/>
              <a:defRPr b="0" i="0" sz="1800" u="none" cap="none" strike="noStrike">
                <a:solidFill>
                  <a:schemeClr val="dk1"/>
                </a:solidFill>
                <a:latin typeface="Century Gothic"/>
                <a:ea typeface="Century Gothic"/>
                <a:cs typeface="Century Gothic"/>
                <a:sym typeface="Century Gothic"/>
              </a:defRPr>
            </a:lvl4pPr>
            <a:lvl5pPr indent="-330200" lvl="4" marL="2286000" marR="0" algn="l">
              <a:lnSpc>
                <a:spcPct val="90000"/>
              </a:lnSpc>
              <a:spcBef>
                <a:spcPts val="320"/>
              </a:spcBef>
              <a:spcAft>
                <a:spcPts val="0"/>
              </a:spcAft>
              <a:buClr>
                <a:schemeClr val="dk1"/>
              </a:buClr>
              <a:buSzPts val="1600"/>
              <a:buFont typeface="Arial"/>
              <a:buChar char="•"/>
              <a:defRPr b="0" i="0" sz="1600" u="none" cap="none" strike="noStrike">
                <a:solidFill>
                  <a:schemeClr val="dk1"/>
                </a:solidFill>
                <a:latin typeface="Century Gothic"/>
                <a:ea typeface="Century Gothic"/>
                <a:cs typeface="Century Gothic"/>
                <a:sym typeface="Century Gothic"/>
              </a:defRPr>
            </a:lvl5pPr>
            <a:lvl6pPr indent="-355600" lvl="5" marL="2743200" marR="0" algn="l">
              <a:lnSpc>
                <a:spcPct val="90000"/>
              </a:lnSpc>
              <a:spcBef>
                <a:spcPts val="400"/>
              </a:spcBef>
              <a:spcAft>
                <a:spcPts val="0"/>
              </a:spcAft>
              <a:buClr>
                <a:schemeClr val="dk1"/>
              </a:buClr>
              <a:buSzPts val="2000"/>
              <a:buFont typeface="Arial"/>
              <a:buChar char="•"/>
              <a:defRPr b="0" i="0" sz="2000" u="none" cap="none" strike="noStrike">
                <a:solidFill>
                  <a:schemeClr val="dk1"/>
                </a:solidFill>
                <a:latin typeface="Calibri"/>
                <a:ea typeface="Calibri"/>
                <a:cs typeface="Calibri"/>
                <a:sym typeface="Calibri"/>
              </a:defRPr>
            </a:lvl6pPr>
            <a:lvl7pPr indent="-355600" lvl="6" marL="3200400" marR="0" algn="l">
              <a:lnSpc>
                <a:spcPct val="90000"/>
              </a:lnSpc>
              <a:spcBef>
                <a:spcPts val="400"/>
              </a:spcBef>
              <a:spcAft>
                <a:spcPts val="0"/>
              </a:spcAft>
              <a:buClr>
                <a:schemeClr val="dk1"/>
              </a:buClr>
              <a:buSzPts val="2000"/>
              <a:buFont typeface="Arial"/>
              <a:buChar char="•"/>
              <a:defRPr b="0" i="0" sz="2000" u="none" cap="none" strike="noStrike">
                <a:solidFill>
                  <a:schemeClr val="dk1"/>
                </a:solidFill>
                <a:latin typeface="Calibri"/>
                <a:ea typeface="Calibri"/>
                <a:cs typeface="Calibri"/>
                <a:sym typeface="Calibri"/>
              </a:defRPr>
            </a:lvl7pPr>
            <a:lvl8pPr indent="-355600" lvl="7" marL="3657600" marR="0" algn="l">
              <a:lnSpc>
                <a:spcPct val="90000"/>
              </a:lnSpc>
              <a:spcBef>
                <a:spcPts val="400"/>
              </a:spcBef>
              <a:spcAft>
                <a:spcPts val="0"/>
              </a:spcAft>
              <a:buClr>
                <a:schemeClr val="dk1"/>
              </a:buClr>
              <a:buSzPts val="2000"/>
              <a:buFont typeface="Arial"/>
              <a:buChar char="•"/>
              <a:defRPr b="0" i="0" sz="2000" u="none" cap="none" strike="noStrike">
                <a:solidFill>
                  <a:schemeClr val="dk1"/>
                </a:solidFill>
                <a:latin typeface="Calibri"/>
                <a:ea typeface="Calibri"/>
                <a:cs typeface="Calibri"/>
                <a:sym typeface="Calibri"/>
              </a:defRPr>
            </a:lvl8pPr>
            <a:lvl9pPr indent="-355600" lvl="8" marL="4114800" marR="0" algn="l">
              <a:lnSpc>
                <a:spcPct val="90000"/>
              </a:lnSpc>
              <a:spcBef>
                <a:spcPts val="400"/>
              </a:spcBef>
              <a:spcAft>
                <a:spcPts val="0"/>
              </a:spcAft>
              <a:buClr>
                <a:schemeClr val="dk1"/>
              </a:buClr>
              <a:buSzPts val="2000"/>
              <a:buFont typeface="Arial"/>
              <a:buChar char="•"/>
              <a:defRPr b="0" i="0" sz="2000" u="none" cap="none" strike="noStrike">
                <a:solidFill>
                  <a:schemeClr val="dk1"/>
                </a:solidFill>
                <a:latin typeface="Calibri"/>
                <a:ea typeface="Calibri"/>
                <a:cs typeface="Calibri"/>
                <a:sym typeface="Calibri"/>
              </a:defRPr>
            </a:lvl9pPr>
          </a:lstStyle>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eux contenus" type="twoObj">
  <p:cSld name="TWO_OBJECTS">
    <p:spTree>
      <p:nvGrpSpPr>
        <p:cNvPr id="118" name="Shape 118"/>
        <p:cNvGrpSpPr/>
        <p:nvPr/>
      </p:nvGrpSpPr>
      <p:grpSpPr>
        <a:xfrm>
          <a:off x="0" y="0"/>
          <a:ext cx="0" cy="0"/>
          <a:chOff x="0" y="0"/>
          <a:chExt cx="0" cy="0"/>
        </a:xfrm>
      </p:grpSpPr>
      <p:sp>
        <p:nvSpPr>
          <p:cNvPr id="119" name="Google Shape;119;p28"/>
          <p:cNvSpPr txBox="1"/>
          <p:nvPr>
            <p:ph type="title"/>
          </p:nvPr>
        </p:nvSpPr>
        <p:spPr>
          <a:xfrm>
            <a:off x="838200" y="1708850"/>
            <a:ext cx="10515600" cy="1325563"/>
          </a:xfrm>
          <a:prstGeom prst="rect">
            <a:avLst/>
          </a:prstGeom>
          <a:noFill/>
          <a:ln>
            <a:noFill/>
          </a:ln>
        </p:spPr>
        <p:txBody>
          <a:bodyPr anchorCtr="0" anchor="ctr" bIns="45700" lIns="91425" spcFirstLastPara="1" rIns="91425" wrap="square" tIns="45700">
            <a:noAutofit/>
          </a:bodyPr>
          <a:lstStyle>
            <a:lvl1pPr lvl="0" algn="ctr">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0" name="Google Shape;120;p28"/>
          <p:cNvSpPr txBox="1"/>
          <p:nvPr>
            <p:ph idx="1" type="body"/>
          </p:nvPr>
        </p:nvSpPr>
        <p:spPr>
          <a:xfrm>
            <a:off x="838200" y="3250387"/>
            <a:ext cx="5181600" cy="2746376"/>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21" name="Google Shape;121;p28"/>
          <p:cNvSpPr txBox="1"/>
          <p:nvPr>
            <p:ph idx="2" type="body"/>
          </p:nvPr>
        </p:nvSpPr>
        <p:spPr>
          <a:xfrm>
            <a:off x="6172200" y="3250387"/>
            <a:ext cx="5181600" cy="2746376"/>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22" name="Google Shape;122;p28"/>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3" name="Google Shape;123;p28"/>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4" name="Google Shape;124;p28"/>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fr-FR"/>
              <a:t>N° de page</a:t>
            </a:r>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mparaison" type="twoTxTwoObj">
  <p:cSld name="TWO_OBJECTS_WITH_TEXT">
    <p:spTree>
      <p:nvGrpSpPr>
        <p:cNvPr id="125" name="Shape 125"/>
        <p:cNvGrpSpPr/>
        <p:nvPr/>
      </p:nvGrpSpPr>
      <p:grpSpPr>
        <a:xfrm>
          <a:off x="0" y="0"/>
          <a:ext cx="0" cy="0"/>
          <a:chOff x="0" y="0"/>
          <a:chExt cx="0" cy="0"/>
        </a:xfrm>
      </p:grpSpPr>
      <p:sp>
        <p:nvSpPr>
          <p:cNvPr id="126" name="Google Shape;126;p29"/>
          <p:cNvSpPr txBox="1"/>
          <p:nvPr>
            <p:ph type="title"/>
          </p:nvPr>
        </p:nvSpPr>
        <p:spPr>
          <a:xfrm>
            <a:off x="838200" y="1605516"/>
            <a:ext cx="10515600" cy="1000680"/>
          </a:xfrm>
          <a:prstGeom prst="rect">
            <a:avLst/>
          </a:prstGeom>
          <a:noFill/>
          <a:ln>
            <a:noFill/>
          </a:ln>
        </p:spPr>
        <p:txBody>
          <a:bodyPr anchorCtr="0" anchor="ctr" bIns="45700" lIns="91425" spcFirstLastPara="1" rIns="91425" wrap="square" tIns="45700">
            <a:noAutofit/>
          </a:bodyPr>
          <a:lstStyle>
            <a:lvl1pPr lvl="0" algn="ctr">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27" name="Google Shape;127;p29"/>
          <p:cNvSpPr txBox="1"/>
          <p:nvPr>
            <p:ph idx="1" type="body"/>
          </p:nvPr>
        </p:nvSpPr>
        <p:spPr>
          <a:xfrm>
            <a:off x="838200" y="2696665"/>
            <a:ext cx="5157787" cy="823912"/>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128" name="Google Shape;128;p29"/>
          <p:cNvSpPr txBox="1"/>
          <p:nvPr>
            <p:ph idx="2" type="body"/>
          </p:nvPr>
        </p:nvSpPr>
        <p:spPr>
          <a:xfrm>
            <a:off x="838200" y="3621494"/>
            <a:ext cx="5157787" cy="2533021"/>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29" name="Google Shape;129;p29"/>
          <p:cNvSpPr txBox="1"/>
          <p:nvPr>
            <p:ph idx="3" type="body"/>
          </p:nvPr>
        </p:nvSpPr>
        <p:spPr>
          <a:xfrm>
            <a:off x="6170612" y="2696665"/>
            <a:ext cx="5183188" cy="823912"/>
          </a:xfrm>
          <a:prstGeom prst="rect">
            <a:avLst/>
          </a:prstGeom>
          <a:noFill/>
          <a:ln>
            <a:noFill/>
          </a:ln>
        </p:spPr>
        <p:txBody>
          <a:bodyPr anchorCtr="0" anchor="b" bIns="45700" lIns="91425" spcFirstLastPara="1" rIns="91425" wrap="square" tIns="45700">
            <a:noAutofit/>
          </a:bodyPr>
          <a:lstStyle>
            <a:lvl1pPr indent="-228600" lvl="0" marL="457200" algn="l">
              <a:lnSpc>
                <a:spcPct val="90000"/>
              </a:lnSpc>
              <a:spcBef>
                <a:spcPts val="1000"/>
              </a:spcBef>
              <a:spcAft>
                <a:spcPts val="0"/>
              </a:spcAft>
              <a:buClr>
                <a:schemeClr val="dk1"/>
              </a:buClr>
              <a:buSzPts val="2400"/>
              <a:buNone/>
              <a:defRPr b="1" sz="2400"/>
            </a:lvl1pPr>
            <a:lvl2pPr indent="-228600" lvl="1" marL="914400" algn="l">
              <a:lnSpc>
                <a:spcPct val="90000"/>
              </a:lnSpc>
              <a:spcBef>
                <a:spcPts val="500"/>
              </a:spcBef>
              <a:spcAft>
                <a:spcPts val="0"/>
              </a:spcAft>
              <a:buClr>
                <a:schemeClr val="dk1"/>
              </a:buClr>
              <a:buSzPts val="2000"/>
              <a:buNone/>
              <a:defRPr b="1" sz="2000"/>
            </a:lvl2pPr>
            <a:lvl3pPr indent="-228600" lvl="2" marL="1371600" algn="l">
              <a:lnSpc>
                <a:spcPct val="90000"/>
              </a:lnSpc>
              <a:spcBef>
                <a:spcPts val="500"/>
              </a:spcBef>
              <a:spcAft>
                <a:spcPts val="0"/>
              </a:spcAft>
              <a:buClr>
                <a:schemeClr val="dk1"/>
              </a:buClr>
              <a:buSzPts val="1800"/>
              <a:buNone/>
              <a:defRPr b="1" sz="1800"/>
            </a:lvl3pPr>
            <a:lvl4pPr indent="-228600" lvl="3" marL="1828800" algn="l">
              <a:lnSpc>
                <a:spcPct val="90000"/>
              </a:lnSpc>
              <a:spcBef>
                <a:spcPts val="500"/>
              </a:spcBef>
              <a:spcAft>
                <a:spcPts val="0"/>
              </a:spcAft>
              <a:buClr>
                <a:schemeClr val="dk1"/>
              </a:buClr>
              <a:buSzPts val="1600"/>
              <a:buNone/>
              <a:defRPr b="1" sz="1600"/>
            </a:lvl4pPr>
            <a:lvl5pPr indent="-228600" lvl="4" marL="2286000" algn="l">
              <a:lnSpc>
                <a:spcPct val="90000"/>
              </a:lnSpc>
              <a:spcBef>
                <a:spcPts val="500"/>
              </a:spcBef>
              <a:spcAft>
                <a:spcPts val="0"/>
              </a:spcAft>
              <a:buClr>
                <a:schemeClr val="dk1"/>
              </a:buClr>
              <a:buSzPts val="1600"/>
              <a:buNone/>
              <a:defRPr b="1" sz="1600"/>
            </a:lvl5pPr>
            <a:lvl6pPr indent="-228600" lvl="5" marL="2743200" algn="l">
              <a:lnSpc>
                <a:spcPct val="90000"/>
              </a:lnSpc>
              <a:spcBef>
                <a:spcPts val="500"/>
              </a:spcBef>
              <a:spcAft>
                <a:spcPts val="0"/>
              </a:spcAft>
              <a:buClr>
                <a:schemeClr val="dk1"/>
              </a:buClr>
              <a:buSzPts val="1600"/>
              <a:buNone/>
              <a:defRPr b="1" sz="1600"/>
            </a:lvl6pPr>
            <a:lvl7pPr indent="-228600" lvl="6" marL="3200400" algn="l">
              <a:lnSpc>
                <a:spcPct val="90000"/>
              </a:lnSpc>
              <a:spcBef>
                <a:spcPts val="500"/>
              </a:spcBef>
              <a:spcAft>
                <a:spcPts val="0"/>
              </a:spcAft>
              <a:buClr>
                <a:schemeClr val="dk1"/>
              </a:buClr>
              <a:buSzPts val="1600"/>
              <a:buNone/>
              <a:defRPr b="1" sz="1600"/>
            </a:lvl7pPr>
            <a:lvl8pPr indent="-228600" lvl="7" marL="3657600" algn="l">
              <a:lnSpc>
                <a:spcPct val="90000"/>
              </a:lnSpc>
              <a:spcBef>
                <a:spcPts val="500"/>
              </a:spcBef>
              <a:spcAft>
                <a:spcPts val="0"/>
              </a:spcAft>
              <a:buClr>
                <a:schemeClr val="dk1"/>
              </a:buClr>
              <a:buSzPts val="1600"/>
              <a:buNone/>
              <a:defRPr b="1" sz="1600"/>
            </a:lvl8pPr>
            <a:lvl9pPr indent="-228600" lvl="8" marL="4114800" algn="l">
              <a:lnSpc>
                <a:spcPct val="90000"/>
              </a:lnSpc>
              <a:spcBef>
                <a:spcPts val="500"/>
              </a:spcBef>
              <a:spcAft>
                <a:spcPts val="0"/>
              </a:spcAft>
              <a:buClr>
                <a:schemeClr val="dk1"/>
              </a:buClr>
              <a:buSzPts val="1600"/>
              <a:buNone/>
              <a:defRPr b="1" sz="1600"/>
            </a:lvl9pPr>
          </a:lstStyle>
          <a:p/>
        </p:txBody>
      </p:sp>
      <p:sp>
        <p:nvSpPr>
          <p:cNvPr id="130" name="Google Shape;130;p29"/>
          <p:cNvSpPr txBox="1"/>
          <p:nvPr>
            <p:ph idx="4" type="body"/>
          </p:nvPr>
        </p:nvSpPr>
        <p:spPr>
          <a:xfrm>
            <a:off x="6170612" y="3621494"/>
            <a:ext cx="5183188" cy="2533021"/>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31" name="Google Shape;131;p29"/>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2" name="Google Shape;132;p29"/>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3" name="Google Shape;133;p29"/>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fr-FR"/>
              <a:t>N° de page</a:t>
            </a:r>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Contenu avec légende" type="objTx">
  <p:cSld name="OBJECT_WITH_CAPTION_TEXT">
    <p:spTree>
      <p:nvGrpSpPr>
        <p:cNvPr id="134" name="Shape 134"/>
        <p:cNvGrpSpPr/>
        <p:nvPr/>
      </p:nvGrpSpPr>
      <p:grpSpPr>
        <a:xfrm>
          <a:off x="0" y="0"/>
          <a:ext cx="0" cy="0"/>
          <a:chOff x="0" y="0"/>
          <a:chExt cx="0" cy="0"/>
        </a:xfrm>
      </p:grpSpPr>
      <p:sp>
        <p:nvSpPr>
          <p:cNvPr id="135" name="Google Shape;135;p30"/>
          <p:cNvSpPr txBox="1"/>
          <p:nvPr>
            <p:ph type="title"/>
          </p:nvPr>
        </p:nvSpPr>
        <p:spPr>
          <a:xfrm>
            <a:off x="839800" y="2039061"/>
            <a:ext cx="3932100" cy="579600"/>
          </a:xfrm>
          <a:prstGeom prst="rect">
            <a:avLst/>
          </a:prstGeom>
          <a:noFill/>
          <a:ln>
            <a:noFill/>
          </a:ln>
        </p:spPr>
        <p:txBody>
          <a:bodyPr anchorCtr="0" anchor="b" bIns="45700" lIns="91425" spcFirstLastPara="1" rIns="91425" wrap="square" tIns="45700">
            <a:noAutofit/>
          </a:bodyPr>
          <a:lstStyle>
            <a:lvl1pPr lvl="0" algn="ctr">
              <a:lnSpc>
                <a:spcPct val="90000"/>
              </a:lnSpc>
              <a:spcBef>
                <a:spcPts val="0"/>
              </a:spcBef>
              <a:spcAft>
                <a:spcPts val="0"/>
              </a:spcAft>
              <a:buClr>
                <a:schemeClr val="dk1"/>
              </a:buClr>
              <a:buSzPts val="3200"/>
              <a:buFont typeface="Bebas Neue"/>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6" name="Google Shape;136;p30"/>
          <p:cNvSpPr txBox="1"/>
          <p:nvPr>
            <p:ph idx="1" type="body"/>
          </p:nvPr>
        </p:nvSpPr>
        <p:spPr>
          <a:xfrm>
            <a:off x="5183188" y="1912936"/>
            <a:ext cx="6172200" cy="3948114"/>
          </a:xfrm>
          <a:prstGeom prst="rect">
            <a:avLst/>
          </a:prstGeom>
          <a:noFill/>
          <a:ln>
            <a:noFill/>
          </a:ln>
        </p:spPr>
        <p:txBody>
          <a:bodyPr anchorCtr="0" anchor="t" bIns="45700" lIns="91425" spcFirstLastPara="1" rIns="91425" wrap="square" tIns="45700">
            <a:noAutofit/>
          </a:bodyPr>
          <a:lstStyle>
            <a:lvl1pPr indent="-431800" lvl="0" marL="457200" algn="l">
              <a:lnSpc>
                <a:spcPct val="90000"/>
              </a:lnSpc>
              <a:spcBef>
                <a:spcPts val="1000"/>
              </a:spcBef>
              <a:spcAft>
                <a:spcPts val="0"/>
              </a:spcAft>
              <a:buClr>
                <a:schemeClr val="dk1"/>
              </a:buClr>
              <a:buSzPts val="3200"/>
              <a:buChar char="•"/>
              <a:defRPr sz="3200"/>
            </a:lvl1pPr>
            <a:lvl2pPr indent="-406400" lvl="1" marL="914400" algn="l">
              <a:lnSpc>
                <a:spcPct val="90000"/>
              </a:lnSpc>
              <a:spcBef>
                <a:spcPts val="500"/>
              </a:spcBef>
              <a:spcAft>
                <a:spcPts val="0"/>
              </a:spcAft>
              <a:buClr>
                <a:schemeClr val="dk1"/>
              </a:buClr>
              <a:buSzPts val="2800"/>
              <a:buChar char="•"/>
              <a:defRPr sz="2800"/>
            </a:lvl2pPr>
            <a:lvl3pPr indent="-381000" lvl="2" marL="1371600" algn="l">
              <a:lnSpc>
                <a:spcPct val="90000"/>
              </a:lnSpc>
              <a:spcBef>
                <a:spcPts val="500"/>
              </a:spcBef>
              <a:spcAft>
                <a:spcPts val="0"/>
              </a:spcAft>
              <a:buClr>
                <a:schemeClr val="dk1"/>
              </a:buClr>
              <a:buSzPts val="2400"/>
              <a:buChar char="•"/>
              <a:defRPr sz="2400"/>
            </a:lvl3pPr>
            <a:lvl4pPr indent="-355600" lvl="3" marL="1828800" algn="l">
              <a:lnSpc>
                <a:spcPct val="90000"/>
              </a:lnSpc>
              <a:spcBef>
                <a:spcPts val="500"/>
              </a:spcBef>
              <a:spcAft>
                <a:spcPts val="0"/>
              </a:spcAft>
              <a:buClr>
                <a:schemeClr val="dk1"/>
              </a:buClr>
              <a:buSzPts val="2000"/>
              <a:buChar char="•"/>
              <a:defRPr sz="2000"/>
            </a:lvl4pPr>
            <a:lvl5pPr indent="-355600" lvl="4" marL="2286000" algn="l">
              <a:lnSpc>
                <a:spcPct val="90000"/>
              </a:lnSpc>
              <a:spcBef>
                <a:spcPts val="500"/>
              </a:spcBef>
              <a:spcAft>
                <a:spcPts val="0"/>
              </a:spcAft>
              <a:buClr>
                <a:schemeClr val="dk1"/>
              </a:buClr>
              <a:buSzPts val="2000"/>
              <a:buChar char="•"/>
              <a:defRPr sz="2000"/>
            </a:lvl5pPr>
            <a:lvl6pPr indent="-355600" lvl="5" marL="2743200" algn="l">
              <a:lnSpc>
                <a:spcPct val="90000"/>
              </a:lnSpc>
              <a:spcBef>
                <a:spcPts val="500"/>
              </a:spcBef>
              <a:spcAft>
                <a:spcPts val="0"/>
              </a:spcAft>
              <a:buClr>
                <a:schemeClr val="dk1"/>
              </a:buClr>
              <a:buSzPts val="2000"/>
              <a:buChar char="•"/>
              <a:defRPr sz="2000"/>
            </a:lvl6pPr>
            <a:lvl7pPr indent="-355600" lvl="6" marL="3200400" algn="l">
              <a:lnSpc>
                <a:spcPct val="90000"/>
              </a:lnSpc>
              <a:spcBef>
                <a:spcPts val="500"/>
              </a:spcBef>
              <a:spcAft>
                <a:spcPts val="0"/>
              </a:spcAft>
              <a:buClr>
                <a:schemeClr val="dk1"/>
              </a:buClr>
              <a:buSzPts val="2000"/>
              <a:buChar char="•"/>
              <a:defRPr sz="2000"/>
            </a:lvl7pPr>
            <a:lvl8pPr indent="-355600" lvl="7" marL="3657600" algn="l">
              <a:lnSpc>
                <a:spcPct val="90000"/>
              </a:lnSpc>
              <a:spcBef>
                <a:spcPts val="500"/>
              </a:spcBef>
              <a:spcAft>
                <a:spcPts val="0"/>
              </a:spcAft>
              <a:buClr>
                <a:schemeClr val="dk1"/>
              </a:buClr>
              <a:buSzPts val="2000"/>
              <a:buChar char="•"/>
              <a:defRPr sz="2000"/>
            </a:lvl8pPr>
            <a:lvl9pPr indent="-355600" lvl="8" marL="4114800" algn="l">
              <a:lnSpc>
                <a:spcPct val="90000"/>
              </a:lnSpc>
              <a:spcBef>
                <a:spcPts val="500"/>
              </a:spcBef>
              <a:spcAft>
                <a:spcPts val="0"/>
              </a:spcAft>
              <a:buClr>
                <a:schemeClr val="dk1"/>
              </a:buClr>
              <a:buSzPts val="2000"/>
              <a:buChar char="•"/>
              <a:defRPr sz="2000"/>
            </a:lvl9pPr>
          </a:lstStyle>
          <a:p/>
        </p:txBody>
      </p:sp>
      <p:sp>
        <p:nvSpPr>
          <p:cNvPr id="137" name="Google Shape;137;p30"/>
          <p:cNvSpPr txBox="1"/>
          <p:nvPr>
            <p:ph idx="2" type="body"/>
          </p:nvPr>
        </p:nvSpPr>
        <p:spPr>
          <a:xfrm>
            <a:off x="839788" y="2690036"/>
            <a:ext cx="3932237" cy="3178951"/>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138" name="Google Shape;138;p30"/>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39" name="Google Shape;139;p30"/>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40" name="Google Shape;140;p30"/>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fr-FR"/>
              <a:t>N° de page</a:t>
            </a:r>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Image avec légende" type="picTx">
  <p:cSld name="PICTURE_WITH_CAPTION_TEXT">
    <p:spTree>
      <p:nvGrpSpPr>
        <p:cNvPr id="141" name="Shape 141"/>
        <p:cNvGrpSpPr/>
        <p:nvPr/>
      </p:nvGrpSpPr>
      <p:grpSpPr>
        <a:xfrm>
          <a:off x="0" y="0"/>
          <a:ext cx="0" cy="0"/>
          <a:chOff x="0" y="0"/>
          <a:chExt cx="0" cy="0"/>
        </a:xfrm>
      </p:grpSpPr>
      <p:sp>
        <p:nvSpPr>
          <p:cNvPr id="142" name="Google Shape;142;p31"/>
          <p:cNvSpPr txBox="1"/>
          <p:nvPr>
            <p:ph type="title"/>
          </p:nvPr>
        </p:nvSpPr>
        <p:spPr>
          <a:xfrm>
            <a:off x="838200" y="1786269"/>
            <a:ext cx="3932237" cy="675167"/>
          </a:xfrm>
          <a:prstGeom prst="rect">
            <a:avLst/>
          </a:prstGeom>
          <a:noFill/>
          <a:ln>
            <a:noFill/>
          </a:ln>
        </p:spPr>
        <p:txBody>
          <a:bodyPr anchorCtr="0" anchor="b" bIns="45700" lIns="91425" spcFirstLastPara="1" rIns="91425" wrap="square" tIns="45700">
            <a:noAutofit/>
          </a:bodyPr>
          <a:lstStyle>
            <a:lvl1pPr lvl="0" algn="ctr">
              <a:lnSpc>
                <a:spcPct val="90000"/>
              </a:lnSpc>
              <a:spcBef>
                <a:spcPts val="0"/>
              </a:spcBef>
              <a:spcAft>
                <a:spcPts val="0"/>
              </a:spcAft>
              <a:buClr>
                <a:schemeClr val="dk1"/>
              </a:buClr>
              <a:buSzPts val="3200"/>
              <a:buFont typeface="Bebas Neue"/>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43" name="Google Shape;143;p31"/>
          <p:cNvSpPr/>
          <p:nvPr>
            <p:ph idx="2" type="pic"/>
          </p:nvPr>
        </p:nvSpPr>
        <p:spPr>
          <a:xfrm>
            <a:off x="5183188" y="1786270"/>
            <a:ext cx="6172200" cy="4074780"/>
          </a:xfrm>
          <a:prstGeom prst="rect">
            <a:avLst/>
          </a:prstGeom>
          <a:noFill/>
          <a:ln>
            <a:noFill/>
          </a:ln>
        </p:spPr>
        <p:txBody>
          <a:bodyPr anchorCtr="0" anchor="t" bIns="45700" lIns="91425" spcFirstLastPara="1" rIns="91425" wrap="square" tIns="45700">
            <a:noAutofit/>
          </a:bodyPr>
          <a:lstStyle>
            <a:lvl1pPr lvl="0" marR="0" rtl="0" algn="l">
              <a:lnSpc>
                <a:spcPct val="90000"/>
              </a:lnSpc>
              <a:spcBef>
                <a:spcPts val="1000"/>
              </a:spcBef>
              <a:spcAft>
                <a:spcPts val="0"/>
              </a:spcAft>
              <a:buClr>
                <a:schemeClr val="dk1"/>
              </a:buClr>
              <a:buSzPts val="3200"/>
              <a:buFont typeface="Arial"/>
              <a:buNone/>
              <a:defRPr b="0" i="0" sz="3200" u="none" cap="none" strike="noStrike">
                <a:solidFill>
                  <a:schemeClr val="dk1"/>
                </a:solidFill>
                <a:latin typeface="Arial"/>
                <a:ea typeface="Arial"/>
                <a:cs typeface="Arial"/>
                <a:sym typeface="Arial"/>
              </a:defRPr>
            </a:lvl1pPr>
            <a:lvl2pPr lvl="1" marR="0" rtl="0" algn="l">
              <a:lnSpc>
                <a:spcPct val="90000"/>
              </a:lnSpc>
              <a:spcBef>
                <a:spcPts val="500"/>
              </a:spcBef>
              <a:spcAft>
                <a:spcPts val="0"/>
              </a:spcAft>
              <a:buClr>
                <a:schemeClr val="dk1"/>
              </a:buClr>
              <a:buSzPts val="2800"/>
              <a:buFont typeface="Arial"/>
              <a:buNone/>
              <a:defRPr b="0" i="0" sz="2800" u="none" cap="none" strike="noStrike">
                <a:solidFill>
                  <a:schemeClr val="dk1"/>
                </a:solidFill>
                <a:latin typeface="Arial"/>
                <a:ea typeface="Arial"/>
                <a:cs typeface="Arial"/>
                <a:sym typeface="Arial"/>
              </a:defRPr>
            </a:lvl2pPr>
            <a:lvl3pPr lvl="2" marR="0" rtl="0" algn="l">
              <a:lnSpc>
                <a:spcPct val="90000"/>
              </a:lnSpc>
              <a:spcBef>
                <a:spcPts val="500"/>
              </a:spcBef>
              <a:spcAft>
                <a:spcPts val="0"/>
              </a:spcAft>
              <a:buClr>
                <a:schemeClr val="dk1"/>
              </a:buClr>
              <a:buSzPts val="2400"/>
              <a:buFont typeface="Arial"/>
              <a:buNone/>
              <a:defRPr b="0" i="0" sz="2400" u="none" cap="none" strike="noStrike">
                <a:solidFill>
                  <a:schemeClr val="dk1"/>
                </a:solidFill>
                <a:latin typeface="Arial"/>
                <a:ea typeface="Arial"/>
                <a:cs typeface="Arial"/>
                <a:sym typeface="Arial"/>
              </a:defRPr>
            </a:lvl3pPr>
            <a:lvl4pPr lvl="3"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Arial"/>
                <a:ea typeface="Arial"/>
                <a:cs typeface="Arial"/>
                <a:sym typeface="Arial"/>
              </a:defRPr>
            </a:lvl4pPr>
            <a:lvl5pPr lvl="4"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Arial"/>
                <a:ea typeface="Arial"/>
                <a:cs typeface="Arial"/>
                <a:sym typeface="Arial"/>
              </a:defRPr>
            </a:lvl5pPr>
            <a:lvl6pPr lvl="5"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alibri"/>
                <a:ea typeface="Calibri"/>
                <a:cs typeface="Calibri"/>
                <a:sym typeface="Calibri"/>
              </a:defRPr>
            </a:lvl6pPr>
            <a:lvl7pPr lvl="6"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alibri"/>
                <a:ea typeface="Calibri"/>
                <a:cs typeface="Calibri"/>
                <a:sym typeface="Calibri"/>
              </a:defRPr>
            </a:lvl7pPr>
            <a:lvl8pPr lvl="7"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alibri"/>
                <a:ea typeface="Calibri"/>
                <a:cs typeface="Calibri"/>
                <a:sym typeface="Calibri"/>
              </a:defRPr>
            </a:lvl8pPr>
            <a:lvl9pPr lvl="8" marR="0" rtl="0" algn="l">
              <a:lnSpc>
                <a:spcPct val="90000"/>
              </a:lnSpc>
              <a:spcBef>
                <a:spcPts val="500"/>
              </a:spcBef>
              <a:spcAft>
                <a:spcPts val="0"/>
              </a:spcAft>
              <a:buClr>
                <a:schemeClr val="dk1"/>
              </a:buClr>
              <a:buSzPts val="2000"/>
              <a:buFont typeface="Arial"/>
              <a:buNone/>
              <a:defRPr b="0" i="0" sz="2000" u="none" cap="none" strike="noStrike">
                <a:solidFill>
                  <a:schemeClr val="dk1"/>
                </a:solidFill>
                <a:latin typeface="Calibri"/>
                <a:ea typeface="Calibri"/>
                <a:cs typeface="Calibri"/>
                <a:sym typeface="Calibri"/>
              </a:defRPr>
            </a:lvl9pPr>
          </a:lstStyle>
          <a:p/>
        </p:txBody>
      </p:sp>
      <p:sp>
        <p:nvSpPr>
          <p:cNvPr id="144" name="Google Shape;144;p31"/>
          <p:cNvSpPr txBox="1"/>
          <p:nvPr>
            <p:ph idx="1" type="body"/>
          </p:nvPr>
        </p:nvSpPr>
        <p:spPr>
          <a:xfrm>
            <a:off x="839788" y="2636874"/>
            <a:ext cx="3932237" cy="3232114"/>
          </a:xfrm>
          <a:prstGeom prst="rect">
            <a:avLst/>
          </a:prstGeom>
          <a:noFill/>
          <a:ln>
            <a:noFill/>
          </a:ln>
        </p:spPr>
        <p:txBody>
          <a:bodyPr anchorCtr="0" anchor="t" bIns="45700" lIns="91425" spcFirstLastPara="1" rIns="91425" wrap="square" tIns="45700">
            <a:noAutofit/>
          </a:bodyPr>
          <a:lstStyle>
            <a:lvl1pPr indent="-228600" lvl="0" marL="457200" algn="l">
              <a:lnSpc>
                <a:spcPct val="90000"/>
              </a:lnSpc>
              <a:spcBef>
                <a:spcPts val="1000"/>
              </a:spcBef>
              <a:spcAft>
                <a:spcPts val="0"/>
              </a:spcAft>
              <a:buClr>
                <a:schemeClr val="dk1"/>
              </a:buClr>
              <a:buSzPts val="1600"/>
              <a:buNone/>
              <a:defRPr sz="1600"/>
            </a:lvl1pPr>
            <a:lvl2pPr indent="-228600" lvl="1" marL="914400" algn="l">
              <a:lnSpc>
                <a:spcPct val="90000"/>
              </a:lnSpc>
              <a:spcBef>
                <a:spcPts val="500"/>
              </a:spcBef>
              <a:spcAft>
                <a:spcPts val="0"/>
              </a:spcAft>
              <a:buClr>
                <a:schemeClr val="dk1"/>
              </a:buClr>
              <a:buSzPts val="1400"/>
              <a:buNone/>
              <a:defRPr sz="1400"/>
            </a:lvl2pPr>
            <a:lvl3pPr indent="-228600" lvl="2" marL="1371600" algn="l">
              <a:lnSpc>
                <a:spcPct val="90000"/>
              </a:lnSpc>
              <a:spcBef>
                <a:spcPts val="500"/>
              </a:spcBef>
              <a:spcAft>
                <a:spcPts val="0"/>
              </a:spcAft>
              <a:buClr>
                <a:schemeClr val="dk1"/>
              </a:buClr>
              <a:buSzPts val="1200"/>
              <a:buNone/>
              <a:defRPr sz="1200"/>
            </a:lvl3pPr>
            <a:lvl4pPr indent="-228600" lvl="3" marL="1828800" algn="l">
              <a:lnSpc>
                <a:spcPct val="90000"/>
              </a:lnSpc>
              <a:spcBef>
                <a:spcPts val="500"/>
              </a:spcBef>
              <a:spcAft>
                <a:spcPts val="0"/>
              </a:spcAft>
              <a:buClr>
                <a:schemeClr val="dk1"/>
              </a:buClr>
              <a:buSzPts val="1000"/>
              <a:buNone/>
              <a:defRPr sz="1000"/>
            </a:lvl4pPr>
            <a:lvl5pPr indent="-228600" lvl="4" marL="2286000" algn="l">
              <a:lnSpc>
                <a:spcPct val="90000"/>
              </a:lnSpc>
              <a:spcBef>
                <a:spcPts val="500"/>
              </a:spcBef>
              <a:spcAft>
                <a:spcPts val="0"/>
              </a:spcAft>
              <a:buClr>
                <a:schemeClr val="dk1"/>
              </a:buClr>
              <a:buSzPts val="1000"/>
              <a:buNone/>
              <a:defRPr sz="1000"/>
            </a:lvl5pPr>
            <a:lvl6pPr indent="-228600" lvl="5" marL="2743200" algn="l">
              <a:lnSpc>
                <a:spcPct val="90000"/>
              </a:lnSpc>
              <a:spcBef>
                <a:spcPts val="500"/>
              </a:spcBef>
              <a:spcAft>
                <a:spcPts val="0"/>
              </a:spcAft>
              <a:buClr>
                <a:schemeClr val="dk1"/>
              </a:buClr>
              <a:buSzPts val="1000"/>
              <a:buNone/>
              <a:defRPr sz="1000"/>
            </a:lvl6pPr>
            <a:lvl7pPr indent="-228600" lvl="6" marL="3200400" algn="l">
              <a:lnSpc>
                <a:spcPct val="90000"/>
              </a:lnSpc>
              <a:spcBef>
                <a:spcPts val="500"/>
              </a:spcBef>
              <a:spcAft>
                <a:spcPts val="0"/>
              </a:spcAft>
              <a:buClr>
                <a:schemeClr val="dk1"/>
              </a:buClr>
              <a:buSzPts val="1000"/>
              <a:buNone/>
              <a:defRPr sz="1000"/>
            </a:lvl7pPr>
            <a:lvl8pPr indent="-228600" lvl="7" marL="3657600" algn="l">
              <a:lnSpc>
                <a:spcPct val="90000"/>
              </a:lnSpc>
              <a:spcBef>
                <a:spcPts val="500"/>
              </a:spcBef>
              <a:spcAft>
                <a:spcPts val="0"/>
              </a:spcAft>
              <a:buClr>
                <a:schemeClr val="dk1"/>
              </a:buClr>
              <a:buSzPts val="1000"/>
              <a:buNone/>
              <a:defRPr sz="1000"/>
            </a:lvl8pPr>
            <a:lvl9pPr indent="-228600" lvl="8" marL="4114800" algn="l">
              <a:lnSpc>
                <a:spcPct val="90000"/>
              </a:lnSpc>
              <a:spcBef>
                <a:spcPts val="500"/>
              </a:spcBef>
              <a:spcAft>
                <a:spcPts val="0"/>
              </a:spcAft>
              <a:buClr>
                <a:schemeClr val="dk1"/>
              </a:buClr>
              <a:buSzPts val="1000"/>
              <a:buNone/>
              <a:defRPr sz="1000"/>
            </a:lvl9pPr>
          </a:lstStyle>
          <a:p/>
        </p:txBody>
      </p:sp>
      <p:sp>
        <p:nvSpPr>
          <p:cNvPr id="145" name="Google Shape;145;p31"/>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46" name="Google Shape;146;p31"/>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47" name="Google Shape;147;p31"/>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fr-FR"/>
              <a:t>N°de page</a:t>
            </a:r>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et texte vertical" type="vertTx">
  <p:cSld name="VERTICAL_TEXT">
    <p:spTree>
      <p:nvGrpSpPr>
        <p:cNvPr id="148" name="Shape 148"/>
        <p:cNvGrpSpPr/>
        <p:nvPr/>
      </p:nvGrpSpPr>
      <p:grpSpPr>
        <a:xfrm>
          <a:off x="0" y="0"/>
          <a:ext cx="0" cy="0"/>
          <a:chOff x="0" y="0"/>
          <a:chExt cx="0" cy="0"/>
        </a:xfrm>
      </p:grpSpPr>
      <p:sp>
        <p:nvSpPr>
          <p:cNvPr id="149" name="Google Shape;149;p32"/>
          <p:cNvSpPr txBox="1"/>
          <p:nvPr>
            <p:ph type="title"/>
          </p:nvPr>
        </p:nvSpPr>
        <p:spPr>
          <a:xfrm>
            <a:off x="838200" y="1708850"/>
            <a:ext cx="10515600" cy="1325563"/>
          </a:xfrm>
          <a:prstGeom prst="rect">
            <a:avLst/>
          </a:prstGeom>
          <a:noFill/>
          <a:ln>
            <a:noFill/>
          </a:ln>
        </p:spPr>
        <p:txBody>
          <a:bodyPr anchorCtr="0" anchor="ctr" bIns="45700" lIns="91425" spcFirstLastPara="1" rIns="91425" wrap="square" tIns="45700">
            <a:noAutofit/>
          </a:bodyPr>
          <a:lstStyle>
            <a:lvl1pPr lvl="0" algn="ctr">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50" name="Google Shape;150;p32"/>
          <p:cNvSpPr txBox="1"/>
          <p:nvPr>
            <p:ph idx="1" type="body"/>
          </p:nvPr>
        </p:nvSpPr>
        <p:spPr>
          <a:xfrm rot="5400000">
            <a:off x="4580629" y="-616920"/>
            <a:ext cx="3030743" cy="105156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51" name="Google Shape;151;p32"/>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52" name="Google Shape;152;p32"/>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53" name="Google Shape;153;p32"/>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fr-FR"/>
              <a:t>N° de page</a:t>
            </a:r>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Titre vertical et texte" type="vertTitleAndTx">
  <p:cSld name="VERTICAL_TITLE_AND_VERTICAL_TEXT">
    <p:spTree>
      <p:nvGrpSpPr>
        <p:cNvPr id="154" name="Shape 154"/>
        <p:cNvGrpSpPr/>
        <p:nvPr/>
      </p:nvGrpSpPr>
      <p:grpSpPr>
        <a:xfrm>
          <a:off x="0" y="0"/>
          <a:ext cx="0" cy="0"/>
          <a:chOff x="0" y="0"/>
          <a:chExt cx="0" cy="0"/>
        </a:xfrm>
      </p:grpSpPr>
      <p:sp>
        <p:nvSpPr>
          <p:cNvPr id="155" name="Google Shape;155;p33"/>
          <p:cNvSpPr txBox="1"/>
          <p:nvPr>
            <p:ph type="title"/>
          </p:nvPr>
        </p:nvSpPr>
        <p:spPr>
          <a:xfrm rot="5400000">
            <a:off x="7812105" y="2635268"/>
            <a:ext cx="4454490" cy="2628900"/>
          </a:xfrm>
          <a:prstGeom prst="rect">
            <a:avLst/>
          </a:prstGeom>
          <a:noFill/>
          <a:ln>
            <a:noFill/>
          </a:ln>
        </p:spPr>
        <p:txBody>
          <a:bodyPr anchorCtr="0" anchor="ctr" bIns="45700" lIns="91425" spcFirstLastPara="1" rIns="91425" wrap="square" tIns="45700">
            <a:noAutofit/>
          </a:bodyPr>
          <a:lstStyle>
            <a:lvl1pPr lvl="0" algn="ctr">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56" name="Google Shape;156;p33"/>
          <p:cNvSpPr txBox="1"/>
          <p:nvPr>
            <p:ph idx="1" type="body"/>
          </p:nvPr>
        </p:nvSpPr>
        <p:spPr>
          <a:xfrm rot="5400000">
            <a:off x="2478106" y="82568"/>
            <a:ext cx="4454489" cy="7734300"/>
          </a:xfrm>
          <a:prstGeom prst="rect">
            <a:avLst/>
          </a:prstGeom>
          <a:noFill/>
          <a:ln>
            <a:noFill/>
          </a:ln>
        </p:spPr>
        <p:txBody>
          <a:bodyPr anchorCtr="0" anchor="t" bIns="45700" lIns="91425" spcFirstLastPara="1" rIns="91425" wrap="square" tIns="45700">
            <a:noAutofit/>
          </a:bodyPr>
          <a:lstStyle>
            <a:lvl1pPr indent="-342900" lvl="0" marL="457200" algn="l">
              <a:lnSpc>
                <a:spcPct val="90000"/>
              </a:lnSpc>
              <a:spcBef>
                <a:spcPts val="1000"/>
              </a:spcBef>
              <a:spcAft>
                <a:spcPts val="0"/>
              </a:spcAft>
              <a:buClr>
                <a:schemeClr val="dk1"/>
              </a:buClr>
              <a:buSzPts val="1800"/>
              <a:buChar char="•"/>
              <a:defRPr/>
            </a:lvl1pPr>
            <a:lvl2pPr indent="-342900" lvl="1" marL="914400" algn="l">
              <a:lnSpc>
                <a:spcPct val="90000"/>
              </a:lnSpc>
              <a:spcBef>
                <a:spcPts val="500"/>
              </a:spcBef>
              <a:spcAft>
                <a:spcPts val="0"/>
              </a:spcAft>
              <a:buClr>
                <a:schemeClr val="dk1"/>
              </a:buClr>
              <a:buSzPts val="1800"/>
              <a:buChar char="•"/>
              <a:defRPr/>
            </a:lvl2pPr>
            <a:lvl3pPr indent="-342900" lvl="2" marL="1371600" algn="l">
              <a:lnSpc>
                <a:spcPct val="90000"/>
              </a:lnSpc>
              <a:spcBef>
                <a:spcPts val="500"/>
              </a:spcBef>
              <a:spcAft>
                <a:spcPts val="0"/>
              </a:spcAft>
              <a:buClr>
                <a:schemeClr val="dk1"/>
              </a:buClr>
              <a:buSzPts val="1800"/>
              <a:buChar char="•"/>
              <a:defRPr/>
            </a:lvl3pPr>
            <a:lvl4pPr indent="-342900" lvl="3" marL="1828800" algn="l">
              <a:lnSpc>
                <a:spcPct val="90000"/>
              </a:lnSpc>
              <a:spcBef>
                <a:spcPts val="500"/>
              </a:spcBef>
              <a:spcAft>
                <a:spcPts val="0"/>
              </a:spcAft>
              <a:buClr>
                <a:schemeClr val="dk1"/>
              </a:buClr>
              <a:buSzPts val="1800"/>
              <a:buChar char="•"/>
              <a:defRPr/>
            </a:lvl4pPr>
            <a:lvl5pPr indent="-342900" lvl="4" marL="2286000" algn="l">
              <a:lnSpc>
                <a:spcPct val="90000"/>
              </a:lnSpc>
              <a:spcBef>
                <a:spcPts val="500"/>
              </a:spcBef>
              <a:spcAft>
                <a:spcPts val="0"/>
              </a:spcAft>
              <a:buClr>
                <a:schemeClr val="dk1"/>
              </a:buClr>
              <a:buSzPts val="1800"/>
              <a:buChar char="•"/>
              <a:defRPr/>
            </a:lvl5pPr>
            <a:lvl6pPr indent="-342900" lvl="5" marL="2743200" algn="l">
              <a:lnSpc>
                <a:spcPct val="90000"/>
              </a:lnSpc>
              <a:spcBef>
                <a:spcPts val="500"/>
              </a:spcBef>
              <a:spcAft>
                <a:spcPts val="0"/>
              </a:spcAft>
              <a:buClr>
                <a:schemeClr val="dk1"/>
              </a:buClr>
              <a:buSzPts val="1800"/>
              <a:buChar char="•"/>
              <a:defRPr/>
            </a:lvl6pPr>
            <a:lvl7pPr indent="-342900" lvl="6" marL="3200400" algn="l">
              <a:lnSpc>
                <a:spcPct val="90000"/>
              </a:lnSpc>
              <a:spcBef>
                <a:spcPts val="500"/>
              </a:spcBef>
              <a:spcAft>
                <a:spcPts val="0"/>
              </a:spcAft>
              <a:buClr>
                <a:schemeClr val="dk1"/>
              </a:buClr>
              <a:buSzPts val="1800"/>
              <a:buChar char="•"/>
              <a:defRPr/>
            </a:lvl7pPr>
            <a:lvl8pPr indent="-342900" lvl="7" marL="3657600" algn="l">
              <a:lnSpc>
                <a:spcPct val="90000"/>
              </a:lnSpc>
              <a:spcBef>
                <a:spcPts val="500"/>
              </a:spcBef>
              <a:spcAft>
                <a:spcPts val="0"/>
              </a:spcAft>
              <a:buClr>
                <a:schemeClr val="dk1"/>
              </a:buClr>
              <a:buSzPts val="1800"/>
              <a:buChar char="•"/>
              <a:defRPr/>
            </a:lvl8pPr>
            <a:lvl9pPr indent="-342900" lvl="8" marL="4114800" algn="l">
              <a:lnSpc>
                <a:spcPct val="90000"/>
              </a:lnSpc>
              <a:spcBef>
                <a:spcPts val="500"/>
              </a:spcBef>
              <a:spcAft>
                <a:spcPts val="0"/>
              </a:spcAft>
              <a:buClr>
                <a:schemeClr val="dk1"/>
              </a:buClr>
              <a:buSzPts val="1800"/>
              <a:buChar char="•"/>
              <a:defRPr/>
            </a:lvl9pPr>
          </a:lstStyle>
          <a:p/>
        </p:txBody>
      </p:sp>
      <p:sp>
        <p:nvSpPr>
          <p:cNvPr id="157" name="Google Shape;157;p33"/>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algn="l">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58" name="Google Shape;158;p33"/>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algn="ctr">
              <a:lnSpc>
                <a:spcPct val="100000"/>
              </a:lnSpc>
              <a:spcBef>
                <a:spcPts val="0"/>
              </a:spcBef>
              <a:spcAft>
                <a:spcPts val="0"/>
              </a:spcAft>
              <a:buSzPts val="1400"/>
              <a:buNone/>
              <a:defRPr sz="1400">
                <a:solidFill>
                  <a:schemeClr val="dk1"/>
                </a:solidFill>
                <a:latin typeface="Bebas Neue"/>
                <a:ea typeface="Bebas Neue"/>
                <a:cs typeface="Bebas Neue"/>
                <a:sym typeface="Bebas Neu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p:txBody>
      </p:sp>
      <p:sp>
        <p:nvSpPr>
          <p:cNvPr id="159" name="Google Shape;159;p33"/>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1pPr>
            <a:lvl2pPr indent="0" lvl="1"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2pPr>
            <a:lvl3pPr indent="0" lvl="2"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3pPr>
            <a:lvl4pPr indent="0" lvl="3"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4pPr>
            <a:lvl5pPr indent="0" lvl="4"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5pPr>
            <a:lvl6pPr indent="0" lvl="5"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6pPr>
            <a:lvl7pPr indent="0" lvl="6"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7pPr>
            <a:lvl8pPr indent="0" lvl="7"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8pPr>
            <a:lvl9pPr indent="0" lvl="8" marL="0" marR="0" algn="r">
              <a:lnSpc>
                <a:spcPct val="100000"/>
              </a:lnSpc>
              <a:spcBef>
                <a:spcPts val="0"/>
              </a:spcBef>
              <a:spcAft>
                <a:spcPts val="0"/>
              </a:spcAft>
              <a:buClr>
                <a:srgbClr val="000000"/>
              </a:buClr>
              <a:buSzPts val="1400"/>
              <a:buFont typeface="Arial"/>
              <a:buNone/>
              <a:defRPr b="0" i="0" sz="1400" u="none" cap="none" strike="noStrike">
                <a:solidFill>
                  <a:schemeClr val="dk1"/>
                </a:solidFill>
                <a:latin typeface="Bebas Neue"/>
                <a:ea typeface="Bebas Neue"/>
                <a:cs typeface="Bebas Neue"/>
                <a:sym typeface="Bebas Neue"/>
              </a:defRPr>
            </a:lvl9pPr>
          </a:lstStyle>
          <a:p>
            <a:pPr indent="0" lvl="0" marL="0" rtl="0" algn="r">
              <a:spcBef>
                <a:spcPts val="0"/>
              </a:spcBef>
              <a:spcAft>
                <a:spcPts val="0"/>
              </a:spcAft>
              <a:buNone/>
            </a:pPr>
            <a:r>
              <a:rPr lang="fr-FR"/>
              <a:t>N° de page</a:t>
            </a:r>
            <a:endParaRPr/>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Vide" type="blank">
  <p:cSld name="BLANK">
    <p:spTree>
      <p:nvGrpSpPr>
        <p:cNvPr id="160" name="Shape 160"/>
        <p:cNvGrpSpPr/>
        <p:nvPr/>
      </p:nvGrpSpPr>
      <p:grpSpPr>
        <a:xfrm>
          <a:off x="0" y="0"/>
          <a:ext cx="0" cy="0"/>
          <a:chOff x="0" y="0"/>
          <a:chExt cx="0" cy="0"/>
        </a:xfrm>
      </p:grpSpPr>
      <p:sp>
        <p:nvSpPr>
          <p:cNvPr id="161" name="Google Shape;161;p34"/>
          <p:cNvSpPr txBox="1"/>
          <p:nvPr>
            <p:ph idx="12" type="sldNum"/>
          </p:nvPr>
        </p:nvSpPr>
        <p:spPr>
          <a:xfrm>
            <a:off x="8737600" y="6381329"/>
            <a:ext cx="2844800" cy="365125"/>
          </a:xfrm>
          <a:prstGeom prst="rect">
            <a:avLst/>
          </a:prstGeom>
          <a:noFill/>
          <a:ln>
            <a:noFill/>
          </a:ln>
        </p:spPr>
        <p:txBody>
          <a:bodyPr anchorCtr="0" anchor="ctr" bIns="45700" lIns="91425" spcFirstLastPara="1" rIns="91425" wrap="square" tIns="45700">
            <a:noAutofit/>
          </a:bodyPr>
          <a:lstStyle>
            <a:lvl1pPr indent="0" lvl="0"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1pPr>
            <a:lvl2pPr indent="0" lvl="1"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2pPr>
            <a:lvl3pPr indent="0" lvl="2"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3pPr>
            <a:lvl4pPr indent="0" lvl="3"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4pPr>
            <a:lvl5pPr indent="0" lvl="4"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5pPr>
            <a:lvl6pPr indent="0" lvl="5"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6pPr>
            <a:lvl7pPr indent="0" lvl="6"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7pPr>
            <a:lvl8pPr indent="0" lvl="7"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8pPr>
            <a:lvl9pPr indent="0" lvl="8" marL="0" marR="0" algn="r">
              <a:lnSpc>
                <a:spcPct val="100000"/>
              </a:lnSpc>
              <a:spcBef>
                <a:spcPts val="0"/>
              </a:spcBef>
              <a:spcAft>
                <a:spcPts val="0"/>
              </a:spcAft>
              <a:buClr>
                <a:srgbClr val="000000"/>
              </a:buClr>
              <a:buSzPts val="1600"/>
              <a:buFont typeface="Arial"/>
              <a:buNone/>
              <a:defRPr b="0" i="0" sz="1600" u="none" cap="none" strike="noStrike">
                <a:solidFill>
                  <a:srgbClr val="3056A3"/>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fr-FR"/>
              <a:t>‹#›</a:t>
            </a:fld>
            <a:endParaRPr/>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matchingName="Disposition personnalisée">
  <p:cSld name="Disposition personnalisée">
    <p:spTree>
      <p:nvGrpSpPr>
        <p:cNvPr id="162" name="Shape 162"/>
        <p:cNvGrpSpPr/>
        <p:nvPr/>
      </p:nvGrpSpPr>
      <p:grpSpPr>
        <a:xfrm>
          <a:off x="0" y="0"/>
          <a:ext cx="0" cy="0"/>
          <a:chOff x="0" y="0"/>
          <a:chExt cx="0" cy="0"/>
        </a:xfrm>
      </p:grpSpPr>
    </p:spTree>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0" Type="http://schemas.openxmlformats.org/officeDocument/2006/relationships/slideLayout" Target="../slideLayouts/slideLayout10.xml"/><Relationship Id="rId13" Type="http://schemas.openxmlformats.org/officeDocument/2006/relationships/slideLayout" Target="../slideLayouts/slideLayout13.xml"/><Relationship Id="rId12" Type="http://schemas.openxmlformats.org/officeDocument/2006/relationships/slideLayout" Target="../slideLayouts/slideLayout12.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2.xml"/><Relationship Id="rId10" Type="http://schemas.openxmlformats.org/officeDocument/2006/relationships/slideLayout" Target="../slideLayouts/slideLayout21.xml"/><Relationship Id="rId13" Type="http://schemas.openxmlformats.org/officeDocument/2006/relationships/theme" Target="../theme/theme3.xml"/><Relationship Id="rId12" Type="http://schemas.openxmlformats.org/officeDocument/2006/relationships/slideLayout" Target="../slideLayouts/slideLayout23.xml"/><Relationship Id="rId1" Type="http://schemas.openxmlformats.org/officeDocument/2006/relationships/image" Target="../media/image2.png"/><Relationship Id="rId2" Type="http://schemas.openxmlformats.org/officeDocument/2006/relationships/image" Target="../media/image4.png"/><Relationship Id="rId3" Type="http://schemas.openxmlformats.org/officeDocument/2006/relationships/slideLayout" Target="../slideLayouts/slideLayout14.xml"/><Relationship Id="rId4" Type="http://schemas.openxmlformats.org/officeDocument/2006/relationships/slideLayout" Target="../slideLayouts/slideLayout15.xml"/><Relationship Id="rId9" Type="http://schemas.openxmlformats.org/officeDocument/2006/relationships/slideLayout" Target="../slideLayouts/slideLayout20.xml"/><Relationship Id="rId5" Type="http://schemas.openxmlformats.org/officeDocument/2006/relationships/slideLayout" Target="../slideLayouts/slideLayout16.xml"/><Relationship Id="rId6" Type="http://schemas.openxmlformats.org/officeDocument/2006/relationships/slideLayout" Target="../slideLayouts/slideLayout17.xml"/><Relationship Id="rId7" Type="http://schemas.openxmlformats.org/officeDocument/2006/relationships/slideLayout" Target="../slideLayouts/slideLayout18.xml"/><Relationship Id="rId8" Type="http://schemas.openxmlformats.org/officeDocument/2006/relationships/slideLayout" Target="../slideLayouts/slideLayout19.xml"/></Relationships>
</file>

<file path=ppt/slideMasters/slideMaster1.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5" name="Shape 5"/>
        <p:cNvGrpSpPr/>
        <p:nvPr/>
      </p:nvGrpSpPr>
      <p:grpSpPr>
        <a:xfrm>
          <a:off x="0" y="0"/>
          <a:ext cx="0" cy="0"/>
          <a:chOff x="0" y="0"/>
          <a:chExt cx="0" cy="0"/>
        </a:xfrm>
      </p:grpSpPr>
      <p:sp>
        <p:nvSpPr>
          <p:cNvPr id="6" name="Google Shape;6;p36"/>
          <p:cNvSpPr txBox="1"/>
          <p:nvPr>
            <p:ph type="title"/>
          </p:nvPr>
        </p:nvSpPr>
        <p:spPr>
          <a:xfrm>
            <a:off x="838200" y="365125"/>
            <a:ext cx="10515600" cy="1325563"/>
          </a:xfrm>
          <a:prstGeom prst="rect">
            <a:avLst/>
          </a:prstGeom>
          <a:noFill/>
          <a:ln>
            <a:noFill/>
          </a:ln>
        </p:spPr>
        <p:txBody>
          <a:bodyPr anchorCtr="0" anchor="ctr" bIns="45700" lIns="91425" spcFirstLastPara="1" rIns="91425" wrap="square" tIns="45700">
            <a:noAutofit/>
          </a:bodyPr>
          <a:lstStyle>
            <a:lvl1pPr lvl="0" marR="0" rtl="0" algn="l">
              <a:lnSpc>
                <a:spcPct val="90000"/>
              </a:lnSpc>
              <a:spcBef>
                <a:spcPts val="0"/>
              </a:spcBef>
              <a:spcAft>
                <a:spcPts val="0"/>
              </a:spcAft>
              <a:buClr>
                <a:schemeClr val="dk1"/>
              </a:buClr>
              <a:buSzPts val="4400"/>
              <a:buFont typeface="Corbel"/>
              <a:buNone/>
              <a:defRPr b="0" i="0" sz="4400" u="none" cap="none" strike="noStrike">
                <a:solidFill>
                  <a:schemeClr val="dk1"/>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9pPr>
          </a:lstStyle>
          <a:p/>
        </p:txBody>
      </p:sp>
      <p:sp>
        <p:nvSpPr>
          <p:cNvPr id="7" name="Google Shape;7;p36"/>
          <p:cNvSpPr txBox="1"/>
          <p:nvPr>
            <p:ph idx="1" type="body"/>
          </p:nvPr>
        </p:nvSpPr>
        <p:spPr>
          <a:xfrm>
            <a:off x="838200" y="1825625"/>
            <a:ext cx="10515600" cy="4351338"/>
          </a:xfrm>
          <a:prstGeom prst="rect">
            <a:avLst/>
          </a:prstGeom>
          <a:noFill/>
          <a:ln>
            <a:noFill/>
          </a:ln>
        </p:spPr>
        <p:txBody>
          <a:bodyPr anchorCtr="0" anchor="t" bIns="45700" lIns="91425" spcFirstLastPara="1" rIns="91425" wrap="square" tIns="45700">
            <a:noAutofit/>
          </a:bodyPr>
          <a:lstStyle>
            <a:lvl1pPr indent="-406400" lvl="0" marL="457200" marR="0" rtl="0" algn="l">
              <a:lnSpc>
                <a:spcPct val="90000"/>
              </a:lnSpc>
              <a:spcBef>
                <a:spcPts val="1000"/>
              </a:spcBef>
              <a:spcAft>
                <a:spcPts val="0"/>
              </a:spcAft>
              <a:buClr>
                <a:schemeClr val="dk1"/>
              </a:buClr>
              <a:buSzPts val="2800"/>
              <a:buFont typeface="Arial"/>
              <a:buChar char="•"/>
              <a:defRPr b="0" i="0" sz="2800" u="none" cap="none" strike="noStrike">
                <a:solidFill>
                  <a:schemeClr val="dk1"/>
                </a:solidFill>
                <a:latin typeface="Corbel"/>
                <a:ea typeface="Corbel"/>
                <a:cs typeface="Corbel"/>
                <a:sym typeface="Corbel"/>
              </a:defRPr>
            </a:lvl1pPr>
            <a:lvl2pPr indent="-381000" lvl="1" marL="914400" marR="0" rtl="0" algn="l">
              <a:lnSpc>
                <a:spcPct val="90000"/>
              </a:lnSpc>
              <a:spcBef>
                <a:spcPts val="500"/>
              </a:spcBef>
              <a:spcAft>
                <a:spcPts val="0"/>
              </a:spcAft>
              <a:buClr>
                <a:schemeClr val="dk1"/>
              </a:buClr>
              <a:buSzPts val="2400"/>
              <a:buFont typeface="Arial"/>
              <a:buChar char="•"/>
              <a:defRPr b="0" i="0" sz="2400" u="none" cap="none" strike="noStrike">
                <a:solidFill>
                  <a:schemeClr val="dk1"/>
                </a:solidFill>
                <a:latin typeface="Corbel"/>
                <a:ea typeface="Corbel"/>
                <a:cs typeface="Corbel"/>
                <a:sym typeface="Corbel"/>
              </a:defRPr>
            </a:lvl2pPr>
            <a:lvl3pPr indent="-355600" lvl="2" marL="1371600" marR="0" rtl="0" algn="l">
              <a:lnSpc>
                <a:spcPct val="90000"/>
              </a:lnSpc>
              <a:spcBef>
                <a:spcPts val="500"/>
              </a:spcBef>
              <a:spcAft>
                <a:spcPts val="0"/>
              </a:spcAft>
              <a:buClr>
                <a:schemeClr val="dk1"/>
              </a:buClr>
              <a:buSzPts val="2000"/>
              <a:buFont typeface="Arial"/>
              <a:buChar char="•"/>
              <a:defRPr b="0" i="0" sz="2000" u="none" cap="none" strike="noStrike">
                <a:solidFill>
                  <a:schemeClr val="dk1"/>
                </a:solidFill>
                <a:latin typeface="Corbel"/>
                <a:ea typeface="Corbel"/>
                <a:cs typeface="Corbel"/>
                <a:sym typeface="Corbel"/>
              </a:defRPr>
            </a:lvl3pPr>
            <a:lvl4pPr indent="-342900" lvl="3" marL="1828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4pPr>
            <a:lvl5pPr indent="-342900" lvl="4" marL="22860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5pPr>
            <a:lvl6pPr indent="-342900" lvl="5" marL="27432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6pPr>
            <a:lvl7pPr indent="-342900" lvl="6" marL="32004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7pPr>
            <a:lvl8pPr indent="-342900" lvl="7" marL="36576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8pPr>
            <a:lvl9pPr indent="-342900" lvl="8" marL="4114800" marR="0" rtl="0" algn="l">
              <a:lnSpc>
                <a:spcPct val="90000"/>
              </a:lnSpc>
              <a:spcBef>
                <a:spcPts val="500"/>
              </a:spcBef>
              <a:spcAft>
                <a:spcPts val="0"/>
              </a:spcAft>
              <a:buClr>
                <a:schemeClr val="dk1"/>
              </a:buClr>
              <a:buSzPts val="1800"/>
              <a:buFont typeface="Arial"/>
              <a:buChar char="•"/>
              <a:defRPr b="0" i="0" sz="1800" u="none" cap="none" strike="noStrike">
                <a:solidFill>
                  <a:schemeClr val="dk1"/>
                </a:solidFill>
                <a:latin typeface="Corbel"/>
                <a:ea typeface="Corbel"/>
                <a:cs typeface="Corbel"/>
                <a:sym typeface="Corbel"/>
              </a:defRPr>
            </a:lvl9pPr>
          </a:lstStyle>
          <a:p/>
        </p:txBody>
      </p:sp>
      <p:sp>
        <p:nvSpPr>
          <p:cNvPr id="8" name="Google Shape;8;p36"/>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marR="0" rtl="0" algn="l">
              <a:lnSpc>
                <a:spcPct val="100000"/>
              </a:lnSpc>
              <a:spcBef>
                <a:spcPts val="0"/>
              </a:spcBef>
              <a:spcAft>
                <a:spcPts val="0"/>
              </a:spcAft>
              <a:buClr>
                <a:srgbClr val="000000"/>
              </a:buClr>
              <a:buSzPts val="1400"/>
              <a:buFont typeface="Arial"/>
              <a:buNone/>
              <a:defRPr b="0" i="0" sz="1200" u="none" cap="none" strike="noStrike">
                <a:solidFill>
                  <a:srgbClr val="8A8A8A"/>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9pPr>
          </a:lstStyle>
          <a:p/>
        </p:txBody>
      </p:sp>
      <p:sp>
        <p:nvSpPr>
          <p:cNvPr id="9" name="Google Shape;9;p36"/>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marR="0" rtl="0" algn="ctr">
              <a:lnSpc>
                <a:spcPct val="100000"/>
              </a:lnSpc>
              <a:spcBef>
                <a:spcPts val="0"/>
              </a:spcBef>
              <a:spcAft>
                <a:spcPts val="0"/>
              </a:spcAft>
              <a:buClr>
                <a:srgbClr val="000000"/>
              </a:buClr>
              <a:buSzPts val="1400"/>
              <a:buFont typeface="Arial"/>
              <a:buNone/>
              <a:defRPr b="0" i="0" sz="1200" u="none" cap="none" strike="noStrike">
                <a:solidFill>
                  <a:srgbClr val="8A8A8A"/>
                </a:solidFill>
                <a:latin typeface="Corbel"/>
                <a:ea typeface="Corbel"/>
                <a:cs typeface="Corbel"/>
                <a:sym typeface="Corbel"/>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orbel"/>
                <a:ea typeface="Corbel"/>
                <a:cs typeface="Corbel"/>
                <a:sym typeface="Corbel"/>
              </a:defRPr>
            </a:lvl9pPr>
          </a:lstStyle>
          <a:p/>
        </p:txBody>
      </p:sp>
      <p:sp>
        <p:nvSpPr>
          <p:cNvPr id="10" name="Google Shape;10;p36"/>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A8A8A"/>
                </a:solidFill>
                <a:latin typeface="Corbel"/>
                <a:ea typeface="Corbel"/>
                <a:cs typeface="Corbel"/>
                <a:sym typeface="Corbel"/>
              </a:defRPr>
            </a:lvl9pPr>
          </a:lstStyle>
          <a:p>
            <a:pPr indent="0" lvl="0" marL="0" rtl="0" algn="r">
              <a:spcBef>
                <a:spcPts val="0"/>
              </a:spcBef>
              <a:spcAft>
                <a:spcPts val="0"/>
              </a:spcAft>
              <a:buNone/>
            </a:pPr>
            <a:fld id="{00000000-1234-1234-1234-123412341234}" type="slidenum">
              <a:rPr lang="fr-FR"/>
              <a:t>‹#›</a:t>
            </a:fld>
            <a:endParaRPr/>
          </a:p>
        </p:txBody>
      </p:sp>
    </p:spTree>
  </p:cSld>
  <p:clrMap accent1="accent1" accent2="accent2" accent3="accent3" accent4="accent4" accent5="accent5" accent6="accent6" bg1="lt1" bg2="dk2" tx1="dk1" tx2="lt2" folHlink="folHlink" hlink="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 id="2147483661" r:id="rId13"/>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bg>
      <p:bgPr>
        <a:solidFill>
          <a:schemeClr val="lt1"/>
        </a:solidFill>
      </p:bgPr>
    </p:bg>
    <p:spTree>
      <p:nvGrpSpPr>
        <p:cNvPr id="102" name="Shape 102"/>
        <p:cNvGrpSpPr/>
        <p:nvPr/>
      </p:nvGrpSpPr>
      <p:grpSpPr>
        <a:xfrm>
          <a:off x="0" y="0"/>
          <a:ext cx="0" cy="0"/>
          <a:chOff x="0" y="0"/>
          <a:chExt cx="0" cy="0"/>
        </a:xfrm>
      </p:grpSpPr>
      <p:sp>
        <p:nvSpPr>
          <p:cNvPr id="103" name="Google Shape;103;p24"/>
          <p:cNvSpPr txBox="1"/>
          <p:nvPr>
            <p:ph type="title"/>
          </p:nvPr>
        </p:nvSpPr>
        <p:spPr>
          <a:xfrm>
            <a:off x="838200" y="1708850"/>
            <a:ext cx="10515600" cy="1325563"/>
          </a:xfrm>
          <a:prstGeom prst="rect">
            <a:avLst/>
          </a:prstGeom>
          <a:noFill/>
          <a:ln>
            <a:noFill/>
          </a:ln>
        </p:spPr>
        <p:txBody>
          <a:bodyPr anchorCtr="0" anchor="ctr" bIns="45700" lIns="91425" spcFirstLastPara="1" rIns="91425" wrap="square" tIns="45700">
            <a:noAutofit/>
          </a:bodyPr>
          <a:lstStyle>
            <a:lvl1pPr lvl="0" marR="0" rtl="0" algn="ctr">
              <a:lnSpc>
                <a:spcPct val="90000"/>
              </a:lnSpc>
              <a:spcBef>
                <a:spcPts val="0"/>
              </a:spcBef>
              <a:spcAft>
                <a:spcPts val="0"/>
              </a:spcAft>
              <a:buClr>
                <a:schemeClr val="dk1"/>
              </a:buClr>
              <a:buSzPts val="4400"/>
              <a:buFont typeface="Bebas Neue"/>
              <a:buNone/>
              <a:defRPr b="0" i="0" sz="4400" u="none" cap="none" strike="noStrike">
                <a:solidFill>
                  <a:schemeClr val="dk1"/>
                </a:solidFill>
                <a:latin typeface="Bebas Neue"/>
                <a:ea typeface="Bebas Neue"/>
                <a:cs typeface="Bebas Neue"/>
                <a:sym typeface="Bebas Neue"/>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rgbClr val="000000"/>
                </a:solidFill>
                <a:latin typeface="Arial"/>
                <a:ea typeface="Arial"/>
                <a:cs typeface="Arial"/>
                <a:sym typeface="Arial"/>
              </a:defRPr>
            </a:lvl9pPr>
          </a:lstStyle>
          <a:p/>
        </p:txBody>
      </p:sp>
      <p:sp>
        <p:nvSpPr>
          <p:cNvPr id="104" name="Google Shape;104;p24"/>
          <p:cNvSpPr txBox="1"/>
          <p:nvPr>
            <p:ph idx="1" type="body"/>
          </p:nvPr>
        </p:nvSpPr>
        <p:spPr>
          <a:xfrm>
            <a:off x="838200" y="3125508"/>
            <a:ext cx="10515600" cy="4351338"/>
          </a:xfrm>
          <a:prstGeom prst="rect">
            <a:avLst/>
          </a:prstGeom>
          <a:noFill/>
          <a:ln>
            <a:noFill/>
          </a:ln>
        </p:spPr>
        <p:txBody>
          <a:bodyPr anchorCtr="0" anchor="t" bIns="45700" lIns="91425" spcFirstLastPara="1" rIns="91425" wrap="square" tIns="45700">
            <a:noAutofit/>
          </a:bodyPr>
          <a:lstStyle>
            <a:lvl1pPr indent="-381000" lvl="0" marL="457200" marR="0" rtl="0" algn="l">
              <a:lnSpc>
                <a:spcPct val="90000"/>
              </a:lnSpc>
              <a:spcBef>
                <a:spcPts val="1000"/>
              </a:spcBef>
              <a:spcAft>
                <a:spcPts val="0"/>
              </a:spcAft>
              <a:buClr>
                <a:schemeClr val="dk1"/>
              </a:buClr>
              <a:buSzPts val="2400"/>
              <a:buFont typeface="Comfortaa"/>
              <a:buChar char="•"/>
              <a:defRPr b="0" i="0" sz="2400" u="none" cap="none" strike="noStrike">
                <a:solidFill>
                  <a:schemeClr val="dk1"/>
                </a:solidFill>
                <a:latin typeface="Comfortaa"/>
                <a:ea typeface="Comfortaa"/>
                <a:cs typeface="Comfortaa"/>
                <a:sym typeface="Comfortaa"/>
              </a:defRPr>
            </a:lvl1pPr>
            <a:lvl2pPr indent="-355600" lvl="1" marL="914400" marR="0" rtl="0" algn="l">
              <a:lnSpc>
                <a:spcPct val="90000"/>
              </a:lnSpc>
              <a:spcBef>
                <a:spcPts val="500"/>
              </a:spcBef>
              <a:spcAft>
                <a:spcPts val="0"/>
              </a:spcAft>
              <a:buClr>
                <a:schemeClr val="dk1"/>
              </a:buClr>
              <a:buSzPts val="2000"/>
              <a:buFont typeface="Comfortaa"/>
              <a:buChar char="•"/>
              <a:defRPr b="0" i="0" sz="2000" u="none" cap="none" strike="noStrike">
                <a:solidFill>
                  <a:schemeClr val="dk1"/>
                </a:solidFill>
                <a:latin typeface="Comfortaa"/>
                <a:ea typeface="Comfortaa"/>
                <a:cs typeface="Comfortaa"/>
                <a:sym typeface="Comfortaa"/>
              </a:defRPr>
            </a:lvl2pPr>
            <a:lvl3pPr indent="-342900" lvl="2" marL="1371600" marR="0" rtl="0" algn="l">
              <a:lnSpc>
                <a:spcPct val="90000"/>
              </a:lnSpc>
              <a:spcBef>
                <a:spcPts val="500"/>
              </a:spcBef>
              <a:spcAft>
                <a:spcPts val="0"/>
              </a:spcAft>
              <a:buClr>
                <a:schemeClr val="dk1"/>
              </a:buClr>
              <a:buSzPts val="1800"/>
              <a:buFont typeface="Comfortaa"/>
              <a:buChar char="•"/>
              <a:defRPr b="0" i="0" sz="1800" u="none" cap="none" strike="noStrike">
                <a:solidFill>
                  <a:schemeClr val="dk1"/>
                </a:solidFill>
                <a:latin typeface="Comfortaa"/>
                <a:ea typeface="Comfortaa"/>
                <a:cs typeface="Comfortaa"/>
                <a:sym typeface="Comfortaa"/>
              </a:defRPr>
            </a:lvl3pPr>
            <a:lvl4pPr indent="-330200" lvl="3" marL="1828800" marR="0" rtl="0" algn="l">
              <a:lnSpc>
                <a:spcPct val="90000"/>
              </a:lnSpc>
              <a:spcBef>
                <a:spcPts val="500"/>
              </a:spcBef>
              <a:spcAft>
                <a:spcPts val="0"/>
              </a:spcAft>
              <a:buClr>
                <a:schemeClr val="dk1"/>
              </a:buClr>
              <a:buSzPts val="1600"/>
              <a:buFont typeface="Comfortaa"/>
              <a:buChar char="•"/>
              <a:defRPr b="0" i="0" sz="1600" u="none" cap="none" strike="noStrike">
                <a:solidFill>
                  <a:schemeClr val="dk1"/>
                </a:solidFill>
                <a:latin typeface="Comfortaa"/>
                <a:ea typeface="Comfortaa"/>
                <a:cs typeface="Comfortaa"/>
                <a:sym typeface="Comfortaa"/>
              </a:defRPr>
            </a:lvl4pPr>
            <a:lvl5pPr indent="-317500" lvl="4" marL="2286000" marR="0" rtl="0" algn="l">
              <a:lnSpc>
                <a:spcPct val="90000"/>
              </a:lnSpc>
              <a:spcBef>
                <a:spcPts val="500"/>
              </a:spcBef>
              <a:spcAft>
                <a:spcPts val="0"/>
              </a:spcAft>
              <a:buClr>
                <a:schemeClr val="dk1"/>
              </a:buClr>
              <a:buSzPts val="1400"/>
              <a:buFont typeface="Comfortaa"/>
              <a:buChar char="•"/>
              <a:defRPr b="0" i="0" sz="1400" u="none" cap="none" strike="noStrike">
                <a:solidFill>
                  <a:schemeClr val="dk1"/>
                </a:solidFill>
                <a:latin typeface="Comfortaa"/>
                <a:ea typeface="Comfortaa"/>
                <a:cs typeface="Comfortaa"/>
                <a:sym typeface="Comfortaa"/>
              </a:defRPr>
            </a:lvl5pPr>
            <a:lvl6pPr indent="-342900" lvl="5" marL="2743200" marR="0" rtl="0" algn="l">
              <a:lnSpc>
                <a:spcPct val="90000"/>
              </a:lnSpc>
              <a:spcBef>
                <a:spcPts val="500"/>
              </a:spcBef>
              <a:spcAft>
                <a:spcPts val="0"/>
              </a:spcAft>
              <a:buClr>
                <a:schemeClr val="dk1"/>
              </a:buClr>
              <a:buSzPts val="1800"/>
              <a:buFont typeface="Comfortaa"/>
              <a:buChar char="•"/>
              <a:defRPr b="0" i="0" sz="1800" u="none" cap="none" strike="noStrike">
                <a:solidFill>
                  <a:schemeClr val="dk1"/>
                </a:solidFill>
                <a:latin typeface="Comfortaa"/>
                <a:ea typeface="Comfortaa"/>
                <a:cs typeface="Comfortaa"/>
                <a:sym typeface="Comfortaa"/>
              </a:defRPr>
            </a:lvl6pPr>
            <a:lvl7pPr indent="-342900" lvl="6" marL="3200400" marR="0" rtl="0" algn="l">
              <a:lnSpc>
                <a:spcPct val="90000"/>
              </a:lnSpc>
              <a:spcBef>
                <a:spcPts val="500"/>
              </a:spcBef>
              <a:spcAft>
                <a:spcPts val="0"/>
              </a:spcAft>
              <a:buClr>
                <a:schemeClr val="dk1"/>
              </a:buClr>
              <a:buSzPts val="1800"/>
              <a:buFont typeface="Comfortaa"/>
              <a:buChar char="•"/>
              <a:defRPr b="0" i="0" sz="1800" u="none" cap="none" strike="noStrike">
                <a:solidFill>
                  <a:schemeClr val="dk1"/>
                </a:solidFill>
                <a:latin typeface="Comfortaa"/>
                <a:ea typeface="Comfortaa"/>
                <a:cs typeface="Comfortaa"/>
                <a:sym typeface="Comfortaa"/>
              </a:defRPr>
            </a:lvl7pPr>
            <a:lvl8pPr indent="-342900" lvl="7" marL="3657600" marR="0" rtl="0" algn="l">
              <a:lnSpc>
                <a:spcPct val="90000"/>
              </a:lnSpc>
              <a:spcBef>
                <a:spcPts val="500"/>
              </a:spcBef>
              <a:spcAft>
                <a:spcPts val="0"/>
              </a:spcAft>
              <a:buClr>
                <a:schemeClr val="dk1"/>
              </a:buClr>
              <a:buSzPts val="1800"/>
              <a:buFont typeface="Comfortaa"/>
              <a:buChar char="•"/>
              <a:defRPr b="0" i="0" sz="1800" u="none" cap="none" strike="noStrike">
                <a:solidFill>
                  <a:schemeClr val="dk1"/>
                </a:solidFill>
                <a:latin typeface="Comfortaa"/>
                <a:ea typeface="Comfortaa"/>
                <a:cs typeface="Comfortaa"/>
                <a:sym typeface="Comfortaa"/>
              </a:defRPr>
            </a:lvl8pPr>
            <a:lvl9pPr indent="-342900" lvl="8" marL="4114800" marR="0" rtl="0" algn="l">
              <a:lnSpc>
                <a:spcPct val="90000"/>
              </a:lnSpc>
              <a:spcBef>
                <a:spcPts val="500"/>
              </a:spcBef>
              <a:spcAft>
                <a:spcPts val="0"/>
              </a:spcAft>
              <a:buClr>
                <a:schemeClr val="dk1"/>
              </a:buClr>
              <a:buSzPts val="1800"/>
              <a:buFont typeface="Comfortaa"/>
              <a:buChar char="•"/>
              <a:defRPr b="0" i="0" sz="1800" u="none" cap="none" strike="noStrike">
                <a:solidFill>
                  <a:schemeClr val="dk1"/>
                </a:solidFill>
                <a:latin typeface="Comfortaa"/>
                <a:ea typeface="Comfortaa"/>
                <a:cs typeface="Comfortaa"/>
                <a:sym typeface="Comfortaa"/>
              </a:defRPr>
            </a:lvl9pPr>
          </a:lstStyle>
          <a:p/>
        </p:txBody>
      </p:sp>
      <p:sp>
        <p:nvSpPr>
          <p:cNvPr id="105" name="Google Shape;105;p24"/>
          <p:cNvSpPr txBox="1"/>
          <p:nvPr>
            <p:ph idx="10" type="dt"/>
          </p:nvPr>
        </p:nvSpPr>
        <p:spPr>
          <a:xfrm>
            <a:off x="838200" y="6356350"/>
            <a:ext cx="2743200" cy="365125"/>
          </a:xfrm>
          <a:prstGeom prst="rect">
            <a:avLst/>
          </a:prstGeom>
          <a:noFill/>
          <a:ln>
            <a:noFill/>
          </a:ln>
        </p:spPr>
        <p:txBody>
          <a:bodyPr anchorCtr="0" anchor="ctr" bIns="45700" lIns="91425" spcFirstLastPara="1" rIns="91425" wrap="square" tIns="45700">
            <a:noAutofit/>
          </a:bodyPr>
          <a:lstStyle>
            <a:lvl1pPr lvl="0" marR="0" rtl="0" algn="l">
              <a:lnSpc>
                <a:spcPct val="100000"/>
              </a:lnSpc>
              <a:spcBef>
                <a:spcPts val="0"/>
              </a:spcBef>
              <a:spcAft>
                <a:spcPts val="0"/>
              </a:spcAft>
              <a:buClr>
                <a:srgbClr val="000000"/>
              </a:buClr>
              <a:buSzPts val="1400"/>
              <a:buFont typeface="Arial"/>
              <a:buNone/>
              <a:defRPr b="0" i="0" sz="1200" u="none" cap="none" strike="noStrike">
                <a:solidFill>
                  <a:srgbClr val="888888"/>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9pPr>
          </a:lstStyle>
          <a:p/>
        </p:txBody>
      </p:sp>
      <p:sp>
        <p:nvSpPr>
          <p:cNvPr id="106" name="Google Shape;106;p24"/>
          <p:cNvSpPr txBox="1"/>
          <p:nvPr>
            <p:ph idx="11" type="ftr"/>
          </p:nvPr>
        </p:nvSpPr>
        <p:spPr>
          <a:xfrm>
            <a:off x="4038600" y="6356350"/>
            <a:ext cx="4114800" cy="365125"/>
          </a:xfrm>
          <a:prstGeom prst="rect">
            <a:avLst/>
          </a:prstGeom>
          <a:noFill/>
          <a:ln>
            <a:noFill/>
          </a:ln>
        </p:spPr>
        <p:txBody>
          <a:bodyPr anchorCtr="0" anchor="ctr" bIns="45700" lIns="91425" spcFirstLastPara="1" rIns="91425" wrap="square" tIns="45700">
            <a:noAutofit/>
          </a:bodyPr>
          <a:lstStyle>
            <a:lvl1pPr lvl="0" marR="0" rtl="0" algn="ctr">
              <a:lnSpc>
                <a:spcPct val="100000"/>
              </a:lnSpc>
              <a:spcBef>
                <a:spcPts val="0"/>
              </a:spcBef>
              <a:spcAft>
                <a:spcPts val="0"/>
              </a:spcAft>
              <a:buClr>
                <a:srgbClr val="000000"/>
              </a:buClr>
              <a:buSzPts val="1400"/>
              <a:buFont typeface="Arial"/>
              <a:buNone/>
              <a:defRPr b="0" i="0" sz="1200" u="none" cap="none" strike="noStrike">
                <a:solidFill>
                  <a:srgbClr val="888888"/>
                </a:solidFill>
                <a:latin typeface="Calibri"/>
                <a:ea typeface="Calibri"/>
                <a:cs typeface="Calibri"/>
                <a:sym typeface="Calibri"/>
              </a:defRPr>
            </a:lvl1pPr>
            <a:lvl2pPr lvl="1"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2pPr>
            <a:lvl3pPr lvl="2"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3pPr>
            <a:lvl4pPr lvl="3"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4pPr>
            <a:lvl5pPr lvl="4"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5pPr>
            <a:lvl6pPr lvl="5"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6pPr>
            <a:lvl7pPr lvl="6"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7pPr>
            <a:lvl8pPr lvl="7"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8pPr>
            <a:lvl9pPr lvl="8" marR="0" rtl="0" algn="l">
              <a:lnSpc>
                <a:spcPct val="100000"/>
              </a:lnSpc>
              <a:spcBef>
                <a:spcPts val="0"/>
              </a:spcBef>
              <a:spcAft>
                <a:spcPts val="0"/>
              </a:spcAft>
              <a:buClr>
                <a:srgbClr val="000000"/>
              </a:buClr>
              <a:buSzPts val="1400"/>
              <a:buFont typeface="Arial"/>
              <a:buNone/>
              <a:defRPr b="0" i="0" sz="1800" u="none" cap="none" strike="noStrike">
                <a:solidFill>
                  <a:schemeClr val="dk1"/>
                </a:solidFill>
                <a:latin typeface="Calibri"/>
                <a:ea typeface="Calibri"/>
                <a:cs typeface="Calibri"/>
                <a:sym typeface="Calibri"/>
              </a:defRPr>
            </a:lvl9pPr>
          </a:lstStyle>
          <a:p/>
        </p:txBody>
      </p:sp>
      <p:sp>
        <p:nvSpPr>
          <p:cNvPr id="107" name="Google Shape;107;p24"/>
          <p:cNvSpPr txBox="1"/>
          <p:nvPr>
            <p:ph idx="12" type="sldNum"/>
          </p:nvPr>
        </p:nvSpPr>
        <p:spPr>
          <a:xfrm>
            <a:off x="8610600" y="6356350"/>
            <a:ext cx="2743200" cy="365125"/>
          </a:xfrm>
          <a:prstGeom prst="rect">
            <a:avLst/>
          </a:prstGeom>
          <a:noFill/>
          <a:ln>
            <a:noFill/>
          </a:ln>
        </p:spPr>
        <p:txBody>
          <a:bodyPr anchorCtr="0" anchor="ctr" bIns="45700" lIns="91425" spcFirstLastPara="1" rIns="91425" wrap="square" tIns="45700">
            <a:noAutofit/>
          </a:bodyPr>
          <a:lstStyle>
            <a:lvl1pPr indent="0" lvl="0"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1pPr>
            <a:lvl2pPr indent="0" lvl="1"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2pPr>
            <a:lvl3pPr indent="0" lvl="2"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3pPr>
            <a:lvl4pPr indent="0" lvl="3"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4pPr>
            <a:lvl5pPr indent="0" lvl="4"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5pPr>
            <a:lvl6pPr indent="0" lvl="5"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6pPr>
            <a:lvl7pPr indent="0" lvl="6"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7pPr>
            <a:lvl8pPr indent="0" lvl="7"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8pPr>
            <a:lvl9pPr indent="0" lvl="8" marL="0" marR="0" rtl="0" algn="r">
              <a:lnSpc>
                <a:spcPct val="100000"/>
              </a:lnSpc>
              <a:spcBef>
                <a:spcPts val="0"/>
              </a:spcBef>
              <a:spcAft>
                <a:spcPts val="0"/>
              </a:spcAft>
              <a:buClr>
                <a:srgbClr val="000000"/>
              </a:buClr>
              <a:buSzPts val="1200"/>
              <a:buFont typeface="Arial"/>
              <a:buNone/>
              <a:defRPr b="0" i="0" sz="1200" u="none" cap="none" strike="noStrike">
                <a:solidFill>
                  <a:srgbClr val="888888"/>
                </a:solidFill>
                <a:latin typeface="Calibri"/>
                <a:ea typeface="Calibri"/>
                <a:cs typeface="Calibri"/>
                <a:sym typeface="Calibri"/>
              </a:defRPr>
            </a:lvl9pPr>
          </a:lstStyle>
          <a:p>
            <a:pPr indent="0" lvl="0" marL="0" rtl="0" algn="r">
              <a:spcBef>
                <a:spcPts val="0"/>
              </a:spcBef>
              <a:spcAft>
                <a:spcPts val="0"/>
              </a:spcAft>
              <a:buNone/>
            </a:pPr>
            <a:fld id="{00000000-1234-1234-1234-123412341234}" type="slidenum">
              <a:rPr lang="fr-FR"/>
              <a:t>‹#›</a:t>
            </a:fld>
            <a:endParaRPr/>
          </a:p>
        </p:txBody>
      </p:sp>
      <p:pic>
        <p:nvPicPr>
          <p:cNvPr id="108" name="Google Shape;108;p24"/>
          <p:cNvPicPr preferRelativeResize="0"/>
          <p:nvPr/>
        </p:nvPicPr>
        <p:blipFill rotWithShape="1">
          <a:blip r:embed="rId1">
            <a:alphaModFix/>
          </a:blip>
          <a:srcRect b="0" l="0" r="0" t="0"/>
          <a:stretch/>
        </p:blipFill>
        <p:spPr>
          <a:xfrm>
            <a:off x="10843372" y="325136"/>
            <a:ext cx="1020115" cy="531390"/>
          </a:xfrm>
          <a:prstGeom prst="rect">
            <a:avLst/>
          </a:prstGeom>
          <a:noFill/>
          <a:ln>
            <a:noFill/>
          </a:ln>
        </p:spPr>
      </p:pic>
      <p:pic>
        <p:nvPicPr>
          <p:cNvPr id="109" name="Google Shape;109;p24"/>
          <p:cNvPicPr preferRelativeResize="0"/>
          <p:nvPr/>
        </p:nvPicPr>
        <p:blipFill rotWithShape="1">
          <a:blip r:embed="rId2">
            <a:alphaModFix/>
          </a:blip>
          <a:srcRect b="0" l="0" r="0" t="0"/>
          <a:stretch/>
        </p:blipFill>
        <p:spPr>
          <a:xfrm>
            <a:off x="-266379" y="-72638"/>
            <a:ext cx="2542831" cy="1653410"/>
          </a:xfrm>
          <a:prstGeom prst="rect">
            <a:avLst/>
          </a:prstGeom>
          <a:noFill/>
          <a:ln>
            <a:noFill/>
          </a:ln>
        </p:spPr>
      </p:pic>
    </p:spTree>
  </p:cSld>
  <p:clrMap accent1="accent1" accent2="accent2" accent3="accent3" accent4="accent4" accent5="accent5" accent6="accent6" bg1="lt1" bg2="dk2" tx1="dk1" tx2="lt2" folHlink="folHlink" hlink="hlink"/>
  <p:sldLayoutIdLst>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hf dt="0" ftr="0" hdr="0" sldNum="0"/>
  <p:txStyles>
    <p:title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titleStyle>
    <p:body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bodyStyle>
    <p:otherStyle>
      <a:defPPr lvl="0" marR="0" rtl="0" algn="l">
        <a:lnSpc>
          <a:spcPct val="100000"/>
        </a:lnSpc>
        <a:spcBef>
          <a:spcPts val="0"/>
        </a:spcBef>
        <a:spcAft>
          <a:spcPts val="0"/>
        </a:spcAft>
      </a:defPPr>
      <a:lvl1pPr lvl="0"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1pPr>
      <a:lvl2pPr lvl="1"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2pPr>
      <a:lvl3pPr lvl="2"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3pPr>
      <a:lvl4pPr lvl="3"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4pPr>
      <a:lvl5pPr lvl="4"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5pPr>
      <a:lvl6pPr lvl="5"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6pPr>
      <a:lvl7pPr lvl="6"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7pPr>
      <a:lvl8pPr lvl="7"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8pPr>
      <a:lvl9pPr lvl="8" marR="0" rtl="0" algn="l">
        <a:lnSpc>
          <a:spcPct val="100000"/>
        </a:lnSpc>
        <a:spcBef>
          <a:spcPts val="0"/>
        </a:spcBef>
        <a:spcAft>
          <a:spcPts val="0"/>
        </a:spcAft>
        <a:buClr>
          <a:srgbClr val="000000"/>
        </a:buClr>
        <a:buFont typeface="Arial"/>
        <a:defRPr b="0" i="0" sz="1400" u="none" cap="none" strike="noStrik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notesSlide" Target="../notesSlides/notesSlide1.xml"/><Relationship Id="rId3" Type="http://schemas.openxmlformats.org/officeDocument/2006/relationships/image" Target="../media/image3.png"/><Relationship Id="rId4" Type="http://schemas.openxmlformats.org/officeDocument/2006/relationships/image" Target="../media/image2.png"/><Relationship Id="rId5" Type="http://schemas.openxmlformats.org/officeDocument/2006/relationships/image" Target="../media/image1.jpg"/><Relationship Id="rId6" Type="http://schemas.openxmlformats.org/officeDocument/2006/relationships/image" Target="../media/image6.pn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4.xml"/><Relationship Id="rId3" Type="http://schemas.openxmlformats.org/officeDocument/2006/relationships/hyperlink" Target="http://unfccc.int/timeline/" TargetMode="External"/><Relationship Id="rId4" Type="http://schemas.openxmlformats.org/officeDocument/2006/relationships/image" Target="../media/image15.png"/><Relationship Id="rId5" Type="http://schemas.openxmlformats.org/officeDocument/2006/relationships/image" Target="../media/image7.png"/><Relationship Id="rId6" Type="http://schemas.openxmlformats.org/officeDocument/2006/relationships/image" Target="../media/image18.png"/><Relationship Id="rId7" Type="http://schemas.openxmlformats.org/officeDocument/2006/relationships/image" Target="../media/image9.png"/><Relationship Id="rId8" Type="http://schemas.openxmlformats.org/officeDocument/2006/relationships/image" Target="../media/image5.png"/></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5.xml"/><Relationship Id="rId3" Type="http://schemas.openxmlformats.org/officeDocument/2006/relationships/image" Target="../media/image11.jpg"/><Relationship Id="rId4" Type="http://schemas.openxmlformats.org/officeDocument/2006/relationships/image" Target="../media/image5.png"/></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6.xml"/><Relationship Id="rId3" Type="http://schemas.openxmlformats.org/officeDocument/2006/relationships/comments" Target="../comments/comment1.xml"/><Relationship Id="rId4" Type="http://schemas.openxmlformats.org/officeDocument/2006/relationships/image" Target="../media/image22.png"/><Relationship Id="rId5" Type="http://schemas.openxmlformats.org/officeDocument/2006/relationships/image" Target="../media/image17.png"/></Relationships>
</file>

<file path=ppt/slides/_rels/slide7.xml.rels><?xml version="1.0" encoding="UTF-8" standalone="yes"?><Relationships xmlns="http://schemas.openxmlformats.org/package/2006/relationships"><Relationship Id="rId20" Type="http://schemas.openxmlformats.org/officeDocument/2006/relationships/image" Target="../media/image24.png"/><Relationship Id="rId11" Type="http://schemas.openxmlformats.org/officeDocument/2006/relationships/image" Target="../media/image14.png"/><Relationship Id="rId10" Type="http://schemas.openxmlformats.org/officeDocument/2006/relationships/image" Target="../media/image8.png"/><Relationship Id="rId21" Type="http://schemas.openxmlformats.org/officeDocument/2006/relationships/image" Target="../media/image31.png"/><Relationship Id="rId13" Type="http://schemas.openxmlformats.org/officeDocument/2006/relationships/image" Target="../media/image23.png"/><Relationship Id="rId12" Type="http://schemas.openxmlformats.org/officeDocument/2006/relationships/image" Target="../media/image19.png"/><Relationship Id="rId1" Type="http://schemas.openxmlformats.org/officeDocument/2006/relationships/slideLayout" Target="../slideLayouts/slideLayout15.xml"/><Relationship Id="rId2" Type="http://schemas.openxmlformats.org/officeDocument/2006/relationships/notesSlide" Target="../notesSlides/notesSlide7.xml"/><Relationship Id="rId3" Type="http://schemas.openxmlformats.org/officeDocument/2006/relationships/image" Target="../media/image13.png"/><Relationship Id="rId4" Type="http://schemas.openxmlformats.org/officeDocument/2006/relationships/image" Target="../media/image12.png"/><Relationship Id="rId9" Type="http://schemas.openxmlformats.org/officeDocument/2006/relationships/image" Target="../media/image21.png"/><Relationship Id="rId15" Type="http://schemas.openxmlformats.org/officeDocument/2006/relationships/image" Target="../media/image29.png"/><Relationship Id="rId14" Type="http://schemas.openxmlformats.org/officeDocument/2006/relationships/image" Target="../media/image20.png"/><Relationship Id="rId17" Type="http://schemas.openxmlformats.org/officeDocument/2006/relationships/image" Target="../media/image28.png"/><Relationship Id="rId16" Type="http://schemas.openxmlformats.org/officeDocument/2006/relationships/image" Target="../media/image26.png"/><Relationship Id="rId5" Type="http://schemas.openxmlformats.org/officeDocument/2006/relationships/image" Target="../media/image16.png"/><Relationship Id="rId19" Type="http://schemas.openxmlformats.org/officeDocument/2006/relationships/image" Target="../media/image27.png"/><Relationship Id="rId6" Type="http://schemas.openxmlformats.org/officeDocument/2006/relationships/image" Target="../media/image5.png"/><Relationship Id="rId18" Type="http://schemas.openxmlformats.org/officeDocument/2006/relationships/image" Target="../media/image30.png"/><Relationship Id="rId7" Type="http://schemas.openxmlformats.org/officeDocument/2006/relationships/image" Target="../media/image10.png"/><Relationship Id="rId8" Type="http://schemas.openxmlformats.org/officeDocument/2006/relationships/image" Target="../media/image25.png"/></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8.xml"/><Relationship Id="rId3" Type="http://schemas.openxmlformats.org/officeDocument/2006/relationships/image" Target="../media/image32.png"/><Relationship Id="rId4" Type="http://schemas.openxmlformats.org/officeDocument/2006/relationships/image" Target="../media/image37.png"/><Relationship Id="rId5" Type="http://schemas.openxmlformats.org/officeDocument/2006/relationships/image" Target="../media/image34.png"/><Relationship Id="rId6" Type="http://schemas.openxmlformats.org/officeDocument/2006/relationships/image" Target="../media/image33.png"/><Relationship Id="rId7" Type="http://schemas.openxmlformats.org/officeDocument/2006/relationships/image" Target="../media/image48.png"/><Relationship Id="rId8" Type="http://schemas.openxmlformats.org/officeDocument/2006/relationships/image" Target="../media/image35.png"/></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14.xml"/><Relationship Id="rId2" Type="http://schemas.openxmlformats.org/officeDocument/2006/relationships/notesSlide" Target="../notesSlides/notesSlide9.xml"/><Relationship Id="rId3" Type="http://schemas.openxmlformats.org/officeDocument/2006/relationships/image" Target="../media/image41.png"/><Relationship Id="rId4" Type="http://schemas.openxmlformats.org/officeDocument/2006/relationships/image" Target="../media/image36.png"/><Relationship Id="rId5" Type="http://schemas.openxmlformats.org/officeDocument/2006/relationships/image" Target="../media/image39.png"/><Relationship Id="rId6" Type="http://schemas.openxmlformats.org/officeDocument/2006/relationships/image" Target="../media/image38.png"/></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0.xml"/><Relationship Id="rId3" Type="http://schemas.openxmlformats.org/officeDocument/2006/relationships/hyperlink" Target="https://www.bilans-ges.ademe.fr/docutheque/docs/GUIDE%20PLAN%20D'ACTION.pdf" TargetMode="External"/><Relationship Id="rId4" Type="http://schemas.openxmlformats.org/officeDocument/2006/relationships/image" Target="../media/image39.png"/></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1.xml"/><Relationship Id="rId3" Type="http://schemas.openxmlformats.org/officeDocument/2006/relationships/image" Target="../media/image5.png"/><Relationship Id="rId4" Type="http://schemas.openxmlformats.org/officeDocument/2006/relationships/image" Target="../media/image40.png"/><Relationship Id="rId5" Type="http://schemas.openxmlformats.org/officeDocument/2006/relationships/image" Target="../media/image42.jpg"/><Relationship Id="rId6" Type="http://schemas.openxmlformats.org/officeDocument/2006/relationships/image" Target="../media/image7.png"/></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2.xml"/><Relationship Id="rId3" Type="http://schemas.openxmlformats.org/officeDocument/2006/relationships/image" Target="../media/image39.png"/></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3.xml"/><Relationship Id="rId3" Type="http://schemas.openxmlformats.org/officeDocument/2006/relationships/image" Target="../media/image46.jpg"/><Relationship Id="rId4" Type="http://schemas.openxmlformats.org/officeDocument/2006/relationships/image" Target="../media/image44.png"/><Relationship Id="rId5" Type="http://schemas.openxmlformats.org/officeDocument/2006/relationships/image" Target="../media/image5.png"/></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4.xml"/><Relationship Id="rId3" Type="http://schemas.openxmlformats.org/officeDocument/2006/relationships/image" Target="../media/image43.png"/><Relationship Id="rId4" Type="http://schemas.openxmlformats.org/officeDocument/2006/relationships/image" Target="../media/image52.png"/><Relationship Id="rId5" Type="http://schemas.openxmlformats.org/officeDocument/2006/relationships/image" Target="../media/image39.pn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5.xml"/><Relationship Id="rId3" Type="http://schemas.openxmlformats.org/officeDocument/2006/relationships/image" Target="../media/image55.png"/><Relationship Id="rId4" Type="http://schemas.openxmlformats.org/officeDocument/2006/relationships/image" Target="../media/image35.png"/></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6.xml"/><Relationship Id="rId3" Type="http://schemas.openxmlformats.org/officeDocument/2006/relationships/comments" Target="../comments/comment2.xml"/><Relationship Id="rId4" Type="http://schemas.openxmlformats.org/officeDocument/2006/relationships/image" Target="../media/image5.png"/></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7.xml"/><Relationship Id="rId3" Type="http://schemas.openxmlformats.org/officeDocument/2006/relationships/image" Target="../media/image5.png"/></Relationships>
</file>

<file path=ppt/slides/_rels/slide18.xml.rels><?xml version="1.0" encoding="UTF-8" standalone="yes"?><Relationships xmlns="http://schemas.openxmlformats.org/package/2006/relationships"><Relationship Id="rId10" Type="http://schemas.openxmlformats.org/officeDocument/2006/relationships/image" Target="../media/image5.png"/><Relationship Id="rId1" Type="http://schemas.openxmlformats.org/officeDocument/2006/relationships/slideLayout" Target="../slideLayouts/slideLayout15.xml"/><Relationship Id="rId2" Type="http://schemas.openxmlformats.org/officeDocument/2006/relationships/notesSlide" Target="../notesSlides/notesSlide18.xml"/><Relationship Id="rId3" Type="http://schemas.openxmlformats.org/officeDocument/2006/relationships/image" Target="../media/image45.png"/><Relationship Id="rId4" Type="http://schemas.openxmlformats.org/officeDocument/2006/relationships/image" Target="../media/image47.png"/><Relationship Id="rId9" Type="http://schemas.openxmlformats.org/officeDocument/2006/relationships/image" Target="../media/image49.png"/><Relationship Id="rId5" Type="http://schemas.openxmlformats.org/officeDocument/2006/relationships/image" Target="../media/image61.png"/><Relationship Id="rId6" Type="http://schemas.openxmlformats.org/officeDocument/2006/relationships/image" Target="../media/image56.png"/><Relationship Id="rId7" Type="http://schemas.openxmlformats.org/officeDocument/2006/relationships/image" Target="../media/image53.png"/><Relationship Id="rId8" Type="http://schemas.openxmlformats.org/officeDocument/2006/relationships/image" Target="../media/image50.png"/></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19.xml"/><Relationship Id="rId3" Type="http://schemas.openxmlformats.org/officeDocument/2006/relationships/image" Target="../media/image58.png"/><Relationship Id="rId4" Type="http://schemas.openxmlformats.org/officeDocument/2006/relationships/image" Target="../media/image57.png"/><Relationship Id="rId5" Type="http://schemas.openxmlformats.org/officeDocument/2006/relationships/image" Target="../media/image51.png"/><Relationship Id="rId6" Type="http://schemas.openxmlformats.org/officeDocument/2006/relationships/image" Target="../media/image59.png"/><Relationship Id="rId7" Type="http://schemas.openxmlformats.org/officeDocument/2006/relationships/image" Target="../media/image5.png"/></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20.xml"/><Relationship Id="rId3" Type="http://schemas.openxmlformats.org/officeDocument/2006/relationships/image" Target="../media/image54.png"/><Relationship Id="rId4" Type="http://schemas.openxmlformats.org/officeDocument/2006/relationships/image" Target="../media/image60.png"/><Relationship Id="rId5" Type="http://schemas.openxmlformats.org/officeDocument/2006/relationships/image" Target="../media/image62.png"/><Relationship Id="rId6" Type="http://schemas.openxmlformats.org/officeDocument/2006/relationships/image" Target="../media/image63.png"/><Relationship Id="rId7" Type="http://schemas.openxmlformats.org/officeDocument/2006/relationships/image" Target="../media/image5.png"/></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15.xml"/><Relationship Id="rId2" Type="http://schemas.openxmlformats.org/officeDocument/2006/relationships/notesSlide" Target="../notesSlides/notesSlide21.xml"/><Relationship Id="rId3" Type="http://schemas.openxmlformats.org/officeDocument/2006/relationships/image" Target="../media/image64.png"/><Relationship Id="rId4" Type="http://schemas.openxmlformats.org/officeDocument/2006/relationships/image" Target="../media/image5.png"/></Relationships>
</file>

<file path=ppt/slides/slide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166" name="Shape 166"/>
        <p:cNvGrpSpPr/>
        <p:nvPr/>
      </p:nvGrpSpPr>
      <p:grpSpPr>
        <a:xfrm>
          <a:off x="0" y="0"/>
          <a:ext cx="0" cy="0"/>
          <a:chOff x="0" y="0"/>
          <a:chExt cx="0" cy="0"/>
        </a:xfrm>
      </p:grpSpPr>
      <p:sp>
        <p:nvSpPr>
          <p:cNvPr id="167" name="Google Shape;167;p35"/>
          <p:cNvSpPr/>
          <p:nvPr/>
        </p:nvSpPr>
        <p:spPr>
          <a:xfrm>
            <a:off x="4648578" y="1412386"/>
            <a:ext cx="2841256" cy="2841256"/>
          </a:xfrm>
          <a:prstGeom prst="blockArc">
            <a:avLst>
              <a:gd fmla="val 794951" name="adj1"/>
              <a:gd fmla="val 10121114" name="adj2"/>
              <a:gd fmla="val 2388" name="adj3"/>
            </a:avLst>
          </a:pr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68" name="Google Shape;168;p35"/>
          <p:cNvSpPr/>
          <p:nvPr/>
        </p:nvSpPr>
        <p:spPr>
          <a:xfrm>
            <a:off x="1" y="4107393"/>
            <a:ext cx="12192000" cy="1818164"/>
          </a:xfrm>
          <a:prstGeom prst="rect">
            <a:avLst/>
          </a:prstGeom>
          <a:solidFill>
            <a:schemeClr val="accent2"/>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169" name="Google Shape;169;p35"/>
          <p:cNvSpPr txBox="1"/>
          <p:nvPr/>
        </p:nvSpPr>
        <p:spPr>
          <a:xfrm>
            <a:off x="1" y="4404100"/>
            <a:ext cx="12192000" cy="830997"/>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4800"/>
              <a:buFont typeface="Arial"/>
              <a:buNone/>
            </a:pPr>
            <a:r>
              <a:rPr lang="fr-FR" sz="4800">
                <a:solidFill>
                  <a:srgbClr val="FFFFFF"/>
                </a:solidFill>
                <a:latin typeface="Corbel"/>
                <a:ea typeface="Corbel"/>
                <a:cs typeface="Corbel"/>
                <a:sym typeface="Corbel"/>
              </a:rPr>
              <a:t>Phase</a:t>
            </a:r>
            <a:r>
              <a:rPr b="0" i="0" lang="fr-FR" sz="4800" u="none" cap="none" strike="noStrike">
                <a:solidFill>
                  <a:srgbClr val="FFFFFF"/>
                </a:solidFill>
                <a:latin typeface="Corbel"/>
                <a:ea typeface="Corbel"/>
                <a:cs typeface="Corbel"/>
                <a:sym typeface="Corbel"/>
              </a:rPr>
              <a:t> 5</a:t>
            </a:r>
            <a:r>
              <a:rPr lang="fr-FR" sz="4800">
                <a:solidFill>
                  <a:srgbClr val="FFFFFF"/>
                </a:solidFill>
                <a:latin typeface="Corbel"/>
                <a:ea typeface="Corbel"/>
                <a:cs typeface="Corbel"/>
                <a:sym typeface="Corbel"/>
              </a:rPr>
              <a:t> :</a:t>
            </a:r>
            <a:r>
              <a:rPr b="0" i="0" lang="fr-FR" sz="4800" u="none" cap="none" strike="noStrike">
                <a:solidFill>
                  <a:srgbClr val="FFFFFF"/>
                </a:solidFill>
                <a:latin typeface="Corbel"/>
                <a:ea typeface="Corbel"/>
                <a:cs typeface="Corbel"/>
                <a:sym typeface="Corbel"/>
              </a:rPr>
              <a:t> </a:t>
            </a:r>
            <a:r>
              <a:rPr lang="fr-FR" sz="4800">
                <a:solidFill>
                  <a:srgbClr val="FFFFFF"/>
                </a:solidFill>
                <a:latin typeface="Corbel"/>
                <a:ea typeface="Corbel"/>
                <a:cs typeface="Corbel"/>
                <a:sym typeface="Corbel"/>
              </a:rPr>
              <a:t>Spread the word </a:t>
            </a:r>
            <a:endParaRPr b="0" i="0" sz="1400" u="none" cap="none" strike="noStrike">
              <a:solidFill>
                <a:srgbClr val="000000"/>
              </a:solidFill>
              <a:latin typeface="Arial"/>
              <a:ea typeface="Arial"/>
              <a:cs typeface="Arial"/>
              <a:sym typeface="Arial"/>
            </a:endParaRPr>
          </a:p>
        </p:txBody>
      </p:sp>
      <p:sp>
        <p:nvSpPr>
          <p:cNvPr id="170" name="Google Shape;170;p35"/>
          <p:cNvSpPr txBox="1"/>
          <p:nvPr/>
        </p:nvSpPr>
        <p:spPr>
          <a:xfrm>
            <a:off x="-1" y="5109148"/>
            <a:ext cx="12191853" cy="379656"/>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67"/>
              <a:buFont typeface="Arial"/>
              <a:buNone/>
            </a:pPr>
            <a:r>
              <a:t/>
            </a:r>
            <a:endParaRPr b="0" i="0" sz="1867" u="none" cap="none" strike="noStrike">
              <a:solidFill>
                <a:srgbClr val="FFFFFF"/>
              </a:solidFill>
              <a:latin typeface="Corbel"/>
              <a:ea typeface="Corbel"/>
              <a:cs typeface="Corbel"/>
              <a:sym typeface="Corbel"/>
            </a:endParaRPr>
          </a:p>
        </p:txBody>
      </p:sp>
      <p:grpSp>
        <p:nvGrpSpPr>
          <p:cNvPr id="171" name="Google Shape;171;p35"/>
          <p:cNvGrpSpPr/>
          <p:nvPr/>
        </p:nvGrpSpPr>
        <p:grpSpPr>
          <a:xfrm>
            <a:off x="4960005" y="1723814"/>
            <a:ext cx="2218401" cy="2218401"/>
            <a:chOff x="4547049" y="1897856"/>
            <a:chExt cx="3071634" cy="3071634"/>
          </a:xfrm>
        </p:grpSpPr>
        <p:sp>
          <p:nvSpPr>
            <p:cNvPr id="172" name="Google Shape;172;p35"/>
            <p:cNvSpPr/>
            <p:nvPr/>
          </p:nvSpPr>
          <p:spPr>
            <a:xfrm>
              <a:off x="4547049" y="1897856"/>
              <a:ext cx="3071634" cy="3071634"/>
            </a:xfrm>
            <a:custGeom>
              <a:rect b="b" l="l" r="r" t="t"/>
              <a:pathLst>
                <a:path extrusionOk="0" h="3057525" w="3057525">
                  <a:moveTo>
                    <a:pt x="3057049" y="1532096"/>
                  </a:moveTo>
                  <a:cubicBezTo>
                    <a:pt x="3057049" y="2374304"/>
                    <a:pt x="2374304" y="3057049"/>
                    <a:pt x="1532096" y="3057049"/>
                  </a:cubicBezTo>
                  <a:cubicBezTo>
                    <a:pt x="689888" y="3057049"/>
                    <a:pt x="7144" y="2374304"/>
                    <a:pt x="7144" y="1532096"/>
                  </a:cubicBezTo>
                  <a:cubicBezTo>
                    <a:pt x="7144" y="689888"/>
                    <a:pt x="689888" y="7144"/>
                    <a:pt x="1532096" y="7144"/>
                  </a:cubicBezTo>
                  <a:cubicBezTo>
                    <a:pt x="2374304" y="7144"/>
                    <a:pt x="3057049" y="689888"/>
                    <a:pt x="3057049" y="1532096"/>
                  </a:cubicBezTo>
                  <a:close/>
                </a:path>
              </a:pathLst>
            </a:custGeom>
            <a:solidFill>
              <a:srgbClr val="C5F8D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3" name="Google Shape;173;p35"/>
            <p:cNvSpPr/>
            <p:nvPr/>
          </p:nvSpPr>
          <p:spPr>
            <a:xfrm>
              <a:off x="4574848" y="1907000"/>
              <a:ext cx="3028217" cy="2962327"/>
            </a:xfrm>
            <a:custGeom>
              <a:rect b="b" l="l" r="r" t="t"/>
              <a:pathLst>
                <a:path extrusionOk="0" h="2962327" w="3028217">
                  <a:moveTo>
                    <a:pt x="2863236" y="2049564"/>
                  </a:moveTo>
                  <a:cubicBezTo>
                    <a:pt x="2854902" y="2049564"/>
                    <a:pt x="2847996" y="2053612"/>
                    <a:pt x="2844662" y="2065518"/>
                  </a:cubicBezTo>
                  <a:cubicBezTo>
                    <a:pt x="2840852" y="2080758"/>
                    <a:pt x="2821802" y="2104571"/>
                    <a:pt x="2847519" y="2116953"/>
                  </a:cubicBezTo>
                  <a:cubicBezTo>
                    <a:pt x="2878000" y="2131241"/>
                    <a:pt x="2877047" y="2098856"/>
                    <a:pt x="2887525" y="2084568"/>
                  </a:cubicBezTo>
                  <a:cubicBezTo>
                    <a:pt x="2888477" y="2083616"/>
                    <a:pt x="2889430" y="2080758"/>
                    <a:pt x="2890382" y="2078853"/>
                  </a:cubicBezTo>
                  <a:cubicBezTo>
                    <a:pt x="2895144" y="2071233"/>
                    <a:pt x="2896097" y="2064566"/>
                    <a:pt x="2890382" y="2057898"/>
                  </a:cubicBezTo>
                  <a:cubicBezTo>
                    <a:pt x="2881334" y="2053612"/>
                    <a:pt x="2871571" y="2049564"/>
                    <a:pt x="2863236" y="2049564"/>
                  </a:cubicBezTo>
                  <a:close/>
                  <a:moveTo>
                    <a:pt x="2453184" y="1703568"/>
                  </a:moveTo>
                  <a:cubicBezTo>
                    <a:pt x="2446516" y="1700711"/>
                    <a:pt x="2442706" y="1708331"/>
                    <a:pt x="2444611" y="1714046"/>
                  </a:cubicBezTo>
                  <a:cubicBezTo>
                    <a:pt x="2448421" y="1725476"/>
                    <a:pt x="2452231" y="1738811"/>
                    <a:pt x="2467471" y="1740716"/>
                  </a:cubicBezTo>
                  <a:cubicBezTo>
                    <a:pt x="2475091" y="1741668"/>
                    <a:pt x="2480806" y="1736906"/>
                    <a:pt x="2482711" y="1728333"/>
                  </a:cubicBezTo>
                  <a:cubicBezTo>
                    <a:pt x="2473186" y="1720713"/>
                    <a:pt x="2463661" y="1710236"/>
                    <a:pt x="2453184" y="1703568"/>
                  </a:cubicBezTo>
                  <a:close/>
                  <a:moveTo>
                    <a:pt x="802501" y="1583553"/>
                  </a:moveTo>
                  <a:cubicBezTo>
                    <a:pt x="805359" y="1585458"/>
                    <a:pt x="811074" y="1586410"/>
                    <a:pt x="812026" y="1589268"/>
                  </a:cubicBezTo>
                  <a:cubicBezTo>
                    <a:pt x="814884" y="1596888"/>
                    <a:pt x="807264" y="1597840"/>
                    <a:pt x="802501" y="1599745"/>
                  </a:cubicBezTo>
                  <a:cubicBezTo>
                    <a:pt x="797739" y="1601650"/>
                    <a:pt x="792976" y="1598793"/>
                    <a:pt x="792024" y="1594030"/>
                  </a:cubicBezTo>
                  <a:cubicBezTo>
                    <a:pt x="788214" y="1586410"/>
                    <a:pt x="794881" y="1585458"/>
                    <a:pt x="802501" y="1583553"/>
                  </a:cubicBezTo>
                  <a:close/>
                  <a:moveTo>
                    <a:pt x="573901" y="1577838"/>
                  </a:moveTo>
                  <a:cubicBezTo>
                    <a:pt x="581521" y="1579743"/>
                    <a:pt x="588189" y="1582600"/>
                    <a:pt x="592951" y="1589268"/>
                  </a:cubicBezTo>
                  <a:cubicBezTo>
                    <a:pt x="592951" y="1594982"/>
                    <a:pt x="589141" y="1596888"/>
                    <a:pt x="584379" y="1596888"/>
                  </a:cubicBezTo>
                  <a:cubicBezTo>
                    <a:pt x="575806" y="1597840"/>
                    <a:pt x="568186" y="1595935"/>
                    <a:pt x="565329" y="1587363"/>
                  </a:cubicBezTo>
                  <a:cubicBezTo>
                    <a:pt x="562471" y="1580695"/>
                    <a:pt x="568186" y="1576885"/>
                    <a:pt x="573901" y="1577838"/>
                  </a:cubicBezTo>
                  <a:close/>
                  <a:moveTo>
                    <a:pt x="698678" y="1550216"/>
                  </a:moveTo>
                  <a:cubicBezTo>
                    <a:pt x="729158" y="1545453"/>
                    <a:pt x="746303" y="1560693"/>
                    <a:pt x="763448" y="1592126"/>
                  </a:cubicBezTo>
                  <a:cubicBezTo>
                    <a:pt x="731063" y="1576886"/>
                    <a:pt x="706298" y="1611176"/>
                    <a:pt x="678676" y="1592126"/>
                  </a:cubicBezTo>
                  <a:cubicBezTo>
                    <a:pt x="675818" y="1573076"/>
                    <a:pt x="667246" y="1551168"/>
                    <a:pt x="698678" y="1550216"/>
                  </a:cubicBezTo>
                  <a:close/>
                  <a:moveTo>
                    <a:pt x="492939" y="1460681"/>
                  </a:moveTo>
                  <a:cubicBezTo>
                    <a:pt x="518656" y="1456871"/>
                    <a:pt x="541516" y="1464491"/>
                    <a:pt x="562471" y="1479731"/>
                  </a:cubicBezTo>
                  <a:cubicBezTo>
                    <a:pt x="590094" y="1499733"/>
                    <a:pt x="618669" y="1515926"/>
                    <a:pt x="646291" y="1537833"/>
                  </a:cubicBezTo>
                  <a:cubicBezTo>
                    <a:pt x="620574" y="1545453"/>
                    <a:pt x="593904" y="1560693"/>
                    <a:pt x="577711" y="1525451"/>
                  </a:cubicBezTo>
                  <a:cubicBezTo>
                    <a:pt x="567234" y="1503543"/>
                    <a:pt x="541516" y="1503543"/>
                    <a:pt x="527229" y="1487351"/>
                  </a:cubicBezTo>
                  <a:lnTo>
                    <a:pt x="525032" y="1486533"/>
                  </a:lnTo>
                  <a:lnTo>
                    <a:pt x="527229" y="1488303"/>
                  </a:lnTo>
                  <a:cubicBezTo>
                    <a:pt x="502464" y="1486398"/>
                    <a:pt x="475794" y="1465443"/>
                    <a:pt x="451029" y="1494971"/>
                  </a:cubicBezTo>
                  <a:cubicBezTo>
                    <a:pt x="453886" y="1467348"/>
                    <a:pt x="471984" y="1461633"/>
                    <a:pt x="492939" y="1460681"/>
                  </a:cubicBezTo>
                  <a:close/>
                  <a:moveTo>
                    <a:pt x="592475" y="1413889"/>
                  </a:moveTo>
                  <a:cubicBezTo>
                    <a:pt x="594380" y="1414008"/>
                    <a:pt x="596285" y="1414485"/>
                    <a:pt x="596761" y="1414961"/>
                  </a:cubicBezTo>
                  <a:cubicBezTo>
                    <a:pt x="605334" y="1423533"/>
                    <a:pt x="603428" y="1433058"/>
                    <a:pt x="595809" y="1447346"/>
                  </a:cubicBezTo>
                  <a:cubicBezTo>
                    <a:pt x="589141" y="1434011"/>
                    <a:pt x="579616" y="1426391"/>
                    <a:pt x="588189" y="1414961"/>
                  </a:cubicBezTo>
                  <a:cubicBezTo>
                    <a:pt x="588665" y="1414009"/>
                    <a:pt x="590570" y="1413770"/>
                    <a:pt x="592475" y="1413889"/>
                  </a:cubicBezTo>
                  <a:close/>
                  <a:moveTo>
                    <a:pt x="2633206" y="1174931"/>
                  </a:moveTo>
                  <a:cubicBezTo>
                    <a:pt x="2646541" y="1176836"/>
                    <a:pt x="2659876" y="1178741"/>
                    <a:pt x="2673211" y="1180646"/>
                  </a:cubicBezTo>
                  <a:cubicBezTo>
                    <a:pt x="2657018" y="1197791"/>
                    <a:pt x="2645588" y="1186361"/>
                    <a:pt x="2633206" y="1174931"/>
                  </a:cubicBezTo>
                  <a:close/>
                  <a:moveTo>
                    <a:pt x="2477948" y="1095873"/>
                  </a:moveTo>
                  <a:cubicBezTo>
                    <a:pt x="2477948" y="1101588"/>
                    <a:pt x="2478901" y="1106350"/>
                    <a:pt x="2484616" y="1110160"/>
                  </a:cubicBezTo>
                  <a:cubicBezTo>
                    <a:pt x="2478901" y="1119685"/>
                    <a:pt x="2464613" y="1121590"/>
                    <a:pt x="2464613" y="1135878"/>
                  </a:cubicBezTo>
                  <a:cubicBezTo>
                    <a:pt x="2464613" y="1153023"/>
                    <a:pt x="2454136" y="1151118"/>
                    <a:pt x="2444611" y="1144450"/>
                  </a:cubicBezTo>
                  <a:cubicBezTo>
                    <a:pt x="2434133" y="1136830"/>
                    <a:pt x="2413178" y="1133020"/>
                    <a:pt x="2415083" y="1119685"/>
                  </a:cubicBezTo>
                  <a:cubicBezTo>
                    <a:pt x="2417941" y="1101588"/>
                    <a:pt x="2436038" y="1116828"/>
                    <a:pt x="2446516" y="1114923"/>
                  </a:cubicBezTo>
                  <a:cubicBezTo>
                    <a:pt x="2458898" y="1112065"/>
                    <a:pt x="2470329" y="1106350"/>
                    <a:pt x="2477948" y="1095873"/>
                  </a:cubicBezTo>
                  <a:close/>
                  <a:moveTo>
                    <a:pt x="2344599" y="1039676"/>
                  </a:moveTo>
                  <a:cubicBezTo>
                    <a:pt x="2358886" y="1039676"/>
                    <a:pt x="2352219" y="1056821"/>
                    <a:pt x="2355076" y="1066346"/>
                  </a:cubicBezTo>
                  <a:cubicBezTo>
                    <a:pt x="2354124" y="1077776"/>
                    <a:pt x="2356981" y="1093016"/>
                    <a:pt x="2341741" y="1092063"/>
                  </a:cubicBezTo>
                  <a:cubicBezTo>
                    <a:pt x="2328406" y="1091111"/>
                    <a:pt x="2329359" y="1075871"/>
                    <a:pt x="2328406" y="1065393"/>
                  </a:cubicBezTo>
                  <a:cubicBezTo>
                    <a:pt x="2327454" y="1053011"/>
                    <a:pt x="2331264" y="1039676"/>
                    <a:pt x="2344599" y="1039676"/>
                  </a:cubicBezTo>
                  <a:close/>
                  <a:moveTo>
                    <a:pt x="699631" y="966334"/>
                  </a:moveTo>
                  <a:cubicBezTo>
                    <a:pt x="671056" y="960619"/>
                    <a:pt x="648196" y="971096"/>
                    <a:pt x="616764" y="992051"/>
                  </a:cubicBezTo>
                  <a:cubicBezTo>
                    <a:pt x="652959" y="990146"/>
                    <a:pt x="677724" y="983478"/>
                    <a:pt x="699631" y="966334"/>
                  </a:cubicBezTo>
                  <a:close/>
                  <a:moveTo>
                    <a:pt x="2786559" y="938711"/>
                  </a:moveTo>
                  <a:cubicBezTo>
                    <a:pt x="2796084" y="944426"/>
                    <a:pt x="2804656" y="939663"/>
                    <a:pt x="2814181" y="938711"/>
                  </a:cubicBezTo>
                  <a:cubicBezTo>
                    <a:pt x="2814181" y="940616"/>
                    <a:pt x="2814181" y="943473"/>
                    <a:pt x="2814181" y="945378"/>
                  </a:cubicBezTo>
                  <a:cubicBezTo>
                    <a:pt x="2803704" y="949188"/>
                    <a:pt x="2791321" y="959666"/>
                    <a:pt x="2786559" y="938711"/>
                  </a:cubicBezTo>
                  <a:close/>
                  <a:moveTo>
                    <a:pt x="737731" y="935019"/>
                  </a:moveTo>
                  <a:cubicBezTo>
                    <a:pt x="726540" y="936091"/>
                    <a:pt x="714872" y="940139"/>
                    <a:pt x="702489" y="951093"/>
                  </a:cubicBezTo>
                  <a:cubicBezTo>
                    <a:pt x="731064" y="951093"/>
                    <a:pt x="753924" y="958713"/>
                    <a:pt x="770116" y="936805"/>
                  </a:cubicBezTo>
                  <a:cubicBezTo>
                    <a:pt x="759639" y="935853"/>
                    <a:pt x="748923" y="933948"/>
                    <a:pt x="737731" y="935019"/>
                  </a:cubicBezTo>
                  <a:close/>
                  <a:moveTo>
                    <a:pt x="619383" y="880251"/>
                  </a:moveTo>
                  <a:cubicBezTo>
                    <a:pt x="616526" y="879417"/>
                    <a:pt x="612477" y="880608"/>
                    <a:pt x="608191" y="882513"/>
                  </a:cubicBezTo>
                  <a:cubicBezTo>
                    <a:pt x="589141" y="887276"/>
                    <a:pt x="539611" y="951093"/>
                    <a:pt x="541516" y="968238"/>
                  </a:cubicBezTo>
                  <a:cubicBezTo>
                    <a:pt x="543421" y="979668"/>
                    <a:pt x="550089" y="980621"/>
                    <a:pt x="558661" y="975858"/>
                  </a:cubicBezTo>
                  <a:cubicBezTo>
                    <a:pt x="569139" y="970143"/>
                    <a:pt x="576759" y="960618"/>
                    <a:pt x="578664" y="949188"/>
                  </a:cubicBezTo>
                  <a:cubicBezTo>
                    <a:pt x="582474" y="920613"/>
                    <a:pt x="601524" y="904421"/>
                    <a:pt x="623431" y="890133"/>
                  </a:cubicBezTo>
                  <a:cubicBezTo>
                    <a:pt x="623907" y="883942"/>
                    <a:pt x="622241" y="881084"/>
                    <a:pt x="619383" y="880251"/>
                  </a:cubicBezTo>
                  <a:close/>
                  <a:moveTo>
                    <a:pt x="659626" y="872036"/>
                  </a:moveTo>
                  <a:cubicBezTo>
                    <a:pt x="653911" y="870131"/>
                    <a:pt x="645339" y="876798"/>
                    <a:pt x="647244" y="879656"/>
                  </a:cubicBezTo>
                  <a:cubicBezTo>
                    <a:pt x="657721" y="901563"/>
                    <a:pt x="632956" y="928233"/>
                    <a:pt x="657721" y="950141"/>
                  </a:cubicBezTo>
                  <a:cubicBezTo>
                    <a:pt x="667246" y="936806"/>
                    <a:pt x="676771" y="926328"/>
                    <a:pt x="683439" y="913946"/>
                  </a:cubicBezTo>
                  <a:cubicBezTo>
                    <a:pt x="691059" y="897753"/>
                    <a:pt x="704394" y="924423"/>
                    <a:pt x="711061" y="910136"/>
                  </a:cubicBezTo>
                  <a:cubicBezTo>
                    <a:pt x="713919" y="903468"/>
                    <a:pt x="713919" y="896801"/>
                    <a:pt x="709156" y="891086"/>
                  </a:cubicBezTo>
                  <a:cubicBezTo>
                    <a:pt x="696774" y="875846"/>
                    <a:pt x="676771" y="876798"/>
                    <a:pt x="659626" y="872036"/>
                  </a:cubicBezTo>
                  <a:close/>
                  <a:moveTo>
                    <a:pt x="620410" y="803828"/>
                  </a:moveTo>
                  <a:cubicBezTo>
                    <a:pt x="614918" y="803575"/>
                    <a:pt x="609144" y="804646"/>
                    <a:pt x="603429" y="807266"/>
                  </a:cubicBezTo>
                  <a:cubicBezTo>
                    <a:pt x="579616" y="817743"/>
                    <a:pt x="555804" y="830126"/>
                    <a:pt x="532944" y="841556"/>
                  </a:cubicBezTo>
                  <a:cubicBezTo>
                    <a:pt x="530086" y="850128"/>
                    <a:pt x="536754" y="852033"/>
                    <a:pt x="541516" y="855843"/>
                  </a:cubicBezTo>
                  <a:cubicBezTo>
                    <a:pt x="561519" y="852986"/>
                    <a:pt x="579616" y="838698"/>
                    <a:pt x="602476" y="859653"/>
                  </a:cubicBezTo>
                  <a:cubicBezTo>
                    <a:pt x="617716" y="874893"/>
                    <a:pt x="654864" y="853938"/>
                    <a:pt x="652959" y="835841"/>
                  </a:cubicBezTo>
                  <a:cubicBezTo>
                    <a:pt x="650815" y="817267"/>
                    <a:pt x="636885" y="804587"/>
                    <a:pt x="620410" y="803828"/>
                  </a:cubicBezTo>
                  <a:close/>
                  <a:moveTo>
                    <a:pt x="2051228" y="690108"/>
                  </a:moveTo>
                  <a:cubicBezTo>
                    <a:pt x="2066468" y="695823"/>
                    <a:pt x="2079803" y="697728"/>
                    <a:pt x="2074088" y="722493"/>
                  </a:cubicBezTo>
                  <a:cubicBezTo>
                    <a:pt x="2066468" y="753925"/>
                    <a:pt x="2053133" y="773928"/>
                    <a:pt x="2021701" y="782500"/>
                  </a:cubicBezTo>
                  <a:cubicBezTo>
                    <a:pt x="2009318" y="785358"/>
                    <a:pt x="1997888" y="785358"/>
                    <a:pt x="2000746" y="772023"/>
                  </a:cubicBezTo>
                  <a:cubicBezTo>
                    <a:pt x="2006461" y="745353"/>
                    <a:pt x="2008366" y="714873"/>
                    <a:pt x="2036941" y="698680"/>
                  </a:cubicBezTo>
                  <a:cubicBezTo>
                    <a:pt x="2040751" y="694870"/>
                    <a:pt x="2045513" y="692965"/>
                    <a:pt x="2051228" y="690108"/>
                  </a:cubicBezTo>
                  <a:close/>
                  <a:moveTo>
                    <a:pt x="2111236" y="608669"/>
                  </a:moveTo>
                  <a:cubicBezTo>
                    <a:pt x="2115046" y="609621"/>
                    <a:pt x="2116951" y="613431"/>
                    <a:pt x="2113141" y="623433"/>
                  </a:cubicBezTo>
                  <a:cubicBezTo>
                    <a:pt x="2113141" y="624385"/>
                    <a:pt x="2112189" y="625338"/>
                    <a:pt x="2111236" y="626290"/>
                  </a:cubicBezTo>
                  <a:cubicBezTo>
                    <a:pt x="2147431" y="643435"/>
                    <a:pt x="2126476" y="692013"/>
                    <a:pt x="2159814" y="711063"/>
                  </a:cubicBezTo>
                  <a:cubicBezTo>
                    <a:pt x="2178864" y="721540"/>
                    <a:pt x="2174101" y="752020"/>
                    <a:pt x="2199819" y="758688"/>
                  </a:cubicBezTo>
                  <a:cubicBezTo>
                    <a:pt x="2206486" y="760593"/>
                    <a:pt x="2189341" y="798693"/>
                    <a:pt x="2176959" y="800598"/>
                  </a:cubicBezTo>
                  <a:cubicBezTo>
                    <a:pt x="2149336" y="805360"/>
                    <a:pt x="2120761" y="810123"/>
                    <a:pt x="2092186" y="814885"/>
                  </a:cubicBezTo>
                  <a:cubicBezTo>
                    <a:pt x="2089329" y="799645"/>
                    <a:pt x="2128381" y="789168"/>
                    <a:pt x="2092186" y="777738"/>
                  </a:cubicBezTo>
                  <a:cubicBezTo>
                    <a:pt x="2098854" y="765355"/>
                    <a:pt x="2098854" y="749163"/>
                    <a:pt x="2111236" y="740590"/>
                  </a:cubicBezTo>
                  <a:cubicBezTo>
                    <a:pt x="2127429" y="729160"/>
                    <a:pt x="2118856" y="712015"/>
                    <a:pt x="2110284" y="710110"/>
                  </a:cubicBezTo>
                  <a:cubicBezTo>
                    <a:pt x="2086471" y="705348"/>
                    <a:pt x="2087424" y="682488"/>
                    <a:pt x="2076946" y="669153"/>
                  </a:cubicBezTo>
                  <a:cubicBezTo>
                    <a:pt x="2062659" y="651055"/>
                    <a:pt x="2076946" y="617718"/>
                    <a:pt x="2097901" y="611050"/>
                  </a:cubicBezTo>
                  <a:cubicBezTo>
                    <a:pt x="2101711" y="609621"/>
                    <a:pt x="2107426" y="607716"/>
                    <a:pt x="2111236" y="608669"/>
                  </a:cubicBezTo>
                  <a:close/>
                  <a:moveTo>
                    <a:pt x="927279" y="479605"/>
                  </a:moveTo>
                  <a:cubicBezTo>
                    <a:pt x="932041" y="477700"/>
                    <a:pt x="935851" y="480558"/>
                    <a:pt x="933946" y="486273"/>
                  </a:cubicBezTo>
                  <a:cubicBezTo>
                    <a:pt x="932041" y="490083"/>
                    <a:pt x="929184" y="492941"/>
                    <a:pt x="929184" y="493893"/>
                  </a:cubicBezTo>
                  <a:cubicBezTo>
                    <a:pt x="919659" y="493893"/>
                    <a:pt x="917754" y="491035"/>
                    <a:pt x="919659" y="488178"/>
                  </a:cubicBezTo>
                  <a:cubicBezTo>
                    <a:pt x="921564" y="484368"/>
                    <a:pt x="924421" y="480558"/>
                    <a:pt x="927279" y="479605"/>
                  </a:cubicBezTo>
                  <a:close/>
                  <a:moveTo>
                    <a:pt x="1938089" y="417931"/>
                  </a:moveTo>
                  <a:cubicBezTo>
                    <a:pt x="1948537" y="420431"/>
                    <a:pt x="1955503" y="431504"/>
                    <a:pt x="1959789" y="441505"/>
                  </a:cubicBezTo>
                  <a:cubicBezTo>
                    <a:pt x="1967409" y="457698"/>
                    <a:pt x="1952169" y="461508"/>
                    <a:pt x="1940739" y="466270"/>
                  </a:cubicBezTo>
                  <a:cubicBezTo>
                    <a:pt x="1909306" y="478653"/>
                    <a:pt x="1880731" y="501513"/>
                    <a:pt x="1842631" y="480558"/>
                  </a:cubicBezTo>
                  <a:cubicBezTo>
                    <a:pt x="1829296" y="472938"/>
                    <a:pt x="1832154" y="467223"/>
                    <a:pt x="1832154" y="458650"/>
                  </a:cubicBezTo>
                  <a:cubicBezTo>
                    <a:pt x="1828344" y="450078"/>
                    <a:pt x="1835964" y="442458"/>
                    <a:pt x="1833106" y="431980"/>
                  </a:cubicBezTo>
                  <a:cubicBezTo>
                    <a:pt x="1828344" y="420550"/>
                    <a:pt x="1835011" y="416740"/>
                    <a:pt x="1845489" y="423408"/>
                  </a:cubicBezTo>
                  <a:cubicBezTo>
                    <a:pt x="1847394" y="430075"/>
                    <a:pt x="1849299" y="439600"/>
                    <a:pt x="1857871" y="432933"/>
                  </a:cubicBezTo>
                  <a:cubicBezTo>
                    <a:pt x="1878826" y="418645"/>
                    <a:pt x="1903591" y="426265"/>
                    <a:pt x="1926451" y="418645"/>
                  </a:cubicBezTo>
                  <a:cubicBezTo>
                    <a:pt x="1930737" y="417216"/>
                    <a:pt x="1934607" y="417097"/>
                    <a:pt x="1938089" y="417931"/>
                  </a:cubicBezTo>
                  <a:close/>
                  <a:moveTo>
                    <a:pt x="904419" y="389118"/>
                  </a:moveTo>
                  <a:cubicBezTo>
                    <a:pt x="915849" y="404358"/>
                    <a:pt x="928231" y="418646"/>
                    <a:pt x="938709" y="433886"/>
                  </a:cubicBezTo>
                  <a:cubicBezTo>
                    <a:pt x="940614" y="436743"/>
                    <a:pt x="940614" y="441505"/>
                    <a:pt x="942519" y="446268"/>
                  </a:cubicBezTo>
                  <a:cubicBezTo>
                    <a:pt x="938709" y="447221"/>
                    <a:pt x="932041" y="450078"/>
                    <a:pt x="931089" y="449125"/>
                  </a:cubicBezTo>
                  <a:cubicBezTo>
                    <a:pt x="912991" y="426266"/>
                    <a:pt x="896799" y="440553"/>
                    <a:pt x="878701" y="449125"/>
                  </a:cubicBezTo>
                  <a:cubicBezTo>
                    <a:pt x="871081" y="452936"/>
                    <a:pt x="863461" y="446268"/>
                    <a:pt x="856794" y="443411"/>
                  </a:cubicBezTo>
                  <a:cubicBezTo>
                    <a:pt x="835839" y="424361"/>
                    <a:pt x="864414" y="422455"/>
                    <a:pt x="867271" y="412930"/>
                  </a:cubicBezTo>
                  <a:cubicBezTo>
                    <a:pt x="878701" y="402453"/>
                    <a:pt x="887274" y="388166"/>
                    <a:pt x="904419" y="389118"/>
                  </a:cubicBezTo>
                  <a:close/>
                  <a:moveTo>
                    <a:pt x="1062534" y="340541"/>
                  </a:moveTo>
                  <a:cubicBezTo>
                    <a:pt x="1073011" y="340541"/>
                    <a:pt x="1082536" y="340541"/>
                    <a:pt x="1083489" y="353876"/>
                  </a:cubicBezTo>
                  <a:cubicBezTo>
                    <a:pt x="1073964" y="356733"/>
                    <a:pt x="1066344" y="373878"/>
                    <a:pt x="1053961" y="360543"/>
                  </a:cubicBezTo>
                  <a:cubicBezTo>
                    <a:pt x="1045389" y="351018"/>
                    <a:pt x="1054914" y="345303"/>
                    <a:pt x="1062534" y="340541"/>
                  </a:cubicBezTo>
                  <a:close/>
                  <a:moveTo>
                    <a:pt x="2471113" y="336025"/>
                  </a:moveTo>
                  <a:cubicBezTo>
                    <a:pt x="2489315" y="339763"/>
                    <a:pt x="2505689" y="355066"/>
                    <a:pt x="2521763" y="370068"/>
                  </a:cubicBezTo>
                  <a:cubicBezTo>
                    <a:pt x="2652256" y="491988"/>
                    <a:pt x="2764651" y="627243"/>
                    <a:pt x="2848471" y="785358"/>
                  </a:cubicBezTo>
                  <a:cubicBezTo>
                    <a:pt x="2875141" y="835841"/>
                    <a:pt x="2898953" y="887276"/>
                    <a:pt x="2920861" y="940616"/>
                  </a:cubicBezTo>
                  <a:cubicBezTo>
                    <a:pt x="2925623" y="952046"/>
                    <a:pt x="2938006" y="963476"/>
                    <a:pt x="2926576" y="977763"/>
                  </a:cubicBezTo>
                  <a:cubicBezTo>
                    <a:pt x="2893238" y="978716"/>
                    <a:pt x="2872283" y="955856"/>
                    <a:pt x="2847518" y="938711"/>
                  </a:cubicBezTo>
                  <a:cubicBezTo>
                    <a:pt x="2844661" y="919661"/>
                    <a:pt x="2858948" y="906326"/>
                    <a:pt x="2864663" y="890133"/>
                  </a:cubicBezTo>
                  <a:cubicBezTo>
                    <a:pt x="2846566" y="892991"/>
                    <a:pt x="2829421" y="903468"/>
                    <a:pt x="2810371" y="908231"/>
                  </a:cubicBezTo>
                  <a:cubicBezTo>
                    <a:pt x="2792273" y="911088"/>
                    <a:pt x="2774176" y="912041"/>
                    <a:pt x="2757031" y="904421"/>
                  </a:cubicBezTo>
                  <a:cubicBezTo>
                    <a:pt x="2741791" y="897753"/>
                    <a:pt x="2733218" y="902516"/>
                    <a:pt x="2728456" y="916803"/>
                  </a:cubicBezTo>
                  <a:cubicBezTo>
                    <a:pt x="2724646" y="935853"/>
                    <a:pt x="2713216" y="952998"/>
                    <a:pt x="2707501" y="971096"/>
                  </a:cubicBezTo>
                  <a:cubicBezTo>
                    <a:pt x="2702738" y="984431"/>
                    <a:pt x="2699881" y="997766"/>
                    <a:pt x="2706548" y="1011101"/>
                  </a:cubicBezTo>
                  <a:cubicBezTo>
                    <a:pt x="2712263" y="1021578"/>
                    <a:pt x="2722741" y="1031103"/>
                    <a:pt x="2712263" y="1044438"/>
                  </a:cubicBezTo>
                  <a:cubicBezTo>
                    <a:pt x="2722979" y="1032294"/>
                    <a:pt x="2735302" y="1023900"/>
                    <a:pt x="2750438" y="1026892"/>
                  </a:cubicBezTo>
                  <a:lnTo>
                    <a:pt x="2757317" y="1029909"/>
                  </a:lnTo>
                  <a:lnTo>
                    <a:pt x="2760842" y="1028246"/>
                  </a:lnTo>
                  <a:cubicBezTo>
                    <a:pt x="2768462" y="1021578"/>
                    <a:pt x="2775130" y="1013006"/>
                    <a:pt x="2785607" y="1010148"/>
                  </a:cubicBezTo>
                  <a:cubicBezTo>
                    <a:pt x="2791798" y="1008243"/>
                    <a:pt x="2798228" y="1006814"/>
                    <a:pt x="2804538" y="1006457"/>
                  </a:cubicBezTo>
                  <a:cubicBezTo>
                    <a:pt x="2810848" y="1006100"/>
                    <a:pt x="2817040" y="1006814"/>
                    <a:pt x="2822755" y="1009196"/>
                  </a:cubicBezTo>
                  <a:cubicBezTo>
                    <a:pt x="2859902" y="1023483"/>
                    <a:pt x="2898955" y="1027293"/>
                    <a:pt x="2938959" y="1031103"/>
                  </a:cubicBezTo>
                  <a:cubicBezTo>
                    <a:pt x="2955152" y="1033008"/>
                    <a:pt x="2957057" y="1047296"/>
                    <a:pt x="2959915" y="1058726"/>
                  </a:cubicBezTo>
                  <a:cubicBezTo>
                    <a:pt x="2990394" y="1159691"/>
                    <a:pt x="3010397" y="1262561"/>
                    <a:pt x="3021827" y="1368288"/>
                  </a:cubicBezTo>
                  <a:cubicBezTo>
                    <a:pt x="3029447" y="1433058"/>
                    <a:pt x="3025637" y="1497828"/>
                    <a:pt x="3027542" y="1562598"/>
                  </a:cubicBezTo>
                  <a:cubicBezTo>
                    <a:pt x="3027542" y="1573076"/>
                    <a:pt x="3031352" y="1585458"/>
                    <a:pt x="3020874" y="1594983"/>
                  </a:cubicBezTo>
                  <a:cubicBezTo>
                    <a:pt x="2992299" y="1573076"/>
                    <a:pt x="2963724" y="1551168"/>
                    <a:pt x="2958009" y="1512116"/>
                  </a:cubicBezTo>
                  <a:cubicBezTo>
                    <a:pt x="2954199" y="1483541"/>
                    <a:pt x="2933244" y="1467348"/>
                    <a:pt x="2918005" y="1446393"/>
                  </a:cubicBezTo>
                  <a:cubicBezTo>
                    <a:pt x="2898955" y="1421628"/>
                    <a:pt x="2888477" y="1390196"/>
                    <a:pt x="2860855" y="1371146"/>
                  </a:cubicBezTo>
                  <a:cubicBezTo>
                    <a:pt x="2846567" y="1368288"/>
                    <a:pt x="2836089" y="1359716"/>
                    <a:pt x="2831327" y="1343523"/>
                  </a:cubicBezTo>
                  <a:cubicBezTo>
                    <a:pt x="2835137" y="1360668"/>
                    <a:pt x="2849424" y="1368288"/>
                    <a:pt x="2856092" y="1380671"/>
                  </a:cubicBezTo>
                  <a:cubicBezTo>
                    <a:pt x="2882762" y="1424486"/>
                    <a:pt x="2896097" y="1474968"/>
                    <a:pt x="2930387" y="1514021"/>
                  </a:cubicBezTo>
                  <a:cubicBezTo>
                    <a:pt x="2938007" y="1522593"/>
                    <a:pt x="2938959" y="1534976"/>
                    <a:pt x="2939912" y="1546406"/>
                  </a:cubicBezTo>
                  <a:cubicBezTo>
                    <a:pt x="2941817" y="1566408"/>
                    <a:pt x="2950390" y="1582601"/>
                    <a:pt x="2962772" y="1597841"/>
                  </a:cubicBezTo>
                  <a:cubicBezTo>
                    <a:pt x="2983727" y="1622606"/>
                    <a:pt x="2993252" y="1652133"/>
                    <a:pt x="2999919" y="1683566"/>
                  </a:cubicBezTo>
                  <a:cubicBezTo>
                    <a:pt x="3023732" y="1698806"/>
                    <a:pt x="3015159" y="1721666"/>
                    <a:pt x="3012302" y="1740716"/>
                  </a:cubicBezTo>
                  <a:cubicBezTo>
                    <a:pt x="2988490" y="1885496"/>
                    <a:pt x="2951342" y="2026466"/>
                    <a:pt x="2886572" y="2158864"/>
                  </a:cubicBezTo>
                  <a:cubicBezTo>
                    <a:pt x="2872284" y="2188391"/>
                    <a:pt x="2858949" y="2218871"/>
                    <a:pt x="2841805" y="2246493"/>
                  </a:cubicBezTo>
                  <a:cubicBezTo>
                    <a:pt x="2837042" y="2255066"/>
                    <a:pt x="2835137" y="2266496"/>
                    <a:pt x="2821802" y="2266496"/>
                  </a:cubicBezTo>
                  <a:cubicBezTo>
                    <a:pt x="2812277" y="2260781"/>
                    <a:pt x="2812277" y="2249351"/>
                    <a:pt x="2808467" y="2240778"/>
                  </a:cubicBezTo>
                  <a:cubicBezTo>
                    <a:pt x="2794180" y="2222681"/>
                    <a:pt x="2796084" y="2198868"/>
                    <a:pt x="2785607" y="2172198"/>
                  </a:cubicBezTo>
                  <a:cubicBezTo>
                    <a:pt x="2795132" y="2196011"/>
                    <a:pt x="2791322" y="2217918"/>
                    <a:pt x="2805609" y="2234111"/>
                  </a:cubicBezTo>
                  <a:cubicBezTo>
                    <a:pt x="2812277" y="2246493"/>
                    <a:pt x="2811324" y="2261733"/>
                    <a:pt x="2821802" y="2273164"/>
                  </a:cubicBezTo>
                  <a:cubicBezTo>
                    <a:pt x="2795132" y="2339839"/>
                    <a:pt x="2750364" y="2394131"/>
                    <a:pt x="2708455" y="2451281"/>
                  </a:cubicBezTo>
                  <a:cubicBezTo>
                    <a:pt x="2661782" y="2514146"/>
                    <a:pt x="2606537" y="2568439"/>
                    <a:pt x="2551292" y="2622731"/>
                  </a:cubicBezTo>
                  <a:cubicBezTo>
                    <a:pt x="2527480" y="2646543"/>
                    <a:pt x="2502714" y="2666546"/>
                    <a:pt x="2476997" y="2687501"/>
                  </a:cubicBezTo>
                  <a:cubicBezTo>
                    <a:pt x="2465567" y="2677976"/>
                    <a:pt x="2476997" y="2661783"/>
                    <a:pt x="2463662" y="2655116"/>
                  </a:cubicBezTo>
                  <a:cubicBezTo>
                    <a:pt x="2469377" y="2608443"/>
                    <a:pt x="2446517" y="2570343"/>
                    <a:pt x="2425562" y="2533196"/>
                  </a:cubicBezTo>
                  <a:cubicBezTo>
                    <a:pt x="2392224" y="2475093"/>
                    <a:pt x="2414132" y="2424611"/>
                    <a:pt x="2439849" y="2375081"/>
                  </a:cubicBezTo>
                  <a:cubicBezTo>
                    <a:pt x="2453184" y="2349364"/>
                    <a:pt x="2458899" y="2330314"/>
                    <a:pt x="2449374" y="2301739"/>
                  </a:cubicBezTo>
                  <a:cubicBezTo>
                    <a:pt x="2439849" y="2272211"/>
                    <a:pt x="2442707" y="2240778"/>
                    <a:pt x="2430324" y="2210298"/>
                  </a:cubicBezTo>
                  <a:cubicBezTo>
                    <a:pt x="2420799" y="2187439"/>
                    <a:pt x="2416989" y="2160768"/>
                    <a:pt x="2396987" y="2144576"/>
                  </a:cubicBezTo>
                  <a:cubicBezTo>
                    <a:pt x="2352219" y="2107428"/>
                    <a:pt x="2357934" y="2060756"/>
                    <a:pt x="2370317" y="2012178"/>
                  </a:cubicBezTo>
                  <a:cubicBezTo>
                    <a:pt x="2372222" y="2005511"/>
                    <a:pt x="2374127" y="1998843"/>
                    <a:pt x="2374127" y="1992176"/>
                  </a:cubicBezTo>
                  <a:cubicBezTo>
                    <a:pt x="2376984" y="1954076"/>
                    <a:pt x="2356982" y="1935978"/>
                    <a:pt x="2319834" y="1944551"/>
                  </a:cubicBezTo>
                  <a:cubicBezTo>
                    <a:pt x="2303642" y="1948361"/>
                    <a:pt x="2292212" y="1948361"/>
                    <a:pt x="2282687" y="1931216"/>
                  </a:cubicBezTo>
                  <a:cubicBezTo>
                    <a:pt x="2263637" y="1897878"/>
                    <a:pt x="2235062" y="1889306"/>
                    <a:pt x="2200772" y="1905498"/>
                  </a:cubicBezTo>
                  <a:cubicBezTo>
                    <a:pt x="2186484" y="1912166"/>
                    <a:pt x="2171244" y="1918833"/>
                    <a:pt x="2157909" y="1926453"/>
                  </a:cubicBezTo>
                  <a:cubicBezTo>
                    <a:pt x="2140764" y="1935978"/>
                    <a:pt x="2124572" y="1938836"/>
                    <a:pt x="2106474" y="1931216"/>
                  </a:cubicBezTo>
                  <a:cubicBezTo>
                    <a:pt x="2083614" y="1921691"/>
                    <a:pt x="2059802" y="1925501"/>
                    <a:pt x="2040752" y="1937883"/>
                  </a:cubicBezTo>
                  <a:cubicBezTo>
                    <a:pt x="2012177" y="1956933"/>
                    <a:pt x="1991222" y="1941693"/>
                    <a:pt x="1974077" y="1924548"/>
                  </a:cubicBezTo>
                  <a:cubicBezTo>
                    <a:pt x="1956932" y="1907403"/>
                    <a:pt x="1938834" y="1892163"/>
                    <a:pt x="1919784" y="1877876"/>
                  </a:cubicBezTo>
                  <a:cubicBezTo>
                    <a:pt x="1909307" y="1870256"/>
                    <a:pt x="1899782" y="1861683"/>
                    <a:pt x="1896924" y="1849301"/>
                  </a:cubicBezTo>
                  <a:cubicBezTo>
                    <a:pt x="1889304" y="1812153"/>
                    <a:pt x="1862634" y="1789293"/>
                    <a:pt x="1839774" y="1762623"/>
                  </a:cubicBezTo>
                  <a:cubicBezTo>
                    <a:pt x="1827392" y="1748336"/>
                    <a:pt x="1815962" y="1694043"/>
                    <a:pt x="1822629" y="1676898"/>
                  </a:cubicBezTo>
                  <a:cubicBezTo>
                    <a:pt x="1840727" y="1632131"/>
                    <a:pt x="1846442" y="1585458"/>
                    <a:pt x="1829297" y="1537833"/>
                  </a:cubicBezTo>
                  <a:cubicBezTo>
                    <a:pt x="1826439" y="1530213"/>
                    <a:pt x="1823582" y="1522593"/>
                    <a:pt x="1828344" y="1514973"/>
                  </a:cubicBezTo>
                  <a:cubicBezTo>
                    <a:pt x="1854062" y="1466396"/>
                    <a:pt x="1875017" y="1416866"/>
                    <a:pt x="1909307" y="1373051"/>
                  </a:cubicBezTo>
                  <a:cubicBezTo>
                    <a:pt x="1915022" y="1366383"/>
                    <a:pt x="1923594" y="1365431"/>
                    <a:pt x="1929309" y="1361621"/>
                  </a:cubicBezTo>
                  <a:cubicBezTo>
                    <a:pt x="1954074" y="1345428"/>
                    <a:pt x="1976934" y="1330188"/>
                    <a:pt x="1977887" y="1293041"/>
                  </a:cubicBezTo>
                  <a:cubicBezTo>
                    <a:pt x="1978839" y="1267323"/>
                    <a:pt x="1992174" y="1239701"/>
                    <a:pt x="2019797" y="1227318"/>
                  </a:cubicBezTo>
                  <a:cubicBezTo>
                    <a:pt x="2040752" y="1217793"/>
                    <a:pt x="2050277" y="1201601"/>
                    <a:pt x="2051229" y="1178741"/>
                  </a:cubicBezTo>
                  <a:cubicBezTo>
                    <a:pt x="2058849" y="1162548"/>
                    <a:pt x="2071232" y="1167311"/>
                    <a:pt x="2083614" y="1172073"/>
                  </a:cubicBezTo>
                  <a:cubicBezTo>
                    <a:pt x="2111237" y="1181598"/>
                    <a:pt x="2136002" y="1178741"/>
                    <a:pt x="2161719" y="1162548"/>
                  </a:cubicBezTo>
                  <a:cubicBezTo>
                    <a:pt x="2193152" y="1142546"/>
                    <a:pt x="2229347" y="1134926"/>
                    <a:pt x="2266494" y="1136831"/>
                  </a:cubicBezTo>
                  <a:cubicBezTo>
                    <a:pt x="2288402" y="1137783"/>
                    <a:pt x="2310309" y="1137783"/>
                    <a:pt x="2331264" y="1133021"/>
                  </a:cubicBezTo>
                  <a:cubicBezTo>
                    <a:pt x="2370317" y="1123496"/>
                    <a:pt x="2397939" y="1138736"/>
                    <a:pt x="2387462" y="1197791"/>
                  </a:cubicBezTo>
                  <a:cubicBezTo>
                    <a:pt x="2384604" y="1213983"/>
                    <a:pt x="2384604" y="1228271"/>
                    <a:pt x="2400797" y="1229223"/>
                  </a:cubicBezTo>
                  <a:cubicBezTo>
                    <a:pt x="2447469" y="1231128"/>
                    <a:pt x="2477949" y="1266371"/>
                    <a:pt x="2517002" y="1283516"/>
                  </a:cubicBezTo>
                  <a:cubicBezTo>
                    <a:pt x="2538909" y="1293041"/>
                    <a:pt x="2550339" y="1296851"/>
                    <a:pt x="2556055" y="1266371"/>
                  </a:cubicBezTo>
                  <a:cubicBezTo>
                    <a:pt x="2561769" y="1236843"/>
                    <a:pt x="2589392" y="1227318"/>
                    <a:pt x="2617967" y="1241606"/>
                  </a:cubicBezTo>
                  <a:cubicBezTo>
                    <a:pt x="2644637" y="1254941"/>
                    <a:pt x="2673212" y="1262561"/>
                    <a:pt x="2701787" y="1271133"/>
                  </a:cubicBezTo>
                  <a:cubicBezTo>
                    <a:pt x="2743697" y="1283516"/>
                    <a:pt x="2782749" y="1259703"/>
                    <a:pt x="2823707" y="1270181"/>
                  </a:cubicBezTo>
                  <a:cubicBezTo>
                    <a:pt x="2833232" y="1272086"/>
                    <a:pt x="2840852" y="1262561"/>
                    <a:pt x="2842757" y="1253988"/>
                  </a:cubicBezTo>
                  <a:cubicBezTo>
                    <a:pt x="2847519" y="1233033"/>
                    <a:pt x="2856092" y="1212078"/>
                    <a:pt x="2857997" y="1191123"/>
                  </a:cubicBezTo>
                  <a:cubicBezTo>
                    <a:pt x="2861807" y="1157786"/>
                    <a:pt x="2857044" y="1154928"/>
                    <a:pt x="2824659" y="1163501"/>
                  </a:cubicBezTo>
                  <a:cubicBezTo>
                    <a:pt x="2807514" y="1168263"/>
                    <a:pt x="2793227" y="1167311"/>
                    <a:pt x="2781797" y="1153023"/>
                  </a:cubicBezTo>
                  <a:lnTo>
                    <a:pt x="2778142" y="1149005"/>
                  </a:lnTo>
                  <a:lnTo>
                    <a:pt x="2758579" y="1157637"/>
                  </a:lnTo>
                  <a:cubicBezTo>
                    <a:pt x="2730182" y="1164691"/>
                    <a:pt x="2706072" y="1153261"/>
                    <a:pt x="2684641" y="1122543"/>
                  </a:cubicBezTo>
                  <a:cubicBezTo>
                    <a:pt x="2676068" y="1110161"/>
                    <a:pt x="2672258" y="1095873"/>
                    <a:pt x="2664638" y="1083491"/>
                  </a:cubicBezTo>
                  <a:cubicBezTo>
                    <a:pt x="2658923" y="1073966"/>
                    <a:pt x="2664638" y="1054916"/>
                    <a:pt x="2646541" y="1054916"/>
                  </a:cubicBezTo>
                  <a:cubicBezTo>
                    <a:pt x="2631301" y="1055868"/>
                    <a:pt x="2616061" y="1061583"/>
                    <a:pt x="2610346" y="1080633"/>
                  </a:cubicBezTo>
                  <a:lnTo>
                    <a:pt x="2609202" y="1082346"/>
                  </a:lnTo>
                  <a:lnTo>
                    <a:pt x="2613204" y="1086348"/>
                  </a:lnTo>
                  <a:cubicBezTo>
                    <a:pt x="2619871" y="1093968"/>
                    <a:pt x="2626539" y="1101588"/>
                    <a:pt x="2632254" y="1108255"/>
                  </a:cubicBezTo>
                  <a:cubicBezTo>
                    <a:pt x="2619871" y="1117780"/>
                    <a:pt x="2617014" y="1133020"/>
                    <a:pt x="2609394" y="1145403"/>
                  </a:cubicBezTo>
                  <a:cubicBezTo>
                    <a:pt x="2602726" y="1154928"/>
                    <a:pt x="2586534" y="1142545"/>
                    <a:pt x="2584629" y="1132068"/>
                  </a:cubicBezTo>
                  <a:cubicBezTo>
                    <a:pt x="2581771" y="1117780"/>
                    <a:pt x="2574151" y="1106350"/>
                    <a:pt x="2566055" y="1095397"/>
                  </a:cubicBezTo>
                  <a:lnTo>
                    <a:pt x="2558490" y="1083461"/>
                  </a:lnTo>
                  <a:lnTo>
                    <a:pt x="2545576" y="1071108"/>
                  </a:lnTo>
                  <a:cubicBezTo>
                    <a:pt x="2541766" y="1068251"/>
                    <a:pt x="2537003" y="1065393"/>
                    <a:pt x="2536051" y="1061583"/>
                  </a:cubicBezTo>
                  <a:cubicBezTo>
                    <a:pt x="2522716" y="1003481"/>
                    <a:pt x="2462708" y="991098"/>
                    <a:pt x="2429371" y="952046"/>
                  </a:cubicBezTo>
                  <a:cubicBezTo>
                    <a:pt x="2426513" y="949188"/>
                    <a:pt x="2421751" y="947283"/>
                    <a:pt x="2417941" y="944426"/>
                  </a:cubicBezTo>
                  <a:cubicBezTo>
                    <a:pt x="2416036" y="943473"/>
                    <a:pt x="2413178" y="943473"/>
                    <a:pt x="2407463" y="947283"/>
                  </a:cubicBezTo>
                  <a:cubicBezTo>
                    <a:pt x="2425561" y="973001"/>
                    <a:pt x="2440801" y="998718"/>
                    <a:pt x="2469376" y="1014911"/>
                  </a:cubicBezTo>
                  <a:cubicBezTo>
                    <a:pt x="2483663" y="1023483"/>
                    <a:pt x="2500808" y="1028246"/>
                    <a:pt x="2509381" y="1044438"/>
                  </a:cubicBezTo>
                  <a:cubicBezTo>
                    <a:pt x="2510333" y="1049201"/>
                    <a:pt x="2508428" y="1053963"/>
                    <a:pt x="2504618" y="1057773"/>
                  </a:cubicBezTo>
                  <a:cubicBezTo>
                    <a:pt x="2500808" y="1066346"/>
                    <a:pt x="2479853" y="1059678"/>
                    <a:pt x="2488426" y="1077776"/>
                  </a:cubicBezTo>
                  <a:cubicBezTo>
                    <a:pt x="2485568" y="1082538"/>
                    <a:pt x="2481758" y="1084443"/>
                    <a:pt x="2476996" y="1084443"/>
                  </a:cubicBezTo>
                  <a:cubicBezTo>
                    <a:pt x="2437943" y="1050153"/>
                    <a:pt x="2385556" y="1032056"/>
                    <a:pt x="2356028" y="985383"/>
                  </a:cubicBezTo>
                  <a:cubicBezTo>
                    <a:pt x="2346503" y="970143"/>
                    <a:pt x="2333168" y="968238"/>
                    <a:pt x="2317928" y="978716"/>
                  </a:cubicBezTo>
                  <a:cubicBezTo>
                    <a:pt x="2310308" y="984431"/>
                    <a:pt x="2301736" y="994908"/>
                    <a:pt x="2295068" y="993003"/>
                  </a:cubicBezTo>
                  <a:cubicBezTo>
                    <a:pt x="2237918" y="978716"/>
                    <a:pt x="2232203" y="1040628"/>
                    <a:pt x="2196008" y="1057773"/>
                  </a:cubicBezTo>
                  <a:cubicBezTo>
                    <a:pt x="2185531" y="1062536"/>
                    <a:pt x="2183626" y="1075871"/>
                    <a:pt x="2181721" y="1087301"/>
                  </a:cubicBezTo>
                  <a:cubicBezTo>
                    <a:pt x="2172196" y="1130163"/>
                    <a:pt x="2149336" y="1152071"/>
                    <a:pt x="2105521" y="1157786"/>
                  </a:cubicBezTo>
                  <a:cubicBezTo>
                    <a:pt x="2088376" y="1159691"/>
                    <a:pt x="2069326" y="1179693"/>
                    <a:pt x="2053133" y="1155881"/>
                  </a:cubicBezTo>
                  <a:cubicBezTo>
                    <a:pt x="2052181" y="1145403"/>
                    <a:pt x="2048371" y="1137783"/>
                    <a:pt x="2036941" y="1136831"/>
                  </a:cubicBezTo>
                  <a:cubicBezTo>
                    <a:pt x="2026463" y="1135878"/>
                    <a:pt x="2010271" y="1148261"/>
                    <a:pt x="2008366" y="1131116"/>
                  </a:cubicBezTo>
                  <a:cubicBezTo>
                    <a:pt x="2005508" y="1113018"/>
                    <a:pt x="1993126" y="1094921"/>
                    <a:pt x="2001698" y="1074918"/>
                  </a:cubicBezTo>
                  <a:cubicBezTo>
                    <a:pt x="2011223" y="1051106"/>
                    <a:pt x="2015986" y="1027293"/>
                    <a:pt x="2008366" y="1001576"/>
                  </a:cubicBezTo>
                  <a:cubicBezTo>
                    <a:pt x="2002651" y="979668"/>
                    <a:pt x="2021701" y="978716"/>
                    <a:pt x="2035988" y="977763"/>
                  </a:cubicBezTo>
                  <a:cubicBezTo>
                    <a:pt x="2059801" y="974906"/>
                    <a:pt x="2083613" y="981573"/>
                    <a:pt x="2107426" y="983478"/>
                  </a:cubicBezTo>
                  <a:cubicBezTo>
                    <a:pt x="2120761" y="984431"/>
                    <a:pt x="2139811" y="992051"/>
                    <a:pt x="2148383" y="975858"/>
                  </a:cubicBezTo>
                  <a:cubicBezTo>
                    <a:pt x="2157908" y="956808"/>
                    <a:pt x="2162671" y="934901"/>
                    <a:pt x="2150288" y="913946"/>
                  </a:cubicBezTo>
                  <a:cubicBezTo>
                    <a:pt x="2140763" y="897753"/>
                    <a:pt x="2131238" y="882513"/>
                    <a:pt x="2112188" y="876798"/>
                  </a:cubicBezTo>
                  <a:cubicBezTo>
                    <a:pt x="2105521" y="874893"/>
                    <a:pt x="2094091" y="873941"/>
                    <a:pt x="2096948" y="862511"/>
                  </a:cubicBezTo>
                  <a:cubicBezTo>
                    <a:pt x="2098853" y="852033"/>
                    <a:pt x="2109331" y="852033"/>
                    <a:pt x="2118856" y="849176"/>
                  </a:cubicBezTo>
                  <a:cubicBezTo>
                    <a:pt x="2149336" y="838698"/>
                    <a:pt x="2177911" y="830126"/>
                    <a:pt x="2206486" y="810123"/>
                  </a:cubicBezTo>
                  <a:cubicBezTo>
                    <a:pt x="2241728" y="785358"/>
                    <a:pt x="2258873" y="735828"/>
                    <a:pt x="2308403" y="731066"/>
                  </a:cubicBezTo>
                  <a:cubicBezTo>
                    <a:pt x="2322691" y="729161"/>
                    <a:pt x="2323643" y="718683"/>
                    <a:pt x="2321738" y="708206"/>
                  </a:cubicBezTo>
                  <a:cubicBezTo>
                    <a:pt x="2319833" y="698681"/>
                    <a:pt x="2314118" y="689156"/>
                    <a:pt x="2311261" y="679631"/>
                  </a:cubicBezTo>
                  <a:cubicBezTo>
                    <a:pt x="2307451" y="666296"/>
                    <a:pt x="2305546" y="652008"/>
                    <a:pt x="2320786" y="643436"/>
                  </a:cubicBezTo>
                  <a:cubicBezTo>
                    <a:pt x="2326501" y="640578"/>
                    <a:pt x="2334121" y="632958"/>
                    <a:pt x="2338883" y="638673"/>
                  </a:cubicBezTo>
                  <a:cubicBezTo>
                    <a:pt x="2346503" y="649151"/>
                    <a:pt x="2353171" y="662486"/>
                    <a:pt x="2343646" y="675821"/>
                  </a:cubicBezTo>
                  <a:cubicBezTo>
                    <a:pt x="2337931" y="685346"/>
                    <a:pt x="2342693" y="692966"/>
                    <a:pt x="2348408" y="699633"/>
                  </a:cubicBezTo>
                  <a:cubicBezTo>
                    <a:pt x="2356028" y="708206"/>
                    <a:pt x="2364601" y="711063"/>
                    <a:pt x="2376031" y="706301"/>
                  </a:cubicBezTo>
                  <a:cubicBezTo>
                    <a:pt x="2378888" y="705348"/>
                    <a:pt x="2381746" y="704396"/>
                    <a:pt x="2385556" y="704396"/>
                  </a:cubicBezTo>
                  <a:cubicBezTo>
                    <a:pt x="2409368" y="712968"/>
                    <a:pt x="2432228" y="712016"/>
                    <a:pt x="2454136" y="698681"/>
                  </a:cubicBezTo>
                  <a:cubicBezTo>
                    <a:pt x="2460803" y="694871"/>
                    <a:pt x="2469376" y="692966"/>
                    <a:pt x="2476996" y="692013"/>
                  </a:cubicBezTo>
                  <a:cubicBezTo>
                    <a:pt x="2517001" y="689156"/>
                    <a:pt x="2517001" y="689156"/>
                    <a:pt x="2517953" y="648198"/>
                  </a:cubicBezTo>
                  <a:cubicBezTo>
                    <a:pt x="2525573" y="626291"/>
                    <a:pt x="2540813" y="618671"/>
                    <a:pt x="2563673" y="626291"/>
                  </a:cubicBezTo>
                  <a:cubicBezTo>
                    <a:pt x="2558911" y="610098"/>
                    <a:pt x="2545576" y="599621"/>
                    <a:pt x="2554148" y="585333"/>
                  </a:cubicBezTo>
                  <a:lnTo>
                    <a:pt x="2572928" y="573708"/>
                  </a:lnTo>
                  <a:lnTo>
                    <a:pt x="2586098" y="571735"/>
                  </a:lnTo>
                  <a:lnTo>
                    <a:pt x="2586726" y="571671"/>
                  </a:lnTo>
                  <a:cubicBezTo>
                    <a:pt x="2599630" y="572653"/>
                    <a:pt x="2613203" y="578189"/>
                    <a:pt x="2624633" y="568188"/>
                  </a:cubicBezTo>
                  <a:cubicBezTo>
                    <a:pt x="2626538" y="566283"/>
                    <a:pt x="2628443" y="565331"/>
                    <a:pt x="2630348" y="563426"/>
                  </a:cubicBezTo>
                  <a:cubicBezTo>
                    <a:pt x="2634158" y="561521"/>
                    <a:pt x="2634158" y="568188"/>
                    <a:pt x="2633206" y="563426"/>
                  </a:cubicBezTo>
                  <a:cubicBezTo>
                    <a:pt x="2632253" y="557711"/>
                    <a:pt x="2629396" y="564378"/>
                    <a:pt x="2626538" y="563426"/>
                  </a:cubicBezTo>
                  <a:cubicBezTo>
                    <a:pt x="2615584" y="567236"/>
                    <a:pt x="2604392" y="569141"/>
                    <a:pt x="2593082" y="570689"/>
                  </a:cubicBezTo>
                  <a:lnTo>
                    <a:pt x="2586098" y="571735"/>
                  </a:lnTo>
                  <a:lnTo>
                    <a:pt x="2574151" y="572951"/>
                  </a:lnTo>
                  <a:lnTo>
                    <a:pt x="2572928" y="573708"/>
                  </a:lnTo>
                  <a:lnTo>
                    <a:pt x="2558911" y="575808"/>
                  </a:lnTo>
                  <a:cubicBezTo>
                    <a:pt x="2533193" y="580571"/>
                    <a:pt x="2516048" y="563426"/>
                    <a:pt x="2506523" y="541518"/>
                  </a:cubicBezTo>
                  <a:cubicBezTo>
                    <a:pt x="2496998" y="519611"/>
                    <a:pt x="2487473" y="498656"/>
                    <a:pt x="2512238" y="480558"/>
                  </a:cubicBezTo>
                  <a:cubicBezTo>
                    <a:pt x="2520811" y="474843"/>
                    <a:pt x="2527478" y="467223"/>
                    <a:pt x="2533193" y="458651"/>
                  </a:cubicBezTo>
                  <a:cubicBezTo>
                    <a:pt x="2537003" y="452936"/>
                    <a:pt x="2541766" y="446268"/>
                    <a:pt x="2534146" y="440553"/>
                  </a:cubicBezTo>
                  <a:cubicBezTo>
                    <a:pt x="2526526" y="434838"/>
                    <a:pt x="2515096" y="437696"/>
                    <a:pt x="2513191" y="445316"/>
                  </a:cubicBezTo>
                  <a:cubicBezTo>
                    <a:pt x="2506523" y="474843"/>
                    <a:pt x="2482711" y="489131"/>
                    <a:pt x="2464613" y="509133"/>
                  </a:cubicBezTo>
                  <a:cubicBezTo>
                    <a:pt x="2452231" y="523421"/>
                    <a:pt x="2455088" y="538661"/>
                    <a:pt x="2467471" y="551996"/>
                  </a:cubicBezTo>
                  <a:cubicBezTo>
                    <a:pt x="2481758" y="567236"/>
                    <a:pt x="2481758" y="582476"/>
                    <a:pt x="2468423" y="597716"/>
                  </a:cubicBezTo>
                  <a:cubicBezTo>
                    <a:pt x="2457946" y="610098"/>
                    <a:pt x="2455088" y="623433"/>
                    <a:pt x="2453183" y="638673"/>
                  </a:cubicBezTo>
                  <a:cubicBezTo>
                    <a:pt x="2451278" y="657723"/>
                    <a:pt x="2442706" y="671058"/>
                    <a:pt x="2423656" y="676773"/>
                  </a:cubicBezTo>
                  <a:cubicBezTo>
                    <a:pt x="2413178" y="682488"/>
                    <a:pt x="2402701" y="690108"/>
                    <a:pt x="2389366" y="683441"/>
                  </a:cubicBezTo>
                  <a:cubicBezTo>
                    <a:pt x="2381746" y="676773"/>
                    <a:pt x="2376983" y="670106"/>
                    <a:pt x="2383651" y="659628"/>
                  </a:cubicBezTo>
                  <a:cubicBezTo>
                    <a:pt x="2377936" y="649151"/>
                    <a:pt x="2372221" y="638673"/>
                    <a:pt x="2367458" y="627243"/>
                  </a:cubicBezTo>
                  <a:cubicBezTo>
                    <a:pt x="2348408" y="585333"/>
                    <a:pt x="2348408" y="584381"/>
                    <a:pt x="2308403" y="612003"/>
                  </a:cubicBezTo>
                  <a:cubicBezTo>
                    <a:pt x="2273161" y="616766"/>
                    <a:pt x="2265541" y="608193"/>
                    <a:pt x="2270303" y="571046"/>
                  </a:cubicBezTo>
                  <a:cubicBezTo>
                    <a:pt x="2271256" y="560568"/>
                    <a:pt x="2287448" y="545328"/>
                    <a:pt x="2260778" y="543423"/>
                  </a:cubicBezTo>
                  <a:cubicBezTo>
                    <a:pt x="2255063" y="542471"/>
                    <a:pt x="2255063" y="530088"/>
                    <a:pt x="2259826" y="522468"/>
                  </a:cubicBezTo>
                  <a:cubicBezTo>
                    <a:pt x="2313166" y="486273"/>
                    <a:pt x="2361743" y="445316"/>
                    <a:pt x="2390318" y="385308"/>
                  </a:cubicBezTo>
                  <a:cubicBezTo>
                    <a:pt x="2396986" y="372926"/>
                    <a:pt x="2403653" y="362448"/>
                    <a:pt x="2416988" y="357686"/>
                  </a:cubicBezTo>
                  <a:cubicBezTo>
                    <a:pt x="2416988" y="355781"/>
                    <a:pt x="2416988" y="353876"/>
                    <a:pt x="2417941" y="351971"/>
                  </a:cubicBezTo>
                  <a:cubicBezTo>
                    <a:pt x="2419846" y="352923"/>
                    <a:pt x="2423656" y="354828"/>
                    <a:pt x="2424608" y="353876"/>
                  </a:cubicBezTo>
                  <a:cubicBezTo>
                    <a:pt x="2434371" y="344351"/>
                    <a:pt x="2443539" y="338934"/>
                    <a:pt x="2452245" y="336582"/>
                  </a:cubicBezTo>
                  <a:cubicBezTo>
                    <a:pt x="2458775" y="334818"/>
                    <a:pt x="2465045" y="334779"/>
                    <a:pt x="2471113" y="336025"/>
                  </a:cubicBezTo>
                  <a:close/>
                  <a:moveTo>
                    <a:pt x="761544" y="194808"/>
                  </a:moveTo>
                  <a:cubicBezTo>
                    <a:pt x="773926" y="196713"/>
                    <a:pt x="774879" y="206238"/>
                    <a:pt x="773926" y="216716"/>
                  </a:cubicBezTo>
                  <a:cubicBezTo>
                    <a:pt x="755829" y="237671"/>
                    <a:pt x="760591" y="257673"/>
                    <a:pt x="773926" y="278628"/>
                  </a:cubicBezTo>
                  <a:cubicBezTo>
                    <a:pt x="748209" y="302441"/>
                    <a:pt x="720586" y="315776"/>
                    <a:pt x="687249" y="293868"/>
                  </a:cubicBezTo>
                  <a:cubicBezTo>
                    <a:pt x="682486" y="291011"/>
                    <a:pt x="675819" y="292916"/>
                    <a:pt x="671056" y="292916"/>
                  </a:cubicBezTo>
                  <a:cubicBezTo>
                    <a:pt x="660579" y="294821"/>
                    <a:pt x="650101" y="296726"/>
                    <a:pt x="640576" y="298631"/>
                  </a:cubicBezTo>
                  <a:cubicBezTo>
                    <a:pt x="627241" y="300536"/>
                    <a:pt x="613906" y="302441"/>
                    <a:pt x="603429" y="291011"/>
                  </a:cubicBezTo>
                  <a:cubicBezTo>
                    <a:pt x="636766" y="258626"/>
                    <a:pt x="678676" y="239576"/>
                    <a:pt x="715824" y="211953"/>
                  </a:cubicBezTo>
                  <a:cubicBezTo>
                    <a:pt x="719634" y="209096"/>
                    <a:pt x="724396" y="211953"/>
                    <a:pt x="727254" y="215763"/>
                  </a:cubicBezTo>
                  <a:cubicBezTo>
                    <a:pt x="746304" y="220526"/>
                    <a:pt x="741541" y="187188"/>
                    <a:pt x="761544" y="194808"/>
                  </a:cubicBezTo>
                  <a:close/>
                  <a:moveTo>
                    <a:pt x="873343" y="184331"/>
                  </a:moveTo>
                  <a:cubicBezTo>
                    <a:pt x="879653" y="185283"/>
                    <a:pt x="886320" y="188617"/>
                    <a:pt x="891083" y="191951"/>
                  </a:cubicBezTo>
                  <a:cubicBezTo>
                    <a:pt x="904418" y="200523"/>
                    <a:pt x="892988" y="209096"/>
                    <a:pt x="888226" y="217668"/>
                  </a:cubicBezTo>
                  <a:lnTo>
                    <a:pt x="879241" y="234820"/>
                  </a:lnTo>
                  <a:lnTo>
                    <a:pt x="895370" y="235036"/>
                  </a:lnTo>
                  <a:cubicBezTo>
                    <a:pt x="907514" y="238206"/>
                    <a:pt x="906800" y="249815"/>
                    <a:pt x="899656" y="266246"/>
                  </a:cubicBezTo>
                  <a:cubicBezTo>
                    <a:pt x="894893" y="277676"/>
                    <a:pt x="884416" y="289106"/>
                    <a:pt x="892988" y="303393"/>
                  </a:cubicBezTo>
                  <a:cubicBezTo>
                    <a:pt x="897751" y="310061"/>
                    <a:pt x="901561" y="309108"/>
                    <a:pt x="905371" y="303393"/>
                  </a:cubicBezTo>
                  <a:cubicBezTo>
                    <a:pt x="923468" y="307203"/>
                    <a:pt x="923468" y="307203"/>
                    <a:pt x="915848" y="337683"/>
                  </a:cubicBezTo>
                  <a:cubicBezTo>
                    <a:pt x="926326" y="330063"/>
                    <a:pt x="936803" y="329111"/>
                    <a:pt x="946328" y="324348"/>
                  </a:cubicBezTo>
                  <a:lnTo>
                    <a:pt x="973409" y="303804"/>
                  </a:lnTo>
                  <a:lnTo>
                    <a:pt x="975260" y="292796"/>
                  </a:lnTo>
                  <a:cubicBezTo>
                    <a:pt x="974903" y="288629"/>
                    <a:pt x="972522" y="284819"/>
                    <a:pt x="965378" y="281485"/>
                  </a:cubicBezTo>
                  <a:cubicBezTo>
                    <a:pt x="944423" y="270055"/>
                    <a:pt x="942518" y="249100"/>
                    <a:pt x="962521" y="233860"/>
                  </a:cubicBezTo>
                  <a:cubicBezTo>
                    <a:pt x="977761" y="221478"/>
                    <a:pt x="993953" y="208143"/>
                    <a:pt x="1013956" y="203380"/>
                  </a:cubicBezTo>
                  <a:cubicBezTo>
                    <a:pt x="1018718" y="201475"/>
                    <a:pt x="1023481" y="200046"/>
                    <a:pt x="1028243" y="200165"/>
                  </a:cubicBezTo>
                  <a:cubicBezTo>
                    <a:pt x="1033006" y="200284"/>
                    <a:pt x="1037768" y="201951"/>
                    <a:pt x="1042531" y="206238"/>
                  </a:cubicBezTo>
                  <a:cubicBezTo>
                    <a:pt x="1037768" y="220525"/>
                    <a:pt x="1018718" y="221478"/>
                    <a:pt x="1016813" y="234813"/>
                  </a:cubicBezTo>
                  <a:cubicBezTo>
                    <a:pt x="1029196" y="212905"/>
                    <a:pt x="1052056" y="208143"/>
                    <a:pt x="1075868" y="204333"/>
                  </a:cubicBezTo>
                  <a:cubicBezTo>
                    <a:pt x="1082536" y="204333"/>
                    <a:pt x="1089203" y="204333"/>
                    <a:pt x="1095871" y="204333"/>
                  </a:cubicBezTo>
                  <a:cubicBezTo>
                    <a:pt x="1106348" y="211953"/>
                    <a:pt x="1099681" y="223383"/>
                    <a:pt x="1099681" y="232908"/>
                  </a:cubicBezTo>
                  <a:cubicBezTo>
                    <a:pt x="1112063" y="235765"/>
                    <a:pt x="1123493" y="229098"/>
                    <a:pt x="1133971" y="231003"/>
                  </a:cubicBezTo>
                  <a:cubicBezTo>
                    <a:pt x="1140638" y="231003"/>
                    <a:pt x="1146353" y="233860"/>
                    <a:pt x="1151116" y="238623"/>
                  </a:cubicBezTo>
                  <a:cubicBezTo>
                    <a:pt x="1162546" y="262435"/>
                    <a:pt x="1192073" y="265293"/>
                    <a:pt x="1205408" y="287200"/>
                  </a:cubicBezTo>
                  <a:cubicBezTo>
                    <a:pt x="1219696" y="305298"/>
                    <a:pt x="1210171" y="320538"/>
                    <a:pt x="1198741" y="334825"/>
                  </a:cubicBezTo>
                  <a:cubicBezTo>
                    <a:pt x="1205408" y="359590"/>
                    <a:pt x="1234936" y="358638"/>
                    <a:pt x="1248271" y="377688"/>
                  </a:cubicBezTo>
                  <a:cubicBezTo>
                    <a:pt x="1257796" y="391023"/>
                    <a:pt x="1257796" y="393880"/>
                    <a:pt x="1246366" y="402453"/>
                  </a:cubicBezTo>
                  <a:cubicBezTo>
                    <a:pt x="1226363" y="415788"/>
                    <a:pt x="1207313" y="445315"/>
                    <a:pt x="1187311" y="402453"/>
                  </a:cubicBezTo>
                  <a:cubicBezTo>
                    <a:pt x="1184453" y="396738"/>
                    <a:pt x="1176833" y="390070"/>
                    <a:pt x="1171118" y="396738"/>
                  </a:cubicBezTo>
                  <a:cubicBezTo>
                    <a:pt x="1161593" y="407215"/>
                    <a:pt x="1163498" y="418645"/>
                    <a:pt x="1171118" y="431028"/>
                  </a:cubicBezTo>
                  <a:cubicBezTo>
                    <a:pt x="1186358" y="457698"/>
                    <a:pt x="1180643" y="471033"/>
                    <a:pt x="1151116" y="479605"/>
                  </a:cubicBezTo>
                  <a:cubicBezTo>
                    <a:pt x="1147306" y="475795"/>
                    <a:pt x="1141591" y="474843"/>
                    <a:pt x="1136828" y="476748"/>
                  </a:cubicBezTo>
                  <a:cubicBezTo>
                    <a:pt x="1132066" y="478653"/>
                    <a:pt x="1134923" y="483415"/>
                    <a:pt x="1136828" y="487225"/>
                  </a:cubicBezTo>
                  <a:cubicBezTo>
                    <a:pt x="1135876" y="500560"/>
                    <a:pt x="1128256" y="503418"/>
                    <a:pt x="1118731" y="497703"/>
                  </a:cubicBezTo>
                  <a:cubicBezTo>
                    <a:pt x="1098728" y="487225"/>
                    <a:pt x="1074916" y="482463"/>
                    <a:pt x="1066343" y="455793"/>
                  </a:cubicBezTo>
                  <a:cubicBezTo>
                    <a:pt x="1058723" y="432933"/>
                    <a:pt x="1039673" y="427218"/>
                    <a:pt x="1016813" y="433885"/>
                  </a:cubicBezTo>
                  <a:cubicBezTo>
                    <a:pt x="1008241" y="436743"/>
                    <a:pt x="999668" y="438648"/>
                    <a:pt x="996811" y="428170"/>
                  </a:cubicBezTo>
                  <a:cubicBezTo>
                    <a:pt x="993001" y="415788"/>
                    <a:pt x="1007288" y="411025"/>
                    <a:pt x="1013003" y="411978"/>
                  </a:cubicBezTo>
                  <a:cubicBezTo>
                    <a:pt x="1055866" y="420550"/>
                    <a:pt x="1078726" y="386260"/>
                    <a:pt x="1109206" y="369115"/>
                  </a:cubicBezTo>
                  <a:cubicBezTo>
                    <a:pt x="1117778" y="343398"/>
                    <a:pt x="1089203" y="330063"/>
                    <a:pt x="1089203" y="307203"/>
                  </a:cubicBezTo>
                  <a:cubicBezTo>
                    <a:pt x="1085393" y="301488"/>
                    <a:pt x="1081583" y="296725"/>
                    <a:pt x="1077773" y="291010"/>
                  </a:cubicBezTo>
                  <a:cubicBezTo>
                    <a:pt x="1057771" y="307203"/>
                    <a:pt x="1036816" y="290058"/>
                    <a:pt x="1016813" y="292915"/>
                  </a:cubicBezTo>
                  <a:cubicBezTo>
                    <a:pt x="1012050" y="293391"/>
                    <a:pt x="1008717" y="294106"/>
                    <a:pt x="1007169" y="296011"/>
                  </a:cubicBezTo>
                  <a:lnTo>
                    <a:pt x="1007866" y="302667"/>
                  </a:lnTo>
                  <a:lnTo>
                    <a:pt x="1009193" y="303393"/>
                  </a:lnTo>
                  <a:cubicBezTo>
                    <a:pt x="1013003" y="324348"/>
                    <a:pt x="986333" y="363401"/>
                    <a:pt x="962521" y="370068"/>
                  </a:cubicBezTo>
                  <a:cubicBezTo>
                    <a:pt x="943471" y="375783"/>
                    <a:pt x="924421" y="377688"/>
                    <a:pt x="905371" y="371973"/>
                  </a:cubicBezTo>
                  <a:cubicBezTo>
                    <a:pt x="896798" y="389118"/>
                    <a:pt x="879653" y="396738"/>
                    <a:pt x="868223" y="410073"/>
                  </a:cubicBezTo>
                  <a:cubicBezTo>
                    <a:pt x="859651" y="419598"/>
                    <a:pt x="849173" y="424361"/>
                    <a:pt x="836791" y="426266"/>
                  </a:cubicBezTo>
                  <a:cubicBezTo>
                    <a:pt x="830123" y="425313"/>
                    <a:pt x="820598" y="421503"/>
                    <a:pt x="816788" y="424361"/>
                  </a:cubicBezTo>
                  <a:cubicBezTo>
                    <a:pt x="772973" y="455793"/>
                    <a:pt x="714871" y="464366"/>
                    <a:pt x="677723" y="507228"/>
                  </a:cubicBezTo>
                  <a:cubicBezTo>
                    <a:pt x="667246" y="519611"/>
                    <a:pt x="646291" y="531993"/>
                    <a:pt x="668198" y="553901"/>
                  </a:cubicBezTo>
                  <a:cubicBezTo>
                    <a:pt x="672961" y="558663"/>
                    <a:pt x="665341" y="574856"/>
                    <a:pt x="662483" y="586286"/>
                  </a:cubicBezTo>
                  <a:cubicBezTo>
                    <a:pt x="685343" y="585333"/>
                    <a:pt x="702488" y="596763"/>
                    <a:pt x="716776" y="612956"/>
                  </a:cubicBezTo>
                  <a:cubicBezTo>
                    <a:pt x="731063" y="630101"/>
                    <a:pt x="747256" y="644388"/>
                    <a:pt x="771068" y="645341"/>
                  </a:cubicBezTo>
                  <a:cubicBezTo>
                    <a:pt x="789166" y="646293"/>
                    <a:pt x="788213" y="653913"/>
                    <a:pt x="782498" y="667248"/>
                  </a:cubicBezTo>
                  <a:cubicBezTo>
                    <a:pt x="774878" y="685346"/>
                    <a:pt x="766306" y="702491"/>
                    <a:pt x="772973" y="726303"/>
                  </a:cubicBezTo>
                  <a:cubicBezTo>
                    <a:pt x="779641" y="752973"/>
                    <a:pt x="789166" y="747258"/>
                    <a:pt x="805358" y="736781"/>
                  </a:cubicBezTo>
                  <a:cubicBezTo>
                    <a:pt x="823456" y="725351"/>
                    <a:pt x="826313" y="706301"/>
                    <a:pt x="828218" y="689156"/>
                  </a:cubicBezTo>
                  <a:cubicBezTo>
                    <a:pt x="831076" y="669153"/>
                    <a:pt x="841553" y="660581"/>
                    <a:pt x="858698" y="652961"/>
                  </a:cubicBezTo>
                  <a:cubicBezTo>
                    <a:pt x="901561" y="638673"/>
                    <a:pt x="911086" y="619623"/>
                    <a:pt x="901561" y="573903"/>
                  </a:cubicBezTo>
                  <a:cubicBezTo>
                    <a:pt x="900608" y="569141"/>
                    <a:pt x="899656" y="563426"/>
                    <a:pt x="904418" y="561521"/>
                  </a:cubicBezTo>
                  <a:cubicBezTo>
                    <a:pt x="937756" y="550091"/>
                    <a:pt x="937756" y="514848"/>
                    <a:pt x="953948" y="491988"/>
                  </a:cubicBezTo>
                  <a:cubicBezTo>
                    <a:pt x="957758" y="486273"/>
                    <a:pt x="961568" y="480558"/>
                    <a:pt x="968236" y="478653"/>
                  </a:cubicBezTo>
                  <a:cubicBezTo>
                    <a:pt x="991096" y="471986"/>
                    <a:pt x="1037768" y="491036"/>
                    <a:pt x="1049198" y="512943"/>
                  </a:cubicBezTo>
                  <a:cubicBezTo>
                    <a:pt x="1061581" y="517706"/>
                    <a:pt x="1074916" y="522468"/>
                    <a:pt x="1063486" y="539613"/>
                  </a:cubicBezTo>
                  <a:cubicBezTo>
                    <a:pt x="1048246" y="555806"/>
                    <a:pt x="1052056" y="572951"/>
                    <a:pt x="1067296" y="583428"/>
                  </a:cubicBezTo>
                  <a:cubicBezTo>
                    <a:pt x="1084441" y="593906"/>
                    <a:pt x="1099681" y="578666"/>
                    <a:pt x="1112063" y="568188"/>
                  </a:cubicBezTo>
                  <a:cubicBezTo>
                    <a:pt x="1139686" y="545328"/>
                    <a:pt x="1138733" y="544376"/>
                    <a:pt x="1146353" y="580571"/>
                  </a:cubicBezTo>
                  <a:cubicBezTo>
                    <a:pt x="1149211" y="592953"/>
                    <a:pt x="1154926" y="606288"/>
                    <a:pt x="1151116" y="616766"/>
                  </a:cubicBezTo>
                  <a:cubicBezTo>
                    <a:pt x="1138733" y="656771"/>
                    <a:pt x="1163498" y="672011"/>
                    <a:pt x="1193026" y="684393"/>
                  </a:cubicBezTo>
                  <a:cubicBezTo>
                    <a:pt x="1193026" y="693918"/>
                    <a:pt x="1188501" y="696537"/>
                    <a:pt x="1182905" y="697847"/>
                  </a:cubicBezTo>
                  <a:lnTo>
                    <a:pt x="1179024" y="699159"/>
                  </a:lnTo>
                  <a:lnTo>
                    <a:pt x="1177845" y="699023"/>
                  </a:lnTo>
                  <a:cubicBezTo>
                    <a:pt x="1174214" y="699455"/>
                    <a:pt x="1170404" y="700824"/>
                    <a:pt x="1166356" y="703443"/>
                  </a:cubicBezTo>
                  <a:lnTo>
                    <a:pt x="1179024" y="699159"/>
                  </a:lnTo>
                  <a:lnTo>
                    <a:pt x="1188263" y="700229"/>
                  </a:lnTo>
                  <a:cubicBezTo>
                    <a:pt x="1194931" y="702491"/>
                    <a:pt x="1201122" y="707253"/>
                    <a:pt x="1207313" y="712016"/>
                  </a:cubicBezTo>
                  <a:cubicBezTo>
                    <a:pt x="1210647" y="727732"/>
                    <a:pt x="1209694" y="741781"/>
                    <a:pt x="1205051" y="754402"/>
                  </a:cubicBezTo>
                  <a:lnTo>
                    <a:pt x="1180854" y="787924"/>
                  </a:lnTo>
                  <a:lnTo>
                    <a:pt x="1187073" y="807504"/>
                  </a:lnTo>
                  <a:cubicBezTo>
                    <a:pt x="1190883" y="812504"/>
                    <a:pt x="1196836" y="815362"/>
                    <a:pt x="1206361" y="814886"/>
                  </a:cubicBezTo>
                  <a:cubicBezTo>
                    <a:pt x="1214934" y="814886"/>
                    <a:pt x="1223506" y="816791"/>
                    <a:pt x="1213981" y="828221"/>
                  </a:cubicBezTo>
                  <a:cubicBezTo>
                    <a:pt x="1208266" y="850128"/>
                    <a:pt x="1205409" y="874893"/>
                    <a:pt x="1172071" y="862511"/>
                  </a:cubicBezTo>
                  <a:cubicBezTo>
                    <a:pt x="1153021" y="859653"/>
                    <a:pt x="1123494" y="872036"/>
                    <a:pt x="1115874" y="854891"/>
                  </a:cubicBezTo>
                  <a:cubicBezTo>
                    <a:pt x="1109206" y="839651"/>
                    <a:pt x="1133971" y="821553"/>
                    <a:pt x="1148259" y="807266"/>
                  </a:cubicBezTo>
                  <a:cubicBezTo>
                    <a:pt x="1157784" y="799646"/>
                    <a:pt x="1159689" y="785358"/>
                    <a:pt x="1173024" y="780596"/>
                  </a:cubicBezTo>
                  <a:lnTo>
                    <a:pt x="1173125" y="780684"/>
                  </a:lnTo>
                  <a:lnTo>
                    <a:pt x="1174333" y="770475"/>
                  </a:lnTo>
                  <a:cubicBezTo>
                    <a:pt x="1173023" y="767975"/>
                    <a:pt x="1169689" y="766784"/>
                    <a:pt x="1163498" y="767261"/>
                  </a:cubicBezTo>
                  <a:cubicBezTo>
                    <a:pt x="1147306" y="769166"/>
                    <a:pt x="1137781" y="780596"/>
                    <a:pt x="1124446" y="787263"/>
                  </a:cubicBezTo>
                  <a:cubicBezTo>
                    <a:pt x="1097776" y="793931"/>
                    <a:pt x="1070153" y="791073"/>
                    <a:pt x="1043483" y="789168"/>
                  </a:cubicBezTo>
                  <a:cubicBezTo>
                    <a:pt x="1026338" y="788216"/>
                    <a:pt x="1010146" y="786311"/>
                    <a:pt x="993953" y="794883"/>
                  </a:cubicBezTo>
                  <a:cubicBezTo>
                    <a:pt x="987286" y="810123"/>
                    <a:pt x="971093" y="808218"/>
                    <a:pt x="959663" y="814886"/>
                  </a:cubicBezTo>
                  <a:cubicBezTo>
                    <a:pt x="951091" y="825363"/>
                    <a:pt x="939661" y="831078"/>
                    <a:pt x="929183" y="839651"/>
                  </a:cubicBezTo>
                  <a:lnTo>
                    <a:pt x="925100" y="843462"/>
                  </a:lnTo>
                  <a:lnTo>
                    <a:pt x="915848" y="851081"/>
                  </a:lnTo>
                  <a:cubicBezTo>
                    <a:pt x="915848" y="851081"/>
                    <a:pt x="912991" y="851081"/>
                    <a:pt x="912991" y="851081"/>
                  </a:cubicBezTo>
                  <a:cubicBezTo>
                    <a:pt x="912991" y="851081"/>
                    <a:pt x="914896" y="852986"/>
                    <a:pt x="914896" y="852986"/>
                  </a:cubicBezTo>
                  <a:lnTo>
                    <a:pt x="925100" y="843462"/>
                  </a:lnTo>
                  <a:lnTo>
                    <a:pt x="932041" y="837746"/>
                  </a:lnTo>
                  <a:cubicBezTo>
                    <a:pt x="942518" y="824411"/>
                    <a:pt x="959663" y="826316"/>
                    <a:pt x="972998" y="820601"/>
                  </a:cubicBezTo>
                  <a:cubicBezTo>
                    <a:pt x="979666" y="818696"/>
                    <a:pt x="986333" y="814886"/>
                    <a:pt x="992048" y="814886"/>
                  </a:cubicBezTo>
                  <a:cubicBezTo>
                    <a:pt x="1003478" y="813933"/>
                    <a:pt x="1017766" y="809171"/>
                    <a:pt x="1023481" y="819648"/>
                  </a:cubicBezTo>
                  <a:cubicBezTo>
                    <a:pt x="1032053" y="834888"/>
                    <a:pt x="1013003" y="835841"/>
                    <a:pt x="1005383" y="842508"/>
                  </a:cubicBezTo>
                  <a:cubicBezTo>
                    <a:pt x="1003478" y="844413"/>
                    <a:pt x="1005383" y="851081"/>
                    <a:pt x="1006336" y="854891"/>
                  </a:cubicBezTo>
                  <a:cubicBezTo>
                    <a:pt x="997763" y="866321"/>
                    <a:pt x="1011098" y="877751"/>
                    <a:pt x="1005383" y="889181"/>
                  </a:cubicBezTo>
                  <a:cubicBezTo>
                    <a:pt x="1001573" y="899658"/>
                    <a:pt x="992048" y="903468"/>
                    <a:pt x="984428" y="910136"/>
                  </a:cubicBezTo>
                  <a:cubicBezTo>
                    <a:pt x="974903" y="918708"/>
                    <a:pt x="961568" y="909183"/>
                    <a:pt x="952043" y="916803"/>
                  </a:cubicBezTo>
                  <a:cubicBezTo>
                    <a:pt x="937756" y="931091"/>
                    <a:pt x="916801" y="932043"/>
                    <a:pt x="899656" y="938711"/>
                  </a:cubicBezTo>
                  <a:cubicBezTo>
                    <a:pt x="876796" y="947283"/>
                    <a:pt x="858698" y="959666"/>
                    <a:pt x="855841" y="985383"/>
                  </a:cubicBezTo>
                  <a:cubicBezTo>
                    <a:pt x="853936" y="1001576"/>
                    <a:pt x="839648" y="1003481"/>
                    <a:pt x="831076" y="1003481"/>
                  </a:cubicBezTo>
                  <a:cubicBezTo>
                    <a:pt x="779641" y="1006338"/>
                    <a:pt x="763448" y="1048248"/>
                    <a:pt x="738683" y="1081586"/>
                  </a:cubicBezTo>
                  <a:cubicBezTo>
                    <a:pt x="708203" y="1076823"/>
                    <a:pt x="712013" y="1097778"/>
                    <a:pt x="711061" y="1115876"/>
                  </a:cubicBezTo>
                  <a:cubicBezTo>
                    <a:pt x="707251" y="1144451"/>
                    <a:pt x="692011" y="1163501"/>
                    <a:pt x="666293" y="1175883"/>
                  </a:cubicBezTo>
                  <a:cubicBezTo>
                    <a:pt x="636766" y="1191123"/>
                    <a:pt x="610096" y="1209221"/>
                    <a:pt x="585331" y="1230176"/>
                  </a:cubicBezTo>
                  <a:cubicBezTo>
                    <a:pt x="565328" y="1247320"/>
                    <a:pt x="557708" y="1270181"/>
                    <a:pt x="559613" y="1297803"/>
                  </a:cubicBezTo>
                  <a:cubicBezTo>
                    <a:pt x="561518" y="1327331"/>
                    <a:pt x="564376" y="1356858"/>
                    <a:pt x="557708" y="1386386"/>
                  </a:cubicBezTo>
                  <a:cubicBezTo>
                    <a:pt x="555803" y="1394958"/>
                    <a:pt x="551993" y="1406388"/>
                    <a:pt x="542468" y="1407341"/>
                  </a:cubicBezTo>
                  <a:cubicBezTo>
                    <a:pt x="530086" y="1409246"/>
                    <a:pt x="531038" y="1394958"/>
                    <a:pt x="528181" y="1387338"/>
                  </a:cubicBezTo>
                  <a:cubicBezTo>
                    <a:pt x="522466" y="1365431"/>
                    <a:pt x="516751" y="1344476"/>
                    <a:pt x="519608" y="1320663"/>
                  </a:cubicBezTo>
                  <a:cubicBezTo>
                    <a:pt x="521513" y="1300661"/>
                    <a:pt x="522466" y="1280658"/>
                    <a:pt x="488176" y="1283516"/>
                  </a:cubicBezTo>
                  <a:cubicBezTo>
                    <a:pt x="470078" y="1285421"/>
                    <a:pt x="452933" y="1262561"/>
                    <a:pt x="429121" y="1267323"/>
                  </a:cubicBezTo>
                  <a:cubicBezTo>
                    <a:pt x="422453" y="1268276"/>
                    <a:pt x="411023" y="1265418"/>
                    <a:pt x="409118" y="1268276"/>
                  </a:cubicBezTo>
                  <a:cubicBezTo>
                    <a:pt x="391973" y="1307328"/>
                    <a:pt x="364351" y="1288278"/>
                    <a:pt x="336728" y="1284468"/>
                  </a:cubicBezTo>
                  <a:cubicBezTo>
                    <a:pt x="279578" y="1275896"/>
                    <a:pt x="228143" y="1315901"/>
                    <a:pt x="215761" y="1373051"/>
                  </a:cubicBezTo>
                  <a:cubicBezTo>
                    <a:pt x="210998" y="1396863"/>
                    <a:pt x="193853" y="1415913"/>
                    <a:pt x="189091" y="1441631"/>
                  </a:cubicBezTo>
                  <a:cubicBezTo>
                    <a:pt x="182423" y="1476873"/>
                    <a:pt x="183376" y="1511163"/>
                    <a:pt x="196711" y="1544501"/>
                  </a:cubicBezTo>
                  <a:cubicBezTo>
                    <a:pt x="204331" y="1564503"/>
                    <a:pt x="219571" y="1574028"/>
                    <a:pt x="244336" y="1573076"/>
                  </a:cubicBezTo>
                  <a:cubicBezTo>
                    <a:pt x="284341" y="1571171"/>
                    <a:pt x="310058" y="1555931"/>
                    <a:pt x="320536" y="1514973"/>
                  </a:cubicBezTo>
                  <a:cubicBezTo>
                    <a:pt x="324346" y="1500686"/>
                    <a:pt x="374828" y="1487351"/>
                    <a:pt x="387211" y="1494971"/>
                  </a:cubicBezTo>
                  <a:cubicBezTo>
                    <a:pt x="396736" y="1500686"/>
                    <a:pt x="392926" y="1507353"/>
                    <a:pt x="389116" y="1515926"/>
                  </a:cubicBezTo>
                  <a:cubicBezTo>
                    <a:pt x="372923" y="1552121"/>
                    <a:pt x="358636" y="1589268"/>
                    <a:pt x="340538" y="1624511"/>
                  </a:cubicBezTo>
                  <a:cubicBezTo>
                    <a:pt x="329108" y="1646418"/>
                    <a:pt x="340538" y="1644513"/>
                    <a:pt x="354826" y="1644513"/>
                  </a:cubicBezTo>
                  <a:cubicBezTo>
                    <a:pt x="372923" y="1644513"/>
                    <a:pt x="391973" y="1642608"/>
                    <a:pt x="410071" y="1645466"/>
                  </a:cubicBezTo>
                  <a:cubicBezTo>
                    <a:pt x="432931" y="1649276"/>
                    <a:pt x="449123" y="1658801"/>
                    <a:pt x="439598" y="1687376"/>
                  </a:cubicBezTo>
                  <a:cubicBezTo>
                    <a:pt x="433883" y="1705473"/>
                    <a:pt x="432931" y="1725476"/>
                    <a:pt x="426263" y="1743573"/>
                  </a:cubicBezTo>
                  <a:cubicBezTo>
                    <a:pt x="414833" y="1774053"/>
                    <a:pt x="432931" y="1793103"/>
                    <a:pt x="450076" y="1813106"/>
                  </a:cubicBezTo>
                  <a:cubicBezTo>
                    <a:pt x="466268" y="1832156"/>
                    <a:pt x="483413" y="1819773"/>
                    <a:pt x="499606" y="1812153"/>
                  </a:cubicBezTo>
                  <a:cubicBezTo>
                    <a:pt x="512941" y="1806438"/>
                    <a:pt x="528181" y="1806438"/>
                    <a:pt x="536753" y="1818821"/>
                  </a:cubicBezTo>
                  <a:cubicBezTo>
                    <a:pt x="554851" y="1843586"/>
                    <a:pt x="571996" y="1829298"/>
                    <a:pt x="577711" y="1813106"/>
                  </a:cubicBezTo>
                  <a:cubicBezTo>
                    <a:pt x="591998" y="1771196"/>
                    <a:pt x="630098" y="1768338"/>
                    <a:pt x="661531" y="1754051"/>
                  </a:cubicBezTo>
                  <a:cubicBezTo>
                    <a:pt x="671056" y="1754051"/>
                    <a:pt x="673913" y="1755956"/>
                    <a:pt x="672008" y="1763576"/>
                  </a:cubicBezTo>
                  <a:cubicBezTo>
                    <a:pt x="676771" y="1783578"/>
                    <a:pt x="689153" y="1777863"/>
                    <a:pt x="695821" y="1768338"/>
                  </a:cubicBezTo>
                  <a:cubicBezTo>
                    <a:pt x="713918" y="1745478"/>
                    <a:pt x="729158" y="1761671"/>
                    <a:pt x="741541" y="1772148"/>
                  </a:cubicBezTo>
                  <a:cubicBezTo>
                    <a:pt x="769163" y="1795008"/>
                    <a:pt x="799643" y="1798818"/>
                    <a:pt x="832028" y="1788341"/>
                  </a:cubicBezTo>
                  <a:cubicBezTo>
                    <a:pt x="845363" y="1783578"/>
                    <a:pt x="854888" y="1779768"/>
                    <a:pt x="865366" y="1796913"/>
                  </a:cubicBezTo>
                  <a:cubicBezTo>
                    <a:pt x="875843" y="1814058"/>
                    <a:pt x="896798" y="1823583"/>
                    <a:pt x="910133" y="1838823"/>
                  </a:cubicBezTo>
                  <a:cubicBezTo>
                    <a:pt x="947281" y="1881686"/>
                    <a:pt x="990143" y="1906451"/>
                    <a:pt x="1047293" y="1918833"/>
                  </a:cubicBezTo>
                  <a:cubicBezTo>
                    <a:pt x="1093966" y="1928358"/>
                    <a:pt x="1124446" y="1995986"/>
                    <a:pt x="1116826" y="2036943"/>
                  </a:cubicBezTo>
                  <a:cubicBezTo>
                    <a:pt x="1113968" y="2044563"/>
                    <a:pt x="1111111" y="2051231"/>
                    <a:pt x="1106348" y="2056946"/>
                  </a:cubicBezTo>
                  <a:cubicBezTo>
                    <a:pt x="1092061" y="2071233"/>
                    <a:pt x="1112063" y="2086473"/>
                    <a:pt x="1104443" y="2099808"/>
                  </a:cubicBezTo>
                  <a:cubicBezTo>
                    <a:pt x="1110158" y="2107428"/>
                    <a:pt x="1117778" y="2102666"/>
                    <a:pt x="1124446" y="2102666"/>
                  </a:cubicBezTo>
                  <a:cubicBezTo>
                    <a:pt x="1147306" y="2095046"/>
                    <a:pt x="1161593" y="2062661"/>
                    <a:pt x="1193026" y="2077901"/>
                  </a:cubicBezTo>
                  <a:cubicBezTo>
                    <a:pt x="1225411" y="2087426"/>
                    <a:pt x="1244461" y="2125526"/>
                    <a:pt x="1280656" y="2123621"/>
                  </a:cubicBezTo>
                  <a:cubicBezTo>
                    <a:pt x="1325423" y="2121716"/>
                    <a:pt x="1360666" y="2136956"/>
                    <a:pt x="1387336" y="2172198"/>
                  </a:cubicBezTo>
                  <a:cubicBezTo>
                    <a:pt x="1398766" y="2187438"/>
                    <a:pt x="1427341" y="2172198"/>
                    <a:pt x="1434008" y="2199821"/>
                  </a:cubicBezTo>
                  <a:cubicBezTo>
                    <a:pt x="1440676" y="2228396"/>
                    <a:pt x="1444486" y="2256018"/>
                    <a:pt x="1430198" y="2282688"/>
                  </a:cubicBezTo>
                  <a:cubicBezTo>
                    <a:pt x="1413053" y="2315073"/>
                    <a:pt x="1388288" y="2341743"/>
                    <a:pt x="1370191" y="2373176"/>
                  </a:cubicBezTo>
                  <a:cubicBezTo>
                    <a:pt x="1359713" y="2391273"/>
                    <a:pt x="1356856" y="2406513"/>
                    <a:pt x="1358761" y="2423658"/>
                  </a:cubicBezTo>
                  <a:cubicBezTo>
                    <a:pt x="1366381" y="2486523"/>
                    <a:pt x="1352093" y="2544626"/>
                    <a:pt x="1327328" y="2600823"/>
                  </a:cubicBezTo>
                  <a:cubicBezTo>
                    <a:pt x="1321613" y="2612253"/>
                    <a:pt x="1313041" y="2629398"/>
                    <a:pt x="1293991" y="2626541"/>
                  </a:cubicBezTo>
                  <a:cubicBezTo>
                    <a:pt x="1261606" y="2622731"/>
                    <a:pt x="1241603" y="2647496"/>
                    <a:pt x="1218743" y="2661783"/>
                  </a:cubicBezTo>
                  <a:cubicBezTo>
                    <a:pt x="1203503" y="2671308"/>
                    <a:pt x="1187311" y="2690358"/>
                    <a:pt x="1193026" y="2710361"/>
                  </a:cubicBezTo>
                  <a:cubicBezTo>
                    <a:pt x="1205408" y="2757033"/>
                    <a:pt x="1178738" y="2793228"/>
                    <a:pt x="1164451" y="2832281"/>
                  </a:cubicBezTo>
                  <a:cubicBezTo>
                    <a:pt x="1154926" y="2859903"/>
                    <a:pt x="1136828" y="2884668"/>
                    <a:pt x="1122541" y="2910386"/>
                  </a:cubicBezTo>
                  <a:cubicBezTo>
                    <a:pt x="1116826" y="2920863"/>
                    <a:pt x="1109206" y="2929436"/>
                    <a:pt x="1095871" y="2929436"/>
                  </a:cubicBezTo>
                  <a:cubicBezTo>
                    <a:pt x="1085393" y="2920863"/>
                    <a:pt x="1072058" y="2930388"/>
                    <a:pt x="1061581" y="2922768"/>
                  </a:cubicBezTo>
                  <a:cubicBezTo>
                    <a:pt x="1053961" y="2919911"/>
                    <a:pt x="1044436" y="2911338"/>
                    <a:pt x="1047293" y="2929436"/>
                  </a:cubicBezTo>
                  <a:cubicBezTo>
                    <a:pt x="1052056" y="2938961"/>
                    <a:pt x="1062533" y="2944676"/>
                    <a:pt x="1061581" y="2956106"/>
                  </a:cubicBezTo>
                  <a:cubicBezTo>
                    <a:pt x="1055866" y="2964678"/>
                    <a:pt x="1048246" y="2962773"/>
                    <a:pt x="1040626" y="2959916"/>
                  </a:cubicBezTo>
                  <a:cubicBezTo>
                    <a:pt x="952043" y="2929436"/>
                    <a:pt x="865366" y="2895146"/>
                    <a:pt x="783451" y="2850378"/>
                  </a:cubicBezTo>
                  <a:cubicBezTo>
                    <a:pt x="762496" y="2838948"/>
                    <a:pt x="762496" y="2820851"/>
                    <a:pt x="752971" y="2805611"/>
                  </a:cubicBezTo>
                  <a:cubicBezTo>
                    <a:pt x="730111" y="2799896"/>
                    <a:pt x="738683" y="2779893"/>
                    <a:pt x="737731" y="2765606"/>
                  </a:cubicBezTo>
                  <a:cubicBezTo>
                    <a:pt x="736778" y="2697978"/>
                    <a:pt x="732968" y="2631303"/>
                    <a:pt x="721538" y="2564628"/>
                  </a:cubicBezTo>
                  <a:cubicBezTo>
                    <a:pt x="715823" y="2532243"/>
                    <a:pt x="700583" y="2503668"/>
                    <a:pt x="670103" y="2492238"/>
                  </a:cubicBezTo>
                  <a:cubicBezTo>
                    <a:pt x="596761" y="2464616"/>
                    <a:pt x="568186" y="2400798"/>
                    <a:pt x="539611" y="2337933"/>
                  </a:cubicBezTo>
                  <a:cubicBezTo>
                    <a:pt x="520561" y="2296976"/>
                    <a:pt x="502463" y="2256971"/>
                    <a:pt x="473888" y="2221728"/>
                  </a:cubicBezTo>
                  <a:cubicBezTo>
                    <a:pt x="456743" y="2200773"/>
                    <a:pt x="450076" y="2174103"/>
                    <a:pt x="468173" y="2148386"/>
                  </a:cubicBezTo>
                  <a:cubicBezTo>
                    <a:pt x="473888" y="2140766"/>
                    <a:pt x="477698" y="2133146"/>
                    <a:pt x="471983" y="2122668"/>
                  </a:cubicBezTo>
                  <a:cubicBezTo>
                    <a:pt x="452933" y="2083616"/>
                    <a:pt x="471983" y="2052183"/>
                    <a:pt x="493891" y="2021703"/>
                  </a:cubicBezTo>
                  <a:cubicBezTo>
                    <a:pt x="518656" y="1987413"/>
                    <a:pt x="546278" y="1955028"/>
                    <a:pt x="538658" y="1907403"/>
                  </a:cubicBezTo>
                  <a:cubicBezTo>
                    <a:pt x="535801" y="1889306"/>
                    <a:pt x="531991" y="1871208"/>
                    <a:pt x="524371" y="1854063"/>
                  </a:cubicBezTo>
                  <a:cubicBezTo>
                    <a:pt x="517703" y="1837871"/>
                    <a:pt x="507226" y="1834061"/>
                    <a:pt x="499606" y="1853111"/>
                  </a:cubicBezTo>
                  <a:cubicBezTo>
                    <a:pt x="489128" y="1876923"/>
                    <a:pt x="475793" y="1875018"/>
                    <a:pt x="459601" y="1860731"/>
                  </a:cubicBezTo>
                  <a:cubicBezTo>
                    <a:pt x="443408" y="1847396"/>
                    <a:pt x="425311" y="1838823"/>
                    <a:pt x="408166" y="1827393"/>
                  </a:cubicBezTo>
                  <a:cubicBezTo>
                    <a:pt x="375781" y="1806438"/>
                    <a:pt x="371971" y="1771196"/>
                    <a:pt x="354826" y="1742621"/>
                  </a:cubicBezTo>
                  <a:cubicBezTo>
                    <a:pt x="346253" y="1729286"/>
                    <a:pt x="337681" y="1720713"/>
                    <a:pt x="322441" y="1715951"/>
                  </a:cubicBezTo>
                  <a:cubicBezTo>
                    <a:pt x="289103" y="1705473"/>
                    <a:pt x="255766" y="1691186"/>
                    <a:pt x="234811" y="1658801"/>
                  </a:cubicBezTo>
                  <a:cubicBezTo>
                    <a:pt x="228143" y="1649276"/>
                    <a:pt x="218618" y="1639751"/>
                    <a:pt x="206236" y="1644513"/>
                  </a:cubicBezTo>
                  <a:cubicBezTo>
                    <a:pt x="170993" y="1656896"/>
                    <a:pt x="143371" y="1639751"/>
                    <a:pt x="116701" y="1622606"/>
                  </a:cubicBezTo>
                  <a:cubicBezTo>
                    <a:pt x="85268" y="1603556"/>
                    <a:pt x="54788" y="1583553"/>
                    <a:pt x="28118" y="1557836"/>
                  </a:cubicBezTo>
                  <a:cubicBezTo>
                    <a:pt x="11926" y="1541643"/>
                    <a:pt x="1448" y="1523546"/>
                    <a:pt x="12878" y="1499733"/>
                  </a:cubicBezTo>
                  <a:cubicBezTo>
                    <a:pt x="20498" y="1482588"/>
                    <a:pt x="16688" y="1463538"/>
                    <a:pt x="10021" y="1446393"/>
                  </a:cubicBezTo>
                  <a:cubicBezTo>
                    <a:pt x="6211" y="1434963"/>
                    <a:pt x="-1409" y="1423533"/>
                    <a:pt x="5258" y="1410198"/>
                  </a:cubicBezTo>
                  <a:cubicBezTo>
                    <a:pt x="-12839" y="1304471"/>
                    <a:pt x="19546" y="1205411"/>
                    <a:pt x="45263" y="1105398"/>
                  </a:cubicBezTo>
                  <a:cubicBezTo>
                    <a:pt x="94793" y="912993"/>
                    <a:pt x="185281" y="739638"/>
                    <a:pt x="304343" y="581523"/>
                  </a:cubicBezTo>
                  <a:cubicBezTo>
                    <a:pt x="374828" y="487226"/>
                    <a:pt x="458648" y="405311"/>
                    <a:pt x="548183" y="329111"/>
                  </a:cubicBezTo>
                  <a:cubicBezTo>
                    <a:pt x="568186" y="311966"/>
                    <a:pt x="591046" y="303393"/>
                    <a:pt x="617716" y="317681"/>
                  </a:cubicBezTo>
                  <a:cubicBezTo>
                    <a:pt x="628193" y="324348"/>
                    <a:pt x="628193" y="314823"/>
                    <a:pt x="631051" y="309108"/>
                  </a:cubicBezTo>
                  <a:cubicBezTo>
                    <a:pt x="652006" y="308156"/>
                    <a:pt x="669151" y="289106"/>
                    <a:pt x="692011" y="299583"/>
                  </a:cubicBezTo>
                  <a:cubicBezTo>
                    <a:pt x="712013" y="311966"/>
                    <a:pt x="732968" y="317681"/>
                    <a:pt x="756781" y="316728"/>
                  </a:cubicBezTo>
                  <a:cubicBezTo>
                    <a:pt x="764401" y="317681"/>
                    <a:pt x="772973" y="320538"/>
                    <a:pt x="780593" y="315776"/>
                  </a:cubicBezTo>
                  <a:cubicBezTo>
                    <a:pt x="786308" y="312918"/>
                    <a:pt x="792023" y="311966"/>
                    <a:pt x="797738" y="314823"/>
                  </a:cubicBezTo>
                  <a:cubicBezTo>
                    <a:pt x="808216" y="327206"/>
                    <a:pt x="819646" y="321491"/>
                    <a:pt x="831076" y="316728"/>
                  </a:cubicBezTo>
                  <a:cubicBezTo>
                    <a:pt x="837743" y="304346"/>
                    <a:pt x="858698" y="297678"/>
                    <a:pt x="841553" y="277676"/>
                  </a:cubicBezTo>
                  <a:cubicBezTo>
                    <a:pt x="834886" y="270056"/>
                    <a:pt x="846316" y="263388"/>
                    <a:pt x="852031" y="259578"/>
                  </a:cubicBezTo>
                  <a:cubicBezTo>
                    <a:pt x="857269" y="255768"/>
                    <a:pt x="862508" y="252434"/>
                    <a:pt x="867152" y="248624"/>
                  </a:cubicBezTo>
                  <a:lnTo>
                    <a:pt x="876026" y="238011"/>
                  </a:lnTo>
                  <a:lnTo>
                    <a:pt x="858921" y="241392"/>
                  </a:lnTo>
                  <a:cubicBezTo>
                    <a:pt x="840303" y="244874"/>
                    <a:pt x="823694" y="244338"/>
                    <a:pt x="821551" y="210048"/>
                  </a:cubicBezTo>
                  <a:cubicBezTo>
                    <a:pt x="833933" y="208143"/>
                    <a:pt x="848221" y="208143"/>
                    <a:pt x="857746" y="190998"/>
                  </a:cubicBezTo>
                  <a:cubicBezTo>
                    <a:pt x="861079" y="184807"/>
                    <a:pt x="867032" y="183378"/>
                    <a:pt x="873343" y="184331"/>
                  </a:cubicBezTo>
                  <a:close/>
                  <a:moveTo>
                    <a:pt x="798215" y="181949"/>
                  </a:moveTo>
                  <a:cubicBezTo>
                    <a:pt x="801310" y="182187"/>
                    <a:pt x="803930" y="183378"/>
                    <a:pt x="805359" y="187188"/>
                  </a:cubicBezTo>
                  <a:cubicBezTo>
                    <a:pt x="808216" y="194808"/>
                    <a:pt x="800596" y="194808"/>
                    <a:pt x="795834" y="196713"/>
                  </a:cubicBezTo>
                  <a:cubicBezTo>
                    <a:pt x="790119" y="193856"/>
                    <a:pt x="788214" y="189093"/>
                    <a:pt x="788214" y="182426"/>
                  </a:cubicBezTo>
                  <a:cubicBezTo>
                    <a:pt x="791547" y="182426"/>
                    <a:pt x="795119" y="181711"/>
                    <a:pt x="798215" y="181949"/>
                  </a:cubicBezTo>
                  <a:close/>
                  <a:moveTo>
                    <a:pt x="938708" y="121466"/>
                  </a:moveTo>
                  <a:cubicBezTo>
                    <a:pt x="943471" y="128133"/>
                    <a:pt x="953948" y="130038"/>
                    <a:pt x="952043" y="141468"/>
                  </a:cubicBezTo>
                  <a:lnTo>
                    <a:pt x="951037" y="142501"/>
                  </a:lnTo>
                  <a:lnTo>
                    <a:pt x="953949" y="140516"/>
                  </a:lnTo>
                  <a:cubicBezTo>
                    <a:pt x="952996" y="143373"/>
                    <a:pt x="952996" y="146231"/>
                    <a:pt x="952996" y="148136"/>
                  </a:cubicBezTo>
                  <a:cubicBezTo>
                    <a:pt x="952996" y="154803"/>
                    <a:pt x="952996" y="161471"/>
                    <a:pt x="952996" y="169091"/>
                  </a:cubicBezTo>
                  <a:cubicBezTo>
                    <a:pt x="949662" y="166709"/>
                    <a:pt x="947281" y="162899"/>
                    <a:pt x="944424" y="159804"/>
                  </a:cubicBezTo>
                  <a:lnTo>
                    <a:pt x="933131" y="154863"/>
                  </a:lnTo>
                  <a:lnTo>
                    <a:pt x="931088" y="155756"/>
                  </a:lnTo>
                  <a:cubicBezTo>
                    <a:pt x="931088" y="155756"/>
                    <a:pt x="930136" y="155756"/>
                    <a:pt x="930136" y="155756"/>
                  </a:cubicBezTo>
                  <a:cubicBezTo>
                    <a:pt x="925373" y="152898"/>
                    <a:pt x="906323" y="162423"/>
                    <a:pt x="918706" y="144326"/>
                  </a:cubicBezTo>
                  <a:cubicBezTo>
                    <a:pt x="923468" y="137658"/>
                    <a:pt x="931088" y="131943"/>
                    <a:pt x="931088" y="122418"/>
                  </a:cubicBezTo>
                  <a:cubicBezTo>
                    <a:pt x="934898" y="118608"/>
                    <a:pt x="936803" y="118608"/>
                    <a:pt x="938708" y="121466"/>
                  </a:cubicBezTo>
                  <a:close/>
                  <a:moveTo>
                    <a:pt x="925373" y="107178"/>
                  </a:moveTo>
                  <a:cubicBezTo>
                    <a:pt x="930136" y="111940"/>
                    <a:pt x="934898" y="116703"/>
                    <a:pt x="938708" y="121465"/>
                  </a:cubicBezTo>
                  <a:lnTo>
                    <a:pt x="935851" y="121465"/>
                  </a:lnTo>
                  <a:cubicBezTo>
                    <a:pt x="935851" y="121465"/>
                    <a:pt x="932993" y="121465"/>
                    <a:pt x="932993" y="121465"/>
                  </a:cubicBezTo>
                  <a:cubicBezTo>
                    <a:pt x="923468" y="125275"/>
                    <a:pt x="912991" y="131943"/>
                    <a:pt x="901561" y="123370"/>
                  </a:cubicBezTo>
                  <a:cubicBezTo>
                    <a:pt x="904418" y="109083"/>
                    <a:pt x="915848" y="109083"/>
                    <a:pt x="925373" y="107178"/>
                  </a:cubicBezTo>
                  <a:close/>
                  <a:moveTo>
                    <a:pt x="1021576" y="71936"/>
                  </a:moveTo>
                  <a:cubicBezTo>
                    <a:pt x="1037768" y="75746"/>
                    <a:pt x="1038721" y="87176"/>
                    <a:pt x="1031101" y="97653"/>
                  </a:cubicBezTo>
                  <a:cubicBezTo>
                    <a:pt x="1019671" y="115751"/>
                    <a:pt x="1011098" y="95748"/>
                    <a:pt x="1000621" y="92891"/>
                  </a:cubicBezTo>
                  <a:cubicBezTo>
                    <a:pt x="1002526" y="88128"/>
                    <a:pt x="1005383" y="83366"/>
                    <a:pt x="1007288" y="79556"/>
                  </a:cubicBezTo>
                  <a:cubicBezTo>
                    <a:pt x="1012051" y="76698"/>
                    <a:pt x="1016813" y="74793"/>
                    <a:pt x="1021576" y="71936"/>
                  </a:cubicBezTo>
                  <a:close/>
                  <a:moveTo>
                    <a:pt x="1113849" y="40265"/>
                  </a:moveTo>
                  <a:cubicBezTo>
                    <a:pt x="1128732" y="39074"/>
                    <a:pt x="1143972" y="42885"/>
                    <a:pt x="1159689" y="51933"/>
                  </a:cubicBezTo>
                  <a:cubicBezTo>
                    <a:pt x="1175881" y="68126"/>
                    <a:pt x="1166356" y="76698"/>
                    <a:pt x="1151116" y="84318"/>
                  </a:cubicBezTo>
                  <a:cubicBezTo>
                    <a:pt x="1137781" y="90986"/>
                    <a:pt x="1123494" y="86223"/>
                    <a:pt x="1111111" y="92891"/>
                  </a:cubicBezTo>
                  <a:cubicBezTo>
                    <a:pt x="1083489" y="98606"/>
                    <a:pt x="1067296" y="90033"/>
                    <a:pt x="1070153" y="58601"/>
                  </a:cubicBezTo>
                  <a:cubicBezTo>
                    <a:pt x="1084441" y="47647"/>
                    <a:pt x="1098967" y="41456"/>
                    <a:pt x="1113849" y="40265"/>
                  </a:cubicBezTo>
                  <a:close/>
                  <a:moveTo>
                    <a:pt x="1400760" y="96"/>
                  </a:moveTo>
                  <a:cubicBezTo>
                    <a:pt x="1426031" y="498"/>
                    <a:pt x="1451392" y="2164"/>
                    <a:pt x="1476871" y="5260"/>
                  </a:cubicBezTo>
                  <a:cubicBezTo>
                    <a:pt x="1521639" y="13833"/>
                    <a:pt x="1566406" y="14785"/>
                    <a:pt x="1611174" y="9070"/>
                  </a:cubicBezTo>
                  <a:cubicBezTo>
                    <a:pt x="1614984" y="7165"/>
                    <a:pt x="1619746" y="9070"/>
                    <a:pt x="1619746" y="17643"/>
                  </a:cubicBezTo>
                  <a:cubicBezTo>
                    <a:pt x="1631176" y="13833"/>
                    <a:pt x="1639748" y="20500"/>
                    <a:pt x="1646416" y="28120"/>
                  </a:cubicBezTo>
                  <a:cubicBezTo>
                    <a:pt x="1652131" y="36693"/>
                    <a:pt x="1659751" y="35740"/>
                    <a:pt x="1667371" y="31930"/>
                  </a:cubicBezTo>
                  <a:cubicBezTo>
                    <a:pt x="1693088" y="18119"/>
                    <a:pt x="1717377" y="11690"/>
                    <a:pt x="1742261" y="11690"/>
                  </a:cubicBezTo>
                  <a:cubicBezTo>
                    <a:pt x="1767145" y="11690"/>
                    <a:pt x="1792624" y="18119"/>
                    <a:pt x="1820723" y="30025"/>
                  </a:cubicBezTo>
                  <a:cubicBezTo>
                    <a:pt x="1845488" y="40503"/>
                    <a:pt x="1874063" y="40503"/>
                    <a:pt x="1901686" y="45265"/>
                  </a:cubicBezTo>
                  <a:cubicBezTo>
                    <a:pt x="1905496" y="54790"/>
                    <a:pt x="1888351" y="56695"/>
                    <a:pt x="1894066" y="69078"/>
                  </a:cubicBezTo>
                  <a:cubicBezTo>
                    <a:pt x="1913116" y="57648"/>
                    <a:pt x="1934071" y="52885"/>
                    <a:pt x="1955978" y="55743"/>
                  </a:cubicBezTo>
                  <a:cubicBezTo>
                    <a:pt x="1961693" y="62410"/>
                    <a:pt x="1959788" y="69078"/>
                    <a:pt x="1954073" y="71935"/>
                  </a:cubicBezTo>
                  <a:cubicBezTo>
                    <a:pt x="1939786" y="78603"/>
                    <a:pt x="1939786" y="91938"/>
                    <a:pt x="1935976" y="103368"/>
                  </a:cubicBezTo>
                  <a:cubicBezTo>
                    <a:pt x="1904543" y="124323"/>
                    <a:pt x="1914068" y="142420"/>
                    <a:pt x="1949311" y="161470"/>
                  </a:cubicBezTo>
                  <a:cubicBezTo>
                    <a:pt x="1923593" y="162423"/>
                    <a:pt x="1905496" y="153850"/>
                    <a:pt x="1894066" y="171948"/>
                  </a:cubicBezTo>
                  <a:cubicBezTo>
                    <a:pt x="1899781" y="177663"/>
                    <a:pt x="1909306" y="175758"/>
                    <a:pt x="1913116" y="183378"/>
                  </a:cubicBezTo>
                  <a:cubicBezTo>
                    <a:pt x="1917878" y="187188"/>
                    <a:pt x="1922641" y="195760"/>
                    <a:pt x="1907401" y="196713"/>
                  </a:cubicBezTo>
                  <a:cubicBezTo>
                    <a:pt x="1907401" y="221478"/>
                    <a:pt x="1903591" y="242433"/>
                    <a:pt x="1873111" y="245290"/>
                  </a:cubicBezTo>
                  <a:cubicBezTo>
                    <a:pt x="1842631" y="244338"/>
                    <a:pt x="1879778" y="263388"/>
                    <a:pt x="1866443" y="267198"/>
                  </a:cubicBezTo>
                  <a:cubicBezTo>
                    <a:pt x="1860728" y="271008"/>
                    <a:pt x="1855013" y="271960"/>
                    <a:pt x="1851203" y="270055"/>
                  </a:cubicBezTo>
                  <a:cubicBezTo>
                    <a:pt x="1860728" y="280533"/>
                    <a:pt x="1876921" y="291963"/>
                    <a:pt x="1866443" y="313870"/>
                  </a:cubicBezTo>
                  <a:cubicBezTo>
                    <a:pt x="1859776" y="319585"/>
                    <a:pt x="1852156" y="321490"/>
                    <a:pt x="1843583" y="319585"/>
                  </a:cubicBezTo>
                  <a:cubicBezTo>
                    <a:pt x="1833106" y="315775"/>
                    <a:pt x="1827391" y="307203"/>
                    <a:pt x="1819771" y="300535"/>
                  </a:cubicBezTo>
                  <a:cubicBezTo>
                    <a:pt x="1811198" y="310060"/>
                    <a:pt x="1800721" y="314823"/>
                    <a:pt x="1788338" y="313870"/>
                  </a:cubicBezTo>
                  <a:cubicBezTo>
                    <a:pt x="1791196" y="322443"/>
                    <a:pt x="1796911" y="313870"/>
                    <a:pt x="1800721" y="315775"/>
                  </a:cubicBezTo>
                  <a:cubicBezTo>
                    <a:pt x="1808341" y="314823"/>
                    <a:pt x="1815961" y="312918"/>
                    <a:pt x="1823581" y="314823"/>
                  </a:cubicBezTo>
                  <a:cubicBezTo>
                    <a:pt x="1826438" y="315775"/>
                    <a:pt x="1830248" y="316728"/>
                    <a:pt x="1833106" y="317680"/>
                  </a:cubicBezTo>
                  <a:cubicBezTo>
                    <a:pt x="1838821" y="322443"/>
                    <a:pt x="1842631" y="327205"/>
                    <a:pt x="1838821" y="334825"/>
                  </a:cubicBezTo>
                  <a:cubicBezTo>
                    <a:pt x="1800721" y="354828"/>
                    <a:pt x="1760716" y="371020"/>
                    <a:pt x="1715948" y="370068"/>
                  </a:cubicBezTo>
                  <a:cubicBezTo>
                    <a:pt x="1707376" y="370068"/>
                    <a:pt x="1695946" y="372925"/>
                    <a:pt x="1691183" y="379593"/>
                  </a:cubicBezTo>
                  <a:cubicBezTo>
                    <a:pt x="1662608" y="411025"/>
                    <a:pt x="1627366" y="425313"/>
                    <a:pt x="1586408" y="430075"/>
                  </a:cubicBezTo>
                  <a:cubicBezTo>
                    <a:pt x="1564501" y="432933"/>
                    <a:pt x="1554976" y="450078"/>
                    <a:pt x="1542593" y="468175"/>
                  </a:cubicBezTo>
                  <a:cubicBezTo>
                    <a:pt x="1522591" y="497703"/>
                    <a:pt x="1501636" y="527230"/>
                    <a:pt x="1480681" y="555805"/>
                  </a:cubicBezTo>
                  <a:cubicBezTo>
                    <a:pt x="1475918" y="562473"/>
                    <a:pt x="1469251" y="562473"/>
                    <a:pt x="1462583" y="562473"/>
                  </a:cubicBezTo>
                  <a:cubicBezTo>
                    <a:pt x="1419721" y="558663"/>
                    <a:pt x="1380668" y="507228"/>
                    <a:pt x="1385431" y="462460"/>
                  </a:cubicBezTo>
                  <a:cubicBezTo>
                    <a:pt x="1388288" y="441505"/>
                    <a:pt x="1374001" y="421503"/>
                    <a:pt x="1379716" y="398643"/>
                  </a:cubicBezTo>
                  <a:cubicBezTo>
                    <a:pt x="1387336" y="363400"/>
                    <a:pt x="1418768" y="354828"/>
                    <a:pt x="1441628" y="335778"/>
                  </a:cubicBezTo>
                  <a:cubicBezTo>
                    <a:pt x="1443533" y="331015"/>
                    <a:pt x="1445438" y="325300"/>
                    <a:pt x="1449248" y="321490"/>
                  </a:cubicBezTo>
                  <a:cubicBezTo>
                    <a:pt x="1454011" y="314823"/>
                    <a:pt x="1454963" y="306250"/>
                    <a:pt x="1461631" y="300535"/>
                  </a:cubicBezTo>
                  <a:cubicBezTo>
                    <a:pt x="1451153" y="280533"/>
                    <a:pt x="1439723" y="265293"/>
                    <a:pt x="1412101" y="280533"/>
                  </a:cubicBezTo>
                  <a:cubicBezTo>
                    <a:pt x="1425436" y="259578"/>
                    <a:pt x="1438771" y="241480"/>
                    <a:pt x="1434961" y="215763"/>
                  </a:cubicBezTo>
                  <a:cubicBezTo>
                    <a:pt x="1430198" y="178615"/>
                    <a:pt x="1409243" y="158613"/>
                    <a:pt x="1371143" y="160518"/>
                  </a:cubicBezTo>
                  <a:cubicBezTo>
                    <a:pt x="1357808" y="161470"/>
                    <a:pt x="1343521" y="159565"/>
                    <a:pt x="1331138" y="162423"/>
                  </a:cubicBezTo>
                  <a:cubicBezTo>
                    <a:pt x="1317803" y="165280"/>
                    <a:pt x="1310183" y="161470"/>
                    <a:pt x="1303516" y="150040"/>
                  </a:cubicBezTo>
                  <a:cubicBezTo>
                    <a:pt x="1296848" y="136705"/>
                    <a:pt x="1300658" y="131943"/>
                    <a:pt x="1313993" y="130038"/>
                  </a:cubicBezTo>
                  <a:cubicBezTo>
                    <a:pt x="1321613" y="129085"/>
                    <a:pt x="1316851" y="124323"/>
                    <a:pt x="1313041" y="121465"/>
                  </a:cubicBezTo>
                  <a:cubicBezTo>
                    <a:pt x="1283513" y="99558"/>
                    <a:pt x="1311136" y="99558"/>
                    <a:pt x="1323518" y="96700"/>
                  </a:cubicBezTo>
                  <a:cubicBezTo>
                    <a:pt x="1344473" y="92890"/>
                    <a:pt x="1365428" y="88128"/>
                    <a:pt x="1387336" y="88128"/>
                  </a:cubicBezTo>
                  <a:cubicBezTo>
                    <a:pt x="1399718" y="88128"/>
                    <a:pt x="1414006" y="81460"/>
                    <a:pt x="1394003" y="68125"/>
                  </a:cubicBezTo>
                  <a:cubicBezTo>
                    <a:pt x="1402576" y="42408"/>
                    <a:pt x="1427341" y="49075"/>
                    <a:pt x="1445438" y="41455"/>
                  </a:cubicBezTo>
                  <a:lnTo>
                    <a:pt x="1471104" y="35589"/>
                  </a:lnTo>
                  <a:lnTo>
                    <a:pt x="1469608" y="35026"/>
                  </a:lnTo>
                  <a:cubicBezTo>
                    <a:pt x="1465441" y="34550"/>
                    <a:pt x="1461155" y="34788"/>
                    <a:pt x="1456869" y="34788"/>
                  </a:cubicBezTo>
                  <a:cubicBezTo>
                    <a:pt x="1424484" y="38598"/>
                    <a:pt x="1396861" y="56695"/>
                    <a:pt x="1365429" y="60505"/>
                  </a:cubicBezTo>
                  <a:cubicBezTo>
                    <a:pt x="1307326" y="66220"/>
                    <a:pt x="1264464" y="112893"/>
                    <a:pt x="1208266" y="122418"/>
                  </a:cubicBezTo>
                  <a:cubicBezTo>
                    <a:pt x="1196836" y="130038"/>
                    <a:pt x="1186359" y="129085"/>
                    <a:pt x="1175881" y="122418"/>
                  </a:cubicBezTo>
                  <a:cubicBezTo>
                    <a:pt x="1178739" y="129085"/>
                    <a:pt x="1197789" y="127180"/>
                    <a:pt x="1187311" y="142420"/>
                  </a:cubicBezTo>
                  <a:cubicBezTo>
                    <a:pt x="1185406" y="144325"/>
                    <a:pt x="1182549" y="146230"/>
                    <a:pt x="1180644" y="149088"/>
                  </a:cubicBezTo>
                  <a:cubicBezTo>
                    <a:pt x="1173262" y="152183"/>
                    <a:pt x="1165939" y="153434"/>
                    <a:pt x="1158647" y="153642"/>
                  </a:cubicBezTo>
                  <a:lnTo>
                    <a:pt x="1143520" y="152466"/>
                  </a:lnTo>
                  <a:lnTo>
                    <a:pt x="1148259" y="153731"/>
                  </a:lnTo>
                  <a:cubicBezTo>
                    <a:pt x="1153498" y="157422"/>
                    <a:pt x="1155879" y="163851"/>
                    <a:pt x="1152069" y="175758"/>
                  </a:cubicBezTo>
                  <a:cubicBezTo>
                    <a:pt x="1112064" y="198618"/>
                    <a:pt x="1069201" y="175758"/>
                    <a:pt x="1029196" y="182425"/>
                  </a:cubicBezTo>
                  <a:cubicBezTo>
                    <a:pt x="1020624" y="171948"/>
                    <a:pt x="980619" y="182425"/>
                    <a:pt x="1006336" y="148135"/>
                  </a:cubicBezTo>
                  <a:cubicBezTo>
                    <a:pt x="1011099" y="141468"/>
                    <a:pt x="1003479" y="136705"/>
                    <a:pt x="995859" y="134800"/>
                  </a:cubicBezTo>
                  <a:cubicBezTo>
                    <a:pt x="984429" y="131943"/>
                    <a:pt x="981571" y="125275"/>
                    <a:pt x="987286" y="114798"/>
                  </a:cubicBezTo>
                  <a:cubicBezTo>
                    <a:pt x="1010146" y="115750"/>
                    <a:pt x="1027291" y="130990"/>
                    <a:pt x="1049199" y="134800"/>
                  </a:cubicBezTo>
                  <a:cubicBezTo>
                    <a:pt x="1053009" y="140515"/>
                    <a:pt x="1055866" y="147183"/>
                    <a:pt x="1064439" y="149088"/>
                  </a:cubicBezTo>
                  <a:cubicBezTo>
                    <a:pt x="1074916" y="150993"/>
                    <a:pt x="1085394" y="150278"/>
                    <a:pt x="1095871" y="149326"/>
                  </a:cubicBezTo>
                  <a:lnTo>
                    <a:pt x="1106484" y="148924"/>
                  </a:lnTo>
                  <a:lnTo>
                    <a:pt x="1093014" y="149088"/>
                  </a:lnTo>
                  <a:cubicBezTo>
                    <a:pt x="1081584" y="144325"/>
                    <a:pt x="1067296" y="146230"/>
                    <a:pt x="1062534" y="131943"/>
                  </a:cubicBezTo>
                  <a:cubicBezTo>
                    <a:pt x="1083489" y="115750"/>
                    <a:pt x="1102539" y="93843"/>
                    <a:pt x="1133971" y="110988"/>
                  </a:cubicBezTo>
                  <a:cubicBezTo>
                    <a:pt x="1150164" y="112893"/>
                    <a:pt x="1147306" y="91938"/>
                    <a:pt x="1158736" y="88128"/>
                  </a:cubicBezTo>
                  <a:cubicBezTo>
                    <a:pt x="1164451" y="84318"/>
                    <a:pt x="1172071" y="81460"/>
                    <a:pt x="1173024" y="73840"/>
                  </a:cubicBezTo>
                  <a:cubicBezTo>
                    <a:pt x="1176834" y="44313"/>
                    <a:pt x="1193979" y="46218"/>
                    <a:pt x="1214934" y="54790"/>
                  </a:cubicBezTo>
                  <a:cubicBezTo>
                    <a:pt x="1234936" y="51933"/>
                    <a:pt x="1254939" y="44313"/>
                    <a:pt x="1275894" y="44313"/>
                  </a:cubicBezTo>
                  <a:cubicBezTo>
                    <a:pt x="1253986" y="44313"/>
                    <a:pt x="1233031" y="51933"/>
                    <a:pt x="1211124" y="51933"/>
                  </a:cubicBezTo>
                  <a:cubicBezTo>
                    <a:pt x="1199694" y="46218"/>
                    <a:pt x="1184454" y="50028"/>
                    <a:pt x="1174929" y="39550"/>
                  </a:cubicBezTo>
                  <a:cubicBezTo>
                    <a:pt x="1174929" y="34788"/>
                    <a:pt x="1174929" y="30978"/>
                    <a:pt x="1174929" y="26215"/>
                  </a:cubicBezTo>
                  <a:cubicBezTo>
                    <a:pt x="1249938" y="9070"/>
                    <a:pt x="1324947" y="-1110"/>
                    <a:pt x="1400760" y="96"/>
                  </a:cubicBezTo>
                  <a:close/>
                </a:path>
              </a:pathLst>
            </a:custGeom>
            <a:solidFill>
              <a:srgbClr val="8EF0A4"/>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sp>
        <p:nvSpPr>
          <p:cNvPr id="174" name="Google Shape;174;p35"/>
          <p:cNvSpPr/>
          <p:nvPr/>
        </p:nvSpPr>
        <p:spPr>
          <a:xfrm rot="-634690">
            <a:off x="4402904" y="2531493"/>
            <a:ext cx="489707" cy="585571"/>
          </a:xfrm>
          <a:custGeom>
            <a:rect b="b" l="l" r="r" t="t"/>
            <a:pathLst>
              <a:path extrusionOk="0" h="676134" w="565444">
                <a:moveTo>
                  <a:pt x="474202" y="370360"/>
                </a:moveTo>
                <a:lnTo>
                  <a:pt x="91243" y="370359"/>
                </a:lnTo>
                <a:cubicBezTo>
                  <a:pt x="84269" y="370359"/>
                  <a:pt x="78616" y="376012"/>
                  <a:pt x="78616" y="382986"/>
                </a:cubicBezTo>
                <a:lnTo>
                  <a:pt x="78615" y="382987"/>
                </a:lnTo>
                <a:cubicBezTo>
                  <a:pt x="78615" y="389961"/>
                  <a:pt x="84268" y="395613"/>
                  <a:pt x="91242" y="395613"/>
                </a:cubicBezTo>
                <a:lnTo>
                  <a:pt x="474202" y="395613"/>
                </a:lnTo>
                <a:cubicBezTo>
                  <a:pt x="477689" y="395614"/>
                  <a:pt x="480846" y="394200"/>
                  <a:pt x="483131" y="391915"/>
                </a:cubicBezTo>
                <a:lnTo>
                  <a:pt x="486829" y="382986"/>
                </a:lnTo>
                <a:lnTo>
                  <a:pt x="486829" y="382987"/>
                </a:lnTo>
                <a:lnTo>
                  <a:pt x="486829" y="382986"/>
                </a:lnTo>
                <a:lnTo>
                  <a:pt x="486829" y="382986"/>
                </a:lnTo>
                <a:lnTo>
                  <a:pt x="483131" y="374059"/>
                </a:lnTo>
                <a:cubicBezTo>
                  <a:pt x="480846" y="371774"/>
                  <a:pt x="477689" y="370360"/>
                  <a:pt x="474202" y="370360"/>
                </a:cubicBezTo>
                <a:close/>
                <a:moveTo>
                  <a:pt x="474201" y="316925"/>
                </a:moveTo>
                <a:lnTo>
                  <a:pt x="91242" y="316924"/>
                </a:lnTo>
                <a:cubicBezTo>
                  <a:pt x="84268" y="316924"/>
                  <a:pt x="78615" y="322577"/>
                  <a:pt x="78615" y="329551"/>
                </a:cubicBezTo>
                <a:lnTo>
                  <a:pt x="78614" y="329551"/>
                </a:lnTo>
                <a:cubicBezTo>
                  <a:pt x="78614" y="336525"/>
                  <a:pt x="84267" y="342178"/>
                  <a:pt x="91241" y="342178"/>
                </a:cubicBezTo>
                <a:lnTo>
                  <a:pt x="474201" y="342178"/>
                </a:lnTo>
                <a:cubicBezTo>
                  <a:pt x="477688" y="342178"/>
                  <a:pt x="480845" y="340765"/>
                  <a:pt x="483130" y="338480"/>
                </a:cubicBezTo>
                <a:lnTo>
                  <a:pt x="486828" y="329551"/>
                </a:lnTo>
                <a:lnTo>
                  <a:pt x="486828" y="329552"/>
                </a:lnTo>
                <a:lnTo>
                  <a:pt x="486828" y="329551"/>
                </a:lnTo>
                <a:lnTo>
                  <a:pt x="486828" y="329551"/>
                </a:lnTo>
                <a:lnTo>
                  <a:pt x="483130" y="320623"/>
                </a:lnTo>
                <a:cubicBezTo>
                  <a:pt x="480845" y="318338"/>
                  <a:pt x="477688" y="316925"/>
                  <a:pt x="474201" y="316925"/>
                </a:cubicBezTo>
                <a:close/>
                <a:moveTo>
                  <a:pt x="474202" y="263490"/>
                </a:moveTo>
                <a:lnTo>
                  <a:pt x="91243" y="263489"/>
                </a:lnTo>
                <a:cubicBezTo>
                  <a:pt x="84269" y="263489"/>
                  <a:pt x="78616" y="269142"/>
                  <a:pt x="78616" y="276116"/>
                </a:cubicBezTo>
                <a:lnTo>
                  <a:pt x="78615" y="276116"/>
                </a:lnTo>
                <a:cubicBezTo>
                  <a:pt x="78615" y="283090"/>
                  <a:pt x="84268" y="288743"/>
                  <a:pt x="91242" y="288743"/>
                </a:cubicBezTo>
                <a:lnTo>
                  <a:pt x="474202" y="288743"/>
                </a:lnTo>
                <a:cubicBezTo>
                  <a:pt x="477689" y="288743"/>
                  <a:pt x="480846" y="287330"/>
                  <a:pt x="483130" y="285045"/>
                </a:cubicBezTo>
                <a:lnTo>
                  <a:pt x="486828" y="276116"/>
                </a:lnTo>
                <a:lnTo>
                  <a:pt x="486829" y="276117"/>
                </a:lnTo>
                <a:lnTo>
                  <a:pt x="486828" y="276116"/>
                </a:lnTo>
                <a:lnTo>
                  <a:pt x="486828" y="276116"/>
                </a:lnTo>
                <a:lnTo>
                  <a:pt x="483131" y="267188"/>
                </a:lnTo>
                <a:cubicBezTo>
                  <a:pt x="480845" y="264903"/>
                  <a:pt x="477689" y="263490"/>
                  <a:pt x="474202" y="263490"/>
                </a:cubicBezTo>
                <a:close/>
                <a:moveTo>
                  <a:pt x="546230" y="175473"/>
                </a:moveTo>
                <a:cubicBezTo>
                  <a:pt x="556842" y="175473"/>
                  <a:pt x="565444" y="184075"/>
                  <a:pt x="565444" y="194687"/>
                </a:cubicBezTo>
                <a:cubicBezTo>
                  <a:pt x="565444" y="205299"/>
                  <a:pt x="556842" y="213901"/>
                  <a:pt x="546230" y="213901"/>
                </a:cubicBezTo>
                <a:lnTo>
                  <a:pt x="525276" y="213901"/>
                </a:lnTo>
                <a:lnTo>
                  <a:pt x="508899" y="524388"/>
                </a:lnTo>
                <a:cubicBezTo>
                  <a:pt x="504507" y="609787"/>
                  <a:pt x="447140" y="676134"/>
                  <a:pt x="378243" y="676134"/>
                </a:cubicBezTo>
                <a:lnTo>
                  <a:pt x="184455" y="676134"/>
                </a:lnTo>
                <a:cubicBezTo>
                  <a:pt x="115558" y="676134"/>
                  <a:pt x="58190" y="609787"/>
                  <a:pt x="53798" y="524388"/>
                </a:cubicBezTo>
                <a:lnTo>
                  <a:pt x="37422" y="213901"/>
                </a:lnTo>
                <a:lnTo>
                  <a:pt x="19214" y="213901"/>
                </a:lnTo>
                <a:cubicBezTo>
                  <a:pt x="8602" y="213901"/>
                  <a:pt x="0" y="205299"/>
                  <a:pt x="0" y="194687"/>
                </a:cubicBezTo>
                <a:cubicBezTo>
                  <a:pt x="0" y="184075"/>
                  <a:pt x="8602" y="175473"/>
                  <a:pt x="19214" y="175473"/>
                </a:cubicBezTo>
                <a:close/>
                <a:moveTo>
                  <a:pt x="145503" y="0"/>
                </a:moveTo>
                <a:cubicBezTo>
                  <a:pt x="165968" y="0"/>
                  <a:pt x="182559" y="16591"/>
                  <a:pt x="182559" y="37056"/>
                </a:cubicBezTo>
                <a:lnTo>
                  <a:pt x="182559" y="175472"/>
                </a:lnTo>
                <a:lnTo>
                  <a:pt x="108447" y="175472"/>
                </a:lnTo>
                <a:lnTo>
                  <a:pt x="108447" y="37056"/>
                </a:lnTo>
                <a:cubicBezTo>
                  <a:pt x="108447" y="16591"/>
                  <a:pt x="125038" y="0"/>
                  <a:pt x="145503" y="0"/>
                </a:cubicBezTo>
                <a:close/>
                <a:moveTo>
                  <a:pt x="419941" y="0"/>
                </a:moveTo>
                <a:cubicBezTo>
                  <a:pt x="440406" y="0"/>
                  <a:pt x="456997" y="16591"/>
                  <a:pt x="456997" y="37056"/>
                </a:cubicBezTo>
                <a:lnTo>
                  <a:pt x="456997" y="175472"/>
                </a:lnTo>
                <a:lnTo>
                  <a:pt x="382885" y="175472"/>
                </a:lnTo>
                <a:lnTo>
                  <a:pt x="382885" y="37056"/>
                </a:lnTo>
                <a:cubicBezTo>
                  <a:pt x="382885" y="16591"/>
                  <a:pt x="399476" y="0"/>
                  <a:pt x="419941" y="0"/>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nvGrpSpPr>
          <p:cNvPr id="175" name="Google Shape;175;p35"/>
          <p:cNvGrpSpPr/>
          <p:nvPr/>
        </p:nvGrpSpPr>
        <p:grpSpPr>
          <a:xfrm rot="1052635">
            <a:off x="7017236" y="2078906"/>
            <a:ext cx="1338434" cy="1227345"/>
            <a:chOff x="5655092" y="376887"/>
            <a:chExt cx="4490688" cy="4117968"/>
          </a:xfrm>
        </p:grpSpPr>
        <p:sp>
          <p:nvSpPr>
            <p:cNvPr id="176" name="Google Shape;176;p35"/>
            <p:cNvSpPr/>
            <p:nvPr/>
          </p:nvSpPr>
          <p:spPr>
            <a:xfrm>
              <a:off x="5655092" y="385052"/>
              <a:ext cx="4490688" cy="4109803"/>
            </a:xfrm>
            <a:custGeom>
              <a:rect b="b" l="l" r="r" t="t"/>
              <a:pathLst>
                <a:path extrusionOk="0" h="4109802" w="4490688">
                  <a:moveTo>
                    <a:pt x="568" y="1465456"/>
                  </a:moveTo>
                  <a:lnTo>
                    <a:pt x="10785" y="1371794"/>
                  </a:lnTo>
                  <a:cubicBezTo>
                    <a:pt x="22138" y="1279267"/>
                    <a:pt x="42006" y="1189010"/>
                    <a:pt x="67551" y="1099321"/>
                  </a:cubicBezTo>
                  <a:cubicBezTo>
                    <a:pt x="70956" y="1087400"/>
                    <a:pt x="78336" y="1089103"/>
                    <a:pt x="86283" y="1090238"/>
                  </a:cubicBezTo>
                  <a:cubicBezTo>
                    <a:pt x="185055" y="1104997"/>
                    <a:pt x="282691" y="1124865"/>
                    <a:pt x="379192" y="1150977"/>
                  </a:cubicBezTo>
                  <a:cubicBezTo>
                    <a:pt x="542675" y="1195822"/>
                    <a:pt x="699915" y="1255425"/>
                    <a:pt x="849775" y="1335464"/>
                  </a:cubicBezTo>
                  <a:cubicBezTo>
                    <a:pt x="1046183" y="1441047"/>
                    <a:pt x="1217613" y="1576716"/>
                    <a:pt x="1353282" y="1755527"/>
                  </a:cubicBezTo>
                  <a:cubicBezTo>
                    <a:pt x="1460001" y="1896304"/>
                    <a:pt x="1524146" y="2055247"/>
                    <a:pt x="1554799" y="2227813"/>
                  </a:cubicBezTo>
                  <a:cubicBezTo>
                    <a:pt x="1577505" y="2356102"/>
                    <a:pt x="1583749" y="2484959"/>
                    <a:pt x="1580911" y="2615519"/>
                  </a:cubicBezTo>
                  <a:cubicBezTo>
                    <a:pt x="1579776" y="2668879"/>
                    <a:pt x="1591696" y="2721103"/>
                    <a:pt x="1601914" y="2773327"/>
                  </a:cubicBezTo>
                  <a:cubicBezTo>
                    <a:pt x="1642785" y="2975978"/>
                    <a:pt x="1710335" y="3170683"/>
                    <a:pt x="1784698" y="3363117"/>
                  </a:cubicBezTo>
                  <a:cubicBezTo>
                    <a:pt x="1793213" y="3384688"/>
                    <a:pt x="1801727" y="3406826"/>
                    <a:pt x="1810242" y="3428397"/>
                  </a:cubicBezTo>
                  <a:cubicBezTo>
                    <a:pt x="1810810" y="3429532"/>
                    <a:pt x="1811377" y="3430668"/>
                    <a:pt x="1811945" y="3431235"/>
                  </a:cubicBezTo>
                  <a:cubicBezTo>
                    <a:pt x="1817622" y="3431235"/>
                    <a:pt x="1817622" y="3426126"/>
                    <a:pt x="1818757" y="3422720"/>
                  </a:cubicBezTo>
                  <a:cubicBezTo>
                    <a:pt x="1916393" y="3171818"/>
                    <a:pt x="2006082" y="2918078"/>
                    <a:pt x="2071362" y="2656390"/>
                  </a:cubicBezTo>
                  <a:cubicBezTo>
                    <a:pt x="2100312" y="2540022"/>
                    <a:pt x="2123586" y="2423085"/>
                    <a:pt x="2135507" y="2303311"/>
                  </a:cubicBezTo>
                  <a:cubicBezTo>
                    <a:pt x="2136642" y="2294228"/>
                    <a:pt x="2136642" y="2284578"/>
                    <a:pt x="2136642" y="2275496"/>
                  </a:cubicBezTo>
                  <a:cubicBezTo>
                    <a:pt x="2134939" y="2150612"/>
                    <a:pt x="2135507" y="2025161"/>
                    <a:pt x="2147428" y="1900846"/>
                  </a:cubicBezTo>
                  <a:cubicBezTo>
                    <a:pt x="2171837" y="1639158"/>
                    <a:pt x="2233711" y="1388823"/>
                    <a:pt x="2365406" y="1158924"/>
                  </a:cubicBezTo>
                  <a:cubicBezTo>
                    <a:pt x="2440904" y="1027229"/>
                    <a:pt x="2534566" y="909725"/>
                    <a:pt x="2640149" y="801304"/>
                  </a:cubicBezTo>
                  <a:cubicBezTo>
                    <a:pt x="2848478" y="586731"/>
                    <a:pt x="3093136" y="424950"/>
                    <a:pt x="3362203" y="297796"/>
                  </a:cubicBezTo>
                  <a:cubicBezTo>
                    <a:pt x="3600617" y="184834"/>
                    <a:pt x="3850383" y="103659"/>
                    <a:pt x="4107530" y="46894"/>
                  </a:cubicBezTo>
                  <a:cubicBezTo>
                    <a:pt x="4194948" y="27594"/>
                    <a:pt x="4282934" y="12267"/>
                    <a:pt x="4371488" y="347"/>
                  </a:cubicBezTo>
                  <a:cubicBezTo>
                    <a:pt x="4381706" y="-789"/>
                    <a:pt x="4386815" y="347"/>
                    <a:pt x="4390220" y="11700"/>
                  </a:cubicBezTo>
                  <a:cubicBezTo>
                    <a:pt x="4427686" y="142260"/>
                    <a:pt x="4456636" y="273955"/>
                    <a:pt x="4473665" y="409056"/>
                  </a:cubicBezTo>
                  <a:cubicBezTo>
                    <a:pt x="4486721" y="510098"/>
                    <a:pt x="4493533" y="611708"/>
                    <a:pt x="4489560" y="713318"/>
                  </a:cubicBezTo>
                  <a:cubicBezTo>
                    <a:pt x="4478774" y="1027229"/>
                    <a:pt x="4385112" y="1311055"/>
                    <a:pt x="4181324" y="1554010"/>
                  </a:cubicBezTo>
                  <a:cubicBezTo>
                    <a:pt x="4063253" y="1694788"/>
                    <a:pt x="3921907" y="1807751"/>
                    <a:pt x="3764100" y="1900846"/>
                  </a:cubicBezTo>
                  <a:cubicBezTo>
                    <a:pt x="3558610" y="2022323"/>
                    <a:pt x="3337226" y="2105768"/>
                    <a:pt x="3106759" y="2167074"/>
                  </a:cubicBezTo>
                  <a:cubicBezTo>
                    <a:pt x="2944411" y="2210216"/>
                    <a:pt x="2780359" y="2241437"/>
                    <a:pt x="2613470" y="2263008"/>
                  </a:cubicBezTo>
                  <a:cubicBezTo>
                    <a:pt x="2533998" y="2273225"/>
                    <a:pt x="2454527" y="2281740"/>
                    <a:pt x="2374488" y="2287416"/>
                  </a:cubicBezTo>
                  <a:cubicBezTo>
                    <a:pt x="2363703" y="2287984"/>
                    <a:pt x="2359162" y="2291958"/>
                    <a:pt x="2356323" y="2302175"/>
                  </a:cubicBezTo>
                  <a:cubicBezTo>
                    <a:pt x="2263796" y="2578622"/>
                    <a:pt x="2177513" y="2856771"/>
                    <a:pt x="2101448" y="3137759"/>
                  </a:cubicBezTo>
                  <a:cubicBezTo>
                    <a:pt x="2059441" y="3292728"/>
                    <a:pt x="2020273" y="3448265"/>
                    <a:pt x="1990756" y="3606072"/>
                  </a:cubicBezTo>
                  <a:cubicBezTo>
                    <a:pt x="1969752" y="3719035"/>
                    <a:pt x="1950452" y="3832565"/>
                    <a:pt x="1953858" y="3948366"/>
                  </a:cubicBezTo>
                  <a:cubicBezTo>
                    <a:pt x="1954426" y="3970504"/>
                    <a:pt x="1957264" y="3992643"/>
                    <a:pt x="1962941" y="4014214"/>
                  </a:cubicBezTo>
                  <a:cubicBezTo>
                    <a:pt x="1964643" y="4021026"/>
                    <a:pt x="1964643" y="4026134"/>
                    <a:pt x="1957832" y="4030676"/>
                  </a:cubicBezTo>
                  <a:cubicBezTo>
                    <a:pt x="1904472" y="4065302"/>
                    <a:pt x="1826989" y="4144680"/>
                    <a:pt x="1783563" y="4092550"/>
                  </a:cubicBezTo>
                  <a:cubicBezTo>
                    <a:pt x="1740138" y="4040421"/>
                    <a:pt x="1711281" y="3790180"/>
                    <a:pt x="1697279" y="3717899"/>
                  </a:cubicBezTo>
                  <a:cubicBezTo>
                    <a:pt x="1705794" y="3698599"/>
                    <a:pt x="1701253" y="3678732"/>
                    <a:pt x="1699550" y="3658864"/>
                  </a:cubicBezTo>
                  <a:cubicBezTo>
                    <a:pt x="1687629" y="3542495"/>
                    <a:pt x="1662653" y="3428397"/>
                    <a:pt x="1634270" y="3314866"/>
                  </a:cubicBezTo>
                  <a:cubicBezTo>
                    <a:pt x="1577505" y="3088374"/>
                    <a:pt x="1508819" y="2865286"/>
                    <a:pt x="1435024" y="2643334"/>
                  </a:cubicBezTo>
                  <a:cubicBezTo>
                    <a:pt x="1431051" y="2630846"/>
                    <a:pt x="1425942" y="2625737"/>
                    <a:pt x="1412318" y="2625169"/>
                  </a:cubicBezTo>
                  <a:cubicBezTo>
                    <a:pt x="1308438" y="2617222"/>
                    <a:pt x="1205693" y="2604166"/>
                    <a:pt x="1103515" y="2584866"/>
                  </a:cubicBezTo>
                  <a:cubicBezTo>
                    <a:pt x="893484" y="2544563"/>
                    <a:pt x="690832" y="2482689"/>
                    <a:pt x="504075" y="2375970"/>
                  </a:cubicBezTo>
                  <a:cubicBezTo>
                    <a:pt x="344565" y="2284578"/>
                    <a:pt x="210031" y="2167074"/>
                    <a:pt x="118072" y="2005293"/>
                  </a:cubicBezTo>
                  <a:cubicBezTo>
                    <a:pt x="55630" y="1895737"/>
                    <a:pt x="19868" y="1777665"/>
                    <a:pt x="6244" y="1652214"/>
                  </a:cubicBezTo>
                  <a:cubicBezTo>
                    <a:pt x="4541" y="1634617"/>
                    <a:pt x="5677" y="1615884"/>
                    <a:pt x="0" y="1598855"/>
                  </a:cubicBezTo>
                  <a:cubicBezTo>
                    <a:pt x="568" y="1554578"/>
                    <a:pt x="568" y="1510301"/>
                    <a:pt x="568" y="1465456"/>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7" name="Google Shape;177;p35"/>
            <p:cNvSpPr/>
            <p:nvPr/>
          </p:nvSpPr>
          <p:spPr>
            <a:xfrm>
              <a:off x="7600719" y="376887"/>
              <a:ext cx="2435227" cy="2185460"/>
            </a:xfrm>
            <a:custGeom>
              <a:rect b="b" l="l" r="r" t="t"/>
              <a:pathLst>
                <a:path extrusionOk="0" h="2185459" w="2435226">
                  <a:moveTo>
                    <a:pt x="2436079" y="568"/>
                  </a:moveTo>
                  <a:cubicBezTo>
                    <a:pt x="2411671" y="6812"/>
                    <a:pt x="2386694" y="6812"/>
                    <a:pt x="2361717" y="9650"/>
                  </a:cubicBezTo>
                  <a:cubicBezTo>
                    <a:pt x="2174960" y="31221"/>
                    <a:pt x="1991608" y="68686"/>
                    <a:pt x="1811095" y="119207"/>
                  </a:cubicBezTo>
                  <a:cubicBezTo>
                    <a:pt x="1547137" y="193002"/>
                    <a:pt x="1294531" y="294611"/>
                    <a:pt x="1059523" y="436524"/>
                  </a:cubicBezTo>
                  <a:cubicBezTo>
                    <a:pt x="822245" y="579573"/>
                    <a:pt x="615052" y="756680"/>
                    <a:pt x="448730" y="979200"/>
                  </a:cubicBezTo>
                  <a:cubicBezTo>
                    <a:pt x="315332" y="1158578"/>
                    <a:pt x="228481" y="1359526"/>
                    <a:pt x="176825" y="1575802"/>
                  </a:cubicBezTo>
                  <a:cubicBezTo>
                    <a:pt x="133683" y="1756315"/>
                    <a:pt x="114383" y="1939099"/>
                    <a:pt x="109274" y="2124154"/>
                  </a:cubicBezTo>
                  <a:cubicBezTo>
                    <a:pt x="108706" y="2145724"/>
                    <a:pt x="109274" y="2167295"/>
                    <a:pt x="107003" y="2188866"/>
                  </a:cubicBezTo>
                  <a:cubicBezTo>
                    <a:pt x="89974" y="2144589"/>
                    <a:pt x="78053" y="2099177"/>
                    <a:pt x="66700" y="2053765"/>
                  </a:cubicBezTo>
                  <a:cubicBezTo>
                    <a:pt x="18450" y="1863601"/>
                    <a:pt x="-7662" y="1670600"/>
                    <a:pt x="1988" y="1474192"/>
                  </a:cubicBezTo>
                  <a:cubicBezTo>
                    <a:pt x="16179" y="1193204"/>
                    <a:pt x="105868" y="940599"/>
                    <a:pt x="287517" y="723189"/>
                  </a:cubicBezTo>
                  <a:cubicBezTo>
                    <a:pt x="402750" y="585817"/>
                    <a:pt x="541257" y="476828"/>
                    <a:pt x="695659" y="387139"/>
                  </a:cubicBezTo>
                  <a:cubicBezTo>
                    <a:pt x="888093" y="275311"/>
                    <a:pt x="1094150" y="198111"/>
                    <a:pt x="1307587" y="140210"/>
                  </a:cubicBezTo>
                  <a:cubicBezTo>
                    <a:pt x="1463124" y="98204"/>
                    <a:pt x="1621499" y="66983"/>
                    <a:pt x="1781009" y="44845"/>
                  </a:cubicBezTo>
                  <a:cubicBezTo>
                    <a:pt x="1943925" y="22138"/>
                    <a:pt x="2106841" y="7379"/>
                    <a:pt x="2271460" y="2838"/>
                  </a:cubicBezTo>
                  <a:cubicBezTo>
                    <a:pt x="2276002" y="2838"/>
                    <a:pt x="2281111" y="3974"/>
                    <a:pt x="2285084" y="0"/>
                  </a:cubicBezTo>
                  <a:cubicBezTo>
                    <a:pt x="2335605" y="568"/>
                    <a:pt x="2386126" y="568"/>
                    <a:pt x="2436079" y="568"/>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78" name="Google Shape;178;p35"/>
            <p:cNvSpPr/>
            <p:nvPr/>
          </p:nvSpPr>
          <p:spPr>
            <a:xfrm>
              <a:off x="5750459" y="1472498"/>
              <a:ext cx="1612132" cy="1458865"/>
            </a:xfrm>
            <a:custGeom>
              <a:rect b="b" l="l" r="r" t="t"/>
              <a:pathLst>
                <a:path extrusionOk="0" h="1458865" w="1612131">
                  <a:moveTo>
                    <a:pt x="0" y="1093"/>
                  </a:moveTo>
                  <a:cubicBezTo>
                    <a:pt x="77768" y="-1746"/>
                    <a:pt x="156104" y="1093"/>
                    <a:pt x="233873" y="7904"/>
                  </a:cubicBezTo>
                  <a:cubicBezTo>
                    <a:pt x="367271" y="18690"/>
                    <a:pt x="499534" y="37422"/>
                    <a:pt x="630094" y="66940"/>
                  </a:cubicBezTo>
                  <a:cubicBezTo>
                    <a:pt x="835016" y="112920"/>
                    <a:pt x="1031424" y="180471"/>
                    <a:pt x="1207963" y="297407"/>
                  </a:cubicBezTo>
                  <a:cubicBezTo>
                    <a:pt x="1348741" y="390502"/>
                    <a:pt x="1461704" y="508573"/>
                    <a:pt x="1533796" y="662975"/>
                  </a:cubicBezTo>
                  <a:cubicBezTo>
                    <a:pt x="1578640" y="759476"/>
                    <a:pt x="1602482" y="861085"/>
                    <a:pt x="1610429" y="966669"/>
                  </a:cubicBezTo>
                  <a:cubicBezTo>
                    <a:pt x="1622349" y="1135261"/>
                    <a:pt x="1593399" y="1298177"/>
                    <a:pt x="1546284" y="1458823"/>
                  </a:cubicBezTo>
                  <a:cubicBezTo>
                    <a:pt x="1545716" y="1460526"/>
                    <a:pt x="1544581" y="1461661"/>
                    <a:pt x="1543446" y="1463932"/>
                  </a:cubicBezTo>
                  <a:cubicBezTo>
                    <a:pt x="1538904" y="1460526"/>
                    <a:pt x="1540608" y="1455417"/>
                    <a:pt x="1540608" y="1451443"/>
                  </a:cubicBezTo>
                  <a:cubicBezTo>
                    <a:pt x="1537769" y="1289095"/>
                    <a:pt x="1519604" y="1129017"/>
                    <a:pt x="1471354" y="972913"/>
                  </a:cubicBezTo>
                  <a:cubicBezTo>
                    <a:pt x="1415156" y="789561"/>
                    <a:pt x="1313547" y="634025"/>
                    <a:pt x="1176175" y="501194"/>
                  </a:cubicBezTo>
                  <a:cubicBezTo>
                    <a:pt x="1018935" y="349631"/>
                    <a:pt x="836151" y="240074"/>
                    <a:pt x="634635" y="158332"/>
                  </a:cubicBezTo>
                  <a:cubicBezTo>
                    <a:pt x="456960" y="86240"/>
                    <a:pt x="272473" y="39125"/>
                    <a:pt x="82877" y="11310"/>
                  </a:cubicBezTo>
                  <a:cubicBezTo>
                    <a:pt x="55630" y="6769"/>
                    <a:pt x="27815" y="3931"/>
                    <a:pt x="0" y="10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grpSp>
        <p:nvGrpSpPr>
          <p:cNvPr id="179" name="Google Shape;179;p35"/>
          <p:cNvGrpSpPr/>
          <p:nvPr/>
        </p:nvGrpSpPr>
        <p:grpSpPr>
          <a:xfrm rot="1151421">
            <a:off x="6155444" y="1329364"/>
            <a:ext cx="811322" cy="566443"/>
            <a:chOff x="5679779" y="1344421"/>
            <a:chExt cx="994669" cy="694451"/>
          </a:xfrm>
        </p:grpSpPr>
        <p:sp>
          <p:nvSpPr>
            <p:cNvPr id="180" name="Google Shape;180;p35"/>
            <p:cNvSpPr/>
            <p:nvPr/>
          </p:nvSpPr>
          <p:spPr>
            <a:xfrm rot="739920">
              <a:off x="6440960" y="1354067"/>
              <a:ext cx="163273" cy="675158"/>
            </a:xfrm>
            <a:custGeom>
              <a:rect b="b" l="l" r="r" t="t"/>
              <a:pathLst>
                <a:path extrusionOk="0" h="1457325" w="352425">
                  <a:moveTo>
                    <a:pt x="360045" y="1458278"/>
                  </a:moveTo>
                  <a:cubicBezTo>
                    <a:pt x="360045" y="1449705"/>
                    <a:pt x="360045" y="1442085"/>
                    <a:pt x="360045" y="1433513"/>
                  </a:cubicBezTo>
                  <a:cubicBezTo>
                    <a:pt x="360045" y="1008698"/>
                    <a:pt x="360045" y="584835"/>
                    <a:pt x="360998" y="160020"/>
                  </a:cubicBezTo>
                  <a:cubicBezTo>
                    <a:pt x="360998" y="138113"/>
                    <a:pt x="353378" y="129540"/>
                    <a:pt x="334328" y="122873"/>
                  </a:cubicBezTo>
                  <a:cubicBezTo>
                    <a:pt x="263843" y="98108"/>
                    <a:pt x="194310" y="71438"/>
                    <a:pt x="124778" y="45720"/>
                  </a:cubicBezTo>
                  <a:cubicBezTo>
                    <a:pt x="83820" y="30480"/>
                    <a:pt x="43815" y="16193"/>
                    <a:pt x="0" y="0"/>
                  </a:cubicBezTo>
                  <a:cubicBezTo>
                    <a:pt x="0" y="487680"/>
                    <a:pt x="0" y="972503"/>
                    <a:pt x="0" y="1457325"/>
                  </a:cubicBezTo>
                  <a:lnTo>
                    <a:pt x="360045" y="1457325"/>
                  </a:lnTo>
                  <a:close/>
                  <a:moveTo>
                    <a:pt x="323850" y="1391603"/>
                  </a:moveTo>
                  <a:cubicBezTo>
                    <a:pt x="315278" y="1392555"/>
                    <a:pt x="307658" y="1392555"/>
                    <a:pt x="300990" y="1392555"/>
                  </a:cubicBezTo>
                  <a:cubicBezTo>
                    <a:pt x="220980" y="1392555"/>
                    <a:pt x="140970" y="1392555"/>
                    <a:pt x="60960" y="1392555"/>
                  </a:cubicBezTo>
                  <a:cubicBezTo>
                    <a:pt x="34290" y="1392555"/>
                    <a:pt x="34290" y="1392555"/>
                    <a:pt x="37148" y="1362075"/>
                  </a:cubicBezTo>
                  <a:cubicBezTo>
                    <a:pt x="131445" y="1362075"/>
                    <a:pt x="226695" y="1362075"/>
                    <a:pt x="323850" y="1362075"/>
                  </a:cubicBezTo>
                  <a:cubicBezTo>
                    <a:pt x="323850" y="1372553"/>
                    <a:pt x="323850" y="1381125"/>
                    <a:pt x="323850" y="1391603"/>
                  </a:cubicBezTo>
                  <a:close/>
                  <a:moveTo>
                    <a:pt x="323850" y="1333500"/>
                  </a:moveTo>
                  <a:cubicBezTo>
                    <a:pt x="228600" y="1333500"/>
                    <a:pt x="133350" y="1333500"/>
                    <a:pt x="37148" y="1333500"/>
                  </a:cubicBezTo>
                  <a:cubicBezTo>
                    <a:pt x="33338" y="1302068"/>
                    <a:pt x="33338" y="1302068"/>
                    <a:pt x="60960" y="1302068"/>
                  </a:cubicBezTo>
                  <a:cubicBezTo>
                    <a:pt x="140970" y="1302068"/>
                    <a:pt x="220980" y="1302068"/>
                    <a:pt x="300990" y="1302068"/>
                  </a:cubicBezTo>
                  <a:cubicBezTo>
                    <a:pt x="308610" y="1302068"/>
                    <a:pt x="316230" y="1303020"/>
                    <a:pt x="323850" y="1303020"/>
                  </a:cubicBezTo>
                  <a:cubicBezTo>
                    <a:pt x="323850" y="1314450"/>
                    <a:pt x="323850" y="1323023"/>
                    <a:pt x="323850" y="1333500"/>
                  </a:cubicBezTo>
                  <a:close/>
                  <a:moveTo>
                    <a:pt x="323850" y="1277303"/>
                  </a:moveTo>
                  <a:cubicBezTo>
                    <a:pt x="315278" y="1278255"/>
                    <a:pt x="307658" y="1278255"/>
                    <a:pt x="300990" y="1278255"/>
                  </a:cubicBezTo>
                  <a:cubicBezTo>
                    <a:pt x="220980" y="1278255"/>
                    <a:pt x="140970" y="1278255"/>
                    <a:pt x="60960" y="1278255"/>
                  </a:cubicBezTo>
                  <a:cubicBezTo>
                    <a:pt x="34290" y="1278255"/>
                    <a:pt x="34290" y="1278255"/>
                    <a:pt x="37148" y="1247775"/>
                  </a:cubicBezTo>
                  <a:cubicBezTo>
                    <a:pt x="131445" y="1247775"/>
                    <a:pt x="226695" y="1247775"/>
                    <a:pt x="323850" y="1247775"/>
                  </a:cubicBezTo>
                  <a:cubicBezTo>
                    <a:pt x="323850" y="1258253"/>
                    <a:pt x="323850" y="1266825"/>
                    <a:pt x="323850" y="1277303"/>
                  </a:cubicBezTo>
                  <a:close/>
                  <a:moveTo>
                    <a:pt x="322898" y="1163003"/>
                  </a:moveTo>
                  <a:cubicBezTo>
                    <a:pt x="315278" y="1163003"/>
                    <a:pt x="307658" y="1163955"/>
                    <a:pt x="300038" y="1163955"/>
                  </a:cubicBezTo>
                  <a:cubicBezTo>
                    <a:pt x="220028" y="1163955"/>
                    <a:pt x="140018" y="1163955"/>
                    <a:pt x="60008" y="1163955"/>
                  </a:cubicBezTo>
                  <a:cubicBezTo>
                    <a:pt x="33338" y="1163955"/>
                    <a:pt x="33338" y="1163955"/>
                    <a:pt x="36195" y="1133475"/>
                  </a:cubicBezTo>
                  <a:cubicBezTo>
                    <a:pt x="130493" y="1133475"/>
                    <a:pt x="225743" y="1133475"/>
                    <a:pt x="322898" y="1133475"/>
                  </a:cubicBezTo>
                  <a:cubicBezTo>
                    <a:pt x="322898" y="1140143"/>
                    <a:pt x="323850" y="1144905"/>
                    <a:pt x="323850" y="1150620"/>
                  </a:cubicBezTo>
                  <a:cubicBezTo>
                    <a:pt x="324803" y="1154430"/>
                    <a:pt x="323850" y="1157288"/>
                    <a:pt x="322898" y="1163003"/>
                  </a:cubicBezTo>
                  <a:close/>
                  <a:moveTo>
                    <a:pt x="300990" y="936308"/>
                  </a:moveTo>
                  <a:cubicBezTo>
                    <a:pt x="220980" y="936308"/>
                    <a:pt x="140970" y="936308"/>
                    <a:pt x="60960" y="936308"/>
                  </a:cubicBezTo>
                  <a:cubicBezTo>
                    <a:pt x="34290" y="936308"/>
                    <a:pt x="34290" y="936308"/>
                    <a:pt x="37148" y="904875"/>
                  </a:cubicBezTo>
                  <a:cubicBezTo>
                    <a:pt x="133350" y="904875"/>
                    <a:pt x="227648" y="904875"/>
                    <a:pt x="323850" y="904875"/>
                  </a:cubicBezTo>
                  <a:cubicBezTo>
                    <a:pt x="323850" y="915353"/>
                    <a:pt x="323850" y="923925"/>
                    <a:pt x="323850" y="934403"/>
                  </a:cubicBezTo>
                  <a:cubicBezTo>
                    <a:pt x="316230" y="935355"/>
                    <a:pt x="308610" y="936308"/>
                    <a:pt x="300990" y="936308"/>
                  </a:cubicBezTo>
                  <a:close/>
                  <a:moveTo>
                    <a:pt x="322898" y="960120"/>
                  </a:moveTo>
                  <a:cubicBezTo>
                    <a:pt x="322898" y="970598"/>
                    <a:pt x="322898" y="980123"/>
                    <a:pt x="322898" y="990600"/>
                  </a:cubicBezTo>
                  <a:cubicBezTo>
                    <a:pt x="227648" y="990600"/>
                    <a:pt x="133350" y="990600"/>
                    <a:pt x="37148" y="990600"/>
                  </a:cubicBezTo>
                  <a:cubicBezTo>
                    <a:pt x="34290" y="959168"/>
                    <a:pt x="34290" y="959168"/>
                    <a:pt x="60960" y="959168"/>
                  </a:cubicBezTo>
                  <a:cubicBezTo>
                    <a:pt x="140018" y="959168"/>
                    <a:pt x="219075" y="959168"/>
                    <a:pt x="298133" y="959168"/>
                  </a:cubicBezTo>
                  <a:cubicBezTo>
                    <a:pt x="306705" y="959168"/>
                    <a:pt x="313373" y="960120"/>
                    <a:pt x="322898" y="960120"/>
                  </a:cubicBezTo>
                  <a:close/>
                  <a:moveTo>
                    <a:pt x="37148" y="762000"/>
                  </a:moveTo>
                  <a:cubicBezTo>
                    <a:pt x="37148" y="752475"/>
                    <a:pt x="37148" y="742950"/>
                    <a:pt x="37148" y="731520"/>
                  </a:cubicBezTo>
                  <a:cubicBezTo>
                    <a:pt x="133350" y="731520"/>
                    <a:pt x="227648" y="731520"/>
                    <a:pt x="323850" y="731520"/>
                  </a:cubicBezTo>
                  <a:cubicBezTo>
                    <a:pt x="323850" y="741998"/>
                    <a:pt x="323850" y="751523"/>
                    <a:pt x="323850" y="762000"/>
                  </a:cubicBezTo>
                  <a:cubicBezTo>
                    <a:pt x="227648" y="762000"/>
                    <a:pt x="133350" y="762000"/>
                    <a:pt x="37148" y="762000"/>
                  </a:cubicBezTo>
                  <a:close/>
                  <a:moveTo>
                    <a:pt x="322898" y="789623"/>
                  </a:moveTo>
                  <a:cubicBezTo>
                    <a:pt x="322898" y="799148"/>
                    <a:pt x="322898" y="808673"/>
                    <a:pt x="322898" y="820103"/>
                  </a:cubicBezTo>
                  <a:cubicBezTo>
                    <a:pt x="315278" y="820103"/>
                    <a:pt x="307658" y="821055"/>
                    <a:pt x="300038" y="821055"/>
                  </a:cubicBezTo>
                  <a:cubicBezTo>
                    <a:pt x="220028" y="821055"/>
                    <a:pt x="140018" y="821055"/>
                    <a:pt x="60008" y="821055"/>
                  </a:cubicBezTo>
                  <a:cubicBezTo>
                    <a:pt x="33338" y="821055"/>
                    <a:pt x="33338" y="821055"/>
                    <a:pt x="36195" y="789623"/>
                  </a:cubicBezTo>
                  <a:cubicBezTo>
                    <a:pt x="133350" y="789623"/>
                    <a:pt x="227648" y="789623"/>
                    <a:pt x="322898" y="789623"/>
                  </a:cubicBezTo>
                  <a:close/>
                  <a:moveTo>
                    <a:pt x="39053" y="647700"/>
                  </a:moveTo>
                  <a:cubicBezTo>
                    <a:pt x="32385" y="618173"/>
                    <a:pt x="33338" y="616268"/>
                    <a:pt x="61913" y="616268"/>
                  </a:cubicBezTo>
                  <a:cubicBezTo>
                    <a:pt x="141923" y="616268"/>
                    <a:pt x="221933" y="616268"/>
                    <a:pt x="301943" y="616268"/>
                  </a:cubicBezTo>
                  <a:cubicBezTo>
                    <a:pt x="308610" y="616268"/>
                    <a:pt x="315278" y="617220"/>
                    <a:pt x="324803" y="617220"/>
                  </a:cubicBezTo>
                  <a:cubicBezTo>
                    <a:pt x="324803" y="628650"/>
                    <a:pt x="324803" y="637223"/>
                    <a:pt x="324803" y="647700"/>
                  </a:cubicBezTo>
                  <a:cubicBezTo>
                    <a:pt x="228600" y="647700"/>
                    <a:pt x="133350" y="647700"/>
                    <a:pt x="39053" y="647700"/>
                  </a:cubicBezTo>
                  <a:close/>
                  <a:moveTo>
                    <a:pt x="37148" y="561975"/>
                  </a:moveTo>
                  <a:cubicBezTo>
                    <a:pt x="131445" y="561975"/>
                    <a:pt x="226695" y="561975"/>
                    <a:pt x="323850" y="561975"/>
                  </a:cubicBezTo>
                  <a:cubicBezTo>
                    <a:pt x="323850" y="571500"/>
                    <a:pt x="323850" y="581025"/>
                    <a:pt x="323850" y="591503"/>
                  </a:cubicBezTo>
                  <a:cubicBezTo>
                    <a:pt x="315278" y="591503"/>
                    <a:pt x="307658" y="592455"/>
                    <a:pt x="300990" y="592455"/>
                  </a:cubicBezTo>
                  <a:cubicBezTo>
                    <a:pt x="220980" y="592455"/>
                    <a:pt x="140970" y="592455"/>
                    <a:pt x="60960" y="592455"/>
                  </a:cubicBezTo>
                  <a:cubicBezTo>
                    <a:pt x="34290" y="593408"/>
                    <a:pt x="34290" y="593408"/>
                    <a:pt x="37148" y="561975"/>
                  </a:cubicBezTo>
                  <a:close/>
                  <a:moveTo>
                    <a:pt x="60960" y="1073468"/>
                  </a:moveTo>
                  <a:cubicBezTo>
                    <a:pt x="140970" y="1073468"/>
                    <a:pt x="220980" y="1073468"/>
                    <a:pt x="300990" y="1073468"/>
                  </a:cubicBezTo>
                  <a:cubicBezTo>
                    <a:pt x="308610" y="1073468"/>
                    <a:pt x="316230" y="1074420"/>
                    <a:pt x="323850" y="1074420"/>
                  </a:cubicBezTo>
                  <a:cubicBezTo>
                    <a:pt x="323850" y="1084898"/>
                    <a:pt x="323850" y="1094423"/>
                    <a:pt x="323850" y="1103948"/>
                  </a:cubicBezTo>
                  <a:cubicBezTo>
                    <a:pt x="228600" y="1103948"/>
                    <a:pt x="133350" y="1103948"/>
                    <a:pt x="37148" y="1103948"/>
                  </a:cubicBezTo>
                  <a:cubicBezTo>
                    <a:pt x="34290" y="1074420"/>
                    <a:pt x="34290" y="1073468"/>
                    <a:pt x="60960" y="1073468"/>
                  </a:cubicBezTo>
                  <a:close/>
                  <a:moveTo>
                    <a:pt x="323850" y="533400"/>
                  </a:moveTo>
                  <a:cubicBezTo>
                    <a:pt x="228600" y="533400"/>
                    <a:pt x="133350" y="533400"/>
                    <a:pt x="38100" y="533400"/>
                  </a:cubicBezTo>
                  <a:cubicBezTo>
                    <a:pt x="33338" y="503873"/>
                    <a:pt x="33338" y="502920"/>
                    <a:pt x="60008" y="502920"/>
                  </a:cubicBezTo>
                  <a:cubicBezTo>
                    <a:pt x="140970" y="502920"/>
                    <a:pt x="220980" y="502920"/>
                    <a:pt x="301943" y="502920"/>
                  </a:cubicBezTo>
                  <a:cubicBezTo>
                    <a:pt x="308610" y="502920"/>
                    <a:pt x="315278" y="503873"/>
                    <a:pt x="324803" y="504825"/>
                  </a:cubicBezTo>
                  <a:cubicBezTo>
                    <a:pt x="323850" y="514350"/>
                    <a:pt x="323850" y="522923"/>
                    <a:pt x="323850" y="533400"/>
                  </a:cubicBezTo>
                  <a:close/>
                  <a:moveTo>
                    <a:pt x="38100" y="447675"/>
                  </a:moveTo>
                  <a:cubicBezTo>
                    <a:pt x="132398" y="447675"/>
                    <a:pt x="227648" y="447675"/>
                    <a:pt x="322898" y="447675"/>
                  </a:cubicBezTo>
                  <a:cubicBezTo>
                    <a:pt x="322898" y="457200"/>
                    <a:pt x="322898" y="465773"/>
                    <a:pt x="322898" y="477203"/>
                  </a:cubicBezTo>
                  <a:cubicBezTo>
                    <a:pt x="315278" y="478155"/>
                    <a:pt x="308610" y="479108"/>
                    <a:pt x="300990" y="479108"/>
                  </a:cubicBezTo>
                  <a:cubicBezTo>
                    <a:pt x="220028" y="479108"/>
                    <a:pt x="140018" y="479108"/>
                    <a:pt x="59055" y="479108"/>
                  </a:cubicBezTo>
                  <a:cubicBezTo>
                    <a:pt x="34290" y="479108"/>
                    <a:pt x="33338" y="477203"/>
                    <a:pt x="38100" y="447675"/>
                  </a:cubicBezTo>
                  <a:close/>
                  <a:moveTo>
                    <a:pt x="37148" y="218123"/>
                  </a:moveTo>
                  <a:cubicBezTo>
                    <a:pt x="132398" y="218123"/>
                    <a:pt x="226695" y="218123"/>
                    <a:pt x="322898" y="218123"/>
                  </a:cubicBezTo>
                  <a:cubicBezTo>
                    <a:pt x="322898" y="227648"/>
                    <a:pt x="322898" y="237173"/>
                    <a:pt x="322898" y="248603"/>
                  </a:cubicBezTo>
                  <a:cubicBezTo>
                    <a:pt x="315278" y="248603"/>
                    <a:pt x="307658" y="249555"/>
                    <a:pt x="300038" y="249555"/>
                  </a:cubicBezTo>
                  <a:cubicBezTo>
                    <a:pt x="220028" y="249555"/>
                    <a:pt x="140018" y="249555"/>
                    <a:pt x="60008" y="249555"/>
                  </a:cubicBezTo>
                  <a:cubicBezTo>
                    <a:pt x="34290" y="250508"/>
                    <a:pt x="34290" y="249555"/>
                    <a:pt x="37148" y="218123"/>
                  </a:cubicBezTo>
                  <a:close/>
                  <a:moveTo>
                    <a:pt x="61913" y="273368"/>
                  </a:moveTo>
                  <a:cubicBezTo>
                    <a:pt x="140970" y="273368"/>
                    <a:pt x="220028" y="273368"/>
                    <a:pt x="299085" y="273368"/>
                  </a:cubicBezTo>
                  <a:cubicBezTo>
                    <a:pt x="306705" y="273368"/>
                    <a:pt x="314325" y="274320"/>
                    <a:pt x="323850" y="274320"/>
                  </a:cubicBezTo>
                  <a:cubicBezTo>
                    <a:pt x="323850" y="285750"/>
                    <a:pt x="323850" y="294323"/>
                    <a:pt x="323850" y="304800"/>
                  </a:cubicBezTo>
                  <a:cubicBezTo>
                    <a:pt x="227648" y="304800"/>
                    <a:pt x="133350" y="304800"/>
                    <a:pt x="39053" y="304800"/>
                  </a:cubicBezTo>
                  <a:cubicBezTo>
                    <a:pt x="32385" y="275273"/>
                    <a:pt x="33338" y="273368"/>
                    <a:pt x="61913" y="273368"/>
                  </a:cubicBezTo>
                  <a:close/>
                  <a:moveTo>
                    <a:pt x="322898" y="332423"/>
                  </a:moveTo>
                  <a:cubicBezTo>
                    <a:pt x="322898" y="341948"/>
                    <a:pt x="322898" y="351473"/>
                    <a:pt x="322898" y="362903"/>
                  </a:cubicBezTo>
                  <a:cubicBezTo>
                    <a:pt x="315278" y="362903"/>
                    <a:pt x="307658" y="363855"/>
                    <a:pt x="300038" y="363855"/>
                  </a:cubicBezTo>
                  <a:cubicBezTo>
                    <a:pt x="220028" y="363855"/>
                    <a:pt x="140018" y="363855"/>
                    <a:pt x="60008" y="363855"/>
                  </a:cubicBezTo>
                  <a:cubicBezTo>
                    <a:pt x="33338" y="363855"/>
                    <a:pt x="33338" y="363855"/>
                    <a:pt x="36195" y="332423"/>
                  </a:cubicBezTo>
                  <a:cubicBezTo>
                    <a:pt x="133350" y="332423"/>
                    <a:pt x="227648" y="332423"/>
                    <a:pt x="322898" y="332423"/>
                  </a:cubicBezTo>
                  <a:close/>
                  <a:moveTo>
                    <a:pt x="60960" y="387668"/>
                  </a:moveTo>
                  <a:cubicBezTo>
                    <a:pt x="140970" y="387668"/>
                    <a:pt x="220980" y="387668"/>
                    <a:pt x="300990" y="387668"/>
                  </a:cubicBezTo>
                  <a:cubicBezTo>
                    <a:pt x="307658" y="387668"/>
                    <a:pt x="314325" y="388620"/>
                    <a:pt x="323850" y="388620"/>
                  </a:cubicBezTo>
                  <a:cubicBezTo>
                    <a:pt x="323850" y="400050"/>
                    <a:pt x="323850" y="408623"/>
                    <a:pt x="323850" y="419100"/>
                  </a:cubicBezTo>
                  <a:cubicBezTo>
                    <a:pt x="227648" y="419100"/>
                    <a:pt x="133350" y="419100"/>
                    <a:pt x="39053" y="419100"/>
                  </a:cubicBezTo>
                  <a:cubicBezTo>
                    <a:pt x="32385" y="389573"/>
                    <a:pt x="33338" y="387668"/>
                    <a:pt x="60960" y="387668"/>
                  </a:cubicBezTo>
                  <a:close/>
                  <a:moveTo>
                    <a:pt x="60960" y="844868"/>
                  </a:moveTo>
                  <a:cubicBezTo>
                    <a:pt x="140970" y="844868"/>
                    <a:pt x="220980" y="844868"/>
                    <a:pt x="300990" y="844868"/>
                  </a:cubicBezTo>
                  <a:cubicBezTo>
                    <a:pt x="308610" y="844868"/>
                    <a:pt x="316230" y="845820"/>
                    <a:pt x="324803" y="845820"/>
                  </a:cubicBezTo>
                  <a:cubicBezTo>
                    <a:pt x="324803" y="856298"/>
                    <a:pt x="324803" y="864870"/>
                    <a:pt x="324803" y="875348"/>
                  </a:cubicBezTo>
                  <a:cubicBezTo>
                    <a:pt x="229553" y="875348"/>
                    <a:pt x="135255" y="875348"/>
                    <a:pt x="40005" y="875348"/>
                  </a:cubicBezTo>
                  <a:cubicBezTo>
                    <a:pt x="31433" y="848678"/>
                    <a:pt x="33338" y="844868"/>
                    <a:pt x="60960" y="844868"/>
                  </a:cubicBezTo>
                  <a:close/>
                  <a:moveTo>
                    <a:pt x="37148" y="1019175"/>
                  </a:moveTo>
                  <a:cubicBezTo>
                    <a:pt x="131445" y="1019175"/>
                    <a:pt x="226695" y="1019175"/>
                    <a:pt x="323850" y="1019175"/>
                  </a:cubicBezTo>
                  <a:cubicBezTo>
                    <a:pt x="323850" y="1028700"/>
                    <a:pt x="323850" y="1037273"/>
                    <a:pt x="323850" y="1049655"/>
                  </a:cubicBezTo>
                  <a:cubicBezTo>
                    <a:pt x="287655" y="1049655"/>
                    <a:pt x="253365" y="1049655"/>
                    <a:pt x="219075" y="1049655"/>
                  </a:cubicBezTo>
                  <a:cubicBezTo>
                    <a:pt x="166688" y="1049655"/>
                    <a:pt x="114300" y="1048703"/>
                    <a:pt x="61913" y="1049655"/>
                  </a:cubicBezTo>
                  <a:cubicBezTo>
                    <a:pt x="38100" y="1051560"/>
                    <a:pt x="31433" y="1042988"/>
                    <a:pt x="37148" y="101917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81" name="Google Shape;181;p35"/>
            <p:cNvSpPr/>
            <p:nvPr/>
          </p:nvSpPr>
          <p:spPr>
            <a:xfrm rot="186138">
              <a:off x="6177380" y="1465249"/>
              <a:ext cx="189750" cy="529535"/>
            </a:xfrm>
            <a:custGeom>
              <a:rect b="b" l="l" r="r" t="t"/>
              <a:pathLst>
                <a:path extrusionOk="0" h="1143000" w="409575">
                  <a:moveTo>
                    <a:pt x="417195" y="1149668"/>
                  </a:moveTo>
                  <a:cubicBezTo>
                    <a:pt x="417195" y="764858"/>
                    <a:pt x="417195" y="381953"/>
                    <a:pt x="417195" y="0"/>
                  </a:cubicBezTo>
                  <a:cubicBezTo>
                    <a:pt x="276225" y="0"/>
                    <a:pt x="139065" y="0"/>
                    <a:pt x="0" y="0"/>
                  </a:cubicBezTo>
                  <a:cubicBezTo>
                    <a:pt x="0" y="384810"/>
                    <a:pt x="0" y="766763"/>
                    <a:pt x="0" y="1149668"/>
                  </a:cubicBezTo>
                  <a:lnTo>
                    <a:pt x="417195" y="1149668"/>
                  </a:lnTo>
                  <a:close/>
                  <a:moveTo>
                    <a:pt x="342900" y="1091565"/>
                  </a:moveTo>
                  <a:cubicBezTo>
                    <a:pt x="342900" y="1034415"/>
                    <a:pt x="342900" y="977265"/>
                    <a:pt x="342900" y="921068"/>
                  </a:cubicBezTo>
                  <a:cubicBezTo>
                    <a:pt x="382905" y="914400"/>
                    <a:pt x="383858" y="914400"/>
                    <a:pt x="383858" y="951548"/>
                  </a:cubicBezTo>
                  <a:cubicBezTo>
                    <a:pt x="383858" y="987743"/>
                    <a:pt x="383858" y="1023938"/>
                    <a:pt x="383858" y="1061085"/>
                  </a:cubicBezTo>
                  <a:cubicBezTo>
                    <a:pt x="382905" y="1096328"/>
                    <a:pt x="382905" y="1097280"/>
                    <a:pt x="342900" y="1091565"/>
                  </a:cubicBezTo>
                  <a:close/>
                  <a:moveTo>
                    <a:pt x="382905" y="879158"/>
                  </a:moveTo>
                  <a:cubicBezTo>
                    <a:pt x="381000" y="906780"/>
                    <a:pt x="358140" y="887730"/>
                    <a:pt x="343852" y="894398"/>
                  </a:cubicBezTo>
                  <a:cubicBezTo>
                    <a:pt x="343852" y="838200"/>
                    <a:pt x="343852" y="784860"/>
                    <a:pt x="343852" y="727710"/>
                  </a:cubicBezTo>
                  <a:cubicBezTo>
                    <a:pt x="353377" y="727710"/>
                    <a:pt x="360998" y="725805"/>
                    <a:pt x="367665" y="728663"/>
                  </a:cubicBezTo>
                  <a:cubicBezTo>
                    <a:pt x="373380" y="730568"/>
                    <a:pt x="382905" y="737235"/>
                    <a:pt x="382905" y="741998"/>
                  </a:cubicBezTo>
                  <a:cubicBezTo>
                    <a:pt x="383858" y="787718"/>
                    <a:pt x="384810" y="833438"/>
                    <a:pt x="382905" y="879158"/>
                  </a:cubicBezTo>
                  <a:close/>
                  <a:moveTo>
                    <a:pt x="342900" y="139065"/>
                  </a:moveTo>
                  <a:cubicBezTo>
                    <a:pt x="356235" y="139065"/>
                    <a:pt x="367665" y="139065"/>
                    <a:pt x="382905" y="139065"/>
                  </a:cubicBezTo>
                  <a:cubicBezTo>
                    <a:pt x="382905" y="168593"/>
                    <a:pt x="382905" y="197168"/>
                    <a:pt x="382905" y="225743"/>
                  </a:cubicBezTo>
                  <a:cubicBezTo>
                    <a:pt x="382905" y="240030"/>
                    <a:pt x="382905" y="254318"/>
                    <a:pt x="382905" y="268605"/>
                  </a:cubicBezTo>
                  <a:cubicBezTo>
                    <a:pt x="382905" y="305753"/>
                    <a:pt x="382905" y="305753"/>
                    <a:pt x="342900" y="301943"/>
                  </a:cubicBezTo>
                  <a:cubicBezTo>
                    <a:pt x="342900" y="246698"/>
                    <a:pt x="342900" y="193358"/>
                    <a:pt x="342900" y="139065"/>
                  </a:cubicBezTo>
                  <a:close/>
                  <a:moveTo>
                    <a:pt x="382905" y="470535"/>
                  </a:moveTo>
                  <a:cubicBezTo>
                    <a:pt x="382905" y="506730"/>
                    <a:pt x="382905" y="506730"/>
                    <a:pt x="342900" y="501015"/>
                  </a:cubicBezTo>
                  <a:cubicBezTo>
                    <a:pt x="342900" y="447675"/>
                    <a:pt x="342900" y="393383"/>
                    <a:pt x="342900" y="340043"/>
                  </a:cubicBezTo>
                  <a:cubicBezTo>
                    <a:pt x="382905" y="333375"/>
                    <a:pt x="382905" y="333375"/>
                    <a:pt x="382905" y="370522"/>
                  </a:cubicBezTo>
                  <a:cubicBezTo>
                    <a:pt x="382905" y="403860"/>
                    <a:pt x="382905" y="437197"/>
                    <a:pt x="382905" y="470535"/>
                  </a:cubicBezTo>
                  <a:close/>
                  <a:moveTo>
                    <a:pt x="342900" y="531495"/>
                  </a:moveTo>
                  <a:cubicBezTo>
                    <a:pt x="378142" y="521018"/>
                    <a:pt x="383858" y="523875"/>
                    <a:pt x="383858" y="559118"/>
                  </a:cubicBezTo>
                  <a:cubicBezTo>
                    <a:pt x="383858" y="601980"/>
                    <a:pt x="383858" y="645795"/>
                    <a:pt x="383858" y="690563"/>
                  </a:cubicBezTo>
                  <a:cubicBezTo>
                    <a:pt x="368617" y="690563"/>
                    <a:pt x="356235" y="690563"/>
                    <a:pt x="342900" y="690563"/>
                  </a:cubicBezTo>
                  <a:cubicBezTo>
                    <a:pt x="342900" y="637223"/>
                    <a:pt x="342900" y="584835"/>
                    <a:pt x="342900" y="531495"/>
                  </a:cubicBezTo>
                  <a:close/>
                  <a:moveTo>
                    <a:pt x="263842" y="139065"/>
                  </a:moveTo>
                  <a:cubicBezTo>
                    <a:pt x="279083" y="139065"/>
                    <a:pt x="290512" y="139065"/>
                    <a:pt x="305752" y="139065"/>
                  </a:cubicBezTo>
                  <a:cubicBezTo>
                    <a:pt x="305752" y="177165"/>
                    <a:pt x="305752" y="214313"/>
                    <a:pt x="305752" y="250508"/>
                  </a:cubicBezTo>
                  <a:cubicBezTo>
                    <a:pt x="305752" y="260033"/>
                    <a:pt x="305752" y="268605"/>
                    <a:pt x="305752" y="278130"/>
                  </a:cubicBezTo>
                  <a:cubicBezTo>
                    <a:pt x="305752" y="303847"/>
                    <a:pt x="301942" y="307658"/>
                    <a:pt x="277177" y="302895"/>
                  </a:cubicBezTo>
                  <a:cubicBezTo>
                    <a:pt x="272415" y="301943"/>
                    <a:pt x="264795" y="294323"/>
                    <a:pt x="264795" y="289560"/>
                  </a:cubicBezTo>
                  <a:cubicBezTo>
                    <a:pt x="263842" y="240030"/>
                    <a:pt x="263842" y="190500"/>
                    <a:pt x="263842" y="139065"/>
                  </a:cubicBezTo>
                  <a:close/>
                  <a:moveTo>
                    <a:pt x="284798" y="526733"/>
                  </a:moveTo>
                  <a:cubicBezTo>
                    <a:pt x="301942" y="526733"/>
                    <a:pt x="306705" y="533400"/>
                    <a:pt x="306705" y="549593"/>
                  </a:cubicBezTo>
                  <a:cubicBezTo>
                    <a:pt x="305752" y="596265"/>
                    <a:pt x="306705" y="641985"/>
                    <a:pt x="306705" y="691515"/>
                  </a:cubicBezTo>
                  <a:cubicBezTo>
                    <a:pt x="291465" y="691515"/>
                    <a:pt x="280035" y="691515"/>
                    <a:pt x="264795" y="691515"/>
                  </a:cubicBezTo>
                  <a:cubicBezTo>
                    <a:pt x="264795" y="661035"/>
                    <a:pt x="264795" y="631508"/>
                    <a:pt x="264795" y="602933"/>
                  </a:cubicBezTo>
                  <a:cubicBezTo>
                    <a:pt x="264795" y="585788"/>
                    <a:pt x="265748" y="567690"/>
                    <a:pt x="264795" y="550545"/>
                  </a:cubicBezTo>
                  <a:cubicBezTo>
                    <a:pt x="262890" y="534353"/>
                    <a:pt x="267652" y="526733"/>
                    <a:pt x="284798" y="526733"/>
                  </a:cubicBezTo>
                  <a:close/>
                  <a:moveTo>
                    <a:pt x="230505" y="1012508"/>
                  </a:moveTo>
                  <a:cubicBezTo>
                    <a:pt x="230505" y="1034415"/>
                    <a:pt x="230505" y="1056323"/>
                    <a:pt x="230505" y="1079183"/>
                  </a:cubicBezTo>
                  <a:cubicBezTo>
                    <a:pt x="230505" y="1094423"/>
                    <a:pt x="220980" y="1094423"/>
                    <a:pt x="210502" y="1093470"/>
                  </a:cubicBezTo>
                  <a:cubicBezTo>
                    <a:pt x="200025" y="1093470"/>
                    <a:pt x="187642" y="1096328"/>
                    <a:pt x="187642" y="1079183"/>
                  </a:cubicBezTo>
                  <a:cubicBezTo>
                    <a:pt x="187642" y="1026795"/>
                    <a:pt x="187642" y="974408"/>
                    <a:pt x="187642" y="919163"/>
                  </a:cubicBezTo>
                  <a:cubicBezTo>
                    <a:pt x="202883" y="919163"/>
                    <a:pt x="215265" y="919163"/>
                    <a:pt x="230505" y="919163"/>
                  </a:cubicBezTo>
                  <a:cubicBezTo>
                    <a:pt x="230505" y="951548"/>
                    <a:pt x="230505" y="982027"/>
                    <a:pt x="230505" y="1012508"/>
                  </a:cubicBezTo>
                  <a:close/>
                  <a:moveTo>
                    <a:pt x="187642" y="351472"/>
                  </a:moveTo>
                  <a:cubicBezTo>
                    <a:pt x="187642" y="346710"/>
                    <a:pt x="195262" y="340043"/>
                    <a:pt x="200977" y="338138"/>
                  </a:cubicBezTo>
                  <a:cubicBezTo>
                    <a:pt x="208598" y="336233"/>
                    <a:pt x="217170" y="337185"/>
                    <a:pt x="229552" y="337185"/>
                  </a:cubicBezTo>
                  <a:cubicBezTo>
                    <a:pt x="229552" y="390525"/>
                    <a:pt x="229552" y="440055"/>
                    <a:pt x="229552" y="490538"/>
                  </a:cubicBezTo>
                  <a:cubicBezTo>
                    <a:pt x="229552" y="506730"/>
                    <a:pt x="217170" y="504825"/>
                    <a:pt x="208598" y="502920"/>
                  </a:cubicBezTo>
                  <a:cubicBezTo>
                    <a:pt x="200977" y="501015"/>
                    <a:pt x="187642" y="495300"/>
                    <a:pt x="187642" y="490538"/>
                  </a:cubicBezTo>
                  <a:cubicBezTo>
                    <a:pt x="186690" y="443865"/>
                    <a:pt x="186690" y="398145"/>
                    <a:pt x="187642" y="351472"/>
                  </a:cubicBezTo>
                  <a:close/>
                  <a:moveTo>
                    <a:pt x="187642" y="743903"/>
                  </a:moveTo>
                  <a:cubicBezTo>
                    <a:pt x="188595" y="715328"/>
                    <a:pt x="212408" y="733425"/>
                    <a:pt x="227648" y="727710"/>
                  </a:cubicBezTo>
                  <a:cubicBezTo>
                    <a:pt x="227648" y="783908"/>
                    <a:pt x="227648" y="837248"/>
                    <a:pt x="227648" y="893445"/>
                  </a:cubicBezTo>
                  <a:cubicBezTo>
                    <a:pt x="218123" y="893445"/>
                    <a:pt x="210502" y="893445"/>
                    <a:pt x="202883" y="893445"/>
                  </a:cubicBezTo>
                  <a:cubicBezTo>
                    <a:pt x="191452" y="894398"/>
                    <a:pt x="186690" y="889635"/>
                    <a:pt x="186690" y="878205"/>
                  </a:cubicBezTo>
                  <a:cubicBezTo>
                    <a:pt x="187642" y="833438"/>
                    <a:pt x="185737" y="787718"/>
                    <a:pt x="187642" y="743903"/>
                  </a:cubicBezTo>
                  <a:close/>
                  <a:moveTo>
                    <a:pt x="114300" y="139065"/>
                  </a:moveTo>
                  <a:cubicBezTo>
                    <a:pt x="127635" y="139065"/>
                    <a:pt x="139065" y="139065"/>
                    <a:pt x="154305" y="139065"/>
                  </a:cubicBezTo>
                  <a:cubicBezTo>
                    <a:pt x="154305" y="170498"/>
                    <a:pt x="154305" y="200025"/>
                    <a:pt x="154305" y="230505"/>
                  </a:cubicBezTo>
                  <a:cubicBezTo>
                    <a:pt x="154305" y="243840"/>
                    <a:pt x="154305" y="256223"/>
                    <a:pt x="154305" y="269558"/>
                  </a:cubicBezTo>
                  <a:cubicBezTo>
                    <a:pt x="154305" y="306705"/>
                    <a:pt x="154305" y="306705"/>
                    <a:pt x="114300" y="301943"/>
                  </a:cubicBezTo>
                  <a:cubicBezTo>
                    <a:pt x="114300" y="248603"/>
                    <a:pt x="114300" y="195263"/>
                    <a:pt x="114300" y="139065"/>
                  </a:cubicBezTo>
                  <a:close/>
                  <a:moveTo>
                    <a:pt x="114300" y="339090"/>
                  </a:moveTo>
                  <a:cubicBezTo>
                    <a:pt x="120015" y="338138"/>
                    <a:pt x="124777" y="338138"/>
                    <a:pt x="130492" y="337185"/>
                  </a:cubicBezTo>
                  <a:cubicBezTo>
                    <a:pt x="148590" y="334328"/>
                    <a:pt x="156210" y="340995"/>
                    <a:pt x="155258" y="360997"/>
                  </a:cubicBezTo>
                  <a:cubicBezTo>
                    <a:pt x="154305" y="398145"/>
                    <a:pt x="155258" y="435293"/>
                    <a:pt x="155258" y="472440"/>
                  </a:cubicBezTo>
                  <a:cubicBezTo>
                    <a:pt x="155258" y="506730"/>
                    <a:pt x="152400" y="508635"/>
                    <a:pt x="115252" y="501015"/>
                  </a:cubicBezTo>
                  <a:cubicBezTo>
                    <a:pt x="114300" y="447675"/>
                    <a:pt x="114300" y="394335"/>
                    <a:pt x="114300" y="339090"/>
                  </a:cubicBezTo>
                  <a:close/>
                  <a:moveTo>
                    <a:pt x="154305" y="691515"/>
                  </a:moveTo>
                  <a:cubicBezTo>
                    <a:pt x="139065" y="691515"/>
                    <a:pt x="127635" y="691515"/>
                    <a:pt x="114300" y="691515"/>
                  </a:cubicBezTo>
                  <a:cubicBezTo>
                    <a:pt x="114300" y="637223"/>
                    <a:pt x="114300" y="583883"/>
                    <a:pt x="114300" y="530543"/>
                  </a:cubicBezTo>
                  <a:cubicBezTo>
                    <a:pt x="150495" y="521018"/>
                    <a:pt x="154305" y="523875"/>
                    <a:pt x="154305" y="559118"/>
                  </a:cubicBezTo>
                  <a:cubicBezTo>
                    <a:pt x="154305" y="603885"/>
                    <a:pt x="154305" y="646748"/>
                    <a:pt x="154305" y="691515"/>
                  </a:cubicBezTo>
                  <a:close/>
                  <a:moveTo>
                    <a:pt x="114300" y="727710"/>
                  </a:moveTo>
                  <a:cubicBezTo>
                    <a:pt x="123825" y="727710"/>
                    <a:pt x="132398" y="725805"/>
                    <a:pt x="139065" y="728663"/>
                  </a:cubicBezTo>
                  <a:cubicBezTo>
                    <a:pt x="144780" y="730568"/>
                    <a:pt x="154305" y="737235"/>
                    <a:pt x="154305" y="741998"/>
                  </a:cubicBezTo>
                  <a:cubicBezTo>
                    <a:pt x="155258" y="787718"/>
                    <a:pt x="157162" y="833438"/>
                    <a:pt x="154305" y="879158"/>
                  </a:cubicBezTo>
                  <a:cubicBezTo>
                    <a:pt x="152400" y="906780"/>
                    <a:pt x="129540" y="887730"/>
                    <a:pt x="114300" y="894398"/>
                  </a:cubicBezTo>
                  <a:cubicBezTo>
                    <a:pt x="114300" y="837248"/>
                    <a:pt x="114300" y="783908"/>
                    <a:pt x="114300" y="727710"/>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82" name="Google Shape;182;p35"/>
            <p:cNvSpPr/>
            <p:nvPr/>
          </p:nvSpPr>
          <p:spPr>
            <a:xfrm rot="-419470">
              <a:off x="5712813" y="1452010"/>
              <a:ext cx="216227" cy="556013"/>
            </a:xfrm>
            <a:custGeom>
              <a:rect b="b" l="l" r="r" t="t"/>
              <a:pathLst>
                <a:path extrusionOk="0" h="1200150" w="466725">
                  <a:moveTo>
                    <a:pt x="0" y="1203008"/>
                  </a:moveTo>
                  <a:lnTo>
                    <a:pt x="468630" y="1203008"/>
                  </a:lnTo>
                  <a:cubicBezTo>
                    <a:pt x="466725" y="1197293"/>
                    <a:pt x="464820" y="1189673"/>
                    <a:pt x="464820" y="1182053"/>
                  </a:cubicBezTo>
                  <a:cubicBezTo>
                    <a:pt x="464820" y="799147"/>
                    <a:pt x="464820" y="415290"/>
                    <a:pt x="464820" y="32385"/>
                  </a:cubicBezTo>
                  <a:cubicBezTo>
                    <a:pt x="464820" y="21908"/>
                    <a:pt x="464820" y="11430"/>
                    <a:pt x="464820" y="0"/>
                  </a:cubicBezTo>
                  <a:cubicBezTo>
                    <a:pt x="308610" y="0"/>
                    <a:pt x="156210" y="0"/>
                    <a:pt x="0" y="0"/>
                  </a:cubicBezTo>
                  <a:cubicBezTo>
                    <a:pt x="0" y="10478"/>
                    <a:pt x="0" y="20003"/>
                    <a:pt x="0" y="29528"/>
                  </a:cubicBezTo>
                  <a:cubicBezTo>
                    <a:pt x="0" y="414338"/>
                    <a:pt x="0" y="799147"/>
                    <a:pt x="0" y="1183958"/>
                  </a:cubicBezTo>
                  <a:cubicBezTo>
                    <a:pt x="952" y="1189673"/>
                    <a:pt x="1905" y="1196340"/>
                    <a:pt x="0" y="1203008"/>
                  </a:cubicBezTo>
                  <a:close/>
                  <a:moveTo>
                    <a:pt x="110490" y="892493"/>
                  </a:moveTo>
                  <a:cubicBezTo>
                    <a:pt x="87630" y="892493"/>
                    <a:pt x="65722" y="892493"/>
                    <a:pt x="41910" y="892493"/>
                  </a:cubicBezTo>
                  <a:cubicBezTo>
                    <a:pt x="41910" y="870585"/>
                    <a:pt x="41910" y="848678"/>
                    <a:pt x="41910" y="825818"/>
                  </a:cubicBezTo>
                  <a:cubicBezTo>
                    <a:pt x="64770" y="825818"/>
                    <a:pt x="86677" y="825818"/>
                    <a:pt x="110490" y="825818"/>
                  </a:cubicBezTo>
                  <a:cubicBezTo>
                    <a:pt x="110490" y="847725"/>
                    <a:pt x="110490" y="869633"/>
                    <a:pt x="110490" y="892493"/>
                  </a:cubicBezTo>
                  <a:close/>
                  <a:moveTo>
                    <a:pt x="204788" y="892493"/>
                  </a:moveTo>
                  <a:cubicBezTo>
                    <a:pt x="184785" y="892493"/>
                    <a:pt x="166688" y="892493"/>
                    <a:pt x="146685" y="892493"/>
                  </a:cubicBezTo>
                  <a:cubicBezTo>
                    <a:pt x="146685" y="870585"/>
                    <a:pt x="146685" y="848678"/>
                    <a:pt x="146685" y="824865"/>
                  </a:cubicBezTo>
                  <a:cubicBezTo>
                    <a:pt x="165735" y="824865"/>
                    <a:pt x="184785" y="824865"/>
                    <a:pt x="204788" y="824865"/>
                  </a:cubicBezTo>
                  <a:cubicBezTo>
                    <a:pt x="204788" y="848678"/>
                    <a:pt x="204788" y="869633"/>
                    <a:pt x="204788" y="892493"/>
                  </a:cubicBezTo>
                  <a:close/>
                  <a:moveTo>
                    <a:pt x="206692" y="673418"/>
                  </a:moveTo>
                  <a:cubicBezTo>
                    <a:pt x="206692" y="681990"/>
                    <a:pt x="206692" y="691515"/>
                    <a:pt x="206692" y="701040"/>
                  </a:cubicBezTo>
                  <a:cubicBezTo>
                    <a:pt x="200025" y="701993"/>
                    <a:pt x="198120" y="702945"/>
                    <a:pt x="195263" y="702945"/>
                  </a:cubicBezTo>
                  <a:cubicBezTo>
                    <a:pt x="136207" y="701993"/>
                    <a:pt x="146685" y="712470"/>
                    <a:pt x="144780" y="652463"/>
                  </a:cubicBezTo>
                  <a:cubicBezTo>
                    <a:pt x="144780" y="638175"/>
                    <a:pt x="149542" y="632460"/>
                    <a:pt x="164782" y="632460"/>
                  </a:cubicBezTo>
                  <a:cubicBezTo>
                    <a:pt x="215265" y="633413"/>
                    <a:pt x="204788" y="629603"/>
                    <a:pt x="206692" y="673418"/>
                  </a:cubicBezTo>
                  <a:close/>
                  <a:moveTo>
                    <a:pt x="309563" y="892493"/>
                  </a:moveTo>
                  <a:cubicBezTo>
                    <a:pt x="291465" y="892493"/>
                    <a:pt x="272415" y="892493"/>
                    <a:pt x="252413" y="892493"/>
                  </a:cubicBezTo>
                  <a:cubicBezTo>
                    <a:pt x="252413" y="870585"/>
                    <a:pt x="252413" y="848678"/>
                    <a:pt x="252413" y="824865"/>
                  </a:cubicBezTo>
                  <a:cubicBezTo>
                    <a:pt x="272415" y="824865"/>
                    <a:pt x="290513" y="824865"/>
                    <a:pt x="309563" y="824865"/>
                  </a:cubicBezTo>
                  <a:cubicBezTo>
                    <a:pt x="309563" y="847725"/>
                    <a:pt x="309563" y="869633"/>
                    <a:pt x="309563" y="892493"/>
                  </a:cubicBezTo>
                  <a:close/>
                  <a:moveTo>
                    <a:pt x="311467" y="701993"/>
                  </a:moveTo>
                  <a:cubicBezTo>
                    <a:pt x="289560" y="701993"/>
                    <a:pt x="271463" y="701993"/>
                    <a:pt x="250507" y="701993"/>
                  </a:cubicBezTo>
                  <a:cubicBezTo>
                    <a:pt x="250507" y="681990"/>
                    <a:pt x="249555" y="662940"/>
                    <a:pt x="251460" y="644843"/>
                  </a:cubicBezTo>
                  <a:cubicBezTo>
                    <a:pt x="251460" y="641033"/>
                    <a:pt x="259080" y="634365"/>
                    <a:pt x="264795" y="633413"/>
                  </a:cubicBezTo>
                  <a:cubicBezTo>
                    <a:pt x="307657" y="626745"/>
                    <a:pt x="312420" y="630555"/>
                    <a:pt x="311467" y="672465"/>
                  </a:cubicBezTo>
                  <a:cubicBezTo>
                    <a:pt x="311467" y="681990"/>
                    <a:pt x="311467" y="690563"/>
                    <a:pt x="311467" y="701993"/>
                  </a:cubicBezTo>
                  <a:close/>
                  <a:moveTo>
                    <a:pt x="404813" y="892493"/>
                  </a:moveTo>
                  <a:cubicBezTo>
                    <a:pt x="385763" y="892493"/>
                    <a:pt x="367665" y="892493"/>
                    <a:pt x="347663" y="892493"/>
                  </a:cubicBezTo>
                  <a:cubicBezTo>
                    <a:pt x="347663" y="870585"/>
                    <a:pt x="347663" y="848678"/>
                    <a:pt x="347663" y="824865"/>
                  </a:cubicBezTo>
                  <a:cubicBezTo>
                    <a:pt x="366713" y="824865"/>
                    <a:pt x="384810" y="824865"/>
                    <a:pt x="404813" y="824865"/>
                  </a:cubicBezTo>
                  <a:cubicBezTo>
                    <a:pt x="404813" y="846772"/>
                    <a:pt x="404813" y="869633"/>
                    <a:pt x="404813" y="892493"/>
                  </a:cubicBezTo>
                  <a:close/>
                  <a:moveTo>
                    <a:pt x="404813" y="797243"/>
                  </a:moveTo>
                  <a:cubicBezTo>
                    <a:pt x="385763" y="797243"/>
                    <a:pt x="367665" y="797243"/>
                    <a:pt x="346710" y="797243"/>
                  </a:cubicBezTo>
                  <a:cubicBezTo>
                    <a:pt x="345757" y="789622"/>
                    <a:pt x="345757" y="784860"/>
                    <a:pt x="345757" y="779145"/>
                  </a:cubicBezTo>
                  <a:cubicBezTo>
                    <a:pt x="344805" y="722947"/>
                    <a:pt x="346710" y="721043"/>
                    <a:pt x="404813" y="731520"/>
                  </a:cubicBezTo>
                  <a:cubicBezTo>
                    <a:pt x="404813" y="752475"/>
                    <a:pt x="404813" y="773430"/>
                    <a:pt x="404813" y="797243"/>
                  </a:cubicBezTo>
                  <a:close/>
                  <a:moveTo>
                    <a:pt x="405765" y="701993"/>
                  </a:moveTo>
                  <a:cubicBezTo>
                    <a:pt x="386715" y="701993"/>
                    <a:pt x="367665" y="701993"/>
                    <a:pt x="345757" y="701993"/>
                  </a:cubicBezTo>
                  <a:cubicBezTo>
                    <a:pt x="345757" y="681990"/>
                    <a:pt x="344805" y="662940"/>
                    <a:pt x="345757" y="643890"/>
                  </a:cubicBezTo>
                  <a:cubicBezTo>
                    <a:pt x="345757" y="640080"/>
                    <a:pt x="351472" y="634365"/>
                    <a:pt x="355282" y="634365"/>
                  </a:cubicBezTo>
                  <a:cubicBezTo>
                    <a:pt x="371475" y="633413"/>
                    <a:pt x="387667" y="634365"/>
                    <a:pt x="404813" y="634365"/>
                  </a:cubicBezTo>
                  <a:cubicBezTo>
                    <a:pt x="405765" y="659130"/>
                    <a:pt x="405765" y="680085"/>
                    <a:pt x="405765" y="701993"/>
                  </a:cubicBezTo>
                  <a:close/>
                  <a:moveTo>
                    <a:pt x="405765" y="444818"/>
                  </a:moveTo>
                  <a:cubicBezTo>
                    <a:pt x="405765" y="467678"/>
                    <a:pt x="405765" y="488633"/>
                    <a:pt x="405765" y="513398"/>
                  </a:cubicBezTo>
                  <a:cubicBezTo>
                    <a:pt x="389572" y="513398"/>
                    <a:pt x="373380" y="514350"/>
                    <a:pt x="358140" y="512445"/>
                  </a:cubicBezTo>
                  <a:cubicBezTo>
                    <a:pt x="353377" y="512445"/>
                    <a:pt x="346710" y="504825"/>
                    <a:pt x="345757" y="500063"/>
                  </a:cubicBezTo>
                  <a:cubicBezTo>
                    <a:pt x="344805" y="481965"/>
                    <a:pt x="344805" y="463868"/>
                    <a:pt x="344805" y="443865"/>
                  </a:cubicBezTo>
                  <a:cubicBezTo>
                    <a:pt x="365760" y="444818"/>
                    <a:pt x="384810" y="444818"/>
                    <a:pt x="405765" y="444818"/>
                  </a:cubicBezTo>
                  <a:close/>
                  <a:moveTo>
                    <a:pt x="404813" y="321945"/>
                  </a:moveTo>
                  <a:cubicBezTo>
                    <a:pt x="385763" y="321945"/>
                    <a:pt x="367665" y="321945"/>
                    <a:pt x="346710" y="321945"/>
                  </a:cubicBezTo>
                  <a:cubicBezTo>
                    <a:pt x="346710" y="298133"/>
                    <a:pt x="346710" y="277178"/>
                    <a:pt x="346710" y="254318"/>
                  </a:cubicBezTo>
                  <a:cubicBezTo>
                    <a:pt x="365760" y="254318"/>
                    <a:pt x="384810" y="254318"/>
                    <a:pt x="404813" y="254318"/>
                  </a:cubicBezTo>
                  <a:cubicBezTo>
                    <a:pt x="404813" y="276225"/>
                    <a:pt x="404813" y="298133"/>
                    <a:pt x="404813" y="321945"/>
                  </a:cubicBezTo>
                  <a:close/>
                  <a:moveTo>
                    <a:pt x="404813" y="159068"/>
                  </a:moveTo>
                  <a:cubicBezTo>
                    <a:pt x="404813" y="180023"/>
                    <a:pt x="404813" y="201930"/>
                    <a:pt x="404813" y="224790"/>
                  </a:cubicBezTo>
                  <a:cubicBezTo>
                    <a:pt x="386715" y="224790"/>
                    <a:pt x="367665" y="224790"/>
                    <a:pt x="346710" y="224790"/>
                  </a:cubicBezTo>
                  <a:cubicBezTo>
                    <a:pt x="345757" y="218123"/>
                    <a:pt x="345757" y="212408"/>
                    <a:pt x="345757" y="207645"/>
                  </a:cubicBezTo>
                  <a:cubicBezTo>
                    <a:pt x="343852" y="151448"/>
                    <a:pt x="345757" y="150495"/>
                    <a:pt x="404813" y="159068"/>
                  </a:cubicBezTo>
                  <a:close/>
                  <a:moveTo>
                    <a:pt x="346710" y="349568"/>
                  </a:moveTo>
                  <a:cubicBezTo>
                    <a:pt x="365760" y="349568"/>
                    <a:pt x="383857" y="349568"/>
                    <a:pt x="403860" y="349568"/>
                  </a:cubicBezTo>
                  <a:cubicBezTo>
                    <a:pt x="403860" y="371475"/>
                    <a:pt x="403860" y="393383"/>
                    <a:pt x="403860" y="415290"/>
                  </a:cubicBezTo>
                  <a:cubicBezTo>
                    <a:pt x="401955" y="416243"/>
                    <a:pt x="401003" y="417195"/>
                    <a:pt x="399097" y="417195"/>
                  </a:cubicBezTo>
                  <a:cubicBezTo>
                    <a:pt x="336232" y="417195"/>
                    <a:pt x="343852" y="433388"/>
                    <a:pt x="346710" y="349568"/>
                  </a:cubicBezTo>
                  <a:close/>
                  <a:moveTo>
                    <a:pt x="348615" y="544830"/>
                  </a:moveTo>
                  <a:cubicBezTo>
                    <a:pt x="355282" y="534353"/>
                    <a:pt x="383857" y="538163"/>
                    <a:pt x="405765" y="534353"/>
                  </a:cubicBezTo>
                  <a:cubicBezTo>
                    <a:pt x="405765" y="558165"/>
                    <a:pt x="405765" y="576263"/>
                    <a:pt x="405765" y="593408"/>
                  </a:cubicBezTo>
                  <a:cubicBezTo>
                    <a:pt x="405765" y="598170"/>
                    <a:pt x="404813" y="601980"/>
                    <a:pt x="403860" y="611505"/>
                  </a:cubicBezTo>
                  <a:cubicBezTo>
                    <a:pt x="383857" y="608648"/>
                    <a:pt x="355282" y="613410"/>
                    <a:pt x="348615" y="602933"/>
                  </a:cubicBezTo>
                  <a:cubicBezTo>
                    <a:pt x="340042" y="588645"/>
                    <a:pt x="340042" y="559118"/>
                    <a:pt x="348615" y="544830"/>
                  </a:cubicBezTo>
                  <a:close/>
                  <a:moveTo>
                    <a:pt x="306705" y="605790"/>
                  </a:moveTo>
                  <a:cubicBezTo>
                    <a:pt x="291465" y="609600"/>
                    <a:pt x="274320" y="608648"/>
                    <a:pt x="258127" y="607695"/>
                  </a:cubicBezTo>
                  <a:cubicBezTo>
                    <a:pt x="255270" y="607695"/>
                    <a:pt x="252413" y="600075"/>
                    <a:pt x="251460" y="595313"/>
                  </a:cubicBezTo>
                  <a:cubicBezTo>
                    <a:pt x="250507" y="586740"/>
                    <a:pt x="251460" y="579120"/>
                    <a:pt x="251460" y="570548"/>
                  </a:cubicBezTo>
                  <a:cubicBezTo>
                    <a:pt x="251460" y="537210"/>
                    <a:pt x="251460" y="537210"/>
                    <a:pt x="284797" y="537210"/>
                  </a:cubicBezTo>
                  <a:cubicBezTo>
                    <a:pt x="312420" y="537210"/>
                    <a:pt x="312420" y="537210"/>
                    <a:pt x="314325" y="575310"/>
                  </a:cubicBezTo>
                  <a:cubicBezTo>
                    <a:pt x="311467" y="585788"/>
                    <a:pt x="311467" y="604838"/>
                    <a:pt x="306705" y="605790"/>
                  </a:cubicBezTo>
                  <a:close/>
                  <a:moveTo>
                    <a:pt x="252413" y="254318"/>
                  </a:moveTo>
                  <a:cubicBezTo>
                    <a:pt x="270510" y="254318"/>
                    <a:pt x="289560" y="254318"/>
                    <a:pt x="309563" y="254318"/>
                  </a:cubicBezTo>
                  <a:cubicBezTo>
                    <a:pt x="309563" y="275273"/>
                    <a:pt x="309563" y="297180"/>
                    <a:pt x="309563" y="321945"/>
                  </a:cubicBezTo>
                  <a:cubicBezTo>
                    <a:pt x="290513" y="321945"/>
                    <a:pt x="272415" y="321945"/>
                    <a:pt x="252413" y="321945"/>
                  </a:cubicBezTo>
                  <a:cubicBezTo>
                    <a:pt x="252413" y="300038"/>
                    <a:pt x="252413" y="278130"/>
                    <a:pt x="252413" y="254318"/>
                  </a:cubicBezTo>
                  <a:close/>
                  <a:moveTo>
                    <a:pt x="253365" y="349568"/>
                  </a:moveTo>
                  <a:cubicBezTo>
                    <a:pt x="271463" y="349568"/>
                    <a:pt x="289560" y="349568"/>
                    <a:pt x="309563" y="349568"/>
                  </a:cubicBezTo>
                  <a:cubicBezTo>
                    <a:pt x="309563" y="372428"/>
                    <a:pt x="309563" y="393383"/>
                    <a:pt x="309563" y="414338"/>
                  </a:cubicBezTo>
                  <a:cubicBezTo>
                    <a:pt x="306705" y="416243"/>
                    <a:pt x="305752" y="417195"/>
                    <a:pt x="304800" y="417195"/>
                  </a:cubicBezTo>
                  <a:cubicBezTo>
                    <a:pt x="247650" y="422910"/>
                    <a:pt x="240030" y="412433"/>
                    <a:pt x="253365" y="349568"/>
                  </a:cubicBezTo>
                  <a:close/>
                  <a:moveTo>
                    <a:pt x="254317" y="736283"/>
                  </a:moveTo>
                  <a:cubicBezTo>
                    <a:pt x="260985" y="725805"/>
                    <a:pt x="288607" y="728663"/>
                    <a:pt x="310515" y="725805"/>
                  </a:cubicBezTo>
                  <a:cubicBezTo>
                    <a:pt x="310515" y="753428"/>
                    <a:pt x="310515" y="774383"/>
                    <a:pt x="310515" y="799147"/>
                  </a:cubicBezTo>
                  <a:cubicBezTo>
                    <a:pt x="291465" y="798195"/>
                    <a:pt x="262890" y="803910"/>
                    <a:pt x="255270" y="793433"/>
                  </a:cubicBezTo>
                  <a:cubicBezTo>
                    <a:pt x="245745" y="780097"/>
                    <a:pt x="244792" y="750570"/>
                    <a:pt x="254317" y="736283"/>
                  </a:cubicBezTo>
                  <a:close/>
                  <a:moveTo>
                    <a:pt x="201930" y="605790"/>
                  </a:moveTo>
                  <a:cubicBezTo>
                    <a:pt x="186690" y="610553"/>
                    <a:pt x="169545" y="608648"/>
                    <a:pt x="153352" y="607695"/>
                  </a:cubicBezTo>
                  <a:cubicBezTo>
                    <a:pt x="150495" y="607695"/>
                    <a:pt x="146685" y="600075"/>
                    <a:pt x="146685" y="595313"/>
                  </a:cubicBezTo>
                  <a:cubicBezTo>
                    <a:pt x="145732" y="582930"/>
                    <a:pt x="147638" y="571500"/>
                    <a:pt x="145732" y="559118"/>
                  </a:cubicBezTo>
                  <a:cubicBezTo>
                    <a:pt x="143827" y="540068"/>
                    <a:pt x="152400" y="536258"/>
                    <a:pt x="169545" y="536258"/>
                  </a:cubicBezTo>
                  <a:cubicBezTo>
                    <a:pt x="214313" y="537210"/>
                    <a:pt x="206692" y="533400"/>
                    <a:pt x="208597" y="574358"/>
                  </a:cubicBezTo>
                  <a:cubicBezTo>
                    <a:pt x="205740" y="585788"/>
                    <a:pt x="206692" y="604838"/>
                    <a:pt x="201930" y="605790"/>
                  </a:cubicBezTo>
                  <a:close/>
                  <a:moveTo>
                    <a:pt x="145732" y="167640"/>
                  </a:moveTo>
                  <a:cubicBezTo>
                    <a:pt x="145732" y="163830"/>
                    <a:pt x="153352" y="158115"/>
                    <a:pt x="157163" y="158115"/>
                  </a:cubicBezTo>
                  <a:cubicBezTo>
                    <a:pt x="172402" y="157163"/>
                    <a:pt x="186690" y="158115"/>
                    <a:pt x="204788" y="158115"/>
                  </a:cubicBezTo>
                  <a:cubicBezTo>
                    <a:pt x="204788" y="182880"/>
                    <a:pt x="204788" y="203835"/>
                    <a:pt x="204788" y="226695"/>
                  </a:cubicBezTo>
                  <a:cubicBezTo>
                    <a:pt x="185738" y="226695"/>
                    <a:pt x="166688" y="226695"/>
                    <a:pt x="144780" y="226695"/>
                  </a:cubicBezTo>
                  <a:cubicBezTo>
                    <a:pt x="145732" y="205740"/>
                    <a:pt x="144780" y="186690"/>
                    <a:pt x="145732" y="167640"/>
                  </a:cubicBezTo>
                  <a:close/>
                  <a:moveTo>
                    <a:pt x="204788" y="254318"/>
                  </a:moveTo>
                  <a:cubicBezTo>
                    <a:pt x="204788" y="276225"/>
                    <a:pt x="204788" y="297180"/>
                    <a:pt x="204788" y="320993"/>
                  </a:cubicBezTo>
                  <a:cubicBezTo>
                    <a:pt x="186690" y="320993"/>
                    <a:pt x="167640" y="320993"/>
                    <a:pt x="146685" y="320993"/>
                  </a:cubicBezTo>
                  <a:cubicBezTo>
                    <a:pt x="146685" y="298133"/>
                    <a:pt x="146685" y="277178"/>
                    <a:pt x="146685" y="254318"/>
                  </a:cubicBezTo>
                  <a:cubicBezTo>
                    <a:pt x="165735" y="254318"/>
                    <a:pt x="183832" y="254318"/>
                    <a:pt x="204788" y="254318"/>
                  </a:cubicBezTo>
                  <a:close/>
                  <a:moveTo>
                    <a:pt x="144780" y="349568"/>
                  </a:moveTo>
                  <a:cubicBezTo>
                    <a:pt x="165735" y="349568"/>
                    <a:pt x="183832" y="349568"/>
                    <a:pt x="205740" y="349568"/>
                  </a:cubicBezTo>
                  <a:cubicBezTo>
                    <a:pt x="205740" y="368618"/>
                    <a:pt x="206692" y="388620"/>
                    <a:pt x="204788" y="407670"/>
                  </a:cubicBezTo>
                  <a:cubicBezTo>
                    <a:pt x="204788" y="411480"/>
                    <a:pt x="198120" y="417195"/>
                    <a:pt x="194310" y="418148"/>
                  </a:cubicBezTo>
                  <a:cubicBezTo>
                    <a:pt x="150495" y="426720"/>
                    <a:pt x="144780" y="421005"/>
                    <a:pt x="144780" y="377190"/>
                  </a:cubicBezTo>
                  <a:cubicBezTo>
                    <a:pt x="144780" y="368618"/>
                    <a:pt x="144780" y="359093"/>
                    <a:pt x="144780" y="349568"/>
                  </a:cubicBezTo>
                  <a:close/>
                  <a:moveTo>
                    <a:pt x="148590" y="451485"/>
                  </a:moveTo>
                  <a:cubicBezTo>
                    <a:pt x="156210" y="441008"/>
                    <a:pt x="183832" y="443865"/>
                    <a:pt x="204788" y="441008"/>
                  </a:cubicBezTo>
                  <a:cubicBezTo>
                    <a:pt x="204788" y="468630"/>
                    <a:pt x="204788" y="489585"/>
                    <a:pt x="204788" y="515303"/>
                  </a:cubicBezTo>
                  <a:cubicBezTo>
                    <a:pt x="184785" y="513398"/>
                    <a:pt x="157163" y="517208"/>
                    <a:pt x="148590" y="506730"/>
                  </a:cubicBezTo>
                  <a:cubicBezTo>
                    <a:pt x="140017" y="494348"/>
                    <a:pt x="139065" y="463868"/>
                    <a:pt x="148590" y="451485"/>
                  </a:cubicBezTo>
                  <a:close/>
                  <a:moveTo>
                    <a:pt x="112395" y="782003"/>
                  </a:moveTo>
                  <a:cubicBezTo>
                    <a:pt x="112395" y="786765"/>
                    <a:pt x="111442" y="790575"/>
                    <a:pt x="110490" y="797243"/>
                  </a:cubicBezTo>
                  <a:cubicBezTo>
                    <a:pt x="101917" y="797243"/>
                    <a:pt x="96202" y="798195"/>
                    <a:pt x="89535" y="798195"/>
                  </a:cubicBezTo>
                  <a:cubicBezTo>
                    <a:pt x="36195" y="799147"/>
                    <a:pt x="36195" y="799147"/>
                    <a:pt x="39052" y="745808"/>
                  </a:cubicBezTo>
                  <a:cubicBezTo>
                    <a:pt x="40005" y="733425"/>
                    <a:pt x="42863" y="727710"/>
                    <a:pt x="56197" y="727710"/>
                  </a:cubicBezTo>
                  <a:cubicBezTo>
                    <a:pt x="122872" y="729615"/>
                    <a:pt x="111442" y="717233"/>
                    <a:pt x="112395" y="782003"/>
                  </a:cubicBezTo>
                  <a:close/>
                  <a:moveTo>
                    <a:pt x="74295" y="609600"/>
                  </a:moveTo>
                  <a:cubicBezTo>
                    <a:pt x="40005" y="609600"/>
                    <a:pt x="40005" y="609600"/>
                    <a:pt x="40005" y="572453"/>
                  </a:cubicBezTo>
                  <a:cubicBezTo>
                    <a:pt x="40005" y="537210"/>
                    <a:pt x="40005" y="537210"/>
                    <a:pt x="78105" y="537210"/>
                  </a:cubicBezTo>
                  <a:cubicBezTo>
                    <a:pt x="112395" y="537210"/>
                    <a:pt x="112395" y="537210"/>
                    <a:pt x="112395" y="574358"/>
                  </a:cubicBezTo>
                  <a:cubicBezTo>
                    <a:pt x="112395" y="609600"/>
                    <a:pt x="112395" y="609600"/>
                    <a:pt x="74295" y="609600"/>
                  </a:cubicBezTo>
                  <a:close/>
                  <a:moveTo>
                    <a:pt x="112395" y="480060"/>
                  </a:moveTo>
                  <a:cubicBezTo>
                    <a:pt x="112395" y="513398"/>
                    <a:pt x="112395" y="513398"/>
                    <a:pt x="75247" y="513398"/>
                  </a:cubicBezTo>
                  <a:cubicBezTo>
                    <a:pt x="40005" y="513398"/>
                    <a:pt x="40005" y="513398"/>
                    <a:pt x="40005" y="477203"/>
                  </a:cubicBezTo>
                  <a:cubicBezTo>
                    <a:pt x="40005" y="437198"/>
                    <a:pt x="38100" y="443865"/>
                    <a:pt x="76200" y="442913"/>
                  </a:cubicBezTo>
                  <a:cubicBezTo>
                    <a:pt x="115252" y="443865"/>
                    <a:pt x="112395" y="438150"/>
                    <a:pt x="112395" y="480060"/>
                  </a:cubicBezTo>
                  <a:close/>
                  <a:moveTo>
                    <a:pt x="41910" y="320993"/>
                  </a:moveTo>
                  <a:cubicBezTo>
                    <a:pt x="41910" y="299085"/>
                    <a:pt x="41910" y="277178"/>
                    <a:pt x="41910" y="252413"/>
                  </a:cubicBezTo>
                  <a:cubicBezTo>
                    <a:pt x="65722" y="252413"/>
                    <a:pt x="86677" y="252413"/>
                    <a:pt x="109538" y="252413"/>
                  </a:cubicBezTo>
                  <a:cubicBezTo>
                    <a:pt x="109538" y="275273"/>
                    <a:pt x="109538" y="297180"/>
                    <a:pt x="109538" y="320993"/>
                  </a:cubicBezTo>
                  <a:cubicBezTo>
                    <a:pt x="87630" y="320993"/>
                    <a:pt x="65722" y="320993"/>
                    <a:pt x="41910" y="320993"/>
                  </a:cubicBezTo>
                  <a:close/>
                  <a:moveTo>
                    <a:pt x="40957" y="169545"/>
                  </a:moveTo>
                  <a:cubicBezTo>
                    <a:pt x="49530" y="142875"/>
                    <a:pt x="74295" y="162878"/>
                    <a:pt x="91440" y="158115"/>
                  </a:cubicBezTo>
                  <a:cubicBezTo>
                    <a:pt x="100965" y="155258"/>
                    <a:pt x="111442" y="156210"/>
                    <a:pt x="111442" y="171450"/>
                  </a:cubicBezTo>
                  <a:cubicBezTo>
                    <a:pt x="111442" y="188595"/>
                    <a:pt x="111442" y="205740"/>
                    <a:pt x="111442" y="226695"/>
                  </a:cubicBezTo>
                  <a:cubicBezTo>
                    <a:pt x="100965" y="227648"/>
                    <a:pt x="94297" y="227648"/>
                    <a:pt x="87630" y="227648"/>
                  </a:cubicBezTo>
                  <a:cubicBezTo>
                    <a:pt x="72390" y="227648"/>
                    <a:pt x="57150" y="227648"/>
                    <a:pt x="39052" y="227648"/>
                  </a:cubicBezTo>
                  <a:cubicBezTo>
                    <a:pt x="40005" y="206693"/>
                    <a:pt x="36195" y="185738"/>
                    <a:pt x="40957" y="169545"/>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83" name="Google Shape;183;p35"/>
            <p:cNvSpPr/>
            <p:nvPr/>
          </p:nvSpPr>
          <p:spPr>
            <a:xfrm>
              <a:off x="5975196" y="1441944"/>
              <a:ext cx="158861" cy="551600"/>
            </a:xfrm>
            <a:custGeom>
              <a:rect b="b" l="l" r="r" t="t"/>
              <a:pathLst>
                <a:path extrusionOk="0" h="1190625" w="342900">
                  <a:moveTo>
                    <a:pt x="344805" y="1193721"/>
                  </a:moveTo>
                  <a:cubicBezTo>
                    <a:pt x="342900" y="1188006"/>
                    <a:pt x="342900" y="1177528"/>
                    <a:pt x="342900" y="1161335"/>
                  </a:cubicBezTo>
                  <a:cubicBezTo>
                    <a:pt x="342900" y="812721"/>
                    <a:pt x="342900" y="465058"/>
                    <a:pt x="342900" y="116443"/>
                  </a:cubicBezTo>
                  <a:cubicBezTo>
                    <a:pt x="342900" y="106918"/>
                    <a:pt x="342900" y="97393"/>
                    <a:pt x="342900" y="86916"/>
                  </a:cubicBezTo>
                  <a:cubicBezTo>
                    <a:pt x="329565" y="85963"/>
                    <a:pt x="318135" y="85010"/>
                    <a:pt x="304800" y="84058"/>
                  </a:cubicBezTo>
                  <a:cubicBezTo>
                    <a:pt x="304800" y="61198"/>
                    <a:pt x="305753" y="39291"/>
                    <a:pt x="303848" y="17383"/>
                  </a:cubicBezTo>
                  <a:cubicBezTo>
                    <a:pt x="303848" y="11668"/>
                    <a:pt x="296228" y="1191"/>
                    <a:pt x="291465" y="1191"/>
                  </a:cubicBezTo>
                  <a:cubicBezTo>
                    <a:pt x="274320" y="-715"/>
                    <a:pt x="257175" y="238"/>
                    <a:pt x="237173" y="238"/>
                  </a:cubicBezTo>
                  <a:cubicBezTo>
                    <a:pt x="237173" y="30718"/>
                    <a:pt x="237173" y="58341"/>
                    <a:pt x="237173" y="86916"/>
                  </a:cubicBezTo>
                  <a:cubicBezTo>
                    <a:pt x="157163" y="86916"/>
                    <a:pt x="80010" y="86916"/>
                    <a:pt x="0" y="86916"/>
                  </a:cubicBezTo>
                  <a:cubicBezTo>
                    <a:pt x="0" y="456485"/>
                    <a:pt x="0" y="823198"/>
                    <a:pt x="0" y="1193721"/>
                  </a:cubicBezTo>
                  <a:lnTo>
                    <a:pt x="344805" y="1193721"/>
                  </a:lnTo>
                  <a:close/>
                  <a:moveTo>
                    <a:pt x="315278" y="971788"/>
                  </a:moveTo>
                  <a:cubicBezTo>
                    <a:pt x="289560" y="971788"/>
                    <a:pt x="264795" y="971788"/>
                    <a:pt x="238125" y="971788"/>
                  </a:cubicBezTo>
                  <a:cubicBezTo>
                    <a:pt x="238125" y="943213"/>
                    <a:pt x="238125" y="914638"/>
                    <a:pt x="238125" y="885110"/>
                  </a:cubicBezTo>
                  <a:cubicBezTo>
                    <a:pt x="263843" y="885110"/>
                    <a:pt x="287655" y="885110"/>
                    <a:pt x="315278" y="885110"/>
                  </a:cubicBezTo>
                  <a:cubicBezTo>
                    <a:pt x="315278" y="914638"/>
                    <a:pt x="315278" y="943213"/>
                    <a:pt x="315278" y="971788"/>
                  </a:cubicBezTo>
                  <a:close/>
                  <a:moveTo>
                    <a:pt x="315278" y="724138"/>
                  </a:moveTo>
                  <a:cubicBezTo>
                    <a:pt x="289560" y="724138"/>
                    <a:pt x="264795" y="724138"/>
                    <a:pt x="238125" y="724138"/>
                  </a:cubicBezTo>
                  <a:cubicBezTo>
                    <a:pt x="238125" y="695563"/>
                    <a:pt x="238125" y="666988"/>
                    <a:pt x="238125" y="637460"/>
                  </a:cubicBezTo>
                  <a:cubicBezTo>
                    <a:pt x="262890" y="637460"/>
                    <a:pt x="287655" y="637460"/>
                    <a:pt x="315278" y="637460"/>
                  </a:cubicBezTo>
                  <a:cubicBezTo>
                    <a:pt x="315278" y="666988"/>
                    <a:pt x="315278" y="694610"/>
                    <a:pt x="315278" y="724138"/>
                  </a:cubicBezTo>
                  <a:close/>
                  <a:moveTo>
                    <a:pt x="239078" y="265033"/>
                  </a:moveTo>
                  <a:cubicBezTo>
                    <a:pt x="263843" y="265033"/>
                    <a:pt x="288608" y="265033"/>
                    <a:pt x="316230" y="265033"/>
                  </a:cubicBezTo>
                  <a:cubicBezTo>
                    <a:pt x="316230" y="295513"/>
                    <a:pt x="316230" y="323135"/>
                    <a:pt x="316230" y="353616"/>
                  </a:cubicBezTo>
                  <a:cubicBezTo>
                    <a:pt x="290513" y="353616"/>
                    <a:pt x="266700" y="353616"/>
                    <a:pt x="239078" y="353616"/>
                  </a:cubicBezTo>
                  <a:cubicBezTo>
                    <a:pt x="239078" y="324088"/>
                    <a:pt x="239078" y="295513"/>
                    <a:pt x="239078" y="265033"/>
                  </a:cubicBezTo>
                  <a:close/>
                  <a:moveTo>
                    <a:pt x="238125" y="388858"/>
                  </a:moveTo>
                  <a:cubicBezTo>
                    <a:pt x="262890" y="388858"/>
                    <a:pt x="286703" y="388858"/>
                    <a:pt x="314325" y="388858"/>
                  </a:cubicBezTo>
                  <a:cubicBezTo>
                    <a:pt x="314325" y="417433"/>
                    <a:pt x="314325" y="446008"/>
                    <a:pt x="314325" y="477441"/>
                  </a:cubicBezTo>
                  <a:cubicBezTo>
                    <a:pt x="288608" y="477441"/>
                    <a:pt x="263843" y="477441"/>
                    <a:pt x="238125" y="477441"/>
                  </a:cubicBezTo>
                  <a:cubicBezTo>
                    <a:pt x="238125" y="447913"/>
                    <a:pt x="238125" y="419338"/>
                    <a:pt x="238125" y="388858"/>
                  </a:cubicBezTo>
                  <a:close/>
                  <a:moveTo>
                    <a:pt x="238125" y="761285"/>
                  </a:moveTo>
                  <a:cubicBezTo>
                    <a:pt x="263843" y="761285"/>
                    <a:pt x="288608" y="761285"/>
                    <a:pt x="314325" y="761285"/>
                  </a:cubicBezTo>
                  <a:cubicBezTo>
                    <a:pt x="314325" y="789860"/>
                    <a:pt x="314325" y="817483"/>
                    <a:pt x="314325" y="848916"/>
                  </a:cubicBezTo>
                  <a:cubicBezTo>
                    <a:pt x="288608" y="848916"/>
                    <a:pt x="263843" y="848916"/>
                    <a:pt x="238125" y="848916"/>
                  </a:cubicBezTo>
                  <a:cubicBezTo>
                    <a:pt x="238125" y="818435"/>
                    <a:pt x="238125" y="790813"/>
                    <a:pt x="238125" y="761285"/>
                  </a:cubicBezTo>
                  <a:close/>
                  <a:moveTo>
                    <a:pt x="103823" y="1094660"/>
                  </a:moveTo>
                  <a:cubicBezTo>
                    <a:pt x="79058" y="1094660"/>
                    <a:pt x="54293" y="1094660"/>
                    <a:pt x="26670" y="1094660"/>
                  </a:cubicBezTo>
                  <a:cubicBezTo>
                    <a:pt x="26670" y="1065133"/>
                    <a:pt x="26670" y="1038463"/>
                    <a:pt x="26670" y="1008935"/>
                  </a:cubicBezTo>
                  <a:cubicBezTo>
                    <a:pt x="52388" y="1008935"/>
                    <a:pt x="77153" y="1008935"/>
                    <a:pt x="103823" y="1008935"/>
                  </a:cubicBezTo>
                  <a:cubicBezTo>
                    <a:pt x="103823" y="1036558"/>
                    <a:pt x="103823" y="1065133"/>
                    <a:pt x="103823" y="1094660"/>
                  </a:cubicBezTo>
                  <a:close/>
                  <a:moveTo>
                    <a:pt x="103823" y="971788"/>
                  </a:moveTo>
                  <a:cubicBezTo>
                    <a:pt x="79058" y="971788"/>
                    <a:pt x="54293" y="971788"/>
                    <a:pt x="27623" y="971788"/>
                  </a:cubicBezTo>
                  <a:cubicBezTo>
                    <a:pt x="27623" y="943213"/>
                    <a:pt x="27623" y="915591"/>
                    <a:pt x="27623" y="885110"/>
                  </a:cubicBezTo>
                  <a:cubicBezTo>
                    <a:pt x="53340" y="885110"/>
                    <a:pt x="78105" y="885110"/>
                    <a:pt x="103823" y="885110"/>
                  </a:cubicBezTo>
                  <a:cubicBezTo>
                    <a:pt x="103823" y="913685"/>
                    <a:pt x="103823" y="942260"/>
                    <a:pt x="103823" y="971788"/>
                  </a:cubicBezTo>
                  <a:close/>
                  <a:moveTo>
                    <a:pt x="104775" y="847010"/>
                  </a:moveTo>
                  <a:cubicBezTo>
                    <a:pt x="80010" y="847010"/>
                    <a:pt x="55245" y="847010"/>
                    <a:pt x="28575" y="847010"/>
                  </a:cubicBezTo>
                  <a:cubicBezTo>
                    <a:pt x="28575" y="818435"/>
                    <a:pt x="28575" y="790813"/>
                    <a:pt x="28575" y="760333"/>
                  </a:cubicBezTo>
                  <a:cubicBezTo>
                    <a:pt x="54293" y="760333"/>
                    <a:pt x="78105" y="760333"/>
                    <a:pt x="104775" y="760333"/>
                  </a:cubicBezTo>
                  <a:cubicBezTo>
                    <a:pt x="104775" y="789860"/>
                    <a:pt x="104775" y="817483"/>
                    <a:pt x="104775" y="847010"/>
                  </a:cubicBezTo>
                  <a:close/>
                  <a:moveTo>
                    <a:pt x="28575" y="724138"/>
                  </a:moveTo>
                  <a:cubicBezTo>
                    <a:pt x="28575" y="696516"/>
                    <a:pt x="28575" y="667941"/>
                    <a:pt x="28575" y="637460"/>
                  </a:cubicBezTo>
                  <a:cubicBezTo>
                    <a:pt x="54293" y="637460"/>
                    <a:pt x="79058" y="637460"/>
                    <a:pt x="104775" y="637460"/>
                  </a:cubicBezTo>
                  <a:cubicBezTo>
                    <a:pt x="104775" y="666035"/>
                    <a:pt x="104775" y="694610"/>
                    <a:pt x="104775" y="724138"/>
                  </a:cubicBezTo>
                  <a:cubicBezTo>
                    <a:pt x="80010" y="724138"/>
                    <a:pt x="55245" y="724138"/>
                    <a:pt x="28575" y="724138"/>
                  </a:cubicBezTo>
                  <a:close/>
                  <a:moveTo>
                    <a:pt x="104775" y="601266"/>
                  </a:moveTo>
                  <a:cubicBezTo>
                    <a:pt x="79058" y="601266"/>
                    <a:pt x="54293" y="601266"/>
                    <a:pt x="27623" y="601266"/>
                  </a:cubicBezTo>
                  <a:cubicBezTo>
                    <a:pt x="27623" y="571738"/>
                    <a:pt x="27623" y="544116"/>
                    <a:pt x="27623" y="514588"/>
                  </a:cubicBezTo>
                  <a:cubicBezTo>
                    <a:pt x="53340" y="514588"/>
                    <a:pt x="78105" y="514588"/>
                    <a:pt x="104775" y="514588"/>
                  </a:cubicBezTo>
                  <a:cubicBezTo>
                    <a:pt x="104775" y="544116"/>
                    <a:pt x="104775" y="571738"/>
                    <a:pt x="104775" y="601266"/>
                  </a:cubicBezTo>
                  <a:close/>
                  <a:moveTo>
                    <a:pt x="209550" y="1094660"/>
                  </a:moveTo>
                  <a:cubicBezTo>
                    <a:pt x="184785" y="1094660"/>
                    <a:pt x="159068" y="1094660"/>
                    <a:pt x="132398" y="1094660"/>
                  </a:cubicBezTo>
                  <a:cubicBezTo>
                    <a:pt x="132398" y="1067038"/>
                    <a:pt x="132398" y="1038463"/>
                    <a:pt x="132398" y="1008935"/>
                  </a:cubicBezTo>
                  <a:cubicBezTo>
                    <a:pt x="159068" y="1008935"/>
                    <a:pt x="182880" y="1008935"/>
                    <a:pt x="209550" y="1008935"/>
                  </a:cubicBezTo>
                  <a:cubicBezTo>
                    <a:pt x="209550" y="1037510"/>
                    <a:pt x="209550" y="1065133"/>
                    <a:pt x="209550" y="1094660"/>
                  </a:cubicBezTo>
                  <a:close/>
                  <a:moveTo>
                    <a:pt x="132398" y="476488"/>
                  </a:moveTo>
                  <a:cubicBezTo>
                    <a:pt x="132398" y="446960"/>
                    <a:pt x="132398" y="418385"/>
                    <a:pt x="132398" y="387906"/>
                  </a:cubicBezTo>
                  <a:cubicBezTo>
                    <a:pt x="159068" y="387906"/>
                    <a:pt x="182880" y="387906"/>
                    <a:pt x="208598" y="387906"/>
                  </a:cubicBezTo>
                  <a:cubicBezTo>
                    <a:pt x="208598" y="417433"/>
                    <a:pt x="208598" y="446008"/>
                    <a:pt x="208598" y="476488"/>
                  </a:cubicBezTo>
                  <a:cubicBezTo>
                    <a:pt x="184785" y="476488"/>
                    <a:pt x="159068" y="476488"/>
                    <a:pt x="132398" y="476488"/>
                  </a:cubicBezTo>
                  <a:close/>
                  <a:moveTo>
                    <a:pt x="209550" y="971788"/>
                  </a:moveTo>
                  <a:cubicBezTo>
                    <a:pt x="183833" y="971788"/>
                    <a:pt x="159068" y="971788"/>
                    <a:pt x="132398" y="971788"/>
                  </a:cubicBezTo>
                  <a:cubicBezTo>
                    <a:pt x="132398" y="943213"/>
                    <a:pt x="132398" y="914638"/>
                    <a:pt x="132398" y="885110"/>
                  </a:cubicBezTo>
                  <a:cubicBezTo>
                    <a:pt x="158115" y="885110"/>
                    <a:pt x="181928" y="885110"/>
                    <a:pt x="209550" y="885110"/>
                  </a:cubicBezTo>
                  <a:cubicBezTo>
                    <a:pt x="209550" y="914638"/>
                    <a:pt x="209550" y="943213"/>
                    <a:pt x="209550" y="971788"/>
                  </a:cubicBezTo>
                  <a:close/>
                  <a:moveTo>
                    <a:pt x="209550" y="724138"/>
                  </a:moveTo>
                  <a:cubicBezTo>
                    <a:pt x="183833" y="724138"/>
                    <a:pt x="159068" y="724138"/>
                    <a:pt x="132398" y="724138"/>
                  </a:cubicBezTo>
                  <a:cubicBezTo>
                    <a:pt x="132398" y="695563"/>
                    <a:pt x="132398" y="667941"/>
                    <a:pt x="132398" y="637460"/>
                  </a:cubicBezTo>
                  <a:cubicBezTo>
                    <a:pt x="157163" y="637460"/>
                    <a:pt x="181928" y="637460"/>
                    <a:pt x="209550" y="637460"/>
                  </a:cubicBezTo>
                  <a:cubicBezTo>
                    <a:pt x="209550" y="666988"/>
                    <a:pt x="209550" y="694610"/>
                    <a:pt x="209550" y="724138"/>
                  </a:cubicBezTo>
                  <a:close/>
                  <a:moveTo>
                    <a:pt x="209550" y="601266"/>
                  </a:moveTo>
                  <a:cubicBezTo>
                    <a:pt x="183833" y="601266"/>
                    <a:pt x="159068" y="601266"/>
                    <a:pt x="133350" y="601266"/>
                  </a:cubicBezTo>
                  <a:cubicBezTo>
                    <a:pt x="133350" y="572691"/>
                    <a:pt x="133350" y="545068"/>
                    <a:pt x="133350" y="514588"/>
                  </a:cubicBezTo>
                  <a:cubicBezTo>
                    <a:pt x="158115" y="514588"/>
                    <a:pt x="182880" y="514588"/>
                    <a:pt x="209550" y="514588"/>
                  </a:cubicBezTo>
                  <a:cubicBezTo>
                    <a:pt x="209550" y="544116"/>
                    <a:pt x="209550" y="571738"/>
                    <a:pt x="209550" y="601266"/>
                  </a:cubicBezTo>
                  <a:close/>
                  <a:moveTo>
                    <a:pt x="133350" y="142160"/>
                  </a:moveTo>
                  <a:cubicBezTo>
                    <a:pt x="158115" y="142160"/>
                    <a:pt x="183833" y="142160"/>
                    <a:pt x="209550" y="142160"/>
                  </a:cubicBezTo>
                  <a:cubicBezTo>
                    <a:pt x="209550" y="171688"/>
                    <a:pt x="209550" y="200263"/>
                    <a:pt x="209550" y="230743"/>
                  </a:cubicBezTo>
                  <a:cubicBezTo>
                    <a:pt x="182880" y="230743"/>
                    <a:pt x="159068" y="230743"/>
                    <a:pt x="133350" y="230743"/>
                  </a:cubicBezTo>
                  <a:cubicBezTo>
                    <a:pt x="133350" y="200263"/>
                    <a:pt x="133350" y="172641"/>
                    <a:pt x="133350" y="142160"/>
                  </a:cubicBezTo>
                  <a:close/>
                  <a:moveTo>
                    <a:pt x="132398" y="265033"/>
                  </a:moveTo>
                  <a:cubicBezTo>
                    <a:pt x="158115" y="265033"/>
                    <a:pt x="182880" y="265033"/>
                    <a:pt x="209550" y="265033"/>
                  </a:cubicBezTo>
                  <a:cubicBezTo>
                    <a:pt x="209550" y="294560"/>
                    <a:pt x="209550" y="323135"/>
                    <a:pt x="209550" y="353616"/>
                  </a:cubicBezTo>
                  <a:cubicBezTo>
                    <a:pt x="184785" y="353616"/>
                    <a:pt x="160020" y="353616"/>
                    <a:pt x="132398" y="353616"/>
                  </a:cubicBezTo>
                  <a:cubicBezTo>
                    <a:pt x="132398" y="323135"/>
                    <a:pt x="132398" y="294560"/>
                    <a:pt x="132398" y="265033"/>
                  </a:cubicBezTo>
                  <a:close/>
                  <a:moveTo>
                    <a:pt x="26670" y="153591"/>
                  </a:moveTo>
                  <a:cubicBezTo>
                    <a:pt x="26670" y="148828"/>
                    <a:pt x="35243" y="141208"/>
                    <a:pt x="40005" y="140256"/>
                  </a:cubicBezTo>
                  <a:cubicBezTo>
                    <a:pt x="60008" y="138351"/>
                    <a:pt x="80963" y="139303"/>
                    <a:pt x="103823" y="139303"/>
                  </a:cubicBezTo>
                  <a:cubicBezTo>
                    <a:pt x="103823" y="169783"/>
                    <a:pt x="103823" y="199310"/>
                    <a:pt x="103823" y="230743"/>
                  </a:cubicBezTo>
                  <a:cubicBezTo>
                    <a:pt x="80963" y="230743"/>
                    <a:pt x="59055" y="231696"/>
                    <a:pt x="38100" y="229791"/>
                  </a:cubicBezTo>
                  <a:cubicBezTo>
                    <a:pt x="34290" y="229791"/>
                    <a:pt x="27623" y="221218"/>
                    <a:pt x="27623" y="216456"/>
                  </a:cubicBezTo>
                  <a:cubicBezTo>
                    <a:pt x="25718" y="196453"/>
                    <a:pt x="25718" y="174546"/>
                    <a:pt x="26670" y="153591"/>
                  </a:cubicBezTo>
                  <a:close/>
                  <a:moveTo>
                    <a:pt x="26670" y="325993"/>
                  </a:moveTo>
                  <a:cubicBezTo>
                    <a:pt x="26670" y="256460"/>
                    <a:pt x="31433" y="252651"/>
                    <a:pt x="104775" y="266938"/>
                  </a:cubicBezTo>
                  <a:cubicBezTo>
                    <a:pt x="104775" y="296466"/>
                    <a:pt x="104775" y="324088"/>
                    <a:pt x="104775" y="355521"/>
                  </a:cubicBezTo>
                  <a:cubicBezTo>
                    <a:pt x="81915" y="355521"/>
                    <a:pt x="60008" y="356473"/>
                    <a:pt x="38100" y="354568"/>
                  </a:cubicBezTo>
                  <a:cubicBezTo>
                    <a:pt x="34290" y="354568"/>
                    <a:pt x="28575" y="346948"/>
                    <a:pt x="26670" y="342185"/>
                  </a:cubicBezTo>
                  <a:cubicBezTo>
                    <a:pt x="24765" y="337423"/>
                    <a:pt x="26670" y="330756"/>
                    <a:pt x="26670" y="325993"/>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grpSp>
        <p:nvGrpSpPr>
          <p:cNvPr id="184" name="Google Shape;184;p35"/>
          <p:cNvGrpSpPr/>
          <p:nvPr/>
        </p:nvGrpSpPr>
        <p:grpSpPr>
          <a:xfrm rot="2779377">
            <a:off x="6882919" y="1481878"/>
            <a:ext cx="612565" cy="807484"/>
            <a:chOff x="5733204" y="4148522"/>
            <a:chExt cx="1306402" cy="1722100"/>
          </a:xfrm>
        </p:grpSpPr>
        <p:grpSp>
          <p:nvGrpSpPr>
            <p:cNvPr id="185" name="Google Shape;185;p35"/>
            <p:cNvGrpSpPr/>
            <p:nvPr/>
          </p:nvGrpSpPr>
          <p:grpSpPr>
            <a:xfrm>
              <a:off x="5733204" y="4148522"/>
              <a:ext cx="1306402" cy="1722100"/>
              <a:chOff x="2445111" y="599435"/>
              <a:chExt cx="5312311" cy="7002691"/>
            </a:xfrm>
          </p:grpSpPr>
          <p:sp>
            <p:nvSpPr>
              <p:cNvPr id="186" name="Google Shape;186;p35"/>
              <p:cNvSpPr/>
              <p:nvPr/>
            </p:nvSpPr>
            <p:spPr>
              <a:xfrm>
                <a:off x="2445111" y="599435"/>
                <a:ext cx="3497902" cy="6838182"/>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87" name="Google Shape;187;p35"/>
              <p:cNvSpPr/>
              <p:nvPr/>
            </p:nvSpPr>
            <p:spPr>
              <a:xfrm>
                <a:off x="2473235" y="4334670"/>
                <a:ext cx="1615901" cy="3158982"/>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88" name="Google Shape;188;p35"/>
              <p:cNvSpPr/>
              <p:nvPr/>
            </p:nvSpPr>
            <p:spPr>
              <a:xfrm>
                <a:off x="5693427" y="3567142"/>
                <a:ext cx="2063995" cy="4034984"/>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grpSp>
          <p:nvGrpSpPr>
            <p:cNvPr id="189" name="Google Shape;189;p35"/>
            <p:cNvGrpSpPr/>
            <p:nvPr/>
          </p:nvGrpSpPr>
          <p:grpSpPr>
            <a:xfrm>
              <a:off x="5960899" y="4970731"/>
              <a:ext cx="821311" cy="845919"/>
              <a:chOff x="954383" y="599435"/>
              <a:chExt cx="6803039" cy="7006874"/>
            </a:xfrm>
          </p:grpSpPr>
          <p:sp>
            <p:nvSpPr>
              <p:cNvPr id="190" name="Google Shape;190;p35"/>
              <p:cNvSpPr/>
              <p:nvPr/>
            </p:nvSpPr>
            <p:spPr>
              <a:xfrm>
                <a:off x="2445111" y="599435"/>
                <a:ext cx="3497902" cy="6838182"/>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91" name="Google Shape;191;p35"/>
              <p:cNvSpPr/>
              <p:nvPr/>
            </p:nvSpPr>
            <p:spPr>
              <a:xfrm>
                <a:off x="954383" y="4447323"/>
                <a:ext cx="1615901" cy="3158986"/>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92" name="Google Shape;192;p35"/>
              <p:cNvSpPr/>
              <p:nvPr/>
            </p:nvSpPr>
            <p:spPr>
              <a:xfrm>
                <a:off x="5693427" y="3567142"/>
                <a:ext cx="2063995" cy="4034984"/>
              </a:xfrm>
              <a:custGeom>
                <a:rect b="b" l="l" r="r" t="t"/>
                <a:pathLst>
                  <a:path extrusionOk="0" h="803153" w="410833">
                    <a:moveTo>
                      <a:pt x="410833" y="353414"/>
                    </a:moveTo>
                    <a:cubicBezTo>
                      <a:pt x="389806" y="358266"/>
                      <a:pt x="376058" y="347752"/>
                      <a:pt x="362309" y="339665"/>
                    </a:cubicBezTo>
                    <a:cubicBezTo>
                      <a:pt x="321064" y="313786"/>
                      <a:pt x="280628" y="286289"/>
                      <a:pt x="239383" y="260410"/>
                    </a:cubicBezTo>
                    <a:cubicBezTo>
                      <a:pt x="232913" y="256366"/>
                      <a:pt x="226443" y="248279"/>
                      <a:pt x="218356" y="252323"/>
                    </a:cubicBezTo>
                    <a:cubicBezTo>
                      <a:pt x="214223" y="255048"/>
                      <a:pt x="214313" y="268497"/>
                      <a:pt x="214313" y="276585"/>
                    </a:cubicBezTo>
                    <a:cubicBezTo>
                      <a:pt x="219165" y="439138"/>
                      <a:pt x="224017" y="602501"/>
                      <a:pt x="228870" y="765055"/>
                    </a:cubicBezTo>
                    <a:cubicBezTo>
                      <a:pt x="229678" y="783656"/>
                      <a:pt x="229678" y="804683"/>
                      <a:pt x="203799" y="803066"/>
                    </a:cubicBezTo>
                    <a:cubicBezTo>
                      <a:pt x="181155" y="802257"/>
                      <a:pt x="179537" y="783656"/>
                      <a:pt x="180346" y="765055"/>
                    </a:cubicBezTo>
                    <a:lnTo>
                      <a:pt x="194903" y="279819"/>
                    </a:lnTo>
                    <a:cubicBezTo>
                      <a:pt x="194903" y="270115"/>
                      <a:pt x="198992" y="256921"/>
                      <a:pt x="190859" y="252323"/>
                    </a:cubicBezTo>
                    <a:cubicBezTo>
                      <a:pt x="181414" y="246983"/>
                      <a:pt x="173067" y="257984"/>
                      <a:pt x="164980" y="262836"/>
                    </a:cubicBezTo>
                    <a:lnTo>
                      <a:pt x="40436" y="340474"/>
                    </a:lnTo>
                    <a:cubicBezTo>
                      <a:pt x="29114" y="347752"/>
                      <a:pt x="16175" y="354222"/>
                      <a:pt x="0" y="353414"/>
                    </a:cubicBezTo>
                    <a:cubicBezTo>
                      <a:pt x="1617" y="335621"/>
                      <a:pt x="15366" y="329960"/>
                      <a:pt x="26688" y="324299"/>
                    </a:cubicBezTo>
                    <a:cubicBezTo>
                      <a:pt x="71977" y="300038"/>
                      <a:pt x="118074" y="276585"/>
                      <a:pt x="164171" y="253131"/>
                    </a:cubicBezTo>
                    <a:cubicBezTo>
                      <a:pt x="188433" y="241001"/>
                      <a:pt x="198138" y="220782"/>
                      <a:pt x="199755" y="194094"/>
                    </a:cubicBezTo>
                    <a:cubicBezTo>
                      <a:pt x="202182" y="134249"/>
                      <a:pt x="190051" y="74403"/>
                      <a:pt x="198138" y="14557"/>
                    </a:cubicBezTo>
                    <a:cubicBezTo>
                      <a:pt x="198947" y="9705"/>
                      <a:pt x="198138" y="4044"/>
                      <a:pt x="205417" y="0"/>
                    </a:cubicBezTo>
                    <a:cubicBezTo>
                      <a:pt x="217547" y="7279"/>
                      <a:pt x="216739" y="20218"/>
                      <a:pt x="215930" y="32349"/>
                    </a:cubicBezTo>
                    <a:cubicBezTo>
                      <a:pt x="214313" y="86534"/>
                      <a:pt x="211886" y="139910"/>
                      <a:pt x="210269" y="194094"/>
                    </a:cubicBezTo>
                    <a:cubicBezTo>
                      <a:pt x="209460" y="220782"/>
                      <a:pt x="219974" y="241001"/>
                      <a:pt x="244235" y="253131"/>
                    </a:cubicBezTo>
                    <a:cubicBezTo>
                      <a:pt x="287907" y="274967"/>
                      <a:pt x="330769" y="298420"/>
                      <a:pt x="373632" y="321873"/>
                    </a:cubicBezTo>
                    <a:cubicBezTo>
                      <a:pt x="388189" y="328343"/>
                      <a:pt x="401128" y="337239"/>
                      <a:pt x="410833" y="353414"/>
                    </a:cubicBezTo>
                    <a:close/>
                  </a:path>
                </a:pathLst>
              </a:custGeom>
              <a:solidFill>
                <a:schemeClr val="accent3"/>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grpSp>
      <p:grpSp>
        <p:nvGrpSpPr>
          <p:cNvPr id="193" name="Google Shape;193;p35"/>
          <p:cNvGrpSpPr/>
          <p:nvPr/>
        </p:nvGrpSpPr>
        <p:grpSpPr>
          <a:xfrm rot="-3294498">
            <a:off x="4593929" y="2076986"/>
            <a:ext cx="889290" cy="318443"/>
            <a:chOff x="2751274" y="4274125"/>
            <a:chExt cx="1502839" cy="538144"/>
          </a:xfrm>
        </p:grpSpPr>
        <p:sp>
          <p:nvSpPr>
            <p:cNvPr id="194" name="Google Shape;194;p35"/>
            <p:cNvSpPr/>
            <p:nvPr/>
          </p:nvSpPr>
          <p:spPr>
            <a:xfrm>
              <a:off x="2751274" y="4567310"/>
              <a:ext cx="295404" cy="244959"/>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95" name="Google Shape;195;p35"/>
            <p:cNvSpPr/>
            <p:nvPr/>
          </p:nvSpPr>
          <p:spPr>
            <a:xfrm>
              <a:off x="3010694" y="4274125"/>
              <a:ext cx="592070" cy="490966"/>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96" name="Google Shape;196;p35"/>
            <p:cNvSpPr/>
            <p:nvPr/>
          </p:nvSpPr>
          <p:spPr>
            <a:xfrm>
              <a:off x="3593508" y="4427305"/>
              <a:ext cx="369266" cy="306207"/>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197" name="Google Shape;197;p35"/>
            <p:cNvSpPr/>
            <p:nvPr/>
          </p:nvSpPr>
          <p:spPr>
            <a:xfrm>
              <a:off x="3958709" y="4512144"/>
              <a:ext cx="295404" cy="244959"/>
            </a:xfrm>
            <a:custGeom>
              <a:rect b="b" l="l" r="r" t="t"/>
              <a:pathLst>
                <a:path extrusionOk="0" h="794837" w="958519">
                  <a:moveTo>
                    <a:pt x="652747" y="294854"/>
                  </a:moveTo>
                  <a:cubicBezTo>
                    <a:pt x="717201" y="295314"/>
                    <a:pt x="781657" y="295314"/>
                    <a:pt x="846112" y="294854"/>
                  </a:cubicBezTo>
                  <a:cubicBezTo>
                    <a:pt x="859463" y="294854"/>
                    <a:pt x="864527" y="300379"/>
                    <a:pt x="866369" y="313270"/>
                  </a:cubicBezTo>
                  <a:cubicBezTo>
                    <a:pt x="874656" y="380026"/>
                    <a:pt x="883864" y="446783"/>
                    <a:pt x="892151" y="514000"/>
                  </a:cubicBezTo>
                  <a:cubicBezTo>
                    <a:pt x="894913" y="534257"/>
                    <a:pt x="885705" y="544846"/>
                    <a:pt x="864527" y="544846"/>
                  </a:cubicBezTo>
                  <a:cubicBezTo>
                    <a:pt x="831379" y="545767"/>
                    <a:pt x="797771" y="545307"/>
                    <a:pt x="764623" y="545307"/>
                  </a:cubicBezTo>
                  <a:cubicBezTo>
                    <a:pt x="731014" y="545307"/>
                    <a:pt x="697865" y="544846"/>
                    <a:pt x="664256" y="545307"/>
                  </a:cubicBezTo>
                  <a:cubicBezTo>
                    <a:pt x="650445" y="545307"/>
                    <a:pt x="645380" y="539782"/>
                    <a:pt x="644920" y="526431"/>
                  </a:cubicBezTo>
                  <a:lnTo>
                    <a:pt x="641880" y="465357"/>
                  </a:lnTo>
                  <a:lnTo>
                    <a:pt x="629441" y="467387"/>
                  </a:lnTo>
                  <a:lnTo>
                    <a:pt x="616525" y="466971"/>
                  </a:lnTo>
                  <a:lnTo>
                    <a:pt x="619140" y="519985"/>
                  </a:lnTo>
                  <a:cubicBezTo>
                    <a:pt x="620521" y="544386"/>
                    <a:pt x="618679" y="545767"/>
                    <a:pt x="594278" y="545767"/>
                  </a:cubicBezTo>
                  <a:cubicBezTo>
                    <a:pt x="556987" y="545306"/>
                    <a:pt x="519235" y="545306"/>
                    <a:pt x="481942" y="545306"/>
                  </a:cubicBezTo>
                  <a:cubicBezTo>
                    <a:pt x="444650" y="545306"/>
                    <a:pt x="406898" y="545306"/>
                    <a:pt x="369607" y="545306"/>
                  </a:cubicBezTo>
                  <a:cubicBezTo>
                    <a:pt x="346587" y="545306"/>
                    <a:pt x="344746" y="543925"/>
                    <a:pt x="345666" y="521826"/>
                  </a:cubicBezTo>
                  <a:cubicBezTo>
                    <a:pt x="348889" y="452307"/>
                    <a:pt x="352572" y="382788"/>
                    <a:pt x="355795" y="313269"/>
                  </a:cubicBezTo>
                  <a:cubicBezTo>
                    <a:pt x="356255" y="300839"/>
                    <a:pt x="361320" y="295314"/>
                    <a:pt x="374211" y="295775"/>
                  </a:cubicBezTo>
                  <a:cubicBezTo>
                    <a:pt x="446031" y="296235"/>
                    <a:pt x="518314" y="296235"/>
                    <a:pt x="590135" y="295775"/>
                  </a:cubicBezTo>
                  <a:cubicBezTo>
                    <a:pt x="603946" y="295775"/>
                    <a:pt x="608550" y="301760"/>
                    <a:pt x="609011" y="314651"/>
                  </a:cubicBezTo>
                  <a:lnTo>
                    <a:pt x="616342" y="463262"/>
                  </a:lnTo>
                  <a:lnTo>
                    <a:pt x="641779" y="463326"/>
                  </a:lnTo>
                  <a:lnTo>
                    <a:pt x="634331" y="313730"/>
                  </a:lnTo>
                  <a:cubicBezTo>
                    <a:pt x="633410" y="299918"/>
                    <a:pt x="638935" y="294854"/>
                    <a:pt x="652747" y="294854"/>
                  </a:cubicBezTo>
                  <a:close/>
                  <a:moveTo>
                    <a:pt x="115471" y="294854"/>
                  </a:moveTo>
                  <a:cubicBezTo>
                    <a:pt x="180386" y="295314"/>
                    <a:pt x="245762" y="295314"/>
                    <a:pt x="310677" y="294854"/>
                  </a:cubicBezTo>
                  <a:cubicBezTo>
                    <a:pt x="326331" y="294854"/>
                    <a:pt x="330934" y="300839"/>
                    <a:pt x="330474" y="316032"/>
                  </a:cubicBezTo>
                  <a:cubicBezTo>
                    <a:pt x="326791" y="383710"/>
                    <a:pt x="323568" y="451847"/>
                    <a:pt x="320346" y="519985"/>
                  </a:cubicBezTo>
                  <a:cubicBezTo>
                    <a:pt x="319425" y="543005"/>
                    <a:pt x="317583" y="545307"/>
                    <a:pt x="295024" y="545307"/>
                  </a:cubicBezTo>
                  <a:cubicBezTo>
                    <a:pt x="261876" y="545767"/>
                    <a:pt x="229187" y="545307"/>
                    <a:pt x="196499" y="545307"/>
                  </a:cubicBezTo>
                  <a:cubicBezTo>
                    <a:pt x="162891" y="545307"/>
                    <a:pt x="129743" y="545767"/>
                    <a:pt x="96134" y="545307"/>
                  </a:cubicBezTo>
                  <a:cubicBezTo>
                    <a:pt x="74496" y="545307"/>
                    <a:pt x="65288" y="535638"/>
                    <a:pt x="68050" y="514460"/>
                  </a:cubicBezTo>
                  <a:cubicBezTo>
                    <a:pt x="76337" y="448164"/>
                    <a:pt x="85545" y="381868"/>
                    <a:pt x="93832" y="315572"/>
                  </a:cubicBezTo>
                  <a:cubicBezTo>
                    <a:pt x="95674" y="301760"/>
                    <a:pt x="100278" y="294854"/>
                    <a:pt x="115471" y="294854"/>
                  </a:cubicBezTo>
                  <a:close/>
                  <a:moveTo>
                    <a:pt x="644460" y="61896"/>
                  </a:moveTo>
                  <a:cubicBezTo>
                    <a:pt x="697865" y="62357"/>
                    <a:pt x="750810" y="61896"/>
                    <a:pt x="804215" y="62357"/>
                  </a:cubicBezTo>
                  <a:cubicBezTo>
                    <a:pt x="826314" y="62357"/>
                    <a:pt x="833681" y="68802"/>
                    <a:pt x="836443" y="90901"/>
                  </a:cubicBezTo>
                  <a:cubicBezTo>
                    <a:pt x="843809" y="144306"/>
                    <a:pt x="850255" y="197713"/>
                    <a:pt x="857621" y="251118"/>
                  </a:cubicBezTo>
                  <a:cubicBezTo>
                    <a:pt x="859462" y="264009"/>
                    <a:pt x="853938" y="268153"/>
                    <a:pt x="841968" y="268153"/>
                  </a:cubicBezTo>
                  <a:cubicBezTo>
                    <a:pt x="810201" y="268153"/>
                    <a:pt x="777973" y="268153"/>
                    <a:pt x="745746" y="268153"/>
                  </a:cubicBezTo>
                  <a:cubicBezTo>
                    <a:pt x="713979" y="268153"/>
                    <a:pt x="682672" y="267692"/>
                    <a:pt x="650905" y="268153"/>
                  </a:cubicBezTo>
                  <a:cubicBezTo>
                    <a:pt x="637554" y="268153"/>
                    <a:pt x="631569" y="263088"/>
                    <a:pt x="631109" y="249737"/>
                  </a:cubicBezTo>
                  <a:cubicBezTo>
                    <a:pt x="628807" y="194030"/>
                    <a:pt x="626505" y="138782"/>
                    <a:pt x="623282" y="83074"/>
                  </a:cubicBezTo>
                  <a:cubicBezTo>
                    <a:pt x="622361" y="66500"/>
                    <a:pt x="628807" y="61436"/>
                    <a:pt x="644460" y="61896"/>
                  </a:cubicBezTo>
                  <a:close/>
                  <a:moveTo>
                    <a:pt x="390324" y="61896"/>
                  </a:moveTo>
                  <a:cubicBezTo>
                    <a:pt x="452016" y="62817"/>
                    <a:pt x="513249" y="62817"/>
                    <a:pt x="574941" y="61896"/>
                  </a:cubicBezTo>
                  <a:cubicBezTo>
                    <a:pt x="591055" y="61896"/>
                    <a:pt x="597040" y="67881"/>
                    <a:pt x="597500" y="83074"/>
                  </a:cubicBezTo>
                  <a:cubicBezTo>
                    <a:pt x="599802" y="137861"/>
                    <a:pt x="602564" y="193109"/>
                    <a:pt x="605327" y="247895"/>
                  </a:cubicBezTo>
                  <a:cubicBezTo>
                    <a:pt x="606247" y="263549"/>
                    <a:pt x="599802" y="268152"/>
                    <a:pt x="584609" y="268152"/>
                  </a:cubicBezTo>
                  <a:cubicBezTo>
                    <a:pt x="551461" y="267692"/>
                    <a:pt x="517392" y="268152"/>
                    <a:pt x="483323" y="268152"/>
                  </a:cubicBezTo>
                  <a:cubicBezTo>
                    <a:pt x="448333" y="268152"/>
                    <a:pt x="412883" y="267692"/>
                    <a:pt x="377894" y="268152"/>
                  </a:cubicBezTo>
                  <a:cubicBezTo>
                    <a:pt x="364082" y="268152"/>
                    <a:pt x="358557" y="263088"/>
                    <a:pt x="359478" y="249276"/>
                  </a:cubicBezTo>
                  <a:cubicBezTo>
                    <a:pt x="362240" y="193569"/>
                    <a:pt x="365003" y="138321"/>
                    <a:pt x="367305" y="82614"/>
                  </a:cubicBezTo>
                  <a:cubicBezTo>
                    <a:pt x="367765" y="66961"/>
                    <a:pt x="374671" y="61436"/>
                    <a:pt x="390324" y="61896"/>
                  </a:cubicBezTo>
                  <a:close/>
                  <a:moveTo>
                    <a:pt x="152302" y="61896"/>
                  </a:moveTo>
                  <a:cubicBezTo>
                    <a:pt x="209851" y="61896"/>
                    <a:pt x="266939" y="61896"/>
                    <a:pt x="324488" y="61896"/>
                  </a:cubicBezTo>
                  <a:cubicBezTo>
                    <a:pt x="337379" y="61896"/>
                    <a:pt x="342443" y="67881"/>
                    <a:pt x="341522" y="80312"/>
                  </a:cubicBezTo>
                  <a:cubicBezTo>
                    <a:pt x="338760" y="136940"/>
                    <a:pt x="335998" y="193569"/>
                    <a:pt x="333696" y="250197"/>
                  </a:cubicBezTo>
                  <a:cubicBezTo>
                    <a:pt x="333235" y="262627"/>
                    <a:pt x="327711" y="267692"/>
                    <a:pt x="314820" y="267692"/>
                  </a:cubicBezTo>
                  <a:cubicBezTo>
                    <a:pt x="282592" y="268152"/>
                    <a:pt x="249905" y="268152"/>
                    <a:pt x="216757" y="268152"/>
                  </a:cubicBezTo>
                  <a:cubicBezTo>
                    <a:pt x="184990" y="268152"/>
                    <a:pt x="153683" y="267692"/>
                    <a:pt x="121916" y="268152"/>
                  </a:cubicBezTo>
                  <a:cubicBezTo>
                    <a:pt x="106723" y="268613"/>
                    <a:pt x="100738" y="263088"/>
                    <a:pt x="102580" y="247435"/>
                  </a:cubicBezTo>
                  <a:cubicBezTo>
                    <a:pt x="109946" y="194029"/>
                    <a:pt x="116852" y="140623"/>
                    <a:pt x="123758" y="87217"/>
                  </a:cubicBezTo>
                  <a:cubicBezTo>
                    <a:pt x="126060" y="71104"/>
                    <a:pt x="135267" y="61896"/>
                    <a:pt x="152302" y="61896"/>
                  </a:cubicBezTo>
                  <a:close/>
                  <a:moveTo>
                    <a:pt x="136187" y="41639"/>
                  </a:moveTo>
                  <a:cubicBezTo>
                    <a:pt x="112247" y="41639"/>
                    <a:pt x="104420" y="48084"/>
                    <a:pt x="101198" y="71564"/>
                  </a:cubicBezTo>
                  <a:cubicBezTo>
                    <a:pt x="95673" y="108396"/>
                    <a:pt x="91069" y="145687"/>
                    <a:pt x="86465" y="182979"/>
                  </a:cubicBezTo>
                  <a:cubicBezTo>
                    <a:pt x="72193" y="296696"/>
                    <a:pt x="57461" y="409953"/>
                    <a:pt x="43188" y="523209"/>
                  </a:cubicBezTo>
                  <a:cubicBezTo>
                    <a:pt x="38584" y="556817"/>
                    <a:pt x="45951" y="563723"/>
                    <a:pt x="80020" y="563723"/>
                  </a:cubicBezTo>
                  <a:cubicBezTo>
                    <a:pt x="213073" y="563723"/>
                    <a:pt x="346125" y="563723"/>
                    <a:pt x="479180" y="563723"/>
                  </a:cubicBezTo>
                  <a:cubicBezTo>
                    <a:pt x="615455" y="563723"/>
                    <a:pt x="751270" y="563723"/>
                    <a:pt x="887546" y="563263"/>
                  </a:cubicBezTo>
                  <a:cubicBezTo>
                    <a:pt x="912407" y="563263"/>
                    <a:pt x="921155" y="554055"/>
                    <a:pt x="917932" y="530115"/>
                  </a:cubicBezTo>
                  <a:cubicBezTo>
                    <a:pt x="898595" y="377725"/>
                    <a:pt x="878799" y="225795"/>
                    <a:pt x="859462" y="73406"/>
                  </a:cubicBezTo>
                  <a:cubicBezTo>
                    <a:pt x="856240" y="49005"/>
                    <a:pt x="848413" y="41639"/>
                    <a:pt x="824012" y="41639"/>
                  </a:cubicBezTo>
                  <a:cubicBezTo>
                    <a:pt x="594738" y="41639"/>
                    <a:pt x="365463" y="41639"/>
                    <a:pt x="136187" y="41639"/>
                  </a:cubicBezTo>
                  <a:close/>
                  <a:moveTo>
                    <a:pt x="130202" y="204"/>
                  </a:moveTo>
                  <a:cubicBezTo>
                    <a:pt x="201102" y="-257"/>
                    <a:pt x="272002" y="204"/>
                    <a:pt x="342903" y="204"/>
                  </a:cubicBezTo>
                  <a:cubicBezTo>
                    <a:pt x="501738" y="204"/>
                    <a:pt x="660573" y="204"/>
                    <a:pt x="819408" y="204"/>
                  </a:cubicBezTo>
                  <a:cubicBezTo>
                    <a:pt x="869130" y="204"/>
                    <a:pt x="893991" y="22302"/>
                    <a:pt x="899976" y="71564"/>
                  </a:cubicBezTo>
                  <a:cubicBezTo>
                    <a:pt x="919313" y="223954"/>
                    <a:pt x="938649" y="376343"/>
                    <a:pt x="957986" y="528272"/>
                  </a:cubicBezTo>
                  <a:cubicBezTo>
                    <a:pt x="962590" y="566024"/>
                    <a:pt x="936808" y="617588"/>
                    <a:pt x="904120" y="636003"/>
                  </a:cubicBezTo>
                  <a:cubicBezTo>
                    <a:pt x="893531" y="641988"/>
                    <a:pt x="882021" y="643369"/>
                    <a:pt x="870051" y="643369"/>
                  </a:cubicBezTo>
                  <a:cubicBezTo>
                    <a:pt x="816646" y="643369"/>
                    <a:pt x="761859" y="643369"/>
                    <a:pt x="707533" y="643369"/>
                  </a:cubicBezTo>
                  <a:cubicBezTo>
                    <a:pt x="650445" y="643369"/>
                    <a:pt x="593817" y="643830"/>
                    <a:pt x="536728" y="642909"/>
                  </a:cubicBezTo>
                  <a:cubicBezTo>
                    <a:pt x="521995" y="642909"/>
                    <a:pt x="518312" y="647053"/>
                    <a:pt x="521995" y="661325"/>
                  </a:cubicBezTo>
                  <a:cubicBezTo>
                    <a:pt x="530743" y="697696"/>
                    <a:pt x="538109" y="734527"/>
                    <a:pt x="547317" y="770898"/>
                  </a:cubicBezTo>
                  <a:cubicBezTo>
                    <a:pt x="551461" y="786551"/>
                    <a:pt x="546857" y="792076"/>
                    <a:pt x="531203" y="792996"/>
                  </a:cubicBezTo>
                  <a:cubicBezTo>
                    <a:pt x="495293" y="795298"/>
                    <a:pt x="459843" y="795759"/>
                    <a:pt x="423932" y="792536"/>
                  </a:cubicBezTo>
                  <a:cubicBezTo>
                    <a:pt x="411502" y="791615"/>
                    <a:pt x="409200" y="786551"/>
                    <a:pt x="411962" y="775502"/>
                  </a:cubicBezTo>
                  <a:cubicBezTo>
                    <a:pt x="420709" y="738210"/>
                    <a:pt x="428536" y="701379"/>
                    <a:pt x="436823" y="664087"/>
                  </a:cubicBezTo>
                  <a:cubicBezTo>
                    <a:pt x="441427" y="644290"/>
                    <a:pt x="440506" y="643369"/>
                    <a:pt x="419789" y="643369"/>
                  </a:cubicBezTo>
                  <a:cubicBezTo>
                    <a:pt x="314358" y="643369"/>
                    <a:pt x="208929" y="643369"/>
                    <a:pt x="103039" y="643369"/>
                  </a:cubicBezTo>
                  <a:cubicBezTo>
                    <a:pt x="41347" y="643369"/>
                    <a:pt x="-6994" y="589964"/>
                    <a:pt x="832" y="528732"/>
                  </a:cubicBezTo>
                  <a:cubicBezTo>
                    <a:pt x="20168" y="372199"/>
                    <a:pt x="40426" y="216127"/>
                    <a:pt x="60683" y="59594"/>
                  </a:cubicBezTo>
                  <a:cubicBezTo>
                    <a:pt x="65287" y="24144"/>
                    <a:pt x="93371" y="664"/>
                    <a:pt x="130202" y="204"/>
                  </a:cubicBezTo>
                  <a:close/>
                </a:path>
              </a:pathLst>
            </a:custGeom>
            <a:solidFill>
              <a:schemeClr val="accent2"/>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grpSp>
        <p:nvGrpSpPr>
          <p:cNvPr id="198" name="Google Shape;198;p35"/>
          <p:cNvGrpSpPr/>
          <p:nvPr/>
        </p:nvGrpSpPr>
        <p:grpSpPr>
          <a:xfrm rot="-983725">
            <a:off x="5299953" y="1440426"/>
            <a:ext cx="822437" cy="417980"/>
            <a:chOff x="1786971" y="4942919"/>
            <a:chExt cx="2041538" cy="1037553"/>
          </a:xfrm>
        </p:grpSpPr>
        <p:sp>
          <p:nvSpPr>
            <p:cNvPr id="199" name="Google Shape;199;p35"/>
            <p:cNvSpPr/>
            <p:nvPr/>
          </p:nvSpPr>
          <p:spPr>
            <a:xfrm>
              <a:off x="1886713" y="4942919"/>
              <a:ext cx="1842053" cy="62168"/>
            </a:xfrm>
            <a:prstGeom prst="roundRect">
              <a:avLst>
                <a:gd fmla="val 50000"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00" name="Google Shape;200;p35"/>
            <p:cNvSpPr/>
            <p:nvPr/>
          </p:nvSpPr>
          <p:spPr>
            <a:xfrm>
              <a:off x="1786971" y="5005087"/>
              <a:ext cx="2041538" cy="972483"/>
            </a:xfrm>
            <a:prstGeom prst="trapezoid">
              <a:avLst>
                <a:gd fmla="val 15411" name="adj"/>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01" name="Google Shape;201;p35"/>
            <p:cNvSpPr/>
            <p:nvPr/>
          </p:nvSpPr>
          <p:spPr>
            <a:xfrm>
              <a:off x="1950379" y="5043805"/>
              <a:ext cx="1714722" cy="187750"/>
            </a:xfrm>
            <a:prstGeom prst="trapezoid">
              <a:avLst>
                <a:gd fmla="val 25000" name="adj"/>
              </a:avLst>
            </a:prstGeom>
            <a:solidFill>
              <a:srgbClr val="57575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nvGrpSpPr>
            <p:cNvPr id="202" name="Google Shape;202;p35"/>
            <p:cNvGrpSpPr/>
            <p:nvPr/>
          </p:nvGrpSpPr>
          <p:grpSpPr>
            <a:xfrm>
              <a:off x="2260924" y="5043805"/>
              <a:ext cx="1107473" cy="187751"/>
              <a:chOff x="7962899" y="2433000"/>
              <a:chExt cx="2294160" cy="371747"/>
            </a:xfrm>
          </p:grpSpPr>
          <p:grpSp>
            <p:nvGrpSpPr>
              <p:cNvPr id="203" name="Google Shape;203;p35"/>
              <p:cNvGrpSpPr/>
              <p:nvPr/>
            </p:nvGrpSpPr>
            <p:grpSpPr>
              <a:xfrm>
                <a:off x="7962899" y="2433000"/>
                <a:ext cx="344267" cy="371747"/>
                <a:chOff x="6383215" y="2833551"/>
                <a:chExt cx="240196" cy="371747"/>
              </a:xfrm>
            </p:grpSpPr>
            <p:sp>
              <p:nvSpPr>
                <p:cNvPr id="204" name="Google Shape;204;p35"/>
                <p:cNvSpPr/>
                <p:nvPr/>
              </p:nvSpPr>
              <p:spPr>
                <a:xfrm>
                  <a:off x="6427177" y="2833551"/>
                  <a:ext cx="152272" cy="10308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05" name="Google Shape;205;p35"/>
                <p:cNvSpPr/>
                <p:nvPr/>
              </p:nvSpPr>
              <p:spPr>
                <a:xfrm>
                  <a:off x="6383215" y="3030414"/>
                  <a:ext cx="240196" cy="174884"/>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06" name="Google Shape;206;p35"/>
                <p:cNvSpPr/>
                <p:nvPr/>
              </p:nvSpPr>
              <p:spPr>
                <a:xfrm>
                  <a:off x="6383215" y="2936632"/>
                  <a:ext cx="240196" cy="93782"/>
                </a:xfrm>
                <a:prstGeom prst="trapezoid">
                  <a:avLst>
                    <a:gd fmla="val 74687"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grpSp>
            <p:nvGrpSpPr>
              <p:cNvPr id="207" name="Google Shape;207;p35"/>
              <p:cNvGrpSpPr/>
              <p:nvPr/>
            </p:nvGrpSpPr>
            <p:grpSpPr>
              <a:xfrm>
                <a:off x="8933083" y="2433000"/>
                <a:ext cx="344267" cy="371747"/>
                <a:chOff x="6383215" y="2833551"/>
                <a:chExt cx="240196" cy="371747"/>
              </a:xfrm>
            </p:grpSpPr>
            <p:sp>
              <p:nvSpPr>
                <p:cNvPr id="208" name="Google Shape;208;p35"/>
                <p:cNvSpPr/>
                <p:nvPr/>
              </p:nvSpPr>
              <p:spPr>
                <a:xfrm>
                  <a:off x="6427177" y="2833551"/>
                  <a:ext cx="152272" cy="10308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09" name="Google Shape;209;p35"/>
                <p:cNvSpPr/>
                <p:nvPr/>
              </p:nvSpPr>
              <p:spPr>
                <a:xfrm>
                  <a:off x="6383215" y="3030414"/>
                  <a:ext cx="240196" cy="174884"/>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10" name="Google Shape;210;p35"/>
                <p:cNvSpPr/>
                <p:nvPr/>
              </p:nvSpPr>
              <p:spPr>
                <a:xfrm>
                  <a:off x="6383215" y="2936632"/>
                  <a:ext cx="240196" cy="93782"/>
                </a:xfrm>
                <a:prstGeom prst="trapezoid">
                  <a:avLst>
                    <a:gd fmla="val 67722"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grpSp>
            <p:nvGrpSpPr>
              <p:cNvPr id="211" name="Google Shape;211;p35"/>
              <p:cNvGrpSpPr/>
              <p:nvPr/>
            </p:nvGrpSpPr>
            <p:grpSpPr>
              <a:xfrm>
                <a:off x="9912792" y="2433000"/>
                <a:ext cx="344267" cy="371747"/>
                <a:chOff x="6383215" y="2833551"/>
                <a:chExt cx="240196" cy="371747"/>
              </a:xfrm>
            </p:grpSpPr>
            <p:sp>
              <p:nvSpPr>
                <p:cNvPr id="212" name="Google Shape;212;p35"/>
                <p:cNvSpPr/>
                <p:nvPr/>
              </p:nvSpPr>
              <p:spPr>
                <a:xfrm>
                  <a:off x="6427177" y="2833551"/>
                  <a:ext cx="152272" cy="103080"/>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13" name="Google Shape;213;p35"/>
                <p:cNvSpPr/>
                <p:nvPr/>
              </p:nvSpPr>
              <p:spPr>
                <a:xfrm>
                  <a:off x="6383215" y="3030414"/>
                  <a:ext cx="240196" cy="174884"/>
                </a:xfrm>
                <a:prstGeom prst="rect">
                  <a:avLst/>
                </a:prstGeom>
                <a:solidFill>
                  <a:srgbClr val="FCD79D"/>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14" name="Google Shape;214;p35"/>
                <p:cNvSpPr/>
                <p:nvPr/>
              </p:nvSpPr>
              <p:spPr>
                <a:xfrm>
                  <a:off x="6383215" y="2936632"/>
                  <a:ext cx="240196" cy="93782"/>
                </a:xfrm>
                <a:prstGeom prst="trapezoid">
                  <a:avLst>
                    <a:gd fmla="val 71204" name="adj"/>
                  </a:avLst>
                </a:prstGeom>
                <a:solidFill>
                  <a:srgbClr val="FAC46E"/>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grpSp>
        <p:sp>
          <p:nvSpPr>
            <p:cNvPr id="215" name="Google Shape;215;p35"/>
            <p:cNvSpPr/>
            <p:nvPr/>
          </p:nvSpPr>
          <p:spPr>
            <a:xfrm>
              <a:off x="1842501" y="5231555"/>
              <a:ext cx="527872" cy="746014"/>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16" name="Google Shape;216;p35"/>
            <p:cNvSpPr/>
            <p:nvPr/>
          </p:nvSpPr>
          <p:spPr>
            <a:xfrm>
              <a:off x="2313764" y="5231555"/>
              <a:ext cx="527872" cy="746014"/>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17" name="Google Shape;217;p35"/>
            <p:cNvSpPr/>
            <p:nvPr/>
          </p:nvSpPr>
          <p:spPr>
            <a:xfrm>
              <a:off x="2785027" y="5231555"/>
              <a:ext cx="527872" cy="746014"/>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18" name="Google Shape;218;p35"/>
            <p:cNvSpPr/>
            <p:nvPr/>
          </p:nvSpPr>
          <p:spPr>
            <a:xfrm>
              <a:off x="3256290" y="5231555"/>
              <a:ext cx="527872" cy="746014"/>
            </a:xfrm>
            <a:prstGeom prst="trapezoid">
              <a:avLst>
                <a:gd fmla="val 21325" name="adj"/>
              </a:avLst>
            </a:prstGeom>
            <a:solidFill>
              <a:srgbClr val="8EF0A4"/>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nvGrpSpPr>
            <p:cNvPr id="219" name="Google Shape;219;p35"/>
            <p:cNvGrpSpPr/>
            <p:nvPr/>
          </p:nvGrpSpPr>
          <p:grpSpPr>
            <a:xfrm>
              <a:off x="1962670" y="5271362"/>
              <a:ext cx="302363" cy="682663"/>
              <a:chOff x="7384246" y="2899703"/>
              <a:chExt cx="626352" cy="1351672"/>
            </a:xfrm>
          </p:grpSpPr>
          <p:sp>
            <p:nvSpPr>
              <p:cNvPr id="220" name="Google Shape;220;p35"/>
              <p:cNvSpPr/>
              <p:nvPr/>
            </p:nvSpPr>
            <p:spPr>
              <a:xfrm>
                <a:off x="7400629" y="2939722"/>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1" name="Google Shape;221;p35"/>
              <p:cNvSpPr/>
              <p:nvPr/>
            </p:nvSpPr>
            <p:spPr>
              <a:xfrm>
                <a:off x="7479712" y="320802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2" name="Google Shape;222;p35"/>
              <p:cNvSpPr/>
              <p:nvPr/>
            </p:nvSpPr>
            <p:spPr>
              <a:xfrm>
                <a:off x="7589172" y="3070274"/>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3" name="Google Shape;223;p35"/>
              <p:cNvSpPr/>
              <p:nvPr/>
            </p:nvSpPr>
            <p:spPr>
              <a:xfrm>
                <a:off x="7771871" y="3360420"/>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4" name="Google Shape;224;p35"/>
              <p:cNvSpPr/>
              <p:nvPr/>
            </p:nvSpPr>
            <p:spPr>
              <a:xfrm>
                <a:off x="7902462" y="320802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5" name="Google Shape;225;p35"/>
              <p:cNvSpPr/>
              <p:nvPr/>
            </p:nvSpPr>
            <p:spPr>
              <a:xfrm>
                <a:off x="7830766" y="3733215"/>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6" name="Google Shape;226;p35"/>
              <p:cNvSpPr/>
              <p:nvPr/>
            </p:nvSpPr>
            <p:spPr>
              <a:xfrm>
                <a:off x="7673413" y="357378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7" name="Google Shape;227;p35"/>
              <p:cNvSpPr/>
              <p:nvPr/>
            </p:nvSpPr>
            <p:spPr>
              <a:xfrm>
                <a:off x="7548206" y="3756660"/>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8" name="Google Shape;228;p35"/>
              <p:cNvSpPr/>
              <p:nvPr/>
            </p:nvSpPr>
            <p:spPr>
              <a:xfrm>
                <a:off x="7384246" y="3865978"/>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29" name="Google Shape;229;p35"/>
              <p:cNvSpPr/>
              <p:nvPr/>
            </p:nvSpPr>
            <p:spPr>
              <a:xfrm>
                <a:off x="7830765" y="2899703"/>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30" name="Google Shape;230;p35"/>
              <p:cNvSpPr/>
              <p:nvPr/>
            </p:nvSpPr>
            <p:spPr>
              <a:xfrm>
                <a:off x="7983166" y="3885615"/>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grpSp>
          <p:nvGrpSpPr>
            <p:cNvPr id="231" name="Google Shape;231;p35"/>
            <p:cNvGrpSpPr/>
            <p:nvPr/>
          </p:nvGrpSpPr>
          <p:grpSpPr>
            <a:xfrm>
              <a:off x="2430707" y="5271362"/>
              <a:ext cx="302363" cy="682663"/>
              <a:chOff x="7384246" y="2899703"/>
              <a:chExt cx="626352" cy="1351672"/>
            </a:xfrm>
          </p:grpSpPr>
          <p:sp>
            <p:nvSpPr>
              <p:cNvPr id="232" name="Google Shape;232;p35"/>
              <p:cNvSpPr/>
              <p:nvPr/>
            </p:nvSpPr>
            <p:spPr>
              <a:xfrm>
                <a:off x="7400629" y="2939722"/>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33" name="Google Shape;233;p35"/>
              <p:cNvSpPr/>
              <p:nvPr/>
            </p:nvSpPr>
            <p:spPr>
              <a:xfrm>
                <a:off x="7479712" y="320802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34" name="Google Shape;234;p35"/>
              <p:cNvSpPr/>
              <p:nvPr/>
            </p:nvSpPr>
            <p:spPr>
              <a:xfrm>
                <a:off x="7589172" y="3070274"/>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35" name="Google Shape;235;p35"/>
              <p:cNvSpPr/>
              <p:nvPr/>
            </p:nvSpPr>
            <p:spPr>
              <a:xfrm>
                <a:off x="7771871" y="3360420"/>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36" name="Google Shape;236;p35"/>
              <p:cNvSpPr/>
              <p:nvPr/>
            </p:nvSpPr>
            <p:spPr>
              <a:xfrm>
                <a:off x="7902462" y="320802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37" name="Google Shape;237;p35"/>
              <p:cNvSpPr/>
              <p:nvPr/>
            </p:nvSpPr>
            <p:spPr>
              <a:xfrm>
                <a:off x="7830766" y="3733215"/>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38" name="Google Shape;238;p35"/>
              <p:cNvSpPr/>
              <p:nvPr/>
            </p:nvSpPr>
            <p:spPr>
              <a:xfrm>
                <a:off x="7673413" y="357378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39" name="Google Shape;239;p35"/>
              <p:cNvSpPr/>
              <p:nvPr/>
            </p:nvSpPr>
            <p:spPr>
              <a:xfrm>
                <a:off x="7548206" y="3756660"/>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40" name="Google Shape;240;p35"/>
              <p:cNvSpPr/>
              <p:nvPr/>
            </p:nvSpPr>
            <p:spPr>
              <a:xfrm>
                <a:off x="7384246" y="3865978"/>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41" name="Google Shape;241;p35"/>
              <p:cNvSpPr/>
              <p:nvPr/>
            </p:nvSpPr>
            <p:spPr>
              <a:xfrm>
                <a:off x="7830765" y="2899703"/>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42" name="Google Shape;242;p35"/>
              <p:cNvSpPr/>
              <p:nvPr/>
            </p:nvSpPr>
            <p:spPr>
              <a:xfrm>
                <a:off x="7983166" y="3885615"/>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grpSp>
          <p:nvGrpSpPr>
            <p:cNvPr id="243" name="Google Shape;243;p35"/>
            <p:cNvGrpSpPr/>
            <p:nvPr/>
          </p:nvGrpSpPr>
          <p:grpSpPr>
            <a:xfrm>
              <a:off x="2898745" y="5271362"/>
              <a:ext cx="302363" cy="682663"/>
              <a:chOff x="7384246" y="2899703"/>
              <a:chExt cx="626352" cy="1351672"/>
            </a:xfrm>
          </p:grpSpPr>
          <p:sp>
            <p:nvSpPr>
              <p:cNvPr id="244" name="Google Shape;244;p35"/>
              <p:cNvSpPr/>
              <p:nvPr/>
            </p:nvSpPr>
            <p:spPr>
              <a:xfrm>
                <a:off x="7400629" y="2939722"/>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45" name="Google Shape;245;p35"/>
              <p:cNvSpPr/>
              <p:nvPr/>
            </p:nvSpPr>
            <p:spPr>
              <a:xfrm>
                <a:off x="7479712" y="320802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46" name="Google Shape;246;p35"/>
              <p:cNvSpPr/>
              <p:nvPr/>
            </p:nvSpPr>
            <p:spPr>
              <a:xfrm>
                <a:off x="7589172" y="3070274"/>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47" name="Google Shape;247;p35"/>
              <p:cNvSpPr/>
              <p:nvPr/>
            </p:nvSpPr>
            <p:spPr>
              <a:xfrm>
                <a:off x="7771871" y="3360420"/>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48" name="Google Shape;248;p35"/>
              <p:cNvSpPr/>
              <p:nvPr/>
            </p:nvSpPr>
            <p:spPr>
              <a:xfrm>
                <a:off x="7902462" y="320802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49" name="Google Shape;249;p35"/>
              <p:cNvSpPr/>
              <p:nvPr/>
            </p:nvSpPr>
            <p:spPr>
              <a:xfrm>
                <a:off x="7830766" y="3733215"/>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50" name="Google Shape;250;p35"/>
              <p:cNvSpPr/>
              <p:nvPr/>
            </p:nvSpPr>
            <p:spPr>
              <a:xfrm>
                <a:off x="7673413" y="357378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51" name="Google Shape;251;p35"/>
              <p:cNvSpPr/>
              <p:nvPr/>
            </p:nvSpPr>
            <p:spPr>
              <a:xfrm>
                <a:off x="7548206" y="3756660"/>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52" name="Google Shape;252;p35"/>
              <p:cNvSpPr/>
              <p:nvPr/>
            </p:nvSpPr>
            <p:spPr>
              <a:xfrm>
                <a:off x="7384246" y="3865978"/>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53" name="Google Shape;253;p35"/>
              <p:cNvSpPr/>
              <p:nvPr/>
            </p:nvSpPr>
            <p:spPr>
              <a:xfrm>
                <a:off x="7830765" y="2899703"/>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54" name="Google Shape;254;p35"/>
              <p:cNvSpPr/>
              <p:nvPr/>
            </p:nvSpPr>
            <p:spPr>
              <a:xfrm>
                <a:off x="7983166" y="3885615"/>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grpSp>
          <p:nvGrpSpPr>
            <p:cNvPr id="255" name="Google Shape;255;p35"/>
            <p:cNvGrpSpPr/>
            <p:nvPr/>
          </p:nvGrpSpPr>
          <p:grpSpPr>
            <a:xfrm>
              <a:off x="3366783" y="5271362"/>
              <a:ext cx="302363" cy="682663"/>
              <a:chOff x="7384246" y="2899703"/>
              <a:chExt cx="626352" cy="1351672"/>
            </a:xfrm>
          </p:grpSpPr>
          <p:sp>
            <p:nvSpPr>
              <p:cNvPr id="256" name="Google Shape;256;p35"/>
              <p:cNvSpPr/>
              <p:nvPr/>
            </p:nvSpPr>
            <p:spPr>
              <a:xfrm>
                <a:off x="7400629" y="2939722"/>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57" name="Google Shape;257;p35"/>
              <p:cNvSpPr/>
              <p:nvPr/>
            </p:nvSpPr>
            <p:spPr>
              <a:xfrm>
                <a:off x="7479712" y="320802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58" name="Google Shape;258;p35"/>
              <p:cNvSpPr/>
              <p:nvPr/>
            </p:nvSpPr>
            <p:spPr>
              <a:xfrm>
                <a:off x="7589172" y="3070274"/>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59" name="Google Shape;259;p35"/>
              <p:cNvSpPr/>
              <p:nvPr/>
            </p:nvSpPr>
            <p:spPr>
              <a:xfrm>
                <a:off x="7771871" y="3360420"/>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60" name="Google Shape;260;p35"/>
              <p:cNvSpPr/>
              <p:nvPr/>
            </p:nvSpPr>
            <p:spPr>
              <a:xfrm>
                <a:off x="7902462" y="320802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61" name="Google Shape;261;p35"/>
              <p:cNvSpPr/>
              <p:nvPr/>
            </p:nvSpPr>
            <p:spPr>
              <a:xfrm>
                <a:off x="7830766" y="3733215"/>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62" name="Google Shape;262;p35"/>
              <p:cNvSpPr/>
              <p:nvPr/>
            </p:nvSpPr>
            <p:spPr>
              <a:xfrm>
                <a:off x="7673413" y="3573780"/>
                <a:ext cx="27432" cy="64008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63" name="Google Shape;263;p35"/>
              <p:cNvSpPr/>
              <p:nvPr/>
            </p:nvSpPr>
            <p:spPr>
              <a:xfrm>
                <a:off x="7548206" y="3756660"/>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64" name="Google Shape;264;p35"/>
              <p:cNvSpPr/>
              <p:nvPr/>
            </p:nvSpPr>
            <p:spPr>
              <a:xfrm>
                <a:off x="7384246" y="3865978"/>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65" name="Google Shape;265;p35"/>
              <p:cNvSpPr/>
              <p:nvPr/>
            </p:nvSpPr>
            <p:spPr>
              <a:xfrm>
                <a:off x="7830765" y="2899703"/>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266" name="Google Shape;266;p35"/>
              <p:cNvSpPr/>
              <p:nvPr/>
            </p:nvSpPr>
            <p:spPr>
              <a:xfrm>
                <a:off x="7983166" y="3885615"/>
                <a:ext cx="27432" cy="365760"/>
              </a:xfrm>
              <a:prstGeom prst="roundRect">
                <a:avLst>
                  <a:gd fmla="val 50000" name="adj"/>
                </a:avLst>
              </a:prstGeom>
              <a:solidFill>
                <a:srgbClr val="55E976"/>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pic>
          <p:nvPicPr>
            <p:cNvPr id="267" name="Google Shape;267;p35"/>
            <p:cNvPicPr preferRelativeResize="0"/>
            <p:nvPr/>
          </p:nvPicPr>
          <p:blipFill rotWithShape="1">
            <a:blip r:embed="rId3">
              <a:alphaModFix/>
            </a:blip>
            <a:srcRect b="0" l="0" r="0" t="0"/>
            <a:stretch/>
          </p:blipFill>
          <p:spPr>
            <a:xfrm>
              <a:off x="1843781" y="5671824"/>
              <a:ext cx="1940381" cy="308648"/>
            </a:xfrm>
            <a:prstGeom prst="rect">
              <a:avLst/>
            </a:prstGeom>
            <a:noFill/>
            <a:ln>
              <a:noFill/>
            </a:ln>
          </p:spPr>
        </p:pic>
      </p:grpSp>
      <p:grpSp>
        <p:nvGrpSpPr>
          <p:cNvPr id="268" name="Google Shape;268;p35"/>
          <p:cNvGrpSpPr/>
          <p:nvPr/>
        </p:nvGrpSpPr>
        <p:grpSpPr>
          <a:xfrm>
            <a:off x="4658362" y="1417977"/>
            <a:ext cx="450484" cy="450484"/>
            <a:chOff x="4266660" y="45289"/>
            <a:chExt cx="768290" cy="768290"/>
          </a:xfrm>
        </p:grpSpPr>
        <p:sp>
          <p:nvSpPr>
            <p:cNvPr id="269" name="Google Shape;269;p35"/>
            <p:cNvSpPr/>
            <p:nvPr/>
          </p:nvSpPr>
          <p:spPr>
            <a:xfrm>
              <a:off x="4266660" y="45289"/>
              <a:ext cx="768290" cy="768290"/>
            </a:xfrm>
            <a:custGeom>
              <a:rect b="b" l="l" r="r" t="t"/>
              <a:pathLst>
                <a:path extrusionOk="0" h="768290" w="768290">
                  <a:moveTo>
                    <a:pt x="583092" y="51758"/>
                  </a:moveTo>
                  <a:cubicBezTo>
                    <a:pt x="579857" y="80064"/>
                    <a:pt x="579048" y="105943"/>
                    <a:pt x="573387" y="131014"/>
                  </a:cubicBezTo>
                  <a:cubicBezTo>
                    <a:pt x="567726" y="153658"/>
                    <a:pt x="576622" y="160937"/>
                    <a:pt x="596031" y="164980"/>
                  </a:cubicBezTo>
                  <a:cubicBezTo>
                    <a:pt x="630807" y="172259"/>
                    <a:pt x="665582" y="183581"/>
                    <a:pt x="700357" y="188433"/>
                  </a:cubicBezTo>
                  <a:cubicBezTo>
                    <a:pt x="727854" y="192477"/>
                    <a:pt x="719766" y="202182"/>
                    <a:pt x="709253" y="215121"/>
                  </a:cubicBezTo>
                  <a:cubicBezTo>
                    <a:pt x="696313" y="232104"/>
                    <a:pt x="684991" y="249896"/>
                    <a:pt x="671243" y="265262"/>
                  </a:cubicBezTo>
                  <a:cubicBezTo>
                    <a:pt x="660729" y="277393"/>
                    <a:pt x="663156" y="283863"/>
                    <a:pt x="674478" y="293568"/>
                  </a:cubicBezTo>
                  <a:cubicBezTo>
                    <a:pt x="707636" y="323491"/>
                    <a:pt x="739985" y="355031"/>
                    <a:pt x="775569" y="388189"/>
                  </a:cubicBezTo>
                  <a:cubicBezTo>
                    <a:pt x="752115" y="398702"/>
                    <a:pt x="730280" y="410833"/>
                    <a:pt x="706827" y="417303"/>
                  </a:cubicBezTo>
                  <a:cubicBezTo>
                    <a:pt x="679330" y="425390"/>
                    <a:pt x="677713" y="439138"/>
                    <a:pt x="686609" y="463400"/>
                  </a:cubicBezTo>
                  <a:cubicBezTo>
                    <a:pt x="700357" y="500602"/>
                    <a:pt x="710062" y="539421"/>
                    <a:pt x="723002" y="580666"/>
                  </a:cubicBezTo>
                  <a:cubicBezTo>
                    <a:pt x="692270" y="577431"/>
                    <a:pt x="663156" y="576622"/>
                    <a:pt x="635659" y="571770"/>
                  </a:cubicBezTo>
                  <a:cubicBezTo>
                    <a:pt x="619484" y="569343"/>
                    <a:pt x="616250" y="572578"/>
                    <a:pt x="613015" y="587944"/>
                  </a:cubicBezTo>
                  <a:cubicBezTo>
                    <a:pt x="604119" y="631615"/>
                    <a:pt x="591988" y="675287"/>
                    <a:pt x="581474" y="719767"/>
                  </a:cubicBezTo>
                  <a:cubicBezTo>
                    <a:pt x="554786" y="707636"/>
                    <a:pt x="533759" y="687417"/>
                    <a:pt x="511115" y="670434"/>
                  </a:cubicBezTo>
                  <a:cubicBezTo>
                    <a:pt x="497367" y="659921"/>
                    <a:pt x="490897" y="661538"/>
                    <a:pt x="480384" y="673669"/>
                  </a:cubicBezTo>
                  <a:cubicBezTo>
                    <a:pt x="449652" y="706827"/>
                    <a:pt x="418112" y="739176"/>
                    <a:pt x="385762" y="773951"/>
                  </a:cubicBezTo>
                  <a:cubicBezTo>
                    <a:pt x="372823" y="744837"/>
                    <a:pt x="359883" y="719767"/>
                    <a:pt x="350179" y="692270"/>
                  </a:cubicBezTo>
                  <a:cubicBezTo>
                    <a:pt x="344517" y="676904"/>
                    <a:pt x="338048" y="676095"/>
                    <a:pt x="324299" y="680948"/>
                  </a:cubicBezTo>
                  <a:cubicBezTo>
                    <a:pt x="286289" y="693887"/>
                    <a:pt x="248279" y="704401"/>
                    <a:pt x="210269" y="716532"/>
                  </a:cubicBezTo>
                  <a:cubicBezTo>
                    <a:pt x="195712" y="720575"/>
                    <a:pt x="190051" y="718149"/>
                    <a:pt x="192477" y="701975"/>
                  </a:cubicBezTo>
                  <a:cubicBezTo>
                    <a:pt x="196521" y="680139"/>
                    <a:pt x="197329" y="658303"/>
                    <a:pt x="202182" y="637276"/>
                  </a:cubicBezTo>
                  <a:cubicBezTo>
                    <a:pt x="206225" y="619484"/>
                    <a:pt x="200564" y="613015"/>
                    <a:pt x="182772" y="609780"/>
                  </a:cubicBezTo>
                  <a:cubicBezTo>
                    <a:pt x="139910" y="601692"/>
                    <a:pt x="97856" y="590370"/>
                    <a:pt x="50950" y="579048"/>
                  </a:cubicBezTo>
                  <a:cubicBezTo>
                    <a:pt x="69550" y="553978"/>
                    <a:pt x="85725" y="530525"/>
                    <a:pt x="103517" y="508689"/>
                  </a:cubicBezTo>
                  <a:cubicBezTo>
                    <a:pt x="112413" y="497367"/>
                    <a:pt x="112413" y="490088"/>
                    <a:pt x="101091" y="480384"/>
                  </a:cubicBezTo>
                  <a:cubicBezTo>
                    <a:pt x="67124" y="449652"/>
                    <a:pt x="33966" y="418112"/>
                    <a:pt x="0" y="385763"/>
                  </a:cubicBezTo>
                  <a:cubicBezTo>
                    <a:pt x="25879" y="374440"/>
                    <a:pt x="48524" y="361501"/>
                    <a:pt x="73594" y="354222"/>
                  </a:cubicBezTo>
                  <a:cubicBezTo>
                    <a:pt x="96238" y="346944"/>
                    <a:pt x="98665" y="336430"/>
                    <a:pt x="91386" y="315403"/>
                  </a:cubicBezTo>
                  <a:cubicBezTo>
                    <a:pt x="77638" y="275776"/>
                    <a:pt x="66316" y="236148"/>
                    <a:pt x="53376" y="192477"/>
                  </a:cubicBezTo>
                  <a:cubicBezTo>
                    <a:pt x="84108" y="195712"/>
                    <a:pt x="112413" y="198947"/>
                    <a:pt x="140718" y="202182"/>
                  </a:cubicBezTo>
                  <a:cubicBezTo>
                    <a:pt x="154467" y="203799"/>
                    <a:pt x="160937" y="200564"/>
                    <a:pt x="164171" y="184390"/>
                  </a:cubicBezTo>
                  <a:cubicBezTo>
                    <a:pt x="173067" y="140718"/>
                    <a:pt x="184390" y="97047"/>
                    <a:pt x="195712" y="50950"/>
                  </a:cubicBezTo>
                  <a:cubicBezTo>
                    <a:pt x="217547" y="67124"/>
                    <a:pt x="239383" y="80064"/>
                    <a:pt x="257984" y="97856"/>
                  </a:cubicBezTo>
                  <a:cubicBezTo>
                    <a:pt x="277393" y="115648"/>
                    <a:pt x="287907" y="109987"/>
                    <a:pt x="303272" y="93004"/>
                  </a:cubicBezTo>
                  <a:cubicBezTo>
                    <a:pt x="329960" y="62272"/>
                    <a:pt x="359074" y="33158"/>
                    <a:pt x="389806" y="0"/>
                  </a:cubicBezTo>
                  <a:cubicBezTo>
                    <a:pt x="401128" y="25879"/>
                    <a:pt x="412450" y="50141"/>
                    <a:pt x="422155" y="74403"/>
                  </a:cubicBezTo>
                  <a:cubicBezTo>
                    <a:pt x="428625" y="92195"/>
                    <a:pt x="437521" y="97856"/>
                    <a:pt x="457739" y="91386"/>
                  </a:cubicBezTo>
                  <a:cubicBezTo>
                    <a:pt x="497367" y="75212"/>
                    <a:pt x="538612" y="64698"/>
                    <a:pt x="583092" y="51758"/>
                  </a:cubicBezTo>
                  <a:close/>
                </a:path>
              </a:pathLst>
            </a:custGeom>
            <a:solidFill>
              <a:srgbClr val="61BAE8"/>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sp>
          <p:nvSpPr>
            <p:cNvPr id="270" name="Google Shape;270;p35"/>
            <p:cNvSpPr/>
            <p:nvPr/>
          </p:nvSpPr>
          <p:spPr>
            <a:xfrm>
              <a:off x="4418684" y="198118"/>
              <a:ext cx="460974" cy="460974"/>
            </a:xfrm>
            <a:custGeom>
              <a:rect b="b" l="l" r="r" t="t"/>
              <a:pathLst>
                <a:path extrusionOk="0" h="460974" w="460974">
                  <a:moveTo>
                    <a:pt x="229695" y="463421"/>
                  </a:moveTo>
                  <a:cubicBezTo>
                    <a:pt x="112430" y="466655"/>
                    <a:pt x="-1601" y="369608"/>
                    <a:pt x="17" y="230507"/>
                  </a:cubicBezTo>
                  <a:cubicBezTo>
                    <a:pt x="1634" y="93833"/>
                    <a:pt x="110004" y="-1597"/>
                    <a:pt x="240209" y="20"/>
                  </a:cubicBezTo>
                  <a:cubicBezTo>
                    <a:pt x="363944" y="2446"/>
                    <a:pt x="469078" y="108390"/>
                    <a:pt x="466652" y="235360"/>
                  </a:cubicBezTo>
                  <a:cubicBezTo>
                    <a:pt x="462608" y="367991"/>
                    <a:pt x="354239" y="469082"/>
                    <a:pt x="229695" y="463421"/>
                  </a:cubicBezTo>
                  <a:close/>
                </a:path>
              </a:pathLst>
            </a:custGeom>
            <a:solidFill>
              <a:schemeClr val="accent1"/>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212121"/>
                </a:solidFill>
                <a:latin typeface="Corbel"/>
                <a:ea typeface="Corbel"/>
                <a:cs typeface="Corbel"/>
                <a:sym typeface="Corbel"/>
              </a:endParaRPr>
            </a:p>
          </p:txBody>
        </p:sp>
      </p:grpSp>
      <p:pic>
        <p:nvPicPr>
          <p:cNvPr id="271" name="Google Shape;271;p35"/>
          <p:cNvPicPr preferRelativeResize="0"/>
          <p:nvPr/>
        </p:nvPicPr>
        <p:blipFill rotWithShape="1">
          <a:blip r:embed="rId4">
            <a:alphaModFix/>
          </a:blip>
          <a:srcRect b="0" l="0" r="0" t="0"/>
          <a:stretch/>
        </p:blipFill>
        <p:spPr>
          <a:xfrm>
            <a:off x="5306301" y="2429164"/>
            <a:ext cx="1613872" cy="840686"/>
          </a:xfrm>
          <a:prstGeom prst="rect">
            <a:avLst/>
          </a:prstGeom>
          <a:noFill/>
          <a:ln>
            <a:noFill/>
          </a:ln>
        </p:spPr>
      </p:pic>
      <p:pic>
        <p:nvPicPr>
          <p:cNvPr id="272" name="Google Shape;272;p35"/>
          <p:cNvPicPr preferRelativeResize="0"/>
          <p:nvPr/>
        </p:nvPicPr>
        <p:blipFill rotWithShape="1">
          <a:blip r:embed="rId5">
            <a:alphaModFix/>
          </a:blip>
          <a:srcRect b="0" l="0" r="0" t="0"/>
          <a:stretch/>
        </p:blipFill>
        <p:spPr>
          <a:xfrm>
            <a:off x="-14514" y="14888"/>
            <a:ext cx="2307771" cy="473777"/>
          </a:xfrm>
          <a:prstGeom prst="rect">
            <a:avLst/>
          </a:prstGeom>
          <a:noFill/>
          <a:ln>
            <a:noFill/>
          </a:ln>
        </p:spPr>
      </p:pic>
      <p:pic>
        <p:nvPicPr>
          <p:cNvPr id="273" name="Google Shape;273;p35"/>
          <p:cNvPicPr preferRelativeResize="0"/>
          <p:nvPr/>
        </p:nvPicPr>
        <p:blipFill>
          <a:blip r:embed="rId6">
            <a:alphaModFix/>
          </a:blip>
          <a:stretch>
            <a:fillRect/>
          </a:stretch>
        </p:blipFill>
        <p:spPr>
          <a:xfrm>
            <a:off x="1725369" y="4615684"/>
            <a:ext cx="857379" cy="801600"/>
          </a:xfrm>
          <a:prstGeom prst="rect">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77" name="Shape 277"/>
        <p:cNvGrpSpPr/>
        <p:nvPr/>
      </p:nvGrpSpPr>
      <p:grpSpPr>
        <a:xfrm>
          <a:off x="0" y="0"/>
          <a:ext cx="0" cy="0"/>
          <a:chOff x="0" y="0"/>
          <a:chExt cx="0" cy="0"/>
        </a:xfrm>
      </p:grpSpPr>
      <p:sp>
        <p:nvSpPr>
          <p:cNvPr id="278" name="Google Shape;278;p2"/>
          <p:cNvSpPr txBox="1"/>
          <p:nvPr>
            <p:ph type="title"/>
          </p:nvPr>
        </p:nvSpPr>
        <p:spPr>
          <a:xfrm>
            <a:off x="838200" y="2493000"/>
            <a:ext cx="10515600" cy="1325563"/>
          </a:xfrm>
          <a:prstGeom prst="rect">
            <a:avLst/>
          </a:prstGeom>
          <a:noFill/>
          <a:ln>
            <a:noFill/>
          </a:ln>
        </p:spPr>
        <p:txBody>
          <a:bodyPr anchorCtr="0" anchor="ctr" bIns="45700" lIns="91425" spcFirstLastPara="1" rIns="91425" wrap="square" tIns="45700">
            <a:noAutofit/>
          </a:bodyPr>
          <a:lstStyle/>
          <a:p>
            <a:pPr indent="0" lvl="0" marL="0" rtl="0" algn="ctr">
              <a:lnSpc>
                <a:spcPct val="90000"/>
              </a:lnSpc>
              <a:spcBef>
                <a:spcPts val="0"/>
              </a:spcBef>
              <a:spcAft>
                <a:spcPts val="0"/>
              </a:spcAft>
              <a:buClr>
                <a:schemeClr val="dk1"/>
              </a:buClr>
              <a:buSzPts val="1800"/>
              <a:buNone/>
            </a:pPr>
            <a:r>
              <a:rPr lang="fr-FR">
                <a:solidFill>
                  <a:schemeClr val="dk2"/>
                </a:solidFill>
                <a:latin typeface="Corbel"/>
                <a:ea typeface="Corbel"/>
                <a:cs typeface="Corbel"/>
                <a:sym typeface="Corbel"/>
              </a:rPr>
              <a:t>A transition is imperative</a:t>
            </a:r>
            <a:br>
              <a:rPr lang="fr-FR">
                <a:solidFill>
                  <a:schemeClr val="dk2"/>
                </a:solidFill>
                <a:latin typeface="Corbel"/>
                <a:ea typeface="Corbel"/>
                <a:cs typeface="Corbel"/>
                <a:sym typeface="Corbel"/>
              </a:rPr>
            </a:br>
            <a:br>
              <a:rPr lang="fr-FR">
                <a:solidFill>
                  <a:schemeClr val="dk2"/>
                </a:solidFill>
                <a:latin typeface="Corbel"/>
                <a:ea typeface="Corbel"/>
                <a:cs typeface="Corbel"/>
                <a:sym typeface="Corbel"/>
              </a:rPr>
            </a:br>
            <a:r>
              <a:rPr lang="fr-FR">
                <a:solidFill>
                  <a:schemeClr val="dk2"/>
                </a:solidFill>
                <a:latin typeface="Corbel"/>
                <a:ea typeface="Corbel"/>
                <a:cs typeface="Corbel"/>
                <a:sym typeface="Corbel"/>
              </a:rPr>
              <a:t>Summary of the current situation</a:t>
            </a:r>
            <a:endParaRPr>
              <a:solidFill>
                <a:schemeClr val="dk2"/>
              </a:solidFill>
              <a:latin typeface="Corbel"/>
              <a:ea typeface="Corbel"/>
              <a:cs typeface="Corbel"/>
              <a:sym typeface="Corbel"/>
            </a:endParaRPr>
          </a:p>
        </p:txBody>
      </p:sp>
    </p:spTree>
  </p:cSld>
  <p:clrMapOvr>
    <a:masterClrMapping/>
  </p:clrMapOvr>
</p:sld>
</file>

<file path=ppt/slides/slide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82" name="Shape 282"/>
        <p:cNvGrpSpPr/>
        <p:nvPr/>
      </p:nvGrpSpPr>
      <p:grpSpPr>
        <a:xfrm>
          <a:off x="0" y="0"/>
          <a:ext cx="0" cy="0"/>
          <a:chOff x="0" y="0"/>
          <a:chExt cx="0" cy="0"/>
        </a:xfrm>
      </p:grpSpPr>
      <p:sp>
        <p:nvSpPr>
          <p:cNvPr id="283" name="Google Shape;283;ge15bedc67d_0_0"/>
          <p:cNvSpPr txBox="1"/>
          <p:nvPr>
            <p:ph type="title"/>
          </p:nvPr>
        </p:nvSpPr>
        <p:spPr>
          <a:xfrm>
            <a:off x="2027550" y="413672"/>
            <a:ext cx="8028900" cy="980700"/>
          </a:xfrm>
          <a:prstGeom prst="rect">
            <a:avLst/>
          </a:prstGeom>
        </p:spPr>
        <p:txBody>
          <a:bodyPr anchorCtr="0" anchor="ctr" bIns="45700" lIns="91425" spcFirstLastPara="1" rIns="91425" wrap="square" tIns="45700">
            <a:noAutofit/>
          </a:bodyPr>
          <a:lstStyle/>
          <a:p>
            <a:pPr indent="0" lvl="0" marL="0" rtl="0" algn="ctr">
              <a:spcBef>
                <a:spcPts val="0"/>
              </a:spcBef>
              <a:spcAft>
                <a:spcPts val="0"/>
              </a:spcAft>
              <a:buNone/>
            </a:pPr>
            <a:r>
              <a:rPr lang="fr-FR" sz="3000">
                <a:solidFill>
                  <a:srgbClr val="1A1A1A"/>
                </a:solidFill>
                <a:latin typeface="Corbel"/>
                <a:ea typeface="Corbel"/>
                <a:cs typeface="Corbel"/>
                <a:sym typeface="Corbel"/>
              </a:rPr>
              <a:t>T</a:t>
            </a:r>
            <a:r>
              <a:rPr lang="fr-FR" sz="3000">
                <a:solidFill>
                  <a:srgbClr val="1A1A1A"/>
                </a:solidFill>
                <a:latin typeface="Corbel"/>
                <a:ea typeface="Corbel"/>
                <a:cs typeface="Corbel"/>
                <a:sym typeface="Corbel"/>
                <a:extLst>
                  <a:ext uri="http://customooxmlschemas.google.com/">
                    <go:slidesCustomData xmlns:go="http://customooxmlschemas.google.com/" textRoundtripDataId="0"/>
                  </a:ext>
                </a:extLst>
              </a:rPr>
              <a:t>eachings</a:t>
            </a:r>
            <a:r>
              <a:rPr lang="fr-FR" sz="3000">
                <a:solidFill>
                  <a:srgbClr val="1A1A1A"/>
                </a:solidFill>
                <a:latin typeface="Corbel"/>
                <a:ea typeface="Corbel"/>
                <a:cs typeface="Corbel"/>
                <a:sym typeface="Corbel"/>
              </a:rPr>
              <a:t> on Climate Change</a:t>
            </a:r>
            <a:r>
              <a:rPr lang="fr-FR" sz="3000">
                <a:solidFill>
                  <a:srgbClr val="1A1A1A"/>
                </a:solidFill>
                <a:latin typeface="Corbel"/>
                <a:ea typeface="Corbel"/>
                <a:cs typeface="Corbel"/>
                <a:sym typeface="Corbel"/>
              </a:rPr>
              <a:t>   </a:t>
            </a:r>
            <a:endParaRPr sz="3000">
              <a:solidFill>
                <a:srgbClr val="1A1A1A"/>
              </a:solidFill>
              <a:latin typeface="Corbel"/>
              <a:ea typeface="Corbel"/>
              <a:cs typeface="Corbel"/>
              <a:sym typeface="Corbel"/>
            </a:endParaRPr>
          </a:p>
        </p:txBody>
      </p:sp>
      <p:sp>
        <p:nvSpPr>
          <p:cNvPr id="284" name="Google Shape;284;ge15bedc67d_0_0"/>
          <p:cNvSpPr txBox="1"/>
          <p:nvPr>
            <p:ph idx="1" type="body"/>
          </p:nvPr>
        </p:nvSpPr>
        <p:spPr>
          <a:xfrm>
            <a:off x="555602" y="1773000"/>
            <a:ext cx="7657800" cy="582300"/>
          </a:xfrm>
          <a:prstGeom prst="rect">
            <a:avLst/>
          </a:prstGeom>
        </p:spPr>
        <p:txBody>
          <a:bodyPr anchorCtr="0" anchor="t" bIns="45700" lIns="91425" spcFirstLastPara="1" rIns="91425" wrap="square" tIns="45700">
            <a:noAutofit/>
          </a:bodyPr>
          <a:lstStyle/>
          <a:p>
            <a:pPr indent="0" lvl="0" marL="0" rtl="0" algn="l">
              <a:spcBef>
                <a:spcPts val="480"/>
              </a:spcBef>
              <a:spcAft>
                <a:spcPts val="0"/>
              </a:spcAft>
              <a:buNone/>
            </a:pPr>
            <a:r>
              <a:rPr lang="fr-FR">
                <a:solidFill>
                  <a:srgbClr val="1A1A1A"/>
                </a:solidFill>
                <a:latin typeface="Corbel"/>
                <a:ea typeface="Corbel"/>
                <a:cs typeface="Corbel"/>
                <a:sym typeface="Corbel"/>
              </a:rPr>
              <a:t>Evaluating and evolving of the lessons learned</a:t>
            </a:r>
            <a:endParaRPr>
              <a:solidFill>
                <a:srgbClr val="1A1A1A"/>
              </a:solidFill>
              <a:latin typeface="Corbel"/>
              <a:ea typeface="Corbel"/>
              <a:cs typeface="Corbel"/>
              <a:sym typeface="Corbel"/>
            </a:endParaRPr>
          </a:p>
        </p:txBody>
      </p:sp>
      <p:sp>
        <p:nvSpPr>
          <p:cNvPr id="285" name="Google Shape;285;ge15bedc67d_0_0"/>
          <p:cNvSpPr txBox="1"/>
          <p:nvPr>
            <p:ph idx="1" type="body"/>
          </p:nvPr>
        </p:nvSpPr>
        <p:spPr>
          <a:xfrm>
            <a:off x="719925" y="2354600"/>
            <a:ext cx="3629400" cy="450900"/>
          </a:xfrm>
          <a:prstGeom prst="rect">
            <a:avLst/>
          </a:prstGeom>
        </p:spPr>
        <p:txBody>
          <a:bodyPr anchorCtr="0" anchor="t" bIns="45700" lIns="91425" spcFirstLastPara="1" rIns="91425" wrap="square" tIns="45700">
            <a:noAutofit/>
          </a:bodyPr>
          <a:lstStyle/>
          <a:p>
            <a:pPr indent="0" lvl="0" marL="0" rtl="0" algn="ctr">
              <a:spcBef>
                <a:spcPts val="480"/>
              </a:spcBef>
              <a:spcAft>
                <a:spcPts val="0"/>
              </a:spcAft>
              <a:buNone/>
            </a:pPr>
            <a:r>
              <a:rPr lang="fr-FR">
                <a:solidFill>
                  <a:schemeClr val="accent2"/>
                </a:solidFill>
                <a:latin typeface="Corbel"/>
                <a:ea typeface="Corbel"/>
                <a:cs typeface="Corbel"/>
                <a:sym typeface="Corbel"/>
              </a:rPr>
              <a:t>STOP</a:t>
            </a:r>
            <a:endParaRPr>
              <a:solidFill>
                <a:schemeClr val="accent2"/>
              </a:solidFill>
              <a:latin typeface="Corbel"/>
              <a:ea typeface="Corbel"/>
              <a:cs typeface="Corbel"/>
              <a:sym typeface="Corbel"/>
            </a:endParaRPr>
          </a:p>
        </p:txBody>
      </p:sp>
      <p:sp>
        <p:nvSpPr>
          <p:cNvPr id="286" name="Google Shape;286;ge15bedc67d_0_0"/>
          <p:cNvSpPr txBox="1"/>
          <p:nvPr>
            <p:ph idx="1" type="body"/>
          </p:nvPr>
        </p:nvSpPr>
        <p:spPr>
          <a:xfrm>
            <a:off x="4466625" y="2354600"/>
            <a:ext cx="3629400" cy="450900"/>
          </a:xfrm>
          <a:prstGeom prst="rect">
            <a:avLst/>
          </a:prstGeom>
        </p:spPr>
        <p:txBody>
          <a:bodyPr anchorCtr="0" anchor="t" bIns="45700" lIns="91425" spcFirstLastPara="1" rIns="91425" wrap="square" tIns="45700">
            <a:noAutofit/>
          </a:bodyPr>
          <a:lstStyle/>
          <a:p>
            <a:pPr indent="0" lvl="0" marL="0" rtl="0" algn="ctr">
              <a:spcBef>
                <a:spcPts val="480"/>
              </a:spcBef>
              <a:spcAft>
                <a:spcPts val="0"/>
              </a:spcAft>
              <a:buNone/>
            </a:pPr>
            <a:r>
              <a:rPr lang="fr-FR">
                <a:solidFill>
                  <a:schemeClr val="accent6"/>
                </a:solidFill>
                <a:latin typeface="Corbel"/>
                <a:ea typeface="Corbel"/>
                <a:cs typeface="Corbel"/>
                <a:sym typeface="Corbel"/>
              </a:rPr>
              <a:t>START</a:t>
            </a:r>
            <a:endParaRPr>
              <a:solidFill>
                <a:schemeClr val="accent6"/>
              </a:solidFill>
              <a:latin typeface="Corbel"/>
              <a:ea typeface="Corbel"/>
              <a:cs typeface="Corbel"/>
              <a:sym typeface="Corbel"/>
            </a:endParaRPr>
          </a:p>
        </p:txBody>
      </p:sp>
      <p:sp>
        <p:nvSpPr>
          <p:cNvPr id="287" name="Google Shape;287;ge15bedc67d_0_0"/>
          <p:cNvSpPr txBox="1"/>
          <p:nvPr>
            <p:ph idx="1" type="body"/>
          </p:nvPr>
        </p:nvSpPr>
        <p:spPr>
          <a:xfrm>
            <a:off x="8213325" y="2354600"/>
            <a:ext cx="3629400" cy="450900"/>
          </a:xfrm>
          <a:prstGeom prst="rect">
            <a:avLst/>
          </a:prstGeom>
        </p:spPr>
        <p:txBody>
          <a:bodyPr anchorCtr="0" anchor="t" bIns="45700" lIns="91425" spcFirstLastPara="1" rIns="91425" wrap="square" tIns="45700">
            <a:noAutofit/>
          </a:bodyPr>
          <a:lstStyle/>
          <a:p>
            <a:pPr indent="0" lvl="0" marL="0" rtl="0" algn="ctr">
              <a:spcBef>
                <a:spcPts val="480"/>
              </a:spcBef>
              <a:spcAft>
                <a:spcPts val="0"/>
              </a:spcAft>
              <a:buNone/>
            </a:pPr>
            <a:r>
              <a:rPr lang="fr-FR">
                <a:solidFill>
                  <a:schemeClr val="accent1"/>
                </a:solidFill>
                <a:latin typeface="Corbel"/>
                <a:ea typeface="Corbel"/>
                <a:cs typeface="Corbel"/>
                <a:sym typeface="Corbel"/>
              </a:rPr>
              <a:t>CONTINUE</a:t>
            </a:r>
            <a:endParaRPr>
              <a:solidFill>
                <a:schemeClr val="accent1"/>
              </a:solidFill>
              <a:latin typeface="Corbel"/>
              <a:ea typeface="Corbel"/>
              <a:cs typeface="Corbel"/>
              <a:sym typeface="Corbel"/>
            </a:endParaRPr>
          </a:p>
        </p:txBody>
      </p:sp>
      <p:sp>
        <p:nvSpPr>
          <p:cNvPr id="288" name="Google Shape;288;ge15bedc67d_0_0"/>
          <p:cNvSpPr/>
          <p:nvPr/>
        </p:nvSpPr>
        <p:spPr>
          <a:xfrm>
            <a:off x="811275" y="2805500"/>
            <a:ext cx="3446700" cy="3724800"/>
          </a:xfrm>
          <a:prstGeom prst="rect">
            <a:avLst/>
          </a:prstGeom>
          <a:solidFill>
            <a:srgbClr val="EFEFEF"/>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89" name="Google Shape;289;ge15bedc67d_0_0"/>
          <p:cNvSpPr/>
          <p:nvPr/>
        </p:nvSpPr>
        <p:spPr>
          <a:xfrm>
            <a:off x="8304670" y="2805500"/>
            <a:ext cx="3446700" cy="3724800"/>
          </a:xfrm>
          <a:prstGeom prst="rect">
            <a:avLst/>
          </a:prstGeom>
          <a:solidFill>
            <a:srgbClr val="EFEFEF"/>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
        <p:nvSpPr>
          <p:cNvPr id="290" name="Google Shape;290;ge15bedc67d_0_0"/>
          <p:cNvSpPr/>
          <p:nvPr/>
        </p:nvSpPr>
        <p:spPr>
          <a:xfrm>
            <a:off x="4557970" y="2805500"/>
            <a:ext cx="3446700" cy="3724800"/>
          </a:xfrm>
          <a:prstGeom prst="rect">
            <a:avLst/>
          </a:prstGeom>
          <a:solidFill>
            <a:srgbClr val="EFEFEF"/>
          </a:solidFill>
          <a:ln>
            <a:noFill/>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spTree>
  </p:cSld>
  <p:clrMapOvr>
    <a:masterClrMapping/>
  </p:clrMapOvr>
</p:sld>
</file>

<file path=ppt/slides/slide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294" name="Shape 294"/>
        <p:cNvGrpSpPr/>
        <p:nvPr/>
      </p:nvGrpSpPr>
      <p:grpSpPr>
        <a:xfrm>
          <a:off x="0" y="0"/>
          <a:ext cx="0" cy="0"/>
          <a:chOff x="0" y="0"/>
          <a:chExt cx="0" cy="0"/>
        </a:xfrm>
      </p:grpSpPr>
      <p:sp>
        <p:nvSpPr>
          <p:cNvPr id="295" name="Google Shape;295;ge31195bba1_0_0"/>
          <p:cNvSpPr txBox="1"/>
          <p:nvPr>
            <p:ph type="title"/>
          </p:nvPr>
        </p:nvSpPr>
        <p:spPr>
          <a:xfrm>
            <a:off x="1202225" y="441347"/>
            <a:ext cx="8028900" cy="980700"/>
          </a:xfrm>
          <a:prstGeom prst="rect">
            <a:avLst/>
          </a:prstGeom>
        </p:spPr>
        <p:txBody>
          <a:bodyPr anchorCtr="0" anchor="ctr" bIns="45700" lIns="91425" spcFirstLastPara="1" rIns="91425" wrap="square" tIns="45700">
            <a:noAutofit/>
          </a:bodyPr>
          <a:lstStyle/>
          <a:p>
            <a:pPr indent="0" lvl="0" marL="0" rtl="0" algn="l">
              <a:spcBef>
                <a:spcPts val="0"/>
              </a:spcBef>
              <a:spcAft>
                <a:spcPts val="0"/>
              </a:spcAft>
              <a:buNone/>
            </a:pPr>
            <a:r>
              <a:rPr lang="fr-FR">
                <a:solidFill>
                  <a:schemeClr val="dk2"/>
                </a:solidFill>
              </a:rPr>
              <a:t>A</a:t>
            </a:r>
            <a:r>
              <a:rPr lang="fr-FR">
                <a:solidFill>
                  <a:schemeClr val="dk2"/>
                </a:solidFill>
              </a:rPr>
              <a:t> global phenomenon</a:t>
            </a:r>
            <a:endParaRPr>
              <a:solidFill>
                <a:schemeClr val="dk2"/>
              </a:solidFill>
            </a:endParaRPr>
          </a:p>
        </p:txBody>
      </p:sp>
      <p:sp>
        <p:nvSpPr>
          <p:cNvPr id="296" name="Google Shape;296;ge31195bba1_0_0"/>
          <p:cNvSpPr txBox="1"/>
          <p:nvPr>
            <p:ph idx="1" type="body"/>
          </p:nvPr>
        </p:nvSpPr>
        <p:spPr>
          <a:xfrm>
            <a:off x="555594" y="1773000"/>
            <a:ext cx="10972800" cy="4857300"/>
          </a:xfrm>
          <a:prstGeom prst="rect">
            <a:avLst/>
          </a:prstGeom>
        </p:spPr>
        <p:txBody>
          <a:bodyPr anchorCtr="0" anchor="t" bIns="45700" lIns="91425" spcFirstLastPara="1" rIns="91425" wrap="square" tIns="45700">
            <a:noAutofit/>
          </a:bodyPr>
          <a:lstStyle/>
          <a:p>
            <a:pPr indent="0" lvl="0" marL="0" rtl="0" algn="l">
              <a:spcBef>
                <a:spcPts val="480"/>
              </a:spcBef>
              <a:spcAft>
                <a:spcPts val="0"/>
              </a:spcAft>
              <a:buNone/>
            </a:pPr>
            <a:r>
              <a:rPr lang="fr-FR"/>
              <a:t>What is done at political level?</a:t>
            </a:r>
            <a:r>
              <a:rPr b="0" lang="fr-FR" sz="1100">
                <a:latin typeface="Arial"/>
                <a:ea typeface="Arial"/>
                <a:cs typeface="Arial"/>
                <a:sym typeface="Arial"/>
              </a:rPr>
              <a:t> </a:t>
            </a:r>
            <a:endParaRPr sz="2300">
              <a:latin typeface="Corbel"/>
              <a:ea typeface="Corbel"/>
              <a:cs typeface="Corbel"/>
              <a:sym typeface="Corbel"/>
            </a:endParaRPr>
          </a:p>
          <a:p>
            <a:pPr indent="0" lvl="0" marL="0" rtl="0" algn="l">
              <a:spcBef>
                <a:spcPts val="480"/>
              </a:spcBef>
              <a:spcAft>
                <a:spcPts val="0"/>
              </a:spcAft>
              <a:buNone/>
            </a:pPr>
            <a:r>
              <a:rPr b="0" lang="fr-FR" sz="1800" u="sng">
                <a:solidFill>
                  <a:schemeClr val="hlink"/>
                </a:solidFill>
                <a:latin typeface="Corbel"/>
                <a:ea typeface="Corbel"/>
                <a:cs typeface="Corbel"/>
                <a:sym typeface="Corbel"/>
                <a:hlinkClick r:id="rId3"/>
              </a:rPr>
              <a:t>Interactive timeline showing the key milestones in the evolution of international climate policy</a:t>
            </a:r>
            <a:endParaRPr b="0" sz="1500">
              <a:latin typeface="Arial"/>
              <a:ea typeface="Arial"/>
              <a:cs typeface="Arial"/>
              <a:sym typeface="Arial"/>
            </a:endParaRPr>
          </a:p>
          <a:p>
            <a:pPr indent="0" lvl="0" marL="0" rtl="0" algn="l">
              <a:spcBef>
                <a:spcPts val="480"/>
              </a:spcBef>
              <a:spcAft>
                <a:spcPts val="0"/>
              </a:spcAft>
              <a:buNone/>
            </a:pPr>
            <a:r>
              <a:t/>
            </a:r>
            <a:endParaRPr b="0" sz="1500">
              <a:latin typeface="Arial"/>
              <a:ea typeface="Arial"/>
              <a:cs typeface="Arial"/>
              <a:sym typeface="Arial"/>
            </a:endParaRPr>
          </a:p>
          <a:p>
            <a:pPr indent="0" lvl="0" marL="0" rtl="0" algn="l">
              <a:spcBef>
                <a:spcPts val="480"/>
              </a:spcBef>
              <a:spcAft>
                <a:spcPts val="0"/>
              </a:spcAft>
              <a:buNone/>
            </a:pPr>
            <a:r>
              <a:t/>
            </a:r>
            <a:endParaRPr b="0" sz="1500">
              <a:latin typeface="Arial"/>
              <a:ea typeface="Arial"/>
              <a:cs typeface="Arial"/>
              <a:sym typeface="Arial"/>
            </a:endParaRPr>
          </a:p>
          <a:p>
            <a:pPr indent="-381000" lvl="0" marL="457200" rtl="0" algn="l">
              <a:spcBef>
                <a:spcPts val="480"/>
              </a:spcBef>
              <a:spcAft>
                <a:spcPts val="0"/>
              </a:spcAft>
              <a:buSzPts val="2400"/>
              <a:buChar char="●"/>
            </a:pPr>
            <a:r>
              <a:rPr lang="fr-FR"/>
              <a:t>C</a:t>
            </a:r>
            <a:r>
              <a:rPr lang="fr-FR"/>
              <a:t>reation of Convention of Parties (COPs)</a:t>
            </a:r>
            <a:endParaRPr/>
          </a:p>
          <a:p>
            <a:pPr indent="0" lvl="0" marL="0" rtl="0" algn="l">
              <a:spcBef>
                <a:spcPts val="480"/>
              </a:spcBef>
              <a:spcAft>
                <a:spcPts val="0"/>
              </a:spcAft>
              <a:buNone/>
            </a:pPr>
            <a:r>
              <a:t/>
            </a:r>
            <a:endParaRPr/>
          </a:p>
          <a:p>
            <a:pPr indent="0" lvl="0" marL="0" rtl="0" algn="l">
              <a:spcBef>
                <a:spcPts val="480"/>
              </a:spcBef>
              <a:spcAft>
                <a:spcPts val="0"/>
              </a:spcAft>
              <a:buNone/>
            </a:pPr>
            <a:r>
              <a:t/>
            </a:r>
            <a:endParaRPr/>
          </a:p>
          <a:p>
            <a:pPr indent="0" lvl="0" marL="0" rtl="0" algn="l">
              <a:spcBef>
                <a:spcPts val="480"/>
              </a:spcBef>
              <a:spcAft>
                <a:spcPts val="0"/>
              </a:spcAft>
              <a:buNone/>
            </a:pPr>
            <a:r>
              <a:rPr lang="fr-FR"/>
              <a:t>International summit each year</a:t>
            </a:r>
            <a:endParaRPr/>
          </a:p>
          <a:p>
            <a:pPr indent="-381000" lvl="0" marL="457200" rtl="0" algn="l">
              <a:spcBef>
                <a:spcPts val="480"/>
              </a:spcBef>
              <a:spcAft>
                <a:spcPts val="0"/>
              </a:spcAft>
              <a:buSzPts val="2400"/>
              <a:buChar char="●"/>
            </a:pPr>
            <a:r>
              <a:rPr lang="fr-FR"/>
              <a:t>Paris Summit in 2015 → Paris Agreement &amp; </a:t>
            </a:r>
            <a:r>
              <a:rPr lang="fr-FR"/>
              <a:t>2°</a:t>
            </a:r>
            <a:r>
              <a:rPr lang="fr-FR"/>
              <a:t>objective</a:t>
            </a:r>
            <a:endParaRPr/>
          </a:p>
          <a:p>
            <a:pPr indent="0" lvl="0" marL="457200" rtl="0" algn="l">
              <a:spcBef>
                <a:spcPts val="480"/>
              </a:spcBef>
              <a:spcAft>
                <a:spcPts val="0"/>
              </a:spcAft>
              <a:buNone/>
            </a:pPr>
            <a:r>
              <a:t/>
            </a:r>
            <a:endParaRPr/>
          </a:p>
        </p:txBody>
      </p:sp>
      <p:pic>
        <p:nvPicPr>
          <p:cNvPr id="297" name="Google Shape;297;ge31195bba1_0_0"/>
          <p:cNvPicPr preferRelativeResize="0"/>
          <p:nvPr/>
        </p:nvPicPr>
        <p:blipFill>
          <a:blip r:embed="rId4">
            <a:alphaModFix/>
          </a:blip>
          <a:stretch>
            <a:fillRect/>
          </a:stretch>
        </p:blipFill>
        <p:spPr>
          <a:xfrm>
            <a:off x="5453009" y="78700"/>
            <a:ext cx="1285976" cy="1267151"/>
          </a:xfrm>
          <a:prstGeom prst="rect">
            <a:avLst/>
          </a:prstGeom>
          <a:noFill/>
          <a:ln>
            <a:noFill/>
          </a:ln>
        </p:spPr>
      </p:pic>
      <p:pic>
        <p:nvPicPr>
          <p:cNvPr id="298" name="Google Shape;298;ge31195bba1_0_0"/>
          <p:cNvPicPr preferRelativeResize="0"/>
          <p:nvPr/>
        </p:nvPicPr>
        <p:blipFill>
          <a:blip r:embed="rId5">
            <a:alphaModFix/>
          </a:blip>
          <a:stretch>
            <a:fillRect/>
          </a:stretch>
        </p:blipFill>
        <p:spPr>
          <a:xfrm>
            <a:off x="9231121" y="2771150"/>
            <a:ext cx="1194125" cy="1200300"/>
          </a:xfrm>
          <a:prstGeom prst="rect">
            <a:avLst/>
          </a:prstGeom>
          <a:noFill/>
          <a:ln>
            <a:noFill/>
          </a:ln>
        </p:spPr>
      </p:pic>
      <p:pic>
        <p:nvPicPr>
          <p:cNvPr id="299" name="Google Shape;299;ge31195bba1_0_0"/>
          <p:cNvPicPr preferRelativeResize="0"/>
          <p:nvPr/>
        </p:nvPicPr>
        <p:blipFill>
          <a:blip r:embed="rId6">
            <a:alphaModFix/>
          </a:blip>
          <a:stretch>
            <a:fillRect/>
          </a:stretch>
        </p:blipFill>
        <p:spPr>
          <a:xfrm>
            <a:off x="8087937" y="4299350"/>
            <a:ext cx="3480499" cy="1558975"/>
          </a:xfrm>
          <a:prstGeom prst="rect">
            <a:avLst/>
          </a:prstGeom>
          <a:noFill/>
          <a:ln>
            <a:noFill/>
          </a:ln>
        </p:spPr>
      </p:pic>
      <p:pic>
        <p:nvPicPr>
          <p:cNvPr id="300" name="Google Shape;300;ge31195bba1_0_0"/>
          <p:cNvPicPr preferRelativeResize="0"/>
          <p:nvPr/>
        </p:nvPicPr>
        <p:blipFill>
          <a:blip r:embed="rId7">
            <a:alphaModFix/>
          </a:blip>
          <a:stretch>
            <a:fillRect/>
          </a:stretch>
        </p:blipFill>
        <p:spPr>
          <a:xfrm>
            <a:off x="381000" y="5443400"/>
            <a:ext cx="2133834" cy="1200300"/>
          </a:xfrm>
          <a:prstGeom prst="rect">
            <a:avLst/>
          </a:prstGeom>
          <a:noFill/>
          <a:ln>
            <a:noFill/>
          </a:ln>
        </p:spPr>
      </p:pic>
      <p:pic>
        <p:nvPicPr>
          <p:cNvPr id="301" name="Google Shape;301;ge31195bba1_0_0"/>
          <p:cNvPicPr preferRelativeResize="0"/>
          <p:nvPr/>
        </p:nvPicPr>
        <p:blipFill>
          <a:blip r:embed="rId8">
            <a:alphaModFix/>
          </a:blip>
          <a:stretch>
            <a:fillRect/>
          </a:stretch>
        </p:blipFill>
        <p:spPr>
          <a:xfrm>
            <a:off x="11007925" y="5566900"/>
            <a:ext cx="1190625" cy="1228725"/>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06" name="Shape 306"/>
        <p:cNvGrpSpPr/>
        <p:nvPr/>
      </p:nvGrpSpPr>
      <p:grpSpPr>
        <a:xfrm>
          <a:off x="0" y="0"/>
          <a:ext cx="0" cy="0"/>
          <a:chOff x="0" y="0"/>
          <a:chExt cx="0" cy="0"/>
        </a:xfrm>
      </p:grpSpPr>
      <p:sp>
        <p:nvSpPr>
          <p:cNvPr id="307" name="Google Shape;307;p3"/>
          <p:cNvSpPr txBox="1"/>
          <p:nvPr>
            <p:ph type="title"/>
          </p:nvPr>
        </p:nvSpPr>
        <p:spPr>
          <a:xfrm>
            <a:off x="1146525" y="359000"/>
            <a:ext cx="8028900" cy="980700"/>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The 2°C objective</a:t>
            </a:r>
            <a:endParaRPr>
              <a:solidFill>
                <a:schemeClr val="dk2"/>
              </a:solidFill>
              <a:latin typeface="Corbel"/>
              <a:ea typeface="Corbel"/>
              <a:cs typeface="Corbel"/>
              <a:sym typeface="Corbel"/>
            </a:endParaRPr>
          </a:p>
        </p:txBody>
      </p:sp>
      <p:sp>
        <p:nvSpPr>
          <p:cNvPr id="308" name="Google Shape;308;p3"/>
          <p:cNvSpPr txBox="1"/>
          <p:nvPr>
            <p:ph idx="4294967295" type="sldNum"/>
          </p:nvPr>
        </p:nvSpPr>
        <p:spPr>
          <a:xfrm>
            <a:off x="9347200" y="6381750"/>
            <a:ext cx="2844800" cy="365125"/>
          </a:xfrm>
          <a:prstGeom prst="rect">
            <a:avLst/>
          </a:prstGeom>
          <a:noFill/>
          <a:ln>
            <a:noFill/>
          </a:ln>
        </p:spPr>
        <p:txBody>
          <a:bodyPr anchorCtr="0" anchor="ctr" bIns="45700" lIns="91425" spcFirstLastPara="1" rIns="91425" wrap="square" tIns="45700">
            <a:noAutofit/>
          </a:bodyPr>
          <a:lstStyle/>
          <a:p>
            <a:pPr indent="0" lvl="0" marL="0" rtl="0" algn="r">
              <a:lnSpc>
                <a:spcPct val="100000"/>
              </a:lnSpc>
              <a:spcBef>
                <a:spcPts val="0"/>
              </a:spcBef>
              <a:spcAft>
                <a:spcPts val="0"/>
              </a:spcAft>
              <a:buSzPts val="1200"/>
              <a:buNone/>
            </a:pPr>
            <a:fld id="{00000000-1234-1234-1234-123412341234}" type="slidenum">
              <a:rPr lang="fr-FR">
                <a:latin typeface="Corbel"/>
                <a:ea typeface="Corbel"/>
                <a:cs typeface="Corbel"/>
                <a:sym typeface="Corbel"/>
              </a:rPr>
              <a:t>‹#›</a:t>
            </a:fld>
            <a:endParaRPr>
              <a:latin typeface="Corbel"/>
              <a:ea typeface="Corbel"/>
              <a:cs typeface="Corbel"/>
              <a:sym typeface="Corbel"/>
            </a:endParaRPr>
          </a:p>
        </p:txBody>
      </p:sp>
      <p:sp>
        <p:nvSpPr>
          <p:cNvPr id="309" name="Google Shape;309;p3"/>
          <p:cNvSpPr txBox="1"/>
          <p:nvPr/>
        </p:nvSpPr>
        <p:spPr>
          <a:xfrm>
            <a:off x="255840" y="5557662"/>
            <a:ext cx="11424000" cy="9540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rPr b="0" i="0" lang="fr-FR" sz="1800" u="none" cap="none" strike="noStrike">
                <a:solidFill>
                  <a:srgbClr val="666666"/>
                </a:solidFill>
                <a:latin typeface="Corbel"/>
                <a:ea typeface="Corbel"/>
                <a:cs typeface="Corbel"/>
                <a:sym typeface="Corbel"/>
              </a:rPr>
              <a:t>The Paris Agreement aims to limit global warming by “holding the increase in the global average temperature to well below 2°C above pre-industrial levels and pursuing efforts to limit the temperature increase to 1.5°C above pre-industrial levels”  🡪</a:t>
            </a:r>
            <a:r>
              <a:rPr b="0" i="0" lang="fr-FR" sz="1800" u="none" cap="none" strike="noStrike">
                <a:solidFill>
                  <a:schemeClr val="dk1"/>
                </a:solidFill>
                <a:latin typeface="Corbel"/>
                <a:ea typeface="Corbel"/>
                <a:cs typeface="Corbel"/>
                <a:sym typeface="Corbel"/>
              </a:rPr>
              <a:t> </a:t>
            </a:r>
            <a:r>
              <a:rPr b="0" i="0" lang="fr-FR" sz="1800" u="none" cap="none" strike="noStrike">
                <a:solidFill>
                  <a:srgbClr val="FF3300"/>
                </a:solidFill>
                <a:latin typeface="Corbel"/>
                <a:ea typeface="Corbel"/>
                <a:cs typeface="Corbel"/>
                <a:sym typeface="Corbel"/>
              </a:rPr>
              <a:t>the goal is to adhere to the RCP 2.6  scenario</a:t>
            </a:r>
            <a:r>
              <a:rPr b="0" i="0" lang="fr-FR" sz="1800" u="none" cap="none" strike="noStrike">
                <a:solidFill>
                  <a:schemeClr val="dk1"/>
                </a:solidFill>
                <a:latin typeface="Corbel"/>
                <a:ea typeface="Corbel"/>
                <a:cs typeface="Corbel"/>
                <a:sym typeface="Corbel"/>
              </a:rPr>
              <a:t>.</a:t>
            </a:r>
            <a:endParaRPr b="0" i="0" sz="1400" u="none" cap="none" strike="noStrike">
              <a:solidFill>
                <a:srgbClr val="000000"/>
              </a:solidFill>
              <a:latin typeface="Corbel"/>
              <a:ea typeface="Corbel"/>
              <a:cs typeface="Corbel"/>
              <a:sym typeface="Corbel"/>
            </a:endParaRPr>
          </a:p>
        </p:txBody>
      </p:sp>
      <p:pic>
        <p:nvPicPr>
          <p:cNvPr descr="RCP8.5" id="310" name="Google Shape;310;p3"/>
          <p:cNvPicPr preferRelativeResize="0"/>
          <p:nvPr/>
        </p:nvPicPr>
        <p:blipFill>
          <a:blip r:embed="rId3">
            <a:alphaModFix/>
          </a:blip>
          <a:stretch>
            <a:fillRect/>
          </a:stretch>
        </p:blipFill>
        <p:spPr>
          <a:xfrm>
            <a:off x="567600" y="1796025"/>
            <a:ext cx="5958250" cy="3570750"/>
          </a:xfrm>
          <a:prstGeom prst="rect">
            <a:avLst/>
          </a:prstGeom>
          <a:noFill/>
          <a:ln>
            <a:noFill/>
          </a:ln>
        </p:spPr>
      </p:pic>
      <p:sp>
        <p:nvSpPr>
          <p:cNvPr id="311" name="Google Shape;311;p3"/>
          <p:cNvSpPr txBox="1"/>
          <p:nvPr/>
        </p:nvSpPr>
        <p:spPr>
          <a:xfrm>
            <a:off x="6588925" y="2534700"/>
            <a:ext cx="5535600" cy="2632200"/>
          </a:xfrm>
          <a:prstGeom prst="rect">
            <a:avLst/>
          </a:prstGeom>
          <a:noFill/>
          <a:ln>
            <a:noFill/>
          </a:ln>
        </p:spPr>
        <p:txBody>
          <a:bodyPr anchorCtr="0" anchor="t" bIns="91425" lIns="91425" spcFirstLastPara="1" rIns="91425" wrap="square" tIns="91425">
            <a:spAutoFit/>
          </a:bodyPr>
          <a:lstStyle/>
          <a:p>
            <a:pPr indent="0" lvl="0" marL="158750" rtl="0" algn="l">
              <a:spcBef>
                <a:spcPts val="0"/>
              </a:spcBef>
              <a:spcAft>
                <a:spcPts val="0"/>
              </a:spcAft>
              <a:buNone/>
            </a:pPr>
            <a:r>
              <a:rPr b="1" lang="fr-FR" sz="1200">
                <a:solidFill>
                  <a:schemeClr val="lt1"/>
                </a:solidFill>
                <a:highlight>
                  <a:srgbClr val="C00000"/>
                </a:highlight>
              </a:rPr>
              <a:t>RCP 8.5</a:t>
            </a:r>
            <a:r>
              <a:rPr lang="fr-FR" sz="1200">
                <a:solidFill>
                  <a:schemeClr val="lt1"/>
                </a:solidFill>
                <a:highlight>
                  <a:srgbClr val="C00000"/>
                </a:highlight>
              </a:rPr>
              <a:t> </a:t>
            </a:r>
            <a:r>
              <a:rPr lang="fr-FR" sz="1200">
                <a:solidFill>
                  <a:srgbClr val="777777"/>
                </a:solidFill>
              </a:rPr>
              <a:t> “Business as usual" No changes are made, GHG emissions continue to increase at the current pace</a:t>
            </a:r>
            <a:r>
              <a:rPr b="1" lang="fr-FR" sz="1200">
                <a:solidFill>
                  <a:srgbClr val="777777"/>
                </a:solidFill>
              </a:rPr>
              <a:t>. This is the most pessimistic scenario.</a:t>
            </a:r>
            <a:endParaRPr b="1" sz="1200">
              <a:solidFill>
                <a:srgbClr val="777777"/>
              </a:solidFill>
            </a:endParaRPr>
          </a:p>
          <a:p>
            <a:pPr indent="0" lvl="0" marL="158750" rtl="0" algn="l">
              <a:spcBef>
                <a:spcPts val="0"/>
              </a:spcBef>
              <a:spcAft>
                <a:spcPts val="0"/>
              </a:spcAft>
              <a:buClr>
                <a:schemeClr val="dk1"/>
              </a:buClr>
              <a:buSzPts val="1100"/>
              <a:buFont typeface="Arial"/>
              <a:buNone/>
            </a:pPr>
            <a:r>
              <a:t/>
            </a:r>
            <a:endParaRPr b="1" sz="1200">
              <a:solidFill>
                <a:srgbClr val="777777"/>
              </a:solidFill>
            </a:endParaRPr>
          </a:p>
          <a:p>
            <a:pPr indent="0" lvl="0" marL="158750" rtl="0" algn="l">
              <a:spcBef>
                <a:spcPts val="0"/>
              </a:spcBef>
              <a:spcAft>
                <a:spcPts val="0"/>
              </a:spcAft>
              <a:buNone/>
            </a:pPr>
            <a:r>
              <a:rPr b="1" lang="fr-FR" sz="1200">
                <a:solidFill>
                  <a:schemeClr val="lt1"/>
                </a:solidFill>
                <a:highlight>
                  <a:schemeClr val="accent2"/>
                </a:highlight>
              </a:rPr>
              <a:t>RCP 6.0</a:t>
            </a:r>
            <a:r>
              <a:rPr lang="fr-FR" sz="1200">
                <a:solidFill>
                  <a:srgbClr val="777777"/>
                </a:solidFill>
              </a:rPr>
              <a:t> Scenario based on stabilization of emissions at an intermediate level before the end of the 21st century.</a:t>
            </a:r>
            <a:endParaRPr sz="1200">
              <a:solidFill>
                <a:srgbClr val="777777"/>
              </a:solidFill>
            </a:endParaRPr>
          </a:p>
          <a:p>
            <a:pPr indent="0" lvl="0" marL="158750" rtl="0" algn="l">
              <a:spcBef>
                <a:spcPts val="0"/>
              </a:spcBef>
              <a:spcAft>
                <a:spcPts val="0"/>
              </a:spcAft>
              <a:buClr>
                <a:schemeClr val="dk1"/>
              </a:buClr>
              <a:buSzPts val="1100"/>
              <a:buFont typeface="Arial"/>
              <a:buNone/>
            </a:pPr>
            <a:r>
              <a:t/>
            </a:r>
            <a:endParaRPr sz="1200">
              <a:solidFill>
                <a:srgbClr val="777777"/>
              </a:solidFill>
            </a:endParaRPr>
          </a:p>
          <a:p>
            <a:pPr indent="0" lvl="0" marL="158750" rtl="0" algn="l">
              <a:spcBef>
                <a:spcPts val="0"/>
              </a:spcBef>
              <a:spcAft>
                <a:spcPts val="0"/>
              </a:spcAft>
              <a:buNone/>
            </a:pPr>
            <a:r>
              <a:rPr b="1" lang="fr-FR" sz="1200">
                <a:solidFill>
                  <a:schemeClr val="lt1"/>
                </a:solidFill>
                <a:highlight>
                  <a:srgbClr val="9900FF"/>
                </a:highlight>
              </a:rPr>
              <a:t>RCP 4.5</a:t>
            </a:r>
            <a:r>
              <a:rPr lang="fr-FR" sz="1200">
                <a:solidFill>
                  <a:srgbClr val="777777"/>
                </a:solidFill>
              </a:rPr>
              <a:t> Emissions are stabilized at a low level before the end of the 21st century.</a:t>
            </a:r>
            <a:endParaRPr sz="1200">
              <a:solidFill>
                <a:srgbClr val="777777"/>
              </a:solidFill>
            </a:endParaRPr>
          </a:p>
          <a:p>
            <a:pPr indent="0" lvl="0" marL="158750" rtl="0" algn="l">
              <a:spcBef>
                <a:spcPts val="0"/>
              </a:spcBef>
              <a:spcAft>
                <a:spcPts val="0"/>
              </a:spcAft>
              <a:buClr>
                <a:schemeClr val="dk1"/>
              </a:buClr>
              <a:buSzPts val="1100"/>
              <a:buFont typeface="Arial"/>
              <a:buNone/>
            </a:pPr>
            <a:r>
              <a:t/>
            </a:r>
            <a:endParaRPr sz="1200">
              <a:solidFill>
                <a:srgbClr val="777777"/>
              </a:solidFill>
            </a:endParaRPr>
          </a:p>
          <a:p>
            <a:pPr indent="0" lvl="0" marL="158750" rtl="0" algn="l">
              <a:spcBef>
                <a:spcPts val="0"/>
              </a:spcBef>
              <a:spcAft>
                <a:spcPts val="0"/>
              </a:spcAft>
              <a:buClr>
                <a:schemeClr val="dk1"/>
              </a:buClr>
              <a:buSzPts val="1100"/>
              <a:buFont typeface="Arial"/>
              <a:buNone/>
            </a:pPr>
            <a:r>
              <a:rPr b="1" lang="fr-FR" sz="1200">
                <a:solidFill>
                  <a:schemeClr val="lt1"/>
                </a:solidFill>
                <a:highlight>
                  <a:srgbClr val="339966"/>
                </a:highlight>
              </a:rPr>
              <a:t>RCP 2.6</a:t>
            </a:r>
            <a:r>
              <a:rPr lang="fr-FR" sz="1200">
                <a:solidFill>
                  <a:srgbClr val="777777"/>
                </a:solidFill>
              </a:rPr>
              <a:t> Scenario based on low emissions, with a peak before 2050. </a:t>
            </a:r>
            <a:r>
              <a:rPr b="1" lang="fr-FR" sz="1200">
                <a:solidFill>
                  <a:srgbClr val="777777"/>
                </a:solidFill>
              </a:rPr>
              <a:t>This the most optimistic scenario.</a:t>
            </a:r>
            <a:endParaRPr b="1" sz="1200">
              <a:solidFill>
                <a:srgbClr val="777777"/>
              </a:solidFill>
            </a:endParaRPr>
          </a:p>
          <a:p>
            <a:pPr indent="0" lvl="0" marL="0" rtl="0" algn="l">
              <a:spcBef>
                <a:spcPts val="0"/>
              </a:spcBef>
              <a:spcAft>
                <a:spcPts val="0"/>
              </a:spcAft>
              <a:buNone/>
            </a:pPr>
            <a:r>
              <a:t/>
            </a:r>
            <a:endParaRPr sz="1500">
              <a:latin typeface="Comfortaa"/>
              <a:ea typeface="Comfortaa"/>
              <a:cs typeface="Comfortaa"/>
              <a:sym typeface="Comfortaa"/>
            </a:endParaRPr>
          </a:p>
        </p:txBody>
      </p:sp>
      <p:sp>
        <p:nvSpPr>
          <p:cNvPr id="312" name="Google Shape;312;p3"/>
          <p:cNvSpPr txBox="1"/>
          <p:nvPr/>
        </p:nvSpPr>
        <p:spPr>
          <a:xfrm>
            <a:off x="655800" y="1057125"/>
            <a:ext cx="10176900" cy="738900"/>
          </a:xfrm>
          <a:prstGeom prst="rect">
            <a:avLst/>
          </a:prstGeom>
          <a:noFill/>
          <a:ln>
            <a:noFill/>
          </a:ln>
        </p:spPr>
        <p:txBody>
          <a:bodyPr anchorCtr="0" anchor="ctr" bIns="91425" lIns="91425" spcFirstLastPara="1" rIns="91425" wrap="square" tIns="91425">
            <a:spAutoFit/>
          </a:bodyPr>
          <a:lstStyle/>
          <a:p>
            <a:pPr indent="0" lvl="0" marL="158750" rtl="0" algn="l">
              <a:spcBef>
                <a:spcPts val="0"/>
              </a:spcBef>
              <a:spcAft>
                <a:spcPts val="0"/>
              </a:spcAft>
              <a:buClr>
                <a:schemeClr val="dk1"/>
              </a:buClr>
              <a:buSzPts val="1100"/>
              <a:buFont typeface="Arial"/>
              <a:buNone/>
            </a:pPr>
            <a:r>
              <a:rPr lang="fr-FR" sz="1800">
                <a:solidFill>
                  <a:srgbClr val="424242"/>
                </a:solidFill>
                <a:latin typeface="Corbel"/>
                <a:ea typeface="Corbel"/>
                <a:cs typeface="Corbel"/>
                <a:sym typeface="Corbel"/>
              </a:rPr>
              <a:t>Climate experts have projected future outcomes under four hypothetical scenarios (Representative Concentration Pathways, RCP) depending on greenhouse gas emission trends.</a:t>
            </a:r>
            <a:endParaRPr sz="1800">
              <a:solidFill>
                <a:srgbClr val="424242"/>
              </a:solidFill>
              <a:latin typeface="Corbel"/>
              <a:ea typeface="Corbel"/>
              <a:cs typeface="Corbel"/>
              <a:sym typeface="Corbel"/>
            </a:endParaRPr>
          </a:p>
        </p:txBody>
      </p:sp>
      <p:pic>
        <p:nvPicPr>
          <p:cNvPr id="313" name="Google Shape;313;p3"/>
          <p:cNvPicPr preferRelativeResize="0"/>
          <p:nvPr/>
        </p:nvPicPr>
        <p:blipFill>
          <a:blip r:embed="rId4">
            <a:alphaModFix/>
          </a:blip>
          <a:stretch>
            <a:fillRect/>
          </a:stretch>
        </p:blipFill>
        <p:spPr>
          <a:xfrm>
            <a:off x="11482555" y="6056725"/>
            <a:ext cx="715995" cy="738900"/>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17" name="Shape 317"/>
        <p:cNvGrpSpPr/>
        <p:nvPr/>
      </p:nvGrpSpPr>
      <p:grpSpPr>
        <a:xfrm>
          <a:off x="0" y="0"/>
          <a:ext cx="0" cy="0"/>
          <a:chOff x="0" y="0"/>
          <a:chExt cx="0" cy="0"/>
        </a:xfrm>
      </p:grpSpPr>
      <p:sp>
        <p:nvSpPr>
          <p:cNvPr id="318" name="Google Shape;318;ge55d21dc1b_0_0"/>
          <p:cNvSpPr txBox="1"/>
          <p:nvPr>
            <p:ph type="title"/>
          </p:nvPr>
        </p:nvSpPr>
        <p:spPr>
          <a:xfrm>
            <a:off x="1177775" y="182322"/>
            <a:ext cx="8028900" cy="980700"/>
          </a:xfrm>
          <a:prstGeom prst="rect">
            <a:avLst/>
          </a:prstGeom>
        </p:spPr>
        <p:txBody>
          <a:bodyPr anchorCtr="0" anchor="ctr" bIns="45700" lIns="91425" spcFirstLastPara="1" rIns="91425" wrap="square" tIns="45700">
            <a:noAutofit/>
          </a:bodyPr>
          <a:lstStyle/>
          <a:p>
            <a:pPr indent="0" lvl="0" marL="0" rtl="0" algn="l">
              <a:spcBef>
                <a:spcPts val="0"/>
              </a:spcBef>
              <a:spcAft>
                <a:spcPts val="0"/>
              </a:spcAft>
              <a:buNone/>
            </a:pPr>
            <a:r>
              <a:rPr lang="fr-FR">
                <a:solidFill>
                  <a:schemeClr val="dk2"/>
                </a:solidFill>
                <a:latin typeface="Corbel"/>
                <a:ea typeface="Corbel"/>
                <a:cs typeface="Corbel"/>
                <a:sym typeface="Corbel"/>
              </a:rPr>
              <a:t>What about Europe?</a:t>
            </a:r>
            <a:endParaRPr/>
          </a:p>
        </p:txBody>
      </p:sp>
      <p:sp>
        <p:nvSpPr>
          <p:cNvPr id="319" name="Google Shape;319;ge55d21dc1b_0_0"/>
          <p:cNvSpPr txBox="1"/>
          <p:nvPr>
            <p:ph idx="1" type="body"/>
          </p:nvPr>
        </p:nvSpPr>
        <p:spPr>
          <a:xfrm>
            <a:off x="609594" y="1258100"/>
            <a:ext cx="10972800" cy="4857300"/>
          </a:xfrm>
          <a:prstGeom prst="rect">
            <a:avLst/>
          </a:prstGeom>
        </p:spPr>
        <p:txBody>
          <a:bodyPr anchorCtr="0" anchor="t" bIns="45700" lIns="91425" spcFirstLastPara="1" rIns="91425" wrap="square" tIns="45700">
            <a:noAutofit/>
          </a:bodyPr>
          <a:lstStyle/>
          <a:p>
            <a:pPr indent="0" lvl="0" marL="0" rtl="0" algn="l">
              <a:lnSpc>
                <a:spcPct val="115000"/>
              </a:lnSpc>
              <a:spcBef>
                <a:spcPts val="1800"/>
              </a:spcBef>
              <a:spcAft>
                <a:spcPts val="0"/>
              </a:spcAft>
              <a:buClr>
                <a:schemeClr val="dk1"/>
              </a:buClr>
              <a:buSzPts val="1100"/>
              <a:buFont typeface="Arial"/>
              <a:buNone/>
            </a:pPr>
            <a:r>
              <a:rPr b="0" lang="fr-FR" sz="1900">
                <a:highlight>
                  <a:srgbClr val="FFFFFF"/>
                </a:highlight>
                <a:latin typeface="Corbel"/>
                <a:ea typeface="Corbel"/>
                <a:cs typeface="Corbel"/>
                <a:sym typeface="Corbel"/>
              </a:rPr>
              <a:t>The benefits of the European Green Deal</a:t>
            </a:r>
            <a:endParaRPr b="0" sz="1900">
              <a:highlight>
                <a:srgbClr val="FFFFFF"/>
              </a:highlight>
              <a:latin typeface="Corbel"/>
              <a:ea typeface="Corbel"/>
              <a:cs typeface="Corbel"/>
              <a:sym typeface="Corbel"/>
            </a:endParaRPr>
          </a:p>
          <a:p>
            <a:pPr indent="0" lvl="0" marL="0" rtl="0" algn="l">
              <a:lnSpc>
                <a:spcPct val="115000"/>
              </a:lnSpc>
              <a:spcBef>
                <a:spcPts val="400"/>
              </a:spcBef>
              <a:spcAft>
                <a:spcPts val="0"/>
              </a:spcAft>
              <a:buClr>
                <a:schemeClr val="dk1"/>
              </a:buClr>
              <a:buSzPts val="1100"/>
              <a:buFont typeface="Arial"/>
              <a:buNone/>
            </a:pPr>
            <a:r>
              <a:rPr b="0" lang="fr-FR" sz="1400">
                <a:solidFill>
                  <a:schemeClr val="dk2"/>
                </a:solidFill>
                <a:highlight>
                  <a:srgbClr val="FFFFFF"/>
                </a:highlight>
                <a:latin typeface="Corbel"/>
                <a:ea typeface="Corbel"/>
                <a:cs typeface="Corbel"/>
                <a:sym typeface="Corbel"/>
              </a:rPr>
              <a:t>The European Green Deal will improve the well-being and health of citizens and future generations by providing:</a:t>
            </a:r>
            <a:endParaRPr b="0" sz="1400">
              <a:solidFill>
                <a:schemeClr val="dk2"/>
              </a:solidFill>
              <a:highlight>
                <a:srgbClr val="FFFFFF"/>
              </a:highlight>
              <a:latin typeface="Corbel"/>
              <a:ea typeface="Corbel"/>
              <a:cs typeface="Corbel"/>
              <a:sym typeface="Corbel"/>
            </a:endParaRPr>
          </a:p>
          <a:p>
            <a:pPr indent="0" lvl="0" marL="0" rtl="0" algn="l">
              <a:spcBef>
                <a:spcPts val="900"/>
              </a:spcBef>
              <a:spcAft>
                <a:spcPts val="0"/>
              </a:spcAft>
              <a:buNone/>
            </a:pPr>
            <a:r>
              <a:t/>
            </a:r>
            <a:endParaRPr sz="2200">
              <a:latin typeface="Corbel"/>
              <a:ea typeface="Corbel"/>
              <a:cs typeface="Corbel"/>
              <a:sym typeface="Corbel"/>
            </a:endParaRPr>
          </a:p>
        </p:txBody>
      </p:sp>
      <p:pic>
        <p:nvPicPr>
          <p:cNvPr id="320" name="Google Shape;320;ge55d21dc1b_0_0"/>
          <p:cNvPicPr preferRelativeResize="0"/>
          <p:nvPr/>
        </p:nvPicPr>
        <p:blipFill>
          <a:blip r:embed="rId4">
            <a:alphaModFix/>
          </a:blip>
          <a:stretch>
            <a:fillRect/>
          </a:stretch>
        </p:blipFill>
        <p:spPr>
          <a:xfrm>
            <a:off x="5726696" y="277400"/>
            <a:ext cx="980683" cy="980699"/>
          </a:xfrm>
          <a:prstGeom prst="rect">
            <a:avLst/>
          </a:prstGeom>
          <a:noFill/>
          <a:ln>
            <a:noFill/>
          </a:ln>
        </p:spPr>
      </p:pic>
      <p:pic>
        <p:nvPicPr>
          <p:cNvPr id="321" name="Google Shape;321;ge55d21dc1b_0_0"/>
          <p:cNvPicPr preferRelativeResize="0"/>
          <p:nvPr/>
        </p:nvPicPr>
        <p:blipFill>
          <a:blip r:embed="rId5">
            <a:alphaModFix/>
          </a:blip>
          <a:stretch>
            <a:fillRect/>
          </a:stretch>
        </p:blipFill>
        <p:spPr>
          <a:xfrm>
            <a:off x="2202588" y="2034750"/>
            <a:ext cx="8028900" cy="4667261"/>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25" name="Shape 325"/>
        <p:cNvGrpSpPr/>
        <p:nvPr/>
      </p:nvGrpSpPr>
      <p:grpSpPr>
        <a:xfrm>
          <a:off x="0" y="0"/>
          <a:ext cx="0" cy="0"/>
          <a:chOff x="0" y="0"/>
          <a:chExt cx="0" cy="0"/>
        </a:xfrm>
      </p:grpSpPr>
      <p:sp>
        <p:nvSpPr>
          <p:cNvPr id="326" name="Google Shape;326;ge2858c0e62_0_0"/>
          <p:cNvSpPr txBox="1"/>
          <p:nvPr>
            <p:ph type="title"/>
          </p:nvPr>
        </p:nvSpPr>
        <p:spPr>
          <a:xfrm>
            <a:off x="765755" y="613240"/>
            <a:ext cx="8028900" cy="980700"/>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Global carbon budget</a:t>
            </a:r>
            <a:endParaRPr>
              <a:solidFill>
                <a:schemeClr val="dk2"/>
              </a:solidFill>
              <a:latin typeface="Corbel"/>
              <a:ea typeface="Corbel"/>
              <a:cs typeface="Corbel"/>
              <a:sym typeface="Corbel"/>
            </a:endParaRPr>
          </a:p>
        </p:txBody>
      </p:sp>
      <p:sp>
        <p:nvSpPr>
          <p:cNvPr id="327" name="Google Shape;327;ge2858c0e62_0_0"/>
          <p:cNvSpPr/>
          <p:nvPr/>
        </p:nvSpPr>
        <p:spPr>
          <a:xfrm>
            <a:off x="7120723" y="6037786"/>
            <a:ext cx="288000" cy="288000"/>
          </a:xfrm>
          <a:prstGeom prst="rect">
            <a:avLst/>
          </a:prstGeom>
          <a:blipFill rotWithShape="1">
            <a:blip r:embed="rId3">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28" name="Google Shape;328;ge2858c0e62_0_0"/>
          <p:cNvSpPr txBox="1"/>
          <p:nvPr/>
        </p:nvSpPr>
        <p:spPr>
          <a:xfrm>
            <a:off x="7503541" y="6060947"/>
            <a:ext cx="4175700" cy="238800"/>
          </a:xfrm>
          <a:prstGeom prst="rect">
            <a:avLst/>
          </a:prstGeom>
          <a:noFill/>
          <a:ln>
            <a:noFill/>
          </a:ln>
        </p:spPr>
        <p:txBody>
          <a:bodyPr anchorCtr="0" anchor="t" bIns="0" lIns="0" spcFirstLastPara="1" rIns="0" wrap="square" tIns="12700">
            <a:noAutofit/>
          </a:bodyPr>
          <a:lstStyle/>
          <a:p>
            <a:pPr indent="0" lvl="0" marL="38100" marR="0" rtl="0" algn="l">
              <a:lnSpc>
                <a:spcPct val="100000"/>
              </a:lnSpc>
              <a:spcBef>
                <a:spcPts val="0"/>
              </a:spcBef>
              <a:spcAft>
                <a:spcPts val="0"/>
              </a:spcAft>
              <a:buClr>
                <a:srgbClr val="000000"/>
              </a:buClr>
              <a:buSzPts val="1400"/>
              <a:buFont typeface="Arial"/>
              <a:buNone/>
            </a:pPr>
            <a:r>
              <a:rPr b="0" i="1" lang="fr-FR" sz="1400" u="none" cap="none" strike="noStrike">
                <a:solidFill>
                  <a:srgbClr val="000000"/>
                </a:solidFill>
                <a:latin typeface="Corbel"/>
                <a:ea typeface="Corbel"/>
                <a:cs typeface="Corbel"/>
                <a:sym typeface="Corbel"/>
              </a:rPr>
              <a:t>Greenhouse gas equivalent 200 GtCO</a:t>
            </a:r>
            <a:r>
              <a:rPr b="0" baseline="-25000" i="1" lang="fr-FR" sz="1350" u="none" cap="none" strike="noStrike">
                <a:solidFill>
                  <a:srgbClr val="000000"/>
                </a:solidFill>
                <a:latin typeface="Corbel"/>
                <a:ea typeface="Corbel"/>
                <a:cs typeface="Corbel"/>
                <a:sym typeface="Corbel"/>
              </a:rPr>
              <a:t>2</a:t>
            </a:r>
            <a:r>
              <a:rPr b="0" i="1" lang="fr-FR" sz="1400" u="none" cap="none" strike="noStrike">
                <a:solidFill>
                  <a:srgbClr val="000000"/>
                </a:solidFill>
                <a:latin typeface="Corbel"/>
                <a:ea typeface="Corbel"/>
                <a:cs typeface="Corbel"/>
                <a:sym typeface="Corbel"/>
              </a:rPr>
              <a:t>eq</a:t>
            </a:r>
            <a:endParaRPr b="0" i="0" sz="1400" u="none" cap="none" strike="noStrike">
              <a:solidFill>
                <a:srgbClr val="000000"/>
              </a:solidFill>
              <a:latin typeface="Corbel"/>
              <a:ea typeface="Corbel"/>
              <a:cs typeface="Corbel"/>
              <a:sym typeface="Corbel"/>
            </a:endParaRPr>
          </a:p>
        </p:txBody>
      </p:sp>
      <p:sp>
        <p:nvSpPr>
          <p:cNvPr id="329" name="Google Shape;329;ge2858c0e62_0_0"/>
          <p:cNvSpPr txBox="1"/>
          <p:nvPr/>
        </p:nvSpPr>
        <p:spPr>
          <a:xfrm>
            <a:off x="7856772" y="1601225"/>
            <a:ext cx="2992200" cy="800700"/>
          </a:xfrm>
          <a:prstGeom prst="rect">
            <a:avLst/>
          </a:prstGeom>
          <a:solidFill>
            <a:schemeClr val="accent2"/>
          </a:solidFill>
          <a:ln>
            <a:noFill/>
          </a:ln>
        </p:spPr>
        <p:txBody>
          <a:bodyPr anchorCtr="0" anchor="t" bIns="0" lIns="0" spcFirstLastPara="1" rIns="0" wrap="square" tIns="44450">
            <a:noAutofit/>
          </a:bodyPr>
          <a:lstStyle/>
          <a:p>
            <a:pPr indent="0" lvl="0" marL="0" marR="0" rtl="0" algn="ctr">
              <a:lnSpc>
                <a:spcPct val="100000"/>
              </a:lnSpc>
              <a:spcBef>
                <a:spcPts val="0"/>
              </a:spcBef>
              <a:spcAft>
                <a:spcPts val="0"/>
              </a:spcAft>
              <a:buClr>
                <a:srgbClr val="000000"/>
              </a:buClr>
              <a:buSzPts val="1800"/>
              <a:buFont typeface="Arial"/>
              <a:buNone/>
            </a:pPr>
            <a:r>
              <a:rPr b="1" i="0" lang="fr-FR" sz="1800" u="none" cap="none" strike="noStrike">
                <a:solidFill>
                  <a:srgbClr val="FFFFFF"/>
                </a:solidFill>
                <a:latin typeface="Corbel"/>
                <a:ea typeface="Corbel"/>
                <a:cs typeface="Corbel"/>
                <a:sym typeface="Corbel"/>
              </a:rPr>
              <a:t>Current GHG emissions</a:t>
            </a:r>
            <a:endParaRPr b="0" i="0" sz="1800" u="none" cap="none" strike="noStrike">
              <a:solidFill>
                <a:srgbClr val="000000"/>
              </a:solidFill>
              <a:latin typeface="Corbel"/>
              <a:ea typeface="Corbel"/>
              <a:cs typeface="Corbel"/>
              <a:sym typeface="Corbel"/>
            </a:endParaRPr>
          </a:p>
          <a:p>
            <a:pPr indent="0" lvl="0" marL="0" marR="0" rtl="0" algn="ctr">
              <a:lnSpc>
                <a:spcPct val="119285"/>
              </a:lnSpc>
              <a:spcBef>
                <a:spcPts val="0"/>
              </a:spcBef>
              <a:spcAft>
                <a:spcPts val="0"/>
              </a:spcAft>
              <a:buClr>
                <a:srgbClr val="000000"/>
              </a:buClr>
              <a:buSzPts val="1800"/>
              <a:buFont typeface="Arial"/>
              <a:buNone/>
            </a:pPr>
            <a:r>
              <a:rPr b="1" i="0" lang="fr-FR" sz="1800" u="none" cap="none" strike="noStrike">
                <a:solidFill>
                  <a:srgbClr val="FFFFFF"/>
                </a:solidFill>
                <a:latin typeface="Corbel"/>
                <a:ea typeface="Corbel"/>
                <a:cs typeface="Corbel"/>
                <a:sym typeface="Corbel"/>
              </a:rPr>
              <a:t>≈ </a:t>
            </a:r>
            <a:r>
              <a:rPr b="1" i="0" lang="fr-FR" sz="2800" u="none" cap="none" strike="noStrike">
                <a:solidFill>
                  <a:srgbClr val="FFFFFF"/>
                </a:solidFill>
                <a:latin typeface="Corbel"/>
                <a:ea typeface="Corbel"/>
                <a:cs typeface="Corbel"/>
                <a:sym typeface="Corbel"/>
              </a:rPr>
              <a:t>50 </a:t>
            </a:r>
            <a:r>
              <a:rPr b="1" i="0" lang="fr-FR" sz="1800" u="none" cap="none" strike="noStrike">
                <a:solidFill>
                  <a:srgbClr val="FFFFFF"/>
                </a:solidFill>
                <a:latin typeface="Corbel"/>
                <a:ea typeface="Corbel"/>
                <a:cs typeface="Corbel"/>
                <a:sym typeface="Corbel"/>
              </a:rPr>
              <a:t>GtCO</a:t>
            </a:r>
            <a:r>
              <a:rPr b="1" baseline="-25000" i="0" lang="fr-FR" sz="1800" u="none" cap="none" strike="noStrike">
                <a:solidFill>
                  <a:srgbClr val="FFFFFF"/>
                </a:solidFill>
                <a:latin typeface="Corbel"/>
                <a:ea typeface="Corbel"/>
                <a:cs typeface="Corbel"/>
                <a:sym typeface="Corbel"/>
              </a:rPr>
              <a:t>2</a:t>
            </a:r>
            <a:r>
              <a:rPr b="1" i="0" lang="fr-FR" sz="1800" u="none" cap="none" strike="noStrike">
                <a:solidFill>
                  <a:srgbClr val="FFFFFF"/>
                </a:solidFill>
                <a:latin typeface="Corbel"/>
                <a:ea typeface="Corbel"/>
                <a:cs typeface="Corbel"/>
                <a:sym typeface="Corbel"/>
              </a:rPr>
              <a:t>/an</a:t>
            </a:r>
            <a:endParaRPr b="0" i="0" sz="1800" u="none" cap="none" strike="noStrike">
              <a:solidFill>
                <a:srgbClr val="000000"/>
              </a:solidFill>
              <a:latin typeface="Corbel"/>
              <a:ea typeface="Corbel"/>
              <a:cs typeface="Corbel"/>
              <a:sym typeface="Corbel"/>
            </a:endParaRPr>
          </a:p>
        </p:txBody>
      </p:sp>
      <p:graphicFrame>
        <p:nvGraphicFramePr>
          <p:cNvPr id="330" name="Google Shape;330;ge2858c0e62_0_0"/>
          <p:cNvGraphicFramePr/>
          <p:nvPr/>
        </p:nvGraphicFramePr>
        <p:xfrm>
          <a:off x="7211541" y="3038379"/>
          <a:ext cx="3000000" cy="3000000"/>
        </p:xfrm>
        <a:graphic>
          <a:graphicData uri="http://schemas.openxmlformats.org/drawingml/2006/table">
            <a:tbl>
              <a:tblPr bandRow="1" firstRow="1">
                <a:noFill/>
                <a:tableStyleId>{1CE84824-76EE-4BA2-8544-8A0C81DAB286}</a:tableStyleId>
              </a:tblPr>
              <a:tblGrid>
                <a:gridCol w="346650"/>
                <a:gridCol w="3202075"/>
                <a:gridCol w="382850"/>
              </a:tblGrid>
              <a:tr h="594375">
                <a:tc>
                  <a:txBody>
                    <a:bodyPr/>
                    <a:lstStyle/>
                    <a:p>
                      <a:pPr indent="0" lvl="0" marL="0" marR="0" rtl="0" algn="l">
                        <a:lnSpc>
                          <a:spcPct val="100000"/>
                        </a:lnSpc>
                        <a:spcBef>
                          <a:spcPts val="0"/>
                        </a:spcBef>
                        <a:spcAft>
                          <a:spcPts val="0"/>
                        </a:spcAft>
                        <a:buClr>
                          <a:srgbClr val="000000"/>
                        </a:buClr>
                        <a:buSzPts val="1700"/>
                        <a:buFont typeface="Arial"/>
                        <a:buNone/>
                      </a:pPr>
                      <a:r>
                        <a:t/>
                      </a:r>
                      <a:endParaRPr sz="1700" u="none" cap="none" strike="noStrike">
                        <a:latin typeface="Times New Roman"/>
                        <a:ea typeface="Times New Roman"/>
                        <a:cs typeface="Times New Roman"/>
                        <a:sym typeface="Times New Roman"/>
                      </a:endParaRPr>
                    </a:p>
                  </a:txBody>
                  <a:tcPr marT="0" marB="0" marR="0" marL="0">
                    <a:lnB cap="flat" cmpd="sng" w="38100">
                      <a:solidFill>
                        <a:schemeClr val="accent4"/>
                      </a:solidFill>
                      <a:prstDash val="solid"/>
                      <a:round/>
                      <a:headEnd len="sm" w="sm" type="none"/>
                      <a:tailEnd len="sm" w="sm" type="none"/>
                    </a:lnB>
                  </a:tcPr>
                </a:tc>
                <a:tc>
                  <a:txBody>
                    <a:bodyPr/>
                    <a:lstStyle/>
                    <a:p>
                      <a:pPr indent="0" lvl="0" marL="0" marR="0" rtl="0" algn="ctr">
                        <a:lnSpc>
                          <a:spcPct val="100000"/>
                        </a:lnSpc>
                        <a:spcBef>
                          <a:spcPts val="0"/>
                        </a:spcBef>
                        <a:spcAft>
                          <a:spcPts val="0"/>
                        </a:spcAft>
                        <a:buClr>
                          <a:srgbClr val="000000"/>
                        </a:buClr>
                        <a:buSzPts val="1800"/>
                        <a:buFont typeface="Arial"/>
                        <a:buNone/>
                      </a:pPr>
                      <a:r>
                        <a:rPr b="1" lang="fr-FR" sz="1800" u="none" cap="none" strike="noStrike">
                          <a:solidFill>
                            <a:srgbClr val="FFFFFF"/>
                          </a:solidFill>
                          <a:latin typeface="Century Gothic"/>
                          <a:ea typeface="Century Gothic"/>
                          <a:cs typeface="Century Gothic"/>
                          <a:sym typeface="Century Gothic"/>
                        </a:rPr>
                        <a:t>Time remaining</a:t>
                      </a:r>
                      <a:br>
                        <a:rPr b="1" lang="fr-FR" sz="1800" u="none" cap="none" strike="noStrike">
                          <a:solidFill>
                            <a:srgbClr val="FFFFFF"/>
                          </a:solidFill>
                          <a:latin typeface="Century Gothic"/>
                          <a:ea typeface="Century Gothic"/>
                          <a:cs typeface="Century Gothic"/>
                          <a:sym typeface="Century Gothic"/>
                        </a:rPr>
                      </a:br>
                      <a:r>
                        <a:rPr b="1" lang="fr-FR" sz="1800" u="none" cap="none" strike="noStrike">
                          <a:solidFill>
                            <a:srgbClr val="FFFFFF"/>
                          </a:solidFill>
                          <a:latin typeface="Century Gothic"/>
                          <a:ea typeface="Century Gothic"/>
                          <a:cs typeface="Century Gothic"/>
                          <a:sym typeface="Century Gothic"/>
                        </a:rPr>
                        <a:t>at constant emission levels</a:t>
                      </a:r>
                      <a:endParaRPr sz="1800" u="none" cap="none" strike="noStrike">
                        <a:latin typeface="Century Gothic"/>
                        <a:ea typeface="Century Gothic"/>
                        <a:cs typeface="Century Gothic"/>
                        <a:sym typeface="Century Gothic"/>
                      </a:endParaRPr>
                    </a:p>
                  </a:txBody>
                  <a:tcPr marT="45725" marB="0" marR="0" marL="0">
                    <a:lnB cap="flat" cmpd="sng" w="38100">
                      <a:solidFill>
                        <a:srgbClr val="F6AB38"/>
                      </a:solidFill>
                      <a:prstDash val="solid"/>
                      <a:round/>
                      <a:headEnd len="sm" w="sm" type="none"/>
                      <a:tailEnd len="sm" w="sm" type="none"/>
                    </a:lnB>
                    <a:solidFill>
                      <a:schemeClr val="accent4"/>
                    </a:solidFill>
                  </a:tcPr>
                </a:tc>
                <a:tc>
                  <a:txBody>
                    <a:bodyPr/>
                    <a:lstStyle/>
                    <a:p>
                      <a:pPr indent="0" lvl="0" marL="0" marR="0" rtl="0" algn="l">
                        <a:lnSpc>
                          <a:spcPct val="100000"/>
                        </a:lnSpc>
                        <a:spcBef>
                          <a:spcPts val="0"/>
                        </a:spcBef>
                        <a:spcAft>
                          <a:spcPts val="0"/>
                        </a:spcAft>
                        <a:buClr>
                          <a:srgbClr val="000000"/>
                        </a:buClr>
                        <a:buSzPts val="1700"/>
                        <a:buFont typeface="Arial"/>
                        <a:buNone/>
                      </a:pPr>
                      <a:r>
                        <a:t/>
                      </a:r>
                      <a:endParaRPr sz="1700" u="none" cap="none" strike="noStrike">
                        <a:latin typeface="Times New Roman"/>
                        <a:ea typeface="Times New Roman"/>
                        <a:cs typeface="Times New Roman"/>
                        <a:sym typeface="Times New Roman"/>
                      </a:endParaRPr>
                    </a:p>
                  </a:txBody>
                  <a:tcPr marT="0" marB="0" marR="0" marL="0">
                    <a:lnB cap="flat" cmpd="sng" w="38100">
                      <a:solidFill>
                        <a:srgbClr val="F6AB38"/>
                      </a:solidFill>
                      <a:prstDash val="solid"/>
                      <a:round/>
                      <a:headEnd len="sm" w="sm" type="none"/>
                      <a:tailEnd len="sm" w="sm" type="none"/>
                    </a:lnB>
                  </a:tcPr>
                </a:tc>
              </a:tr>
              <a:tr h="1476800">
                <a:tc gridSpan="3">
                  <a:txBody>
                    <a:bodyPr/>
                    <a:lstStyle/>
                    <a:p>
                      <a:pPr indent="0" lvl="0" marL="0" marR="0" rtl="0" algn="ctr">
                        <a:lnSpc>
                          <a:spcPct val="100000"/>
                        </a:lnSpc>
                        <a:spcBef>
                          <a:spcPts val="0"/>
                        </a:spcBef>
                        <a:spcAft>
                          <a:spcPts val="0"/>
                        </a:spcAft>
                        <a:buClr>
                          <a:srgbClr val="000000"/>
                        </a:buClr>
                        <a:buSzPts val="2800"/>
                        <a:buFont typeface="Arial"/>
                        <a:buNone/>
                      </a:pPr>
                      <a:r>
                        <a:rPr b="1" lang="fr-FR" sz="2900" u="none" cap="none" strike="noStrike">
                          <a:solidFill>
                            <a:srgbClr val="C00000"/>
                          </a:solidFill>
                          <a:latin typeface="Corbel"/>
                          <a:ea typeface="Corbel"/>
                          <a:cs typeface="Corbel"/>
                          <a:sym typeface="Corbel"/>
                        </a:rPr>
                        <a:t>2°C       ̶  23 years</a:t>
                      </a:r>
                      <a:endParaRPr sz="2900" u="none" cap="none" strike="noStrike">
                        <a:latin typeface="Corbel"/>
                        <a:ea typeface="Corbel"/>
                        <a:cs typeface="Corbel"/>
                        <a:sym typeface="Corbel"/>
                      </a:endParaRPr>
                    </a:p>
                    <a:p>
                      <a:pPr indent="0" lvl="0" marL="0" marR="0" rtl="0" algn="ctr">
                        <a:lnSpc>
                          <a:spcPct val="100000"/>
                        </a:lnSpc>
                        <a:spcBef>
                          <a:spcPts val="1970"/>
                        </a:spcBef>
                        <a:spcAft>
                          <a:spcPts val="0"/>
                        </a:spcAft>
                        <a:buClr>
                          <a:srgbClr val="000000"/>
                        </a:buClr>
                        <a:buSzPts val="2800"/>
                        <a:buFont typeface="Arial"/>
                        <a:buNone/>
                      </a:pPr>
                      <a:r>
                        <a:rPr b="1" lang="fr-FR" sz="2900" u="none" cap="none" strike="noStrike">
                          <a:solidFill>
                            <a:srgbClr val="70AD47"/>
                          </a:solidFill>
                          <a:latin typeface="Corbel"/>
                          <a:ea typeface="Corbel"/>
                          <a:cs typeface="Corbel"/>
                          <a:sym typeface="Corbel"/>
                        </a:rPr>
                        <a:t>1.5°C     ̶  8 years</a:t>
                      </a:r>
                      <a:endParaRPr b="1" sz="2900" u="none" cap="none" strike="noStrike">
                        <a:solidFill>
                          <a:srgbClr val="70AD47"/>
                        </a:solidFill>
                        <a:latin typeface="Corbel"/>
                        <a:ea typeface="Corbel"/>
                        <a:cs typeface="Corbel"/>
                        <a:sym typeface="Corbel"/>
                      </a:endParaRPr>
                    </a:p>
                    <a:p>
                      <a:pPr indent="0" lvl="0" marL="0" marR="0" rtl="0" algn="ctr">
                        <a:lnSpc>
                          <a:spcPct val="100000"/>
                        </a:lnSpc>
                        <a:spcBef>
                          <a:spcPts val="1970"/>
                        </a:spcBef>
                        <a:spcAft>
                          <a:spcPts val="0"/>
                        </a:spcAft>
                        <a:buClr>
                          <a:srgbClr val="000000"/>
                        </a:buClr>
                        <a:buSzPts val="2800"/>
                        <a:buFont typeface="Arial"/>
                        <a:buNone/>
                      </a:pPr>
                      <a:r>
                        <a:rPr b="1" lang="fr-FR" sz="1900">
                          <a:latin typeface="Corbel"/>
                          <a:ea typeface="Corbel"/>
                          <a:cs typeface="Corbel"/>
                          <a:sym typeface="Corbel"/>
                        </a:rPr>
                        <a:t>starting from 2018</a:t>
                      </a:r>
                      <a:endParaRPr b="1" sz="1900">
                        <a:latin typeface="Corbel"/>
                        <a:ea typeface="Corbel"/>
                        <a:cs typeface="Corbel"/>
                        <a:sym typeface="Corbel"/>
                      </a:endParaRPr>
                    </a:p>
                  </a:txBody>
                  <a:tcPr marT="165725" marB="0" marR="0" marL="0">
                    <a:lnL cap="flat" cmpd="sng" w="38100">
                      <a:solidFill>
                        <a:srgbClr val="F6AB38"/>
                      </a:solidFill>
                      <a:prstDash val="solid"/>
                      <a:round/>
                      <a:headEnd len="sm" w="sm" type="none"/>
                      <a:tailEnd len="sm" w="sm" type="none"/>
                    </a:lnL>
                    <a:lnR cap="flat" cmpd="sng" w="38100">
                      <a:solidFill>
                        <a:srgbClr val="F6AB38"/>
                      </a:solidFill>
                      <a:prstDash val="solid"/>
                      <a:round/>
                      <a:headEnd len="sm" w="sm" type="none"/>
                      <a:tailEnd len="sm" w="sm" type="none"/>
                    </a:lnR>
                    <a:lnT cap="flat" cmpd="sng" w="38100">
                      <a:solidFill>
                        <a:schemeClr val="accent4"/>
                      </a:solidFill>
                      <a:prstDash val="solid"/>
                      <a:round/>
                      <a:headEnd len="sm" w="sm" type="none"/>
                      <a:tailEnd len="sm" w="sm" type="none"/>
                    </a:lnT>
                    <a:lnB cap="flat" cmpd="sng" w="38100">
                      <a:solidFill>
                        <a:srgbClr val="F6AB38"/>
                      </a:solidFill>
                      <a:prstDash val="solid"/>
                      <a:round/>
                      <a:headEnd len="sm" w="sm" type="none"/>
                      <a:tailEnd len="sm" w="sm" type="none"/>
                    </a:lnB>
                  </a:tcPr>
                </a:tc>
                <a:tc hMerge="1"/>
                <a:tc hMerge="1"/>
              </a:tr>
            </a:tbl>
          </a:graphicData>
        </a:graphic>
      </p:graphicFrame>
      <p:sp>
        <p:nvSpPr>
          <p:cNvPr id="331" name="Google Shape;331;ge2858c0e62_0_0"/>
          <p:cNvSpPr/>
          <p:nvPr/>
        </p:nvSpPr>
        <p:spPr>
          <a:xfrm>
            <a:off x="10737074" y="3858300"/>
            <a:ext cx="971700" cy="980700"/>
          </a:xfrm>
          <a:prstGeom prst="rect">
            <a:avLst/>
          </a:prstGeom>
          <a:blipFill rotWithShape="1">
            <a:blip r:embed="rId4">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pic>
        <p:nvPicPr>
          <p:cNvPr id="332" name="Google Shape;332;ge2858c0e62_0_0"/>
          <p:cNvPicPr preferRelativeResize="0"/>
          <p:nvPr/>
        </p:nvPicPr>
        <p:blipFill>
          <a:blip r:embed="rId5">
            <a:alphaModFix/>
          </a:blip>
          <a:stretch>
            <a:fillRect/>
          </a:stretch>
        </p:blipFill>
        <p:spPr>
          <a:xfrm>
            <a:off x="6866400" y="1593950"/>
            <a:ext cx="345150" cy="853700"/>
          </a:xfrm>
          <a:prstGeom prst="rect">
            <a:avLst/>
          </a:prstGeom>
          <a:noFill/>
          <a:ln>
            <a:noFill/>
          </a:ln>
        </p:spPr>
      </p:pic>
      <p:pic>
        <p:nvPicPr>
          <p:cNvPr id="333" name="Google Shape;333;ge2858c0e62_0_0"/>
          <p:cNvPicPr preferRelativeResize="0"/>
          <p:nvPr/>
        </p:nvPicPr>
        <p:blipFill>
          <a:blip r:embed="rId6">
            <a:alphaModFix/>
          </a:blip>
          <a:stretch>
            <a:fillRect/>
          </a:stretch>
        </p:blipFill>
        <p:spPr>
          <a:xfrm>
            <a:off x="11007925" y="5566900"/>
            <a:ext cx="1190625" cy="1228725"/>
          </a:xfrm>
          <a:prstGeom prst="rect">
            <a:avLst/>
          </a:prstGeom>
          <a:noFill/>
          <a:ln>
            <a:noFill/>
          </a:ln>
        </p:spPr>
      </p:pic>
      <p:sp>
        <p:nvSpPr>
          <p:cNvPr id="334" name="Google Shape;334;ge2858c0e62_0_0"/>
          <p:cNvSpPr/>
          <p:nvPr/>
        </p:nvSpPr>
        <p:spPr>
          <a:xfrm>
            <a:off x="6624325" y="1452875"/>
            <a:ext cx="879300" cy="1097400"/>
          </a:xfrm>
          <a:prstGeom prst="rect">
            <a:avLst/>
          </a:prstGeom>
          <a:noFill/>
          <a:ln cap="flat" cmpd="sng" w="9525">
            <a:solidFill>
              <a:schemeClr val="accent2"/>
            </a:solidFill>
            <a:prstDash val="solid"/>
            <a:round/>
            <a:headEnd len="sm" w="sm" type="none"/>
            <a:tailEnd len="sm" w="sm" type="none"/>
          </a:ln>
        </p:spPr>
        <p:txBody>
          <a:bodyPr anchorCtr="0" anchor="ctr" bIns="91425" lIns="91425" spcFirstLastPara="1" rIns="91425" wrap="square" tIns="91425">
            <a:noAutofit/>
          </a:bodyPr>
          <a:lstStyle/>
          <a:p>
            <a:pPr indent="0" lvl="0" marL="0" rtl="0" algn="l">
              <a:spcBef>
                <a:spcPts val="0"/>
              </a:spcBef>
              <a:spcAft>
                <a:spcPts val="0"/>
              </a:spcAft>
              <a:buNone/>
            </a:pPr>
            <a:r>
              <a:t/>
            </a:r>
            <a:endParaRPr/>
          </a:p>
        </p:txBody>
      </p:sp>
      <p:grpSp>
        <p:nvGrpSpPr>
          <p:cNvPr id="335" name="Google Shape;335;ge2858c0e62_0_0"/>
          <p:cNvGrpSpPr/>
          <p:nvPr/>
        </p:nvGrpSpPr>
        <p:grpSpPr>
          <a:xfrm>
            <a:off x="520825" y="1413019"/>
            <a:ext cx="5529333" cy="5252928"/>
            <a:chOff x="520825" y="1413019"/>
            <a:chExt cx="5529333" cy="5252928"/>
          </a:xfrm>
        </p:grpSpPr>
        <p:grpSp>
          <p:nvGrpSpPr>
            <p:cNvPr id="336" name="Google Shape;336;ge2858c0e62_0_0"/>
            <p:cNvGrpSpPr/>
            <p:nvPr/>
          </p:nvGrpSpPr>
          <p:grpSpPr>
            <a:xfrm>
              <a:off x="520825" y="1413019"/>
              <a:ext cx="5529333" cy="5252928"/>
              <a:chOff x="475904" y="1046960"/>
              <a:chExt cx="5889788" cy="5552191"/>
            </a:xfrm>
          </p:grpSpPr>
          <p:sp>
            <p:nvSpPr>
              <p:cNvPr id="337" name="Google Shape;337;ge2858c0e62_0_0"/>
              <p:cNvSpPr/>
              <p:nvPr/>
            </p:nvSpPr>
            <p:spPr>
              <a:xfrm>
                <a:off x="736815" y="1406654"/>
                <a:ext cx="115443" cy="5182626"/>
              </a:xfrm>
              <a:custGeom>
                <a:rect b="b" l="l" r="r" t="t"/>
                <a:pathLst>
                  <a:path extrusionOk="0" h="5542915" w="114300">
                    <a:moveTo>
                      <a:pt x="76200" y="95253"/>
                    </a:moveTo>
                    <a:lnTo>
                      <a:pt x="38100" y="95253"/>
                    </a:lnTo>
                    <a:lnTo>
                      <a:pt x="38099" y="5542350"/>
                    </a:lnTo>
                    <a:lnTo>
                      <a:pt x="76199" y="5542350"/>
                    </a:lnTo>
                    <a:lnTo>
                      <a:pt x="76200" y="95253"/>
                    </a:lnTo>
                    <a:close/>
                  </a:path>
                  <a:path extrusionOk="0" h="5542915" w="114300">
                    <a:moveTo>
                      <a:pt x="57150" y="0"/>
                    </a:moveTo>
                    <a:lnTo>
                      <a:pt x="0" y="114300"/>
                    </a:lnTo>
                    <a:lnTo>
                      <a:pt x="38099" y="114300"/>
                    </a:lnTo>
                    <a:lnTo>
                      <a:pt x="38100" y="95253"/>
                    </a:lnTo>
                    <a:lnTo>
                      <a:pt x="104776" y="95253"/>
                    </a:lnTo>
                    <a:lnTo>
                      <a:pt x="57150" y="0"/>
                    </a:lnTo>
                    <a:close/>
                  </a:path>
                  <a:path extrusionOk="0" h="5542915" w="114300">
                    <a:moveTo>
                      <a:pt x="104776" y="95253"/>
                    </a:moveTo>
                    <a:lnTo>
                      <a:pt x="76200" y="95253"/>
                    </a:lnTo>
                    <a:lnTo>
                      <a:pt x="76199" y="114300"/>
                    </a:lnTo>
                    <a:lnTo>
                      <a:pt x="114300" y="114300"/>
                    </a:lnTo>
                    <a:lnTo>
                      <a:pt x="104776" y="95253"/>
                    </a:lnTo>
                    <a:close/>
                  </a:path>
                </a:pathLst>
              </a:custGeom>
              <a:solidFill>
                <a:srgbClr val="000000"/>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38" name="Google Shape;338;ge2858c0e62_0_0"/>
              <p:cNvSpPr/>
              <p:nvPr/>
            </p:nvSpPr>
            <p:spPr>
              <a:xfrm>
                <a:off x="1013419" y="3167075"/>
                <a:ext cx="1024200" cy="661500"/>
              </a:xfrm>
              <a:prstGeom prst="rect">
                <a:avLst/>
              </a:prstGeom>
              <a:blipFill rotWithShape="1">
                <a:blip r:embed="rId7">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39" name="Google Shape;339;ge2858c0e62_0_0"/>
              <p:cNvSpPr/>
              <p:nvPr/>
            </p:nvSpPr>
            <p:spPr>
              <a:xfrm>
                <a:off x="1025447" y="3858553"/>
                <a:ext cx="1024200" cy="661500"/>
              </a:xfrm>
              <a:prstGeom prst="rect">
                <a:avLst/>
              </a:prstGeom>
              <a:blipFill rotWithShape="1">
                <a:blip r:embed="rId8">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0" name="Google Shape;340;ge2858c0e62_0_0"/>
              <p:cNvSpPr/>
              <p:nvPr/>
            </p:nvSpPr>
            <p:spPr>
              <a:xfrm>
                <a:off x="1025447" y="4551569"/>
                <a:ext cx="1024200" cy="658500"/>
              </a:xfrm>
              <a:prstGeom prst="rect">
                <a:avLst/>
              </a:prstGeom>
              <a:blipFill rotWithShape="1">
                <a:blip r:embed="rId9">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1" name="Google Shape;341;ge2858c0e62_0_0"/>
              <p:cNvSpPr/>
              <p:nvPr/>
            </p:nvSpPr>
            <p:spPr>
              <a:xfrm>
                <a:off x="1025447" y="5241588"/>
                <a:ext cx="1024200" cy="661500"/>
              </a:xfrm>
              <a:prstGeom prst="rect">
                <a:avLst/>
              </a:prstGeom>
              <a:blipFill rotWithShape="1">
                <a:blip r:embed="rId10">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2" name="Google Shape;342;ge2858c0e62_0_0"/>
              <p:cNvSpPr/>
              <p:nvPr/>
            </p:nvSpPr>
            <p:spPr>
              <a:xfrm>
                <a:off x="1025447" y="5934604"/>
                <a:ext cx="1024200" cy="661500"/>
              </a:xfrm>
              <a:prstGeom prst="rect">
                <a:avLst/>
              </a:prstGeom>
              <a:blipFill rotWithShape="1">
                <a:blip r:embed="rId11">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3" name="Google Shape;343;ge2858c0e62_0_0"/>
              <p:cNvSpPr/>
              <p:nvPr/>
            </p:nvSpPr>
            <p:spPr>
              <a:xfrm>
                <a:off x="3546307" y="3245005"/>
                <a:ext cx="114300" cy="3344545"/>
              </a:xfrm>
              <a:custGeom>
                <a:rect b="b" l="l" r="r" t="t"/>
                <a:pathLst>
                  <a:path extrusionOk="0" h="3344545" w="114300">
                    <a:moveTo>
                      <a:pt x="76200" y="95248"/>
                    </a:moveTo>
                    <a:lnTo>
                      <a:pt x="38100" y="95248"/>
                    </a:lnTo>
                    <a:lnTo>
                      <a:pt x="38100" y="3344304"/>
                    </a:lnTo>
                    <a:lnTo>
                      <a:pt x="76200" y="3344304"/>
                    </a:lnTo>
                    <a:lnTo>
                      <a:pt x="76200" y="95248"/>
                    </a:lnTo>
                    <a:close/>
                  </a:path>
                  <a:path extrusionOk="0" h="3344545" w="114300">
                    <a:moveTo>
                      <a:pt x="57150" y="0"/>
                    </a:moveTo>
                    <a:lnTo>
                      <a:pt x="0" y="114300"/>
                    </a:lnTo>
                    <a:lnTo>
                      <a:pt x="38100" y="114300"/>
                    </a:lnTo>
                    <a:lnTo>
                      <a:pt x="38100" y="95248"/>
                    </a:lnTo>
                    <a:lnTo>
                      <a:pt x="104774" y="95248"/>
                    </a:lnTo>
                    <a:lnTo>
                      <a:pt x="57150" y="0"/>
                    </a:lnTo>
                    <a:close/>
                  </a:path>
                  <a:path extrusionOk="0" h="3344545" w="114300">
                    <a:moveTo>
                      <a:pt x="104774" y="95248"/>
                    </a:moveTo>
                    <a:lnTo>
                      <a:pt x="76200" y="95248"/>
                    </a:lnTo>
                    <a:lnTo>
                      <a:pt x="76200" y="114300"/>
                    </a:lnTo>
                    <a:lnTo>
                      <a:pt x="114300" y="114300"/>
                    </a:lnTo>
                    <a:lnTo>
                      <a:pt x="104774" y="95248"/>
                    </a:lnTo>
                    <a:close/>
                  </a:path>
                </a:pathLst>
              </a:custGeom>
              <a:solidFill>
                <a:srgbClr val="000000"/>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4" name="Google Shape;344;ge2858c0e62_0_0"/>
              <p:cNvSpPr txBox="1"/>
              <p:nvPr/>
            </p:nvSpPr>
            <p:spPr>
              <a:xfrm>
                <a:off x="3906202" y="5070412"/>
                <a:ext cx="1931100" cy="513000"/>
              </a:xfrm>
              <a:prstGeom prst="rect">
                <a:avLst/>
              </a:prstGeom>
              <a:noFill/>
              <a:ln>
                <a:noFill/>
              </a:ln>
            </p:spPr>
            <p:txBody>
              <a:bodyPr anchorCtr="0" anchor="t" bIns="0" lIns="0" spcFirstLastPara="1" rIns="0" wrap="square" tIns="12700">
                <a:noAutofit/>
              </a:bodyPr>
              <a:lstStyle/>
              <a:p>
                <a:pPr indent="0" lvl="0" marL="38100" marR="30480" rtl="0" algn="l">
                  <a:lnSpc>
                    <a:spcPct val="100000"/>
                  </a:lnSpc>
                  <a:spcBef>
                    <a:spcPts val="0"/>
                  </a:spcBef>
                  <a:spcAft>
                    <a:spcPts val="0"/>
                  </a:spcAft>
                  <a:buClr>
                    <a:srgbClr val="000000"/>
                  </a:buClr>
                  <a:buSzPts val="1600"/>
                  <a:buFont typeface="Arial"/>
                  <a:buNone/>
                </a:pPr>
                <a:r>
                  <a:rPr b="1" i="0" lang="fr-FR" sz="1600" u="none" cap="none" strike="noStrike">
                    <a:solidFill>
                      <a:srgbClr val="000000"/>
                    </a:solidFill>
                    <a:latin typeface="Corbel"/>
                    <a:ea typeface="Corbel"/>
                    <a:cs typeface="Corbel"/>
                    <a:sym typeface="Corbel"/>
                  </a:rPr>
                  <a:t>Already emitted</a:t>
                </a:r>
                <a:br>
                  <a:rPr b="1" i="0" lang="fr-FR" sz="1600" u="none" cap="none" strike="noStrike">
                    <a:solidFill>
                      <a:srgbClr val="000000"/>
                    </a:solidFill>
                    <a:latin typeface="Corbel"/>
                    <a:ea typeface="Corbel"/>
                    <a:cs typeface="Corbel"/>
                    <a:sym typeface="Corbel"/>
                  </a:rPr>
                </a:br>
                <a:r>
                  <a:rPr b="1" i="0" lang="fr-FR" sz="1600" u="none" cap="none" strike="noStrike">
                    <a:solidFill>
                      <a:srgbClr val="000000"/>
                    </a:solidFill>
                    <a:latin typeface="Corbel"/>
                    <a:ea typeface="Corbel"/>
                    <a:cs typeface="Corbel"/>
                    <a:sym typeface="Corbel"/>
                  </a:rPr>
                  <a:t>1 940 GtCO</a:t>
                </a:r>
                <a:r>
                  <a:rPr b="1" baseline="-25000" i="0" lang="fr-FR" sz="1650" u="none" cap="none" strike="noStrike">
                    <a:solidFill>
                      <a:srgbClr val="000000"/>
                    </a:solidFill>
                    <a:latin typeface="Corbel"/>
                    <a:ea typeface="Corbel"/>
                    <a:cs typeface="Corbel"/>
                    <a:sym typeface="Corbel"/>
                  </a:rPr>
                  <a:t>2</a:t>
                </a:r>
                <a:endParaRPr b="0" baseline="-25000" i="0" sz="1650" u="none" cap="none" strike="noStrike">
                  <a:solidFill>
                    <a:srgbClr val="000000"/>
                  </a:solidFill>
                  <a:latin typeface="Corbel"/>
                  <a:ea typeface="Corbel"/>
                  <a:cs typeface="Corbel"/>
                  <a:sym typeface="Corbel"/>
                </a:endParaRPr>
              </a:p>
            </p:txBody>
          </p:sp>
          <p:sp>
            <p:nvSpPr>
              <p:cNvPr id="345" name="Google Shape;345;ge2858c0e62_0_0"/>
              <p:cNvSpPr/>
              <p:nvPr/>
            </p:nvSpPr>
            <p:spPr>
              <a:xfrm>
                <a:off x="2189784" y="3145212"/>
                <a:ext cx="1024200" cy="658500"/>
              </a:xfrm>
              <a:prstGeom prst="rect">
                <a:avLst/>
              </a:prstGeom>
              <a:blipFill rotWithShape="1">
                <a:blip r:embed="rId12">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6" name="Google Shape;346;ge2858c0e62_0_0"/>
              <p:cNvSpPr/>
              <p:nvPr/>
            </p:nvSpPr>
            <p:spPr>
              <a:xfrm>
                <a:off x="2189784" y="3841074"/>
                <a:ext cx="1024200" cy="661500"/>
              </a:xfrm>
              <a:prstGeom prst="rect">
                <a:avLst/>
              </a:prstGeom>
              <a:blipFill rotWithShape="1">
                <a:blip r:embed="rId13">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7" name="Google Shape;347;ge2858c0e62_0_0"/>
              <p:cNvSpPr/>
              <p:nvPr/>
            </p:nvSpPr>
            <p:spPr>
              <a:xfrm>
                <a:off x="2189784" y="4539933"/>
                <a:ext cx="1024200" cy="661500"/>
              </a:xfrm>
              <a:prstGeom prst="rect">
                <a:avLst/>
              </a:prstGeom>
              <a:blipFill rotWithShape="1">
                <a:blip r:embed="rId14">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8" name="Google Shape;348;ge2858c0e62_0_0"/>
              <p:cNvSpPr/>
              <p:nvPr/>
            </p:nvSpPr>
            <p:spPr>
              <a:xfrm>
                <a:off x="2212724" y="5240076"/>
                <a:ext cx="1024200" cy="661500"/>
              </a:xfrm>
              <a:prstGeom prst="rect">
                <a:avLst/>
              </a:prstGeom>
              <a:blipFill rotWithShape="1">
                <a:blip r:embed="rId15">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49" name="Google Shape;349;ge2858c0e62_0_0"/>
              <p:cNvSpPr/>
              <p:nvPr/>
            </p:nvSpPr>
            <p:spPr>
              <a:xfrm>
                <a:off x="2189784" y="5937651"/>
                <a:ext cx="1024200" cy="661500"/>
              </a:xfrm>
              <a:prstGeom prst="rect">
                <a:avLst/>
              </a:prstGeom>
              <a:blipFill rotWithShape="1">
                <a:blip r:embed="rId16">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50" name="Google Shape;350;ge2858c0e62_0_0"/>
              <p:cNvSpPr/>
              <p:nvPr/>
            </p:nvSpPr>
            <p:spPr>
              <a:xfrm>
                <a:off x="3691609" y="3243072"/>
                <a:ext cx="1771014" cy="2539"/>
              </a:xfrm>
              <a:custGeom>
                <a:rect b="b" l="l" r="r" t="t"/>
                <a:pathLst>
                  <a:path extrusionOk="0" h="2539" w="1771014">
                    <a:moveTo>
                      <a:pt x="0" y="1933"/>
                    </a:moveTo>
                    <a:lnTo>
                      <a:pt x="1770529" y="0"/>
                    </a:lnTo>
                  </a:path>
                </a:pathLst>
              </a:custGeom>
              <a:noFill/>
              <a:ln cap="flat" cmpd="sng" w="38100">
                <a:solidFill>
                  <a:srgbClr val="000000"/>
                </a:solidFill>
                <a:prstDash val="solid"/>
                <a:round/>
                <a:headEnd len="sm" w="sm" type="none"/>
                <a:tailEnd len="sm" w="sm" type="none"/>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51" name="Google Shape;351;ge2858c0e62_0_0"/>
              <p:cNvSpPr txBox="1"/>
              <p:nvPr/>
            </p:nvSpPr>
            <p:spPr>
              <a:xfrm rot="-5400000">
                <a:off x="-397996" y="3358277"/>
                <a:ext cx="2010000" cy="262200"/>
              </a:xfrm>
              <a:prstGeom prst="rect">
                <a:avLst/>
              </a:prstGeom>
              <a:noFill/>
              <a:ln>
                <a:noFill/>
              </a:ln>
            </p:spPr>
            <p:txBody>
              <a:bodyPr anchorCtr="0" anchor="t" bIns="0" lIns="0" spcFirstLastPara="1" rIns="0" wrap="square" tIns="13950">
                <a:noAutofit/>
              </a:bodyPr>
              <a:lstStyle/>
              <a:p>
                <a:pPr indent="0" lvl="0" marL="12700" marR="0" rtl="0" algn="l">
                  <a:lnSpc>
                    <a:spcPct val="100000"/>
                  </a:lnSpc>
                  <a:spcBef>
                    <a:spcPts val="0"/>
                  </a:spcBef>
                  <a:spcAft>
                    <a:spcPts val="0"/>
                  </a:spcAft>
                  <a:buClr>
                    <a:srgbClr val="000000"/>
                  </a:buClr>
                  <a:buSzPts val="1600"/>
                  <a:buFont typeface="Arial"/>
                  <a:buNone/>
                </a:pPr>
                <a:r>
                  <a:rPr b="1" i="0" lang="fr-FR" sz="1600" u="none" cap="none" strike="noStrike">
                    <a:solidFill>
                      <a:srgbClr val="000000"/>
                    </a:solidFill>
                    <a:latin typeface="Corbel"/>
                    <a:ea typeface="Corbel"/>
                    <a:cs typeface="Corbel"/>
                    <a:sym typeface="Corbel"/>
                  </a:rPr>
                  <a:t>Carbon budget</a:t>
                </a:r>
                <a:endParaRPr b="0" i="0" sz="1600" u="none" cap="none" strike="noStrike">
                  <a:solidFill>
                    <a:srgbClr val="000000"/>
                  </a:solidFill>
                  <a:latin typeface="Corbel"/>
                  <a:ea typeface="Corbel"/>
                  <a:cs typeface="Corbel"/>
                  <a:sym typeface="Corbel"/>
                </a:endParaRPr>
              </a:p>
            </p:txBody>
          </p:sp>
          <p:sp>
            <p:nvSpPr>
              <p:cNvPr id="352" name="Google Shape;352;ge2858c0e62_0_0"/>
              <p:cNvSpPr/>
              <p:nvPr/>
            </p:nvSpPr>
            <p:spPr>
              <a:xfrm>
                <a:off x="1037639" y="2473563"/>
                <a:ext cx="1024200" cy="661500"/>
              </a:xfrm>
              <a:prstGeom prst="rect">
                <a:avLst/>
              </a:prstGeom>
              <a:blipFill rotWithShape="1">
                <a:blip r:embed="rId17">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53" name="Google Shape;353;ge2858c0e62_0_0"/>
              <p:cNvSpPr/>
              <p:nvPr/>
            </p:nvSpPr>
            <p:spPr>
              <a:xfrm>
                <a:off x="3533696" y="2492617"/>
                <a:ext cx="114300" cy="734694"/>
              </a:xfrm>
              <a:custGeom>
                <a:rect b="b" l="l" r="r" t="t"/>
                <a:pathLst>
                  <a:path extrusionOk="0" h="734694" w="114300">
                    <a:moveTo>
                      <a:pt x="76200" y="95250"/>
                    </a:moveTo>
                    <a:lnTo>
                      <a:pt x="38100" y="95250"/>
                    </a:lnTo>
                    <a:lnTo>
                      <a:pt x="38100" y="734136"/>
                    </a:lnTo>
                    <a:lnTo>
                      <a:pt x="76200" y="734136"/>
                    </a:lnTo>
                    <a:lnTo>
                      <a:pt x="76200" y="95250"/>
                    </a:lnTo>
                    <a:close/>
                  </a:path>
                  <a:path extrusionOk="0" h="734694" w="114300">
                    <a:moveTo>
                      <a:pt x="57151" y="0"/>
                    </a:moveTo>
                    <a:lnTo>
                      <a:pt x="0" y="114300"/>
                    </a:lnTo>
                    <a:lnTo>
                      <a:pt x="38100" y="114300"/>
                    </a:lnTo>
                    <a:lnTo>
                      <a:pt x="38100" y="95250"/>
                    </a:lnTo>
                    <a:lnTo>
                      <a:pt x="104775" y="95250"/>
                    </a:lnTo>
                    <a:lnTo>
                      <a:pt x="57151" y="0"/>
                    </a:lnTo>
                    <a:close/>
                  </a:path>
                  <a:path extrusionOk="0" h="734694" w="114300">
                    <a:moveTo>
                      <a:pt x="104775" y="95250"/>
                    </a:moveTo>
                    <a:lnTo>
                      <a:pt x="76200" y="95250"/>
                    </a:lnTo>
                    <a:lnTo>
                      <a:pt x="76200" y="114300"/>
                    </a:lnTo>
                    <a:lnTo>
                      <a:pt x="114300" y="114300"/>
                    </a:lnTo>
                    <a:lnTo>
                      <a:pt x="104775" y="95250"/>
                    </a:lnTo>
                    <a:close/>
                  </a:path>
                </a:pathLst>
              </a:custGeom>
              <a:solidFill>
                <a:srgbClr val="70AD47"/>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54" name="Google Shape;354;ge2858c0e62_0_0"/>
              <p:cNvSpPr/>
              <p:nvPr/>
            </p:nvSpPr>
            <p:spPr>
              <a:xfrm>
                <a:off x="968234" y="1089215"/>
                <a:ext cx="1027200" cy="661500"/>
              </a:xfrm>
              <a:prstGeom prst="rect">
                <a:avLst/>
              </a:prstGeom>
              <a:blipFill rotWithShape="1">
                <a:blip r:embed="rId18">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55" name="Google Shape;355;ge2858c0e62_0_0"/>
              <p:cNvSpPr/>
              <p:nvPr/>
            </p:nvSpPr>
            <p:spPr>
              <a:xfrm>
                <a:off x="1010208" y="1779506"/>
                <a:ext cx="1027200" cy="661500"/>
              </a:xfrm>
              <a:prstGeom prst="rect">
                <a:avLst/>
              </a:prstGeom>
              <a:blipFill rotWithShape="1">
                <a:blip r:embed="rId19">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56" name="Google Shape;356;ge2858c0e62_0_0"/>
              <p:cNvSpPr/>
              <p:nvPr/>
            </p:nvSpPr>
            <p:spPr>
              <a:xfrm>
                <a:off x="3736022" y="1046960"/>
                <a:ext cx="114300" cy="2179955"/>
              </a:xfrm>
              <a:custGeom>
                <a:rect b="b" l="l" r="r" t="t"/>
                <a:pathLst>
                  <a:path extrusionOk="0" h="2179955" w="114300">
                    <a:moveTo>
                      <a:pt x="76200" y="95247"/>
                    </a:moveTo>
                    <a:lnTo>
                      <a:pt x="38100" y="95247"/>
                    </a:lnTo>
                    <a:lnTo>
                      <a:pt x="38098" y="2179793"/>
                    </a:lnTo>
                    <a:lnTo>
                      <a:pt x="76198" y="2179793"/>
                    </a:lnTo>
                    <a:lnTo>
                      <a:pt x="76200" y="95247"/>
                    </a:lnTo>
                    <a:close/>
                  </a:path>
                  <a:path extrusionOk="0" h="2179955" w="114300">
                    <a:moveTo>
                      <a:pt x="57150" y="0"/>
                    </a:moveTo>
                    <a:lnTo>
                      <a:pt x="0" y="114300"/>
                    </a:lnTo>
                    <a:lnTo>
                      <a:pt x="38099" y="114300"/>
                    </a:lnTo>
                    <a:lnTo>
                      <a:pt x="38100" y="95247"/>
                    </a:lnTo>
                    <a:lnTo>
                      <a:pt x="104773" y="95247"/>
                    </a:lnTo>
                    <a:lnTo>
                      <a:pt x="57150" y="0"/>
                    </a:lnTo>
                    <a:close/>
                  </a:path>
                  <a:path extrusionOk="0" h="2179955" w="114300">
                    <a:moveTo>
                      <a:pt x="104773" y="95247"/>
                    </a:moveTo>
                    <a:lnTo>
                      <a:pt x="76200" y="95247"/>
                    </a:lnTo>
                    <a:lnTo>
                      <a:pt x="76199" y="114300"/>
                    </a:lnTo>
                    <a:lnTo>
                      <a:pt x="114300" y="114300"/>
                    </a:lnTo>
                    <a:lnTo>
                      <a:pt x="104773" y="95247"/>
                    </a:lnTo>
                    <a:close/>
                  </a:path>
                </a:pathLst>
              </a:custGeom>
              <a:solidFill>
                <a:srgbClr val="C00000"/>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57" name="Google Shape;357;ge2858c0e62_0_0"/>
              <p:cNvSpPr txBox="1"/>
              <p:nvPr/>
            </p:nvSpPr>
            <p:spPr>
              <a:xfrm>
                <a:off x="3892793" y="1256326"/>
                <a:ext cx="2472900" cy="1668900"/>
              </a:xfrm>
              <a:prstGeom prst="rect">
                <a:avLst/>
              </a:prstGeom>
              <a:noFill/>
              <a:ln>
                <a:noFill/>
              </a:ln>
            </p:spPr>
            <p:txBody>
              <a:bodyPr anchorCtr="0" anchor="t" bIns="0" lIns="0" spcFirstLastPara="1" rIns="0" wrap="square" tIns="12700">
                <a:noAutofit/>
              </a:bodyPr>
              <a:lstStyle/>
              <a:p>
                <a:pPr indent="0" lvl="0" marL="50800" marR="177800" rtl="0" algn="l">
                  <a:lnSpc>
                    <a:spcPct val="100000"/>
                  </a:lnSpc>
                  <a:spcBef>
                    <a:spcPts val="0"/>
                  </a:spcBef>
                  <a:spcAft>
                    <a:spcPts val="0"/>
                  </a:spcAft>
                  <a:buClr>
                    <a:srgbClr val="000000"/>
                  </a:buClr>
                  <a:buSzPts val="1600"/>
                  <a:buFont typeface="Arial"/>
                  <a:buNone/>
                </a:pPr>
                <a:r>
                  <a:rPr b="1" i="0" lang="fr-FR" sz="1600" u="none" cap="none" strike="noStrike">
                    <a:solidFill>
                      <a:srgbClr val="C00000"/>
                    </a:solidFill>
                    <a:latin typeface="Corbel"/>
                    <a:ea typeface="Corbel"/>
                    <a:cs typeface="Corbel"/>
                    <a:sym typeface="Corbel"/>
                  </a:rPr>
                  <a:t>2°C budget 1 170</a:t>
                </a:r>
                <a:r>
                  <a:rPr b="1" lang="fr-FR" sz="1600">
                    <a:solidFill>
                      <a:srgbClr val="C00000"/>
                    </a:solidFill>
                    <a:latin typeface="Corbel"/>
                    <a:ea typeface="Corbel"/>
                    <a:cs typeface="Corbel"/>
                    <a:sym typeface="Corbel"/>
                  </a:rPr>
                  <a:t>  </a:t>
                </a:r>
                <a:r>
                  <a:rPr b="1" i="0" lang="fr-FR" sz="1600" u="none" cap="none" strike="noStrike">
                    <a:solidFill>
                      <a:srgbClr val="C00000"/>
                    </a:solidFill>
                    <a:latin typeface="Corbel"/>
                    <a:ea typeface="Corbel"/>
                    <a:cs typeface="Corbel"/>
                    <a:sym typeface="Corbel"/>
                  </a:rPr>
                  <a:t>GtCO</a:t>
                </a:r>
                <a:r>
                  <a:rPr b="1" baseline="-25000" i="0" lang="fr-FR" sz="1650" u="none" cap="none" strike="noStrike">
                    <a:solidFill>
                      <a:srgbClr val="C00000"/>
                    </a:solidFill>
                    <a:latin typeface="Corbel"/>
                    <a:ea typeface="Corbel"/>
                    <a:cs typeface="Corbel"/>
                    <a:sym typeface="Corbel"/>
                  </a:rPr>
                  <a:t>2</a:t>
                </a:r>
                <a:endParaRPr b="0" baseline="-25000" i="0" sz="1650" u="none" cap="none" strike="noStrike">
                  <a:solidFill>
                    <a:srgbClr val="000000"/>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Corbel"/>
                  <a:ea typeface="Corbel"/>
                  <a:cs typeface="Corbel"/>
                  <a:sym typeface="Corbel"/>
                </a:endParaRPr>
              </a:p>
              <a:p>
                <a:pPr indent="0" lvl="0" marL="57150" marR="43180" rtl="0" algn="l">
                  <a:lnSpc>
                    <a:spcPct val="115151"/>
                  </a:lnSpc>
                  <a:spcBef>
                    <a:spcPts val="0"/>
                  </a:spcBef>
                  <a:spcAft>
                    <a:spcPts val="0"/>
                  </a:spcAft>
                  <a:buClr>
                    <a:srgbClr val="000000"/>
                  </a:buClr>
                  <a:buSzPts val="1600"/>
                  <a:buFont typeface="Arial"/>
                  <a:buNone/>
                </a:pPr>
                <a:r>
                  <a:rPr b="1" i="0" lang="fr-FR" sz="1600" u="none" cap="none" strike="noStrike">
                    <a:solidFill>
                      <a:srgbClr val="70AD47"/>
                    </a:solidFill>
                    <a:latin typeface="Corbel"/>
                    <a:ea typeface="Corbel"/>
                    <a:cs typeface="Corbel"/>
                    <a:sym typeface="Corbel"/>
                  </a:rPr>
                  <a:t>1.5°C budget 420 GtCO</a:t>
                </a:r>
                <a:r>
                  <a:rPr b="1" baseline="-25000" i="0" lang="fr-FR" sz="1650" u="none" cap="none" strike="noStrike">
                    <a:solidFill>
                      <a:srgbClr val="70AD47"/>
                    </a:solidFill>
                    <a:latin typeface="Corbel"/>
                    <a:ea typeface="Corbel"/>
                    <a:cs typeface="Corbel"/>
                    <a:sym typeface="Corbel"/>
                  </a:rPr>
                  <a:t>2</a:t>
                </a:r>
                <a:endParaRPr b="0" baseline="-25000" i="0" sz="1650" u="none" cap="none" strike="noStrike">
                  <a:solidFill>
                    <a:srgbClr val="000000"/>
                  </a:solidFill>
                  <a:latin typeface="Corbel"/>
                  <a:ea typeface="Corbel"/>
                  <a:cs typeface="Corbel"/>
                  <a:sym typeface="Corbel"/>
                </a:endParaRPr>
              </a:p>
              <a:p>
                <a:pPr indent="0" lvl="0" marL="235583" marR="0" rtl="0" algn="l">
                  <a:lnSpc>
                    <a:spcPct val="100000"/>
                  </a:lnSpc>
                  <a:spcBef>
                    <a:spcPts val="1305"/>
                  </a:spcBef>
                  <a:spcAft>
                    <a:spcPts val="0"/>
                  </a:spcAft>
                  <a:buClr>
                    <a:srgbClr val="000000"/>
                  </a:buClr>
                  <a:buSzPts val="1600"/>
                  <a:buFont typeface="Arial"/>
                  <a:buNone/>
                </a:pPr>
                <a:r>
                  <a:rPr b="1" i="0" lang="fr-FR" sz="1600" u="none" cap="none" strike="noStrike">
                    <a:solidFill>
                      <a:srgbClr val="000000"/>
                    </a:solidFill>
                    <a:latin typeface="Corbel"/>
                    <a:ea typeface="Corbel"/>
                    <a:cs typeface="Corbel"/>
                    <a:sym typeface="Corbel"/>
                  </a:rPr>
                  <a:t>2018</a:t>
                </a:r>
                <a:endParaRPr b="0" i="0" sz="1600" u="none" cap="none" strike="noStrike">
                  <a:solidFill>
                    <a:srgbClr val="000000"/>
                  </a:solidFill>
                  <a:latin typeface="Corbel"/>
                  <a:ea typeface="Corbel"/>
                  <a:cs typeface="Corbel"/>
                  <a:sym typeface="Corbel"/>
                </a:endParaRPr>
              </a:p>
            </p:txBody>
          </p:sp>
          <p:sp>
            <p:nvSpPr>
              <p:cNvPr id="358" name="Google Shape;358;ge2858c0e62_0_0"/>
              <p:cNvSpPr/>
              <p:nvPr/>
            </p:nvSpPr>
            <p:spPr>
              <a:xfrm>
                <a:off x="2135617" y="1092264"/>
                <a:ext cx="1024200" cy="658500"/>
              </a:xfrm>
              <a:prstGeom prst="rect">
                <a:avLst/>
              </a:prstGeom>
              <a:blipFill rotWithShape="1">
                <a:blip r:embed="rId20">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359" name="Google Shape;359;ge2858c0e62_0_0"/>
              <p:cNvSpPr/>
              <p:nvPr/>
            </p:nvSpPr>
            <p:spPr>
              <a:xfrm>
                <a:off x="2177591" y="1785227"/>
                <a:ext cx="1024200" cy="661500"/>
              </a:xfrm>
              <a:prstGeom prst="rect">
                <a:avLst/>
              </a:prstGeom>
              <a:blipFill rotWithShape="1">
                <a:blip r:embed="rId21">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grpSp>
        <p:sp>
          <p:nvSpPr>
            <p:cNvPr id="360" name="Google Shape;360;ge2858c0e62_0_0"/>
            <p:cNvSpPr/>
            <p:nvPr/>
          </p:nvSpPr>
          <p:spPr>
            <a:xfrm>
              <a:off x="2098053" y="2739575"/>
              <a:ext cx="961500" cy="625800"/>
            </a:xfrm>
            <a:prstGeom prst="rect">
              <a:avLst/>
            </a:prstGeom>
            <a:blipFill rotWithShape="1">
              <a:blip r:embed="rId21">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grpSp>
    </p:spTree>
  </p:cSld>
  <p:clrMapOvr>
    <a:masterClrMapping/>
  </p:clrMapOvr>
</p:sld>
</file>

<file path=ppt/slides/slide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364" name="Shape 364"/>
        <p:cNvGrpSpPr/>
        <p:nvPr/>
      </p:nvGrpSpPr>
      <p:grpSpPr>
        <a:xfrm>
          <a:off x="0" y="0"/>
          <a:ext cx="0" cy="0"/>
          <a:chOff x="0" y="0"/>
          <a:chExt cx="0" cy="0"/>
        </a:xfrm>
      </p:grpSpPr>
      <p:sp>
        <p:nvSpPr>
          <p:cNvPr id="365" name="Google Shape;365;ge2858c0e62_0_95"/>
          <p:cNvSpPr txBox="1"/>
          <p:nvPr>
            <p:ph type="title"/>
          </p:nvPr>
        </p:nvSpPr>
        <p:spPr>
          <a:xfrm>
            <a:off x="800569" y="673412"/>
            <a:ext cx="8727900" cy="993900"/>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Anticipating depletion of fossil energy resources</a:t>
            </a:r>
            <a:endParaRPr>
              <a:solidFill>
                <a:schemeClr val="dk2"/>
              </a:solidFill>
              <a:latin typeface="Corbel"/>
              <a:ea typeface="Corbel"/>
              <a:cs typeface="Corbel"/>
              <a:sym typeface="Corbel"/>
            </a:endParaRPr>
          </a:p>
        </p:txBody>
      </p:sp>
      <p:pic>
        <p:nvPicPr>
          <p:cNvPr id="366" name="Google Shape;366;ge2858c0e62_0_95"/>
          <p:cNvPicPr preferRelativeResize="0"/>
          <p:nvPr/>
        </p:nvPicPr>
        <p:blipFill rotWithShape="1">
          <a:blip r:embed="rId3">
            <a:alphaModFix/>
          </a:blip>
          <a:srcRect b="0" l="0" r="0" t="0"/>
          <a:stretch/>
        </p:blipFill>
        <p:spPr>
          <a:xfrm>
            <a:off x="1448351" y="3597468"/>
            <a:ext cx="1022093" cy="657811"/>
          </a:xfrm>
          <a:prstGeom prst="rect">
            <a:avLst/>
          </a:prstGeom>
          <a:noFill/>
          <a:ln>
            <a:noFill/>
          </a:ln>
        </p:spPr>
      </p:pic>
      <p:grpSp>
        <p:nvGrpSpPr>
          <p:cNvPr id="367" name="Google Shape;367;ge2858c0e62_0_95"/>
          <p:cNvGrpSpPr/>
          <p:nvPr/>
        </p:nvGrpSpPr>
        <p:grpSpPr>
          <a:xfrm>
            <a:off x="532345" y="3410663"/>
            <a:ext cx="970206" cy="1257937"/>
            <a:chOff x="2660123" y="1306920"/>
            <a:chExt cx="1079086" cy="1215633"/>
          </a:xfrm>
        </p:grpSpPr>
        <p:pic>
          <p:nvPicPr>
            <p:cNvPr id="368" name="Google Shape;368;ge2858c0e62_0_95"/>
            <p:cNvPicPr preferRelativeResize="0"/>
            <p:nvPr/>
          </p:nvPicPr>
          <p:blipFill rotWithShape="1">
            <a:blip r:embed="rId4">
              <a:alphaModFix/>
            </a:blip>
            <a:srcRect b="0" l="0" r="0" t="0"/>
            <a:stretch/>
          </p:blipFill>
          <p:spPr>
            <a:xfrm>
              <a:off x="2660123" y="1306920"/>
              <a:ext cx="1079086" cy="1079086"/>
            </a:xfrm>
            <a:prstGeom prst="rect">
              <a:avLst/>
            </a:prstGeom>
            <a:noFill/>
            <a:ln>
              <a:noFill/>
            </a:ln>
          </p:spPr>
        </p:pic>
        <p:sp>
          <p:nvSpPr>
            <p:cNvPr id="369" name="Google Shape;369;ge2858c0e62_0_95"/>
            <p:cNvSpPr/>
            <p:nvPr/>
          </p:nvSpPr>
          <p:spPr>
            <a:xfrm>
              <a:off x="2718760" y="2153253"/>
              <a:ext cx="955800" cy="369300"/>
            </a:xfrm>
            <a:prstGeom prst="rect">
              <a:avLst/>
            </a:prstGeom>
            <a:no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600"/>
                <a:buFont typeface="Arial"/>
                <a:buNone/>
              </a:pPr>
              <a:r>
                <a:rPr b="1" i="0" lang="fr-FR" sz="1600" u="none" cap="none" strike="noStrike">
                  <a:solidFill>
                    <a:srgbClr val="2A6176"/>
                  </a:solidFill>
                  <a:latin typeface="Corbel"/>
                  <a:ea typeface="Corbel"/>
                  <a:cs typeface="Corbel"/>
                  <a:sym typeface="Corbel"/>
                </a:rPr>
                <a:t>Oil</a:t>
              </a:r>
              <a:endParaRPr b="1" i="0" sz="1600" u="none" cap="none" strike="noStrike">
                <a:solidFill>
                  <a:srgbClr val="2A6176"/>
                </a:solidFill>
                <a:latin typeface="Corbel"/>
                <a:ea typeface="Corbel"/>
                <a:cs typeface="Corbel"/>
                <a:sym typeface="Corbel"/>
              </a:endParaRPr>
            </a:p>
          </p:txBody>
        </p:sp>
      </p:grpSp>
      <p:grpSp>
        <p:nvGrpSpPr>
          <p:cNvPr id="370" name="Google Shape;370;ge2858c0e62_0_95"/>
          <p:cNvGrpSpPr/>
          <p:nvPr/>
        </p:nvGrpSpPr>
        <p:grpSpPr>
          <a:xfrm>
            <a:off x="515205" y="5111008"/>
            <a:ext cx="938586" cy="1249746"/>
            <a:chOff x="4130908" y="3952128"/>
            <a:chExt cx="1165800" cy="1165156"/>
          </a:xfrm>
        </p:grpSpPr>
        <p:pic>
          <p:nvPicPr>
            <p:cNvPr id="371" name="Google Shape;371;ge2858c0e62_0_95"/>
            <p:cNvPicPr preferRelativeResize="0"/>
            <p:nvPr/>
          </p:nvPicPr>
          <p:blipFill rotWithShape="1">
            <a:blip r:embed="rId5">
              <a:alphaModFix/>
            </a:blip>
            <a:srcRect b="6120" l="0" r="0" t="0"/>
            <a:stretch/>
          </p:blipFill>
          <p:spPr>
            <a:xfrm>
              <a:off x="4185044" y="3952128"/>
              <a:ext cx="1085182" cy="1013086"/>
            </a:xfrm>
            <a:prstGeom prst="rect">
              <a:avLst/>
            </a:prstGeom>
            <a:noFill/>
            <a:ln>
              <a:noFill/>
            </a:ln>
          </p:spPr>
        </p:pic>
        <p:sp>
          <p:nvSpPr>
            <p:cNvPr id="372" name="Google Shape;372;ge2858c0e62_0_95"/>
            <p:cNvSpPr/>
            <p:nvPr/>
          </p:nvSpPr>
          <p:spPr>
            <a:xfrm>
              <a:off x="4130908" y="4747984"/>
              <a:ext cx="11658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rPr b="1" i="0" lang="fr-FR" sz="1600" u="none" cap="none" strike="noStrike">
                  <a:solidFill>
                    <a:srgbClr val="2A6176"/>
                  </a:solidFill>
                  <a:latin typeface="Corbel"/>
                  <a:ea typeface="Corbel"/>
                  <a:cs typeface="Corbel"/>
                  <a:sym typeface="Corbel"/>
                </a:rPr>
                <a:t>Coal</a:t>
              </a:r>
              <a:endParaRPr b="1" i="0" sz="1600" u="none" cap="none" strike="noStrike">
                <a:solidFill>
                  <a:srgbClr val="2A6176"/>
                </a:solidFill>
                <a:latin typeface="Corbel"/>
                <a:ea typeface="Corbel"/>
                <a:cs typeface="Corbel"/>
                <a:sym typeface="Corbel"/>
              </a:endParaRPr>
            </a:p>
          </p:txBody>
        </p:sp>
      </p:grpSp>
      <p:grpSp>
        <p:nvGrpSpPr>
          <p:cNvPr id="373" name="Google Shape;373;ge2858c0e62_0_95"/>
          <p:cNvGrpSpPr/>
          <p:nvPr/>
        </p:nvGrpSpPr>
        <p:grpSpPr>
          <a:xfrm>
            <a:off x="532427" y="1800112"/>
            <a:ext cx="948193" cy="1152870"/>
            <a:chOff x="4171171" y="2629097"/>
            <a:chExt cx="1079086" cy="1289708"/>
          </a:xfrm>
        </p:grpSpPr>
        <p:sp>
          <p:nvSpPr>
            <p:cNvPr id="374" name="Google Shape;374;ge2858c0e62_0_95"/>
            <p:cNvSpPr/>
            <p:nvPr/>
          </p:nvSpPr>
          <p:spPr>
            <a:xfrm>
              <a:off x="4395403" y="3549505"/>
              <a:ext cx="7374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2A6176"/>
                </a:buClr>
                <a:buSzPts val="1800"/>
                <a:buFont typeface="Arial"/>
                <a:buNone/>
              </a:pPr>
              <a:r>
                <a:rPr b="1" i="0" lang="fr-FR" sz="1600" u="none" cap="none" strike="noStrike">
                  <a:solidFill>
                    <a:srgbClr val="2A6176"/>
                  </a:solidFill>
                  <a:latin typeface="Corbel"/>
                  <a:ea typeface="Corbel"/>
                  <a:cs typeface="Corbel"/>
                  <a:sym typeface="Corbel"/>
                </a:rPr>
                <a:t>Gas</a:t>
              </a:r>
              <a:endParaRPr b="0" i="0" sz="1600" u="none" cap="none" strike="noStrike">
                <a:solidFill>
                  <a:srgbClr val="000000"/>
                </a:solidFill>
                <a:latin typeface="Corbel"/>
                <a:ea typeface="Corbel"/>
                <a:cs typeface="Corbel"/>
                <a:sym typeface="Corbel"/>
              </a:endParaRPr>
            </a:p>
          </p:txBody>
        </p:sp>
        <p:grpSp>
          <p:nvGrpSpPr>
            <p:cNvPr id="375" name="Google Shape;375;ge2858c0e62_0_95"/>
            <p:cNvGrpSpPr/>
            <p:nvPr/>
          </p:nvGrpSpPr>
          <p:grpSpPr>
            <a:xfrm>
              <a:off x="4171171" y="2629097"/>
              <a:ext cx="1079086" cy="1079086"/>
              <a:chOff x="4171171" y="2629097"/>
              <a:chExt cx="1079086" cy="1079086"/>
            </a:xfrm>
          </p:grpSpPr>
          <p:pic>
            <p:nvPicPr>
              <p:cNvPr id="376" name="Google Shape;376;ge2858c0e62_0_95"/>
              <p:cNvPicPr preferRelativeResize="0"/>
              <p:nvPr/>
            </p:nvPicPr>
            <p:blipFill rotWithShape="1">
              <a:blip r:embed="rId6">
                <a:alphaModFix/>
              </a:blip>
              <a:srcRect b="0" l="0" r="0" t="0"/>
              <a:stretch/>
            </p:blipFill>
            <p:spPr>
              <a:xfrm>
                <a:off x="4171171" y="2629097"/>
                <a:ext cx="1079086" cy="1079086"/>
              </a:xfrm>
              <a:prstGeom prst="rect">
                <a:avLst/>
              </a:prstGeom>
              <a:noFill/>
              <a:ln>
                <a:noFill/>
              </a:ln>
            </p:spPr>
          </p:pic>
          <p:sp>
            <p:nvSpPr>
              <p:cNvPr id="377" name="Google Shape;377;ge2858c0e62_0_95"/>
              <p:cNvSpPr/>
              <p:nvPr/>
            </p:nvSpPr>
            <p:spPr>
              <a:xfrm>
                <a:off x="4566853" y="3144194"/>
                <a:ext cx="321600" cy="126300"/>
              </a:xfrm>
              <a:prstGeom prst="rect">
                <a:avLst/>
              </a:prstGeom>
              <a:solidFill>
                <a:srgbClr val="FF7058"/>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t/>
                </a:r>
                <a:endParaRPr b="0" i="0" sz="1800" u="none" cap="none" strike="noStrike">
                  <a:solidFill>
                    <a:srgbClr val="FFFFFF"/>
                  </a:solidFill>
                  <a:latin typeface="Corbel"/>
                  <a:ea typeface="Corbel"/>
                  <a:cs typeface="Corbel"/>
                  <a:sym typeface="Corbel"/>
                </a:endParaRPr>
              </a:p>
            </p:txBody>
          </p:sp>
        </p:grpSp>
      </p:grpSp>
      <p:cxnSp>
        <p:nvCxnSpPr>
          <p:cNvPr id="378" name="Google Shape;378;ge2858c0e62_0_95"/>
          <p:cNvCxnSpPr/>
          <p:nvPr/>
        </p:nvCxnSpPr>
        <p:spPr>
          <a:xfrm>
            <a:off x="1399760" y="2009389"/>
            <a:ext cx="5700" cy="4731300"/>
          </a:xfrm>
          <a:prstGeom prst="straightConnector1">
            <a:avLst/>
          </a:prstGeom>
          <a:noFill/>
          <a:ln cap="flat" cmpd="sng" w="25400">
            <a:solidFill>
              <a:srgbClr val="A5A5A5"/>
            </a:solidFill>
            <a:prstDash val="solid"/>
            <a:round/>
            <a:headEnd len="sm" w="sm" type="none"/>
            <a:tailEnd len="sm" w="sm" type="none"/>
          </a:ln>
          <a:effectLst>
            <a:outerShdw blurRad="40000" rotWithShape="0" dir="5400000" dist="20000">
              <a:srgbClr val="000000">
                <a:alpha val="36470"/>
              </a:srgbClr>
            </a:outerShdw>
          </a:effectLst>
        </p:spPr>
      </p:cxnSp>
      <p:pic>
        <p:nvPicPr>
          <p:cNvPr id="379" name="Google Shape;379;ge2858c0e62_0_95"/>
          <p:cNvPicPr preferRelativeResize="0"/>
          <p:nvPr/>
        </p:nvPicPr>
        <p:blipFill rotWithShape="1">
          <a:blip r:embed="rId3">
            <a:alphaModFix/>
          </a:blip>
          <a:srcRect b="0" l="0" r="0" t="0"/>
          <a:stretch/>
        </p:blipFill>
        <p:spPr>
          <a:xfrm>
            <a:off x="1448351" y="1924568"/>
            <a:ext cx="1022093" cy="657811"/>
          </a:xfrm>
          <a:prstGeom prst="rect">
            <a:avLst/>
          </a:prstGeom>
          <a:noFill/>
          <a:ln>
            <a:noFill/>
          </a:ln>
        </p:spPr>
      </p:pic>
      <p:sp>
        <p:nvSpPr>
          <p:cNvPr id="380" name="Google Shape;380;ge2858c0e62_0_95"/>
          <p:cNvSpPr txBox="1"/>
          <p:nvPr/>
        </p:nvSpPr>
        <p:spPr>
          <a:xfrm>
            <a:off x="7031999" y="2953118"/>
            <a:ext cx="4875600" cy="907800"/>
          </a:xfrm>
          <a:prstGeom prst="rect">
            <a:avLst/>
          </a:prstGeom>
          <a:solidFill>
            <a:srgbClr val="70AD47"/>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800"/>
              <a:buFont typeface="Arial"/>
              <a:buNone/>
            </a:pPr>
            <a:r>
              <a:rPr b="1" i="0" lang="fr-FR" sz="1800" u="none" cap="none" strike="noStrike">
                <a:solidFill>
                  <a:srgbClr val="FFFFFF"/>
                </a:solidFill>
                <a:latin typeface="Corbel"/>
                <a:ea typeface="Corbel"/>
                <a:cs typeface="Corbel"/>
                <a:sym typeface="Corbel"/>
              </a:rPr>
              <a:t>To limit global warming to a 1.5°C rise in temperature, 90% of </a:t>
            </a:r>
            <a:r>
              <a:rPr b="1" i="0" lang="fr-FR" sz="1800" u="none" cap="none" strike="noStrike">
                <a:solidFill>
                  <a:srgbClr val="FFFFFF"/>
                </a:solidFill>
                <a:latin typeface="Corbel"/>
                <a:ea typeface="Corbel"/>
                <a:cs typeface="Corbel"/>
                <a:sym typeface="Corbel"/>
              </a:rPr>
              <a:t>remaining </a:t>
            </a:r>
            <a:r>
              <a:rPr b="1" i="0" lang="fr-FR" sz="1800" u="none" cap="none" strike="noStrike">
                <a:solidFill>
                  <a:srgbClr val="FFFFFF"/>
                </a:solidFill>
                <a:latin typeface="Corbel"/>
                <a:ea typeface="Corbel"/>
                <a:cs typeface="Corbel"/>
                <a:sym typeface="Corbel"/>
              </a:rPr>
              <a:t>fossil energy must be left in the ground.</a:t>
            </a:r>
            <a:endParaRPr b="0" i="0" sz="1800" u="none" cap="none" strike="noStrike">
              <a:solidFill>
                <a:srgbClr val="000000"/>
              </a:solidFill>
              <a:latin typeface="Corbel"/>
              <a:ea typeface="Corbel"/>
              <a:cs typeface="Corbel"/>
              <a:sym typeface="Corbel"/>
            </a:endParaRPr>
          </a:p>
        </p:txBody>
      </p:sp>
      <p:sp>
        <p:nvSpPr>
          <p:cNvPr id="381" name="Google Shape;381;ge2858c0e62_0_95"/>
          <p:cNvSpPr txBox="1"/>
          <p:nvPr/>
        </p:nvSpPr>
        <p:spPr>
          <a:xfrm>
            <a:off x="1684241" y="1443107"/>
            <a:ext cx="1383900" cy="461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2400"/>
              <a:buFont typeface="Arial"/>
              <a:buNone/>
            </a:pPr>
            <a:r>
              <a:rPr b="1" i="0" lang="fr-FR" sz="2400" u="none" cap="none" strike="noStrike">
                <a:solidFill>
                  <a:srgbClr val="70AD47"/>
                </a:solidFill>
                <a:latin typeface="Corbel"/>
                <a:ea typeface="Corbel"/>
                <a:cs typeface="Corbel"/>
                <a:sym typeface="Corbel"/>
              </a:rPr>
              <a:t>1.5°C</a:t>
            </a:r>
            <a:endParaRPr b="0" i="0" sz="1400" u="none" cap="none" strike="noStrike">
              <a:solidFill>
                <a:srgbClr val="000000"/>
              </a:solidFill>
              <a:latin typeface="Corbel"/>
              <a:ea typeface="Corbel"/>
              <a:cs typeface="Corbel"/>
              <a:sym typeface="Corbel"/>
            </a:endParaRPr>
          </a:p>
        </p:txBody>
      </p:sp>
      <p:sp>
        <p:nvSpPr>
          <p:cNvPr id="382" name="Google Shape;382;ge2858c0e62_0_95"/>
          <p:cNvSpPr txBox="1"/>
          <p:nvPr/>
        </p:nvSpPr>
        <p:spPr>
          <a:xfrm>
            <a:off x="3299724" y="1443108"/>
            <a:ext cx="1383900" cy="461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2400"/>
              <a:buFont typeface="Arial"/>
              <a:buNone/>
            </a:pPr>
            <a:r>
              <a:rPr b="1" i="0" lang="fr-FR" sz="2400" u="none" cap="none" strike="noStrike">
                <a:solidFill>
                  <a:srgbClr val="C00000"/>
                </a:solidFill>
                <a:latin typeface="Corbel"/>
                <a:ea typeface="Corbel"/>
                <a:cs typeface="Corbel"/>
                <a:sym typeface="Corbel"/>
              </a:rPr>
              <a:t>2°C</a:t>
            </a:r>
            <a:endParaRPr b="0" i="0" sz="1400" u="none" cap="none" strike="noStrike">
              <a:solidFill>
                <a:srgbClr val="000000"/>
              </a:solidFill>
              <a:latin typeface="Corbel"/>
              <a:ea typeface="Corbel"/>
              <a:cs typeface="Corbel"/>
              <a:sym typeface="Corbel"/>
            </a:endParaRPr>
          </a:p>
        </p:txBody>
      </p:sp>
      <p:pic>
        <p:nvPicPr>
          <p:cNvPr id="383" name="Google Shape;383;ge2858c0e62_0_95"/>
          <p:cNvPicPr preferRelativeResize="0"/>
          <p:nvPr/>
        </p:nvPicPr>
        <p:blipFill rotWithShape="1">
          <a:blip r:embed="rId3">
            <a:alphaModFix/>
          </a:blip>
          <a:srcRect b="0" l="0" r="0" t="0"/>
          <a:stretch/>
        </p:blipFill>
        <p:spPr>
          <a:xfrm>
            <a:off x="1433527" y="5281226"/>
            <a:ext cx="1022093" cy="657811"/>
          </a:xfrm>
          <a:prstGeom prst="rect">
            <a:avLst/>
          </a:prstGeom>
          <a:noFill/>
          <a:ln>
            <a:noFill/>
          </a:ln>
        </p:spPr>
      </p:pic>
      <p:pic>
        <p:nvPicPr>
          <p:cNvPr id="384" name="Google Shape;384;ge2858c0e62_0_95"/>
          <p:cNvPicPr preferRelativeResize="0"/>
          <p:nvPr/>
        </p:nvPicPr>
        <p:blipFill rotWithShape="1">
          <a:blip r:embed="rId3">
            <a:alphaModFix/>
          </a:blip>
          <a:srcRect b="0" l="0" r="0" t="0"/>
          <a:stretch/>
        </p:blipFill>
        <p:spPr>
          <a:xfrm>
            <a:off x="2460904" y="5309908"/>
            <a:ext cx="1022093" cy="657811"/>
          </a:xfrm>
          <a:prstGeom prst="rect">
            <a:avLst/>
          </a:prstGeom>
          <a:noFill/>
          <a:ln>
            <a:noFill/>
          </a:ln>
        </p:spPr>
      </p:pic>
      <p:pic>
        <p:nvPicPr>
          <p:cNvPr id="385" name="Google Shape;385;ge2858c0e62_0_95"/>
          <p:cNvPicPr preferRelativeResize="0"/>
          <p:nvPr/>
        </p:nvPicPr>
        <p:blipFill rotWithShape="1">
          <a:blip r:embed="rId3">
            <a:alphaModFix/>
          </a:blip>
          <a:srcRect b="0" l="0" r="0" t="0"/>
          <a:stretch/>
        </p:blipFill>
        <p:spPr>
          <a:xfrm>
            <a:off x="5128070" y="5336693"/>
            <a:ext cx="1022093" cy="657811"/>
          </a:xfrm>
          <a:prstGeom prst="rect">
            <a:avLst/>
          </a:prstGeom>
          <a:noFill/>
          <a:ln>
            <a:noFill/>
          </a:ln>
        </p:spPr>
      </p:pic>
      <p:pic>
        <p:nvPicPr>
          <p:cNvPr id="386" name="Google Shape;386;ge2858c0e62_0_95"/>
          <p:cNvPicPr preferRelativeResize="0"/>
          <p:nvPr/>
        </p:nvPicPr>
        <p:blipFill rotWithShape="1">
          <a:blip r:embed="rId3">
            <a:alphaModFix/>
          </a:blip>
          <a:srcRect b="0" l="0" r="0" t="0"/>
          <a:stretch/>
        </p:blipFill>
        <p:spPr>
          <a:xfrm>
            <a:off x="3510591" y="5309907"/>
            <a:ext cx="1022093" cy="657811"/>
          </a:xfrm>
          <a:prstGeom prst="rect">
            <a:avLst/>
          </a:prstGeom>
          <a:noFill/>
          <a:ln>
            <a:noFill/>
          </a:ln>
        </p:spPr>
      </p:pic>
      <p:pic>
        <p:nvPicPr>
          <p:cNvPr id="387" name="Google Shape;387;ge2858c0e62_0_95"/>
          <p:cNvPicPr preferRelativeResize="0"/>
          <p:nvPr/>
        </p:nvPicPr>
        <p:blipFill rotWithShape="1">
          <a:blip r:embed="rId3">
            <a:alphaModFix/>
          </a:blip>
          <a:srcRect b="0" l="0" r="0" t="0"/>
          <a:stretch/>
        </p:blipFill>
        <p:spPr>
          <a:xfrm>
            <a:off x="2495752" y="1923983"/>
            <a:ext cx="1022093" cy="657811"/>
          </a:xfrm>
          <a:prstGeom prst="rect">
            <a:avLst/>
          </a:prstGeom>
          <a:noFill/>
          <a:ln>
            <a:noFill/>
          </a:ln>
        </p:spPr>
      </p:pic>
      <p:pic>
        <p:nvPicPr>
          <p:cNvPr id="388" name="Google Shape;388;ge2858c0e62_0_95"/>
          <p:cNvPicPr preferRelativeResize="0"/>
          <p:nvPr/>
        </p:nvPicPr>
        <p:blipFill rotWithShape="1">
          <a:blip r:embed="rId3">
            <a:alphaModFix/>
          </a:blip>
          <a:srcRect b="0" l="0" r="59009" t="0"/>
          <a:stretch/>
        </p:blipFill>
        <p:spPr>
          <a:xfrm>
            <a:off x="3572752" y="1933455"/>
            <a:ext cx="418964" cy="657811"/>
          </a:xfrm>
          <a:prstGeom prst="rect">
            <a:avLst/>
          </a:prstGeom>
          <a:noFill/>
          <a:ln>
            <a:noFill/>
          </a:ln>
        </p:spPr>
      </p:pic>
      <p:pic>
        <p:nvPicPr>
          <p:cNvPr id="389" name="Google Shape;389;ge2858c0e62_0_95"/>
          <p:cNvPicPr preferRelativeResize="0"/>
          <p:nvPr/>
        </p:nvPicPr>
        <p:blipFill rotWithShape="1">
          <a:blip r:embed="rId3">
            <a:alphaModFix/>
          </a:blip>
          <a:srcRect b="0" l="0" r="0" t="0"/>
          <a:stretch/>
        </p:blipFill>
        <p:spPr>
          <a:xfrm>
            <a:off x="3510591" y="3606756"/>
            <a:ext cx="1022093" cy="657811"/>
          </a:xfrm>
          <a:prstGeom prst="rect">
            <a:avLst/>
          </a:prstGeom>
          <a:noFill/>
          <a:ln>
            <a:noFill/>
          </a:ln>
        </p:spPr>
      </p:pic>
      <p:pic>
        <p:nvPicPr>
          <p:cNvPr id="390" name="Google Shape;390;ge2858c0e62_0_95"/>
          <p:cNvPicPr preferRelativeResize="0"/>
          <p:nvPr/>
        </p:nvPicPr>
        <p:blipFill rotWithShape="1">
          <a:blip r:embed="rId3">
            <a:alphaModFix/>
          </a:blip>
          <a:srcRect b="0" l="0" r="0" t="0"/>
          <a:stretch/>
        </p:blipFill>
        <p:spPr>
          <a:xfrm>
            <a:off x="2479644" y="3600469"/>
            <a:ext cx="1022093" cy="657811"/>
          </a:xfrm>
          <a:prstGeom prst="rect">
            <a:avLst/>
          </a:prstGeom>
          <a:noFill/>
          <a:ln>
            <a:noFill/>
          </a:ln>
        </p:spPr>
      </p:pic>
      <p:pic>
        <p:nvPicPr>
          <p:cNvPr id="391" name="Google Shape;391;ge2858c0e62_0_95"/>
          <p:cNvPicPr preferRelativeResize="0"/>
          <p:nvPr/>
        </p:nvPicPr>
        <p:blipFill rotWithShape="1">
          <a:blip r:embed="rId3">
            <a:alphaModFix/>
          </a:blip>
          <a:srcRect b="0" l="0" r="59009" t="0"/>
          <a:stretch/>
        </p:blipFill>
        <p:spPr>
          <a:xfrm>
            <a:off x="4538954" y="3597467"/>
            <a:ext cx="418964" cy="657811"/>
          </a:xfrm>
          <a:prstGeom prst="rect">
            <a:avLst/>
          </a:prstGeom>
          <a:noFill/>
          <a:ln>
            <a:noFill/>
          </a:ln>
        </p:spPr>
      </p:pic>
      <p:sp>
        <p:nvSpPr>
          <p:cNvPr id="392" name="Google Shape;392;ge2858c0e62_0_95"/>
          <p:cNvSpPr/>
          <p:nvPr/>
        </p:nvSpPr>
        <p:spPr>
          <a:xfrm>
            <a:off x="5062058" y="3755661"/>
            <a:ext cx="1773000" cy="360000"/>
          </a:xfrm>
          <a:prstGeom prst="rect">
            <a:avLst/>
          </a:prstGeom>
          <a:solidFill>
            <a:srgbClr val="000000"/>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FFFFFF"/>
              </a:buClr>
              <a:buSzPts val="1800"/>
              <a:buFont typeface="Arial"/>
              <a:buNone/>
            </a:pPr>
            <a:r>
              <a:rPr b="1" i="0" lang="fr-FR" sz="1800" u="none" cap="none" strike="noStrike">
                <a:solidFill>
                  <a:srgbClr val="FFFFFF"/>
                </a:solidFill>
                <a:latin typeface="Corbel"/>
                <a:ea typeface="Corbel"/>
                <a:cs typeface="Corbel"/>
                <a:sym typeface="Corbel"/>
              </a:rPr>
              <a:t>730 GtCO</a:t>
            </a:r>
            <a:r>
              <a:rPr b="1" baseline="-25000" i="0" lang="fr-FR" sz="1800" u="none" cap="none" strike="noStrike">
                <a:solidFill>
                  <a:srgbClr val="FFFFFF"/>
                </a:solidFill>
                <a:latin typeface="Corbel"/>
                <a:ea typeface="Corbel"/>
                <a:cs typeface="Corbel"/>
                <a:sym typeface="Corbel"/>
              </a:rPr>
              <a:t>2</a:t>
            </a:r>
            <a:r>
              <a:rPr b="1" i="0" lang="fr-FR" sz="1800" u="none" cap="none" strike="noStrike">
                <a:solidFill>
                  <a:srgbClr val="FFFFFF"/>
                </a:solidFill>
                <a:latin typeface="Corbel"/>
                <a:ea typeface="Corbel"/>
                <a:cs typeface="Corbel"/>
                <a:sym typeface="Corbel"/>
              </a:rPr>
              <a:t>eq</a:t>
            </a:r>
            <a:endParaRPr b="0" i="0" sz="1400" u="none" cap="none" strike="noStrike">
              <a:solidFill>
                <a:srgbClr val="000000"/>
              </a:solidFill>
              <a:latin typeface="Corbel"/>
              <a:ea typeface="Corbel"/>
              <a:cs typeface="Corbel"/>
              <a:sym typeface="Corbel"/>
            </a:endParaRPr>
          </a:p>
        </p:txBody>
      </p:sp>
      <p:sp>
        <p:nvSpPr>
          <p:cNvPr id="393" name="Google Shape;393;ge2858c0e62_0_95"/>
          <p:cNvSpPr/>
          <p:nvPr/>
        </p:nvSpPr>
        <p:spPr>
          <a:xfrm>
            <a:off x="6345973" y="5544212"/>
            <a:ext cx="1991400" cy="360000"/>
          </a:xfrm>
          <a:prstGeom prst="rect">
            <a:avLst/>
          </a:prstGeom>
          <a:solidFill>
            <a:srgbClr val="000000"/>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FFFFFF"/>
              </a:buClr>
              <a:buSzPts val="1800"/>
              <a:buFont typeface="Arial"/>
              <a:buNone/>
            </a:pPr>
            <a:r>
              <a:rPr b="1" i="0" lang="fr-FR" sz="1800" u="none" cap="none" strike="noStrike">
                <a:solidFill>
                  <a:srgbClr val="FFFFFF"/>
                </a:solidFill>
                <a:latin typeface="Corbel"/>
                <a:ea typeface="Corbel"/>
                <a:cs typeface="Corbel"/>
                <a:sym typeface="Corbel"/>
              </a:rPr>
              <a:t>2 950 GtCO</a:t>
            </a:r>
            <a:r>
              <a:rPr b="1" baseline="-25000" i="0" lang="fr-FR" sz="1800" u="none" cap="none" strike="noStrike">
                <a:solidFill>
                  <a:srgbClr val="FFFFFF"/>
                </a:solidFill>
                <a:latin typeface="Corbel"/>
                <a:ea typeface="Corbel"/>
                <a:cs typeface="Corbel"/>
                <a:sym typeface="Corbel"/>
              </a:rPr>
              <a:t>2</a:t>
            </a:r>
            <a:r>
              <a:rPr b="1" i="0" lang="fr-FR" sz="1800" u="none" cap="none" strike="noStrike">
                <a:solidFill>
                  <a:srgbClr val="FFFFFF"/>
                </a:solidFill>
                <a:latin typeface="Corbel"/>
                <a:ea typeface="Corbel"/>
                <a:cs typeface="Corbel"/>
                <a:sym typeface="Corbel"/>
              </a:rPr>
              <a:t>eq</a:t>
            </a:r>
            <a:endParaRPr b="0" i="0" sz="1400" u="none" cap="none" strike="noStrike">
              <a:solidFill>
                <a:srgbClr val="000000"/>
              </a:solidFill>
              <a:latin typeface="Corbel"/>
              <a:ea typeface="Corbel"/>
              <a:cs typeface="Corbel"/>
              <a:sym typeface="Corbel"/>
            </a:endParaRPr>
          </a:p>
        </p:txBody>
      </p:sp>
      <p:sp>
        <p:nvSpPr>
          <p:cNvPr id="394" name="Google Shape;394;ge2858c0e62_0_95"/>
          <p:cNvSpPr/>
          <p:nvPr/>
        </p:nvSpPr>
        <p:spPr>
          <a:xfrm>
            <a:off x="4278087" y="2131570"/>
            <a:ext cx="1773000" cy="360000"/>
          </a:xfrm>
          <a:prstGeom prst="rect">
            <a:avLst/>
          </a:prstGeom>
          <a:solidFill>
            <a:srgbClr val="000000"/>
          </a:solidFill>
          <a:ln>
            <a:noFill/>
          </a:ln>
        </p:spPr>
        <p:txBody>
          <a:bodyPr anchorCtr="0" anchor="ctr" bIns="45700" lIns="91425" spcFirstLastPara="1" rIns="91425" wrap="square" tIns="45700">
            <a:noAutofit/>
          </a:bodyPr>
          <a:lstStyle/>
          <a:p>
            <a:pPr indent="0" lvl="0" marL="0" marR="0" rtl="0" algn="l">
              <a:lnSpc>
                <a:spcPct val="100000"/>
              </a:lnSpc>
              <a:spcBef>
                <a:spcPts val="0"/>
              </a:spcBef>
              <a:spcAft>
                <a:spcPts val="0"/>
              </a:spcAft>
              <a:buClr>
                <a:srgbClr val="FFFFFF"/>
              </a:buClr>
              <a:buSzPts val="1800"/>
              <a:buFont typeface="Arial"/>
              <a:buNone/>
            </a:pPr>
            <a:r>
              <a:rPr b="1" i="0" lang="fr-FR" sz="1800" u="none" cap="none" strike="noStrike">
                <a:solidFill>
                  <a:srgbClr val="FFFFFF"/>
                </a:solidFill>
                <a:latin typeface="Corbel"/>
                <a:ea typeface="Corbel"/>
                <a:cs typeface="Corbel"/>
                <a:sym typeface="Corbel"/>
              </a:rPr>
              <a:t>525 GtCO</a:t>
            </a:r>
            <a:r>
              <a:rPr b="1" baseline="-25000" i="0" lang="fr-FR" sz="1800" u="none" cap="none" strike="noStrike">
                <a:solidFill>
                  <a:srgbClr val="FFFFFF"/>
                </a:solidFill>
                <a:latin typeface="Corbel"/>
                <a:ea typeface="Corbel"/>
                <a:cs typeface="Corbel"/>
                <a:sym typeface="Corbel"/>
              </a:rPr>
              <a:t>2</a:t>
            </a:r>
            <a:r>
              <a:rPr b="1" i="0" lang="fr-FR" sz="1800" u="none" cap="none" strike="noStrike">
                <a:solidFill>
                  <a:srgbClr val="FFFFFF"/>
                </a:solidFill>
                <a:latin typeface="Corbel"/>
                <a:ea typeface="Corbel"/>
                <a:cs typeface="Corbel"/>
                <a:sym typeface="Corbel"/>
              </a:rPr>
              <a:t>eq</a:t>
            </a:r>
            <a:endParaRPr b="0" i="0" sz="1400" u="none" cap="none" strike="noStrike">
              <a:solidFill>
                <a:srgbClr val="000000"/>
              </a:solidFill>
              <a:latin typeface="Corbel"/>
              <a:ea typeface="Corbel"/>
              <a:cs typeface="Corbel"/>
              <a:sym typeface="Corbel"/>
            </a:endParaRPr>
          </a:p>
        </p:txBody>
      </p:sp>
      <p:sp>
        <p:nvSpPr>
          <p:cNvPr id="395" name="Google Shape;395;ge2858c0e62_0_95"/>
          <p:cNvSpPr/>
          <p:nvPr/>
        </p:nvSpPr>
        <p:spPr>
          <a:xfrm>
            <a:off x="4617268" y="5366587"/>
            <a:ext cx="4155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fr-FR" sz="1400" u="none" cap="none" strike="noStrike">
                <a:solidFill>
                  <a:srgbClr val="000000"/>
                </a:solidFill>
                <a:latin typeface="Corbel"/>
                <a:ea typeface="Corbel"/>
                <a:cs typeface="Corbel"/>
                <a:sym typeface="Corbel"/>
              </a:rPr>
              <a:t>…</a:t>
            </a:r>
            <a:endParaRPr b="1" i="0" sz="1400" u="none" cap="none" strike="noStrike">
              <a:solidFill>
                <a:srgbClr val="000000"/>
              </a:solidFill>
              <a:latin typeface="Corbel"/>
              <a:ea typeface="Corbel"/>
              <a:cs typeface="Corbel"/>
              <a:sym typeface="Corbel"/>
            </a:endParaRPr>
          </a:p>
        </p:txBody>
      </p:sp>
      <p:sp>
        <p:nvSpPr>
          <p:cNvPr id="396" name="Google Shape;396;ge2858c0e62_0_95"/>
          <p:cNvSpPr txBox="1"/>
          <p:nvPr/>
        </p:nvSpPr>
        <p:spPr>
          <a:xfrm>
            <a:off x="7031998" y="1620820"/>
            <a:ext cx="4883400" cy="970500"/>
          </a:xfrm>
          <a:prstGeom prst="rect">
            <a:avLst/>
          </a:prstGeom>
          <a:solidFill>
            <a:srgbClr val="C00000"/>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FFFFFF"/>
              </a:buClr>
              <a:buSzPts val="1800"/>
              <a:buFont typeface="Arial"/>
              <a:buNone/>
            </a:pPr>
            <a:r>
              <a:rPr b="1" i="0" lang="fr-FR" sz="1800" u="none" cap="none" strike="noStrike">
                <a:solidFill>
                  <a:srgbClr val="FFFFFF"/>
                </a:solidFill>
                <a:latin typeface="Corbel"/>
                <a:ea typeface="Corbel"/>
                <a:cs typeface="Corbel"/>
                <a:sym typeface="Corbel"/>
              </a:rPr>
              <a:t>To limit global warming to a 2°C rise in temperature, 73% of </a:t>
            </a:r>
            <a:r>
              <a:rPr b="1" i="0" lang="fr-FR" sz="1800" u="none" cap="none" strike="noStrike">
                <a:solidFill>
                  <a:srgbClr val="FFFFFF"/>
                </a:solidFill>
                <a:latin typeface="Corbel"/>
                <a:ea typeface="Corbel"/>
                <a:cs typeface="Corbel"/>
                <a:sym typeface="Corbel"/>
              </a:rPr>
              <a:t>remaining </a:t>
            </a:r>
            <a:r>
              <a:rPr b="1" i="0" lang="fr-FR" sz="1800" u="none" cap="none" strike="noStrike">
                <a:solidFill>
                  <a:srgbClr val="FFFFFF"/>
                </a:solidFill>
                <a:latin typeface="Corbel"/>
                <a:ea typeface="Corbel"/>
                <a:cs typeface="Corbel"/>
                <a:sym typeface="Corbel"/>
              </a:rPr>
              <a:t>fossil energy must be left in the ground.</a:t>
            </a:r>
            <a:endParaRPr b="0" i="0" sz="1400" u="none" cap="none" strike="noStrike">
              <a:solidFill>
                <a:srgbClr val="000000"/>
              </a:solidFill>
              <a:latin typeface="Corbel"/>
              <a:ea typeface="Corbel"/>
              <a:cs typeface="Corbel"/>
              <a:sym typeface="Corbel"/>
            </a:endParaRPr>
          </a:p>
        </p:txBody>
      </p:sp>
      <p:pic>
        <p:nvPicPr>
          <p:cNvPr id="397" name="Google Shape;397;ge2858c0e62_0_95"/>
          <p:cNvPicPr preferRelativeResize="0"/>
          <p:nvPr/>
        </p:nvPicPr>
        <p:blipFill rotWithShape="1">
          <a:blip r:embed="rId7">
            <a:alphaModFix/>
          </a:blip>
          <a:srcRect b="0" l="0" r="0" t="0"/>
          <a:stretch/>
        </p:blipFill>
        <p:spPr>
          <a:xfrm>
            <a:off x="9344649" y="4493238"/>
            <a:ext cx="2676718" cy="1292573"/>
          </a:xfrm>
          <a:prstGeom prst="rect">
            <a:avLst/>
          </a:prstGeom>
          <a:noFill/>
          <a:ln>
            <a:noFill/>
          </a:ln>
        </p:spPr>
      </p:pic>
      <p:grpSp>
        <p:nvGrpSpPr>
          <p:cNvPr id="398" name="Google Shape;398;ge2858c0e62_0_95"/>
          <p:cNvGrpSpPr/>
          <p:nvPr/>
        </p:nvGrpSpPr>
        <p:grpSpPr>
          <a:xfrm>
            <a:off x="1422650" y="1977663"/>
            <a:ext cx="1537500" cy="4785837"/>
            <a:chOff x="1422650" y="1647464"/>
            <a:chExt cx="1537500" cy="4785837"/>
          </a:xfrm>
        </p:grpSpPr>
        <p:cxnSp>
          <p:nvCxnSpPr>
            <p:cNvPr id="399" name="Google Shape;399;ge2858c0e62_0_95"/>
            <p:cNvCxnSpPr/>
            <p:nvPr/>
          </p:nvCxnSpPr>
          <p:spPr>
            <a:xfrm>
              <a:off x="2063552" y="1647464"/>
              <a:ext cx="0" cy="4201200"/>
            </a:xfrm>
            <a:prstGeom prst="straightConnector1">
              <a:avLst/>
            </a:prstGeom>
            <a:noFill/>
            <a:ln cap="flat" cmpd="sng" w="76200">
              <a:solidFill>
                <a:srgbClr val="70AD47"/>
              </a:solidFill>
              <a:prstDash val="solid"/>
              <a:round/>
              <a:headEnd len="sm" w="sm" type="none"/>
              <a:tailEnd len="sm" w="sm" type="none"/>
            </a:ln>
            <a:effectLst>
              <a:outerShdw blurRad="40000" rotWithShape="0" dir="5400000" dist="23000">
                <a:srgbClr val="000000">
                  <a:alpha val="33730"/>
                </a:srgbClr>
              </a:outerShdw>
            </a:effectLst>
          </p:spPr>
        </p:cxnSp>
        <p:sp>
          <p:nvSpPr>
            <p:cNvPr id="400" name="Google Shape;400;ge2858c0e62_0_95"/>
            <p:cNvSpPr/>
            <p:nvPr/>
          </p:nvSpPr>
          <p:spPr>
            <a:xfrm>
              <a:off x="1422650" y="5848601"/>
              <a:ext cx="1537500" cy="5847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70AD47"/>
                </a:buClr>
                <a:buSzPts val="1600"/>
                <a:buFont typeface="Arial"/>
                <a:buNone/>
              </a:pPr>
              <a:r>
                <a:rPr b="1" i="0" lang="fr-FR" sz="1600" u="none" cap="none" strike="noStrike">
                  <a:solidFill>
                    <a:srgbClr val="70AD47"/>
                  </a:solidFill>
                  <a:latin typeface="Corbel"/>
                  <a:ea typeface="Corbel"/>
                  <a:cs typeface="Corbel"/>
                  <a:sym typeface="Corbel"/>
                </a:rPr>
                <a:t>1.5 budget</a:t>
              </a:r>
              <a:br>
                <a:rPr b="1" i="0" lang="fr-FR" sz="1600" u="none" cap="none" strike="noStrike">
                  <a:solidFill>
                    <a:srgbClr val="70AD47"/>
                  </a:solidFill>
                  <a:latin typeface="Corbel"/>
                  <a:ea typeface="Corbel"/>
                  <a:cs typeface="Corbel"/>
                  <a:sym typeface="Corbel"/>
                </a:rPr>
              </a:br>
              <a:r>
                <a:rPr b="1" i="0" lang="fr-FR" sz="1600" u="none" cap="none" strike="noStrike">
                  <a:solidFill>
                    <a:srgbClr val="70AD47"/>
                  </a:solidFill>
                  <a:latin typeface="Corbel"/>
                  <a:ea typeface="Corbel"/>
                  <a:cs typeface="Corbel"/>
                  <a:sym typeface="Corbel"/>
                </a:rPr>
                <a:t>420 GtCO</a:t>
              </a:r>
              <a:r>
                <a:rPr b="1" baseline="-25000" i="0" lang="fr-FR" sz="1600" u="none" cap="none" strike="noStrike">
                  <a:solidFill>
                    <a:srgbClr val="70AD47"/>
                  </a:solidFill>
                  <a:latin typeface="Corbel"/>
                  <a:ea typeface="Corbel"/>
                  <a:cs typeface="Corbel"/>
                  <a:sym typeface="Corbel"/>
                </a:rPr>
                <a:t>2</a:t>
              </a:r>
              <a:r>
                <a:rPr b="1" i="0" lang="fr-FR" sz="1600" u="none" cap="none" strike="noStrike">
                  <a:solidFill>
                    <a:srgbClr val="70AD47"/>
                  </a:solidFill>
                  <a:latin typeface="Corbel"/>
                  <a:ea typeface="Corbel"/>
                  <a:cs typeface="Corbel"/>
                  <a:sym typeface="Corbel"/>
                </a:rPr>
                <a:t>e</a:t>
              </a:r>
              <a:endParaRPr b="0" i="0" sz="1400" u="none" cap="none" strike="noStrike">
                <a:solidFill>
                  <a:srgbClr val="000000"/>
                </a:solidFill>
                <a:latin typeface="Corbel"/>
                <a:ea typeface="Corbel"/>
                <a:cs typeface="Corbel"/>
                <a:sym typeface="Corbel"/>
              </a:endParaRPr>
            </a:p>
          </p:txBody>
        </p:sp>
      </p:grpSp>
      <p:sp>
        <p:nvSpPr>
          <p:cNvPr id="401" name="Google Shape;401;ge2858c0e62_0_95"/>
          <p:cNvSpPr/>
          <p:nvPr/>
        </p:nvSpPr>
        <p:spPr>
          <a:xfrm rot="-5400000">
            <a:off x="-458918" y="3641257"/>
            <a:ext cx="1436700" cy="3387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600"/>
              <a:buFont typeface="Arial"/>
              <a:buNone/>
            </a:pPr>
            <a:r>
              <a:rPr b="1" i="0" lang="fr-FR" sz="1600" u="none" cap="none" strike="noStrike">
                <a:solidFill>
                  <a:srgbClr val="A5A5A5"/>
                </a:solidFill>
                <a:latin typeface="Corbel"/>
                <a:ea typeface="Corbel"/>
                <a:cs typeface="Corbel"/>
                <a:sym typeface="Corbel"/>
              </a:rPr>
              <a:t>Our reserves</a:t>
            </a:r>
            <a:endParaRPr b="0" i="0" sz="1400" u="none" cap="none" strike="noStrike">
              <a:solidFill>
                <a:srgbClr val="000000"/>
              </a:solidFill>
              <a:latin typeface="Corbel"/>
              <a:ea typeface="Corbel"/>
              <a:cs typeface="Corbel"/>
              <a:sym typeface="Corbel"/>
            </a:endParaRPr>
          </a:p>
        </p:txBody>
      </p:sp>
      <p:grpSp>
        <p:nvGrpSpPr>
          <p:cNvPr id="402" name="Google Shape;402;ge2858c0e62_0_95"/>
          <p:cNvGrpSpPr/>
          <p:nvPr/>
        </p:nvGrpSpPr>
        <p:grpSpPr>
          <a:xfrm>
            <a:off x="2984340" y="2018380"/>
            <a:ext cx="1699500" cy="4717382"/>
            <a:chOff x="2984340" y="1688181"/>
            <a:chExt cx="1699500" cy="4717382"/>
          </a:xfrm>
        </p:grpSpPr>
        <p:cxnSp>
          <p:nvCxnSpPr>
            <p:cNvPr id="403" name="Google Shape;403;ge2858c0e62_0_95"/>
            <p:cNvCxnSpPr/>
            <p:nvPr/>
          </p:nvCxnSpPr>
          <p:spPr>
            <a:xfrm>
              <a:off x="3462889" y="1688181"/>
              <a:ext cx="0" cy="4104000"/>
            </a:xfrm>
            <a:prstGeom prst="straightConnector1">
              <a:avLst/>
            </a:prstGeom>
            <a:noFill/>
            <a:ln cap="flat" cmpd="sng" w="76200">
              <a:solidFill>
                <a:srgbClr val="C00000"/>
              </a:solidFill>
              <a:prstDash val="solid"/>
              <a:round/>
              <a:headEnd len="sm" w="sm" type="none"/>
              <a:tailEnd len="sm" w="sm" type="none"/>
            </a:ln>
            <a:effectLst>
              <a:outerShdw blurRad="40000" rotWithShape="0" dir="5400000" dist="23000">
                <a:srgbClr val="000000">
                  <a:alpha val="33730"/>
                </a:srgbClr>
              </a:outerShdw>
            </a:effectLst>
          </p:spPr>
        </p:cxnSp>
        <p:sp>
          <p:nvSpPr>
            <p:cNvPr id="404" name="Google Shape;404;ge2858c0e62_0_95"/>
            <p:cNvSpPr/>
            <p:nvPr/>
          </p:nvSpPr>
          <p:spPr>
            <a:xfrm>
              <a:off x="2984340" y="5820863"/>
              <a:ext cx="1699500" cy="584700"/>
            </a:xfrm>
            <a:prstGeom prst="rect">
              <a:avLst/>
            </a:prstGeom>
            <a:solidFill>
              <a:schemeClr val="lt1"/>
            </a:solid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C00000"/>
                </a:buClr>
                <a:buSzPts val="1600"/>
                <a:buFont typeface="Arial"/>
                <a:buNone/>
              </a:pPr>
              <a:r>
                <a:rPr b="1" i="0" lang="fr-FR" sz="1600" u="none" cap="none" strike="noStrike">
                  <a:solidFill>
                    <a:srgbClr val="C00000"/>
                  </a:solidFill>
                  <a:latin typeface="Corbel"/>
                  <a:ea typeface="Corbel"/>
                  <a:cs typeface="Corbel"/>
                  <a:sym typeface="Corbel"/>
                </a:rPr>
                <a:t>2°C budget</a:t>
              </a:r>
              <a:br>
                <a:rPr b="1" i="0" lang="fr-FR" sz="1600" u="none" cap="none" strike="noStrike">
                  <a:solidFill>
                    <a:srgbClr val="C00000"/>
                  </a:solidFill>
                  <a:latin typeface="Corbel"/>
                  <a:ea typeface="Corbel"/>
                  <a:cs typeface="Corbel"/>
                  <a:sym typeface="Corbel"/>
                </a:rPr>
              </a:br>
              <a:r>
                <a:rPr b="1" i="0" lang="fr-FR" sz="1600" u="none" cap="none" strike="noStrike">
                  <a:solidFill>
                    <a:srgbClr val="C00000"/>
                  </a:solidFill>
                  <a:latin typeface="Corbel"/>
                  <a:ea typeface="Corbel"/>
                  <a:cs typeface="Corbel"/>
                  <a:sym typeface="Corbel"/>
                </a:rPr>
                <a:t>1 170 GtCO</a:t>
              </a:r>
              <a:r>
                <a:rPr b="1" baseline="-25000" i="0" lang="fr-FR" sz="1600" u="none" cap="none" strike="noStrike">
                  <a:solidFill>
                    <a:srgbClr val="C00000"/>
                  </a:solidFill>
                  <a:latin typeface="Corbel"/>
                  <a:ea typeface="Corbel"/>
                  <a:cs typeface="Corbel"/>
                  <a:sym typeface="Corbel"/>
                </a:rPr>
                <a:t>2</a:t>
              </a:r>
              <a:r>
                <a:rPr b="1" i="0" lang="fr-FR" sz="1600" u="none" cap="none" strike="noStrike">
                  <a:solidFill>
                    <a:srgbClr val="C00000"/>
                  </a:solidFill>
                  <a:latin typeface="Corbel"/>
                  <a:ea typeface="Corbel"/>
                  <a:cs typeface="Corbel"/>
                  <a:sym typeface="Corbel"/>
                </a:rPr>
                <a:t>e</a:t>
              </a:r>
              <a:endParaRPr b="0" i="0" sz="1400" u="none" cap="none" strike="noStrike">
                <a:solidFill>
                  <a:srgbClr val="000000"/>
                </a:solidFill>
                <a:latin typeface="Corbel"/>
                <a:ea typeface="Corbel"/>
                <a:cs typeface="Corbel"/>
                <a:sym typeface="Corbel"/>
              </a:endParaRPr>
            </a:p>
          </p:txBody>
        </p:sp>
      </p:grpSp>
      <p:pic>
        <p:nvPicPr>
          <p:cNvPr id="405" name="Google Shape;405;ge2858c0e62_0_95"/>
          <p:cNvPicPr preferRelativeResize="0"/>
          <p:nvPr/>
        </p:nvPicPr>
        <p:blipFill>
          <a:blip r:embed="rId8">
            <a:alphaModFix/>
          </a:blip>
          <a:stretch>
            <a:fillRect/>
          </a:stretch>
        </p:blipFill>
        <p:spPr>
          <a:xfrm>
            <a:off x="11352950" y="5994500"/>
            <a:ext cx="668421" cy="765450"/>
          </a:xfrm>
          <a:prstGeom prst="rect">
            <a:avLst/>
          </a:prstGeom>
          <a:noFill/>
          <a:ln>
            <a:noFill/>
          </a:ln>
        </p:spPr>
      </p:pic>
    </p:spTree>
  </p:cSld>
  <p:clrMapOvr>
    <a:masterClrMapping/>
  </p:clrMapOvr>
  <p:timing>
    <p:tnLst>
      <p:par>
        <p:cTn dur="indefinite" nodeType="tmRoot" restart="never">
          <p:childTnLst>
            <p:seq concurrent="1" nextAc="seek">
              <p:cTn dur="indefinite" id="2" nodeType="mainSeq">
                <p:childTnLst>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402"/>
                                        </p:tgtEl>
                                        <p:attrNameLst>
                                          <p:attrName>style.visibility</p:attrName>
                                        </p:attrNameLst>
                                      </p:cBhvr>
                                      <p:to>
                                        <p:strVal val="visible"/>
                                      </p:to>
                                    </p:set>
                                    <p:animEffect filter="fade" transition="in">
                                      <p:cBhvr>
                                        <p:cTn dur="500"/>
                                        <p:tgtEl>
                                          <p:spTgt spid="402"/>
                                        </p:tgtEl>
                                      </p:cBhvr>
                                    </p:animEffect>
                                  </p:childTnLst>
                                </p:cTn>
                              </p:par>
                              <p:par>
                                <p:cTn fill="hold" nodeType="withEffect" presetClass="entr" presetID="10" presetSubtype="0">
                                  <p:stCondLst>
                                    <p:cond delay="0"/>
                                  </p:stCondLst>
                                  <p:childTnLst>
                                    <p:set>
                                      <p:cBhvr>
                                        <p:cTn dur="1" fill="hold">
                                          <p:stCondLst>
                                            <p:cond delay="0"/>
                                          </p:stCondLst>
                                        </p:cTn>
                                        <p:tgtEl>
                                          <p:spTgt spid="396"/>
                                        </p:tgtEl>
                                        <p:attrNameLst>
                                          <p:attrName>style.visibility</p:attrName>
                                        </p:attrNameLst>
                                      </p:cBhvr>
                                      <p:to>
                                        <p:strVal val="visible"/>
                                      </p:to>
                                    </p:set>
                                    <p:animEffect filter="fade" transition="in">
                                      <p:cBhvr>
                                        <p:cTn dur="500"/>
                                        <p:tgtEl>
                                          <p:spTgt spid="396"/>
                                        </p:tgtEl>
                                      </p:cBhvr>
                                    </p:animEffect>
                                  </p:childTnLst>
                                </p:cTn>
                              </p:par>
                            </p:childTnLst>
                          </p:cTn>
                        </p:par>
                      </p:childTnLst>
                    </p:cTn>
                  </p:par>
                  <p:par>
                    <p:cTn fill="hold">
                      <p:stCondLst>
                        <p:cond delay="indefinite"/>
                      </p:stCondLst>
                      <p:childTnLst>
                        <p:par>
                          <p:cTn fill="hold">
                            <p:stCondLst>
                              <p:cond delay="0"/>
                            </p:stCondLst>
                            <p:childTnLst>
                              <p:par>
                                <p:cTn fill="hold" nodeType="clickEffect" presetClass="entr" presetID="10" presetSubtype="0">
                                  <p:stCondLst>
                                    <p:cond delay="0"/>
                                  </p:stCondLst>
                                  <p:childTnLst>
                                    <p:set>
                                      <p:cBhvr>
                                        <p:cTn dur="1" fill="hold">
                                          <p:stCondLst>
                                            <p:cond delay="0"/>
                                          </p:stCondLst>
                                        </p:cTn>
                                        <p:tgtEl>
                                          <p:spTgt spid="398"/>
                                        </p:tgtEl>
                                        <p:attrNameLst>
                                          <p:attrName>style.visibility</p:attrName>
                                        </p:attrNameLst>
                                      </p:cBhvr>
                                      <p:to>
                                        <p:strVal val="visible"/>
                                      </p:to>
                                    </p:set>
                                    <p:animEffect filter="fade" transition="in">
                                      <p:cBhvr>
                                        <p:cTn dur="500"/>
                                        <p:tgtEl>
                                          <p:spTgt spid="398"/>
                                        </p:tgtEl>
                                      </p:cBhvr>
                                    </p:animEffect>
                                  </p:childTnLst>
                                </p:cTn>
                              </p:par>
                              <p:par>
                                <p:cTn fill="hold" nodeType="withEffect" presetClass="entr" presetID="10" presetSubtype="0">
                                  <p:stCondLst>
                                    <p:cond delay="0"/>
                                  </p:stCondLst>
                                  <p:childTnLst>
                                    <p:set>
                                      <p:cBhvr>
                                        <p:cTn dur="1" fill="hold">
                                          <p:stCondLst>
                                            <p:cond delay="0"/>
                                          </p:stCondLst>
                                        </p:cTn>
                                        <p:tgtEl>
                                          <p:spTgt spid="380"/>
                                        </p:tgtEl>
                                        <p:attrNameLst>
                                          <p:attrName>style.visibility</p:attrName>
                                        </p:attrNameLst>
                                      </p:cBhvr>
                                      <p:to>
                                        <p:strVal val="visible"/>
                                      </p:to>
                                    </p:set>
                                    <p:animEffect filter="fade" transition="in">
                                      <p:cBhvr>
                                        <p:cTn dur="500"/>
                                        <p:tgtEl>
                                          <p:spTgt spid="380"/>
                                        </p:tgtEl>
                                      </p:cBhvr>
                                    </p:animEffect>
                                  </p:childTnLst>
                                </p:cTn>
                              </p:par>
                            </p:childTnLst>
                          </p:cTn>
                        </p:par>
                      </p:childTnLst>
                    </p:cTn>
                  </p:par>
                </p:childTnLst>
              </p:cTn>
              <p:prevCondLst>
                <p:cond evt="onPrev">
                  <p:tgtEl>
                    <p:sldTgt/>
                  </p:tgtEl>
                </p:cond>
              </p:prevCondLst>
              <p:nextCondLst>
                <p:cond evt="onNext">
                  <p:tgtEl>
                    <p:sldTgt/>
                  </p:tgtEl>
                </p:cond>
              </p:nextCondLst>
            </p:seq>
          </p:childTnLst>
        </p:cTn>
      </p:par>
    </p:tnLst>
  </p:timing>
</p:sld>
</file>

<file path=ppt/slides/slide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09" name="Shape 409"/>
        <p:cNvGrpSpPr/>
        <p:nvPr/>
      </p:nvGrpSpPr>
      <p:grpSpPr>
        <a:xfrm>
          <a:off x="0" y="0"/>
          <a:ext cx="0" cy="0"/>
          <a:chOff x="0" y="0"/>
          <a:chExt cx="0" cy="0"/>
        </a:xfrm>
      </p:grpSpPr>
      <p:sp>
        <p:nvSpPr>
          <p:cNvPr id="410" name="Google Shape;410;ge5c92afe2b_1_0"/>
          <p:cNvSpPr txBox="1"/>
          <p:nvPr>
            <p:ph type="title"/>
          </p:nvPr>
        </p:nvSpPr>
        <p:spPr>
          <a:xfrm>
            <a:off x="855276" y="857991"/>
            <a:ext cx="9091500" cy="560400"/>
          </a:xfrm>
          <a:prstGeom prst="rect">
            <a:avLst/>
          </a:prstGeom>
          <a:noFill/>
          <a:ln>
            <a:noFill/>
          </a:ln>
        </p:spPr>
        <p:txBody>
          <a:bodyPr anchorCtr="0" anchor="ctr" bIns="45700" lIns="91425" spcFirstLastPara="1" rIns="91425" wrap="square" tIns="45700">
            <a:noAutofit/>
          </a:bodyPr>
          <a:lstStyle/>
          <a:p>
            <a:pPr indent="0" lvl="0" marL="0" rtl="0" algn="l">
              <a:lnSpc>
                <a:spcPct val="90000"/>
              </a:lnSpc>
              <a:spcBef>
                <a:spcPts val="0"/>
              </a:spcBef>
              <a:spcAft>
                <a:spcPts val="0"/>
              </a:spcAft>
              <a:buSzPts val="1800"/>
              <a:buNone/>
            </a:pPr>
            <a:r>
              <a:rPr b="1" lang="fr-FR" sz="2400">
                <a:solidFill>
                  <a:schemeClr val="dk2"/>
                </a:solidFill>
                <a:latin typeface="Corbel"/>
                <a:ea typeface="Corbel"/>
                <a:cs typeface="Corbel"/>
                <a:sym typeface="Corbel"/>
              </a:rPr>
              <a:t>Citizen, company or government authority?</a:t>
            </a:r>
            <a:endParaRPr>
              <a:solidFill>
                <a:schemeClr val="dk2"/>
              </a:solidFill>
              <a:latin typeface="Corbel"/>
              <a:ea typeface="Corbel"/>
              <a:cs typeface="Corbel"/>
              <a:sym typeface="Corbel"/>
            </a:endParaRPr>
          </a:p>
        </p:txBody>
      </p:sp>
      <p:sp>
        <p:nvSpPr>
          <p:cNvPr id="411" name="Google Shape;411;ge5c92afe2b_1_0"/>
          <p:cNvSpPr txBox="1"/>
          <p:nvPr/>
        </p:nvSpPr>
        <p:spPr>
          <a:xfrm>
            <a:off x="8466939" y="1434963"/>
            <a:ext cx="3265200" cy="1401300"/>
          </a:xfrm>
          <a:prstGeom prst="rect">
            <a:avLst/>
          </a:prstGeom>
          <a:solidFill>
            <a:schemeClr val="accent2"/>
          </a:solidFill>
          <a:ln>
            <a:noFill/>
          </a:ln>
        </p:spPr>
        <p:txBody>
          <a:bodyPr anchorCtr="0" anchor="ctr" bIns="0" lIns="0" spcFirstLastPara="1" rIns="0" wrap="square" tIns="45075">
            <a:noAutofit/>
          </a:bodyPr>
          <a:lstStyle/>
          <a:p>
            <a:pPr indent="0" lvl="0" marL="0" marR="0" rtl="0" algn="ctr">
              <a:lnSpc>
                <a:spcPct val="100000"/>
              </a:lnSpc>
              <a:spcBef>
                <a:spcPts val="0"/>
              </a:spcBef>
              <a:spcAft>
                <a:spcPts val="0"/>
              </a:spcAft>
              <a:buClr>
                <a:srgbClr val="000000"/>
              </a:buClr>
              <a:buSzPts val="2800"/>
              <a:buFont typeface="Arial"/>
              <a:buNone/>
            </a:pPr>
            <a:r>
              <a:rPr b="1" i="0" lang="fr-FR" sz="1800" u="none" cap="none" strike="noStrike">
                <a:solidFill>
                  <a:srgbClr val="FFFFFF"/>
                </a:solidFill>
                <a:latin typeface="Corbel"/>
                <a:ea typeface="Corbel"/>
                <a:cs typeface="Corbel"/>
                <a:sym typeface="Corbel"/>
              </a:rPr>
              <a:t>Steps taken by individuals can help reduce our carbon footprint by between 25% and 45%.*</a:t>
            </a:r>
            <a:endParaRPr b="1" i="0" sz="1800" u="none" cap="none" strike="noStrike">
              <a:solidFill>
                <a:srgbClr val="000000"/>
              </a:solidFill>
              <a:latin typeface="Corbel"/>
              <a:ea typeface="Corbel"/>
              <a:cs typeface="Corbel"/>
              <a:sym typeface="Corbel"/>
            </a:endParaRPr>
          </a:p>
        </p:txBody>
      </p:sp>
      <p:sp>
        <p:nvSpPr>
          <p:cNvPr id="412" name="Google Shape;412;ge5c92afe2b_1_0"/>
          <p:cNvSpPr txBox="1"/>
          <p:nvPr/>
        </p:nvSpPr>
        <p:spPr>
          <a:xfrm>
            <a:off x="8587125" y="3957825"/>
            <a:ext cx="3506400" cy="1636200"/>
          </a:xfrm>
          <a:prstGeom prst="rect">
            <a:avLst/>
          </a:prstGeom>
          <a:solidFill>
            <a:schemeClr val="accent2"/>
          </a:solidFill>
          <a:ln>
            <a:noFill/>
          </a:ln>
        </p:spPr>
        <p:txBody>
          <a:bodyPr anchorCtr="0" anchor="t" bIns="0" lIns="0" spcFirstLastPara="1" rIns="0" wrap="square" tIns="12700">
            <a:noAutofit/>
          </a:bodyPr>
          <a:lstStyle/>
          <a:p>
            <a:pPr indent="0" lvl="0" marL="89535" marR="116203" rtl="0" algn="l">
              <a:lnSpc>
                <a:spcPct val="100000"/>
              </a:lnSpc>
              <a:spcBef>
                <a:spcPts val="0"/>
              </a:spcBef>
              <a:spcAft>
                <a:spcPts val="0"/>
              </a:spcAft>
              <a:buClr>
                <a:srgbClr val="000000"/>
              </a:buClr>
              <a:buSzPts val="2000"/>
              <a:buFont typeface="Arial"/>
              <a:buNone/>
            </a:pPr>
            <a:r>
              <a:rPr b="1" i="0" lang="fr-FR" sz="1800" u="none" cap="none" strike="noStrike">
                <a:solidFill>
                  <a:srgbClr val="FFFFFF"/>
                </a:solidFill>
                <a:latin typeface="Corbel"/>
                <a:ea typeface="Corbel"/>
                <a:cs typeface="Corbel"/>
                <a:sym typeface="Corbel"/>
              </a:rPr>
              <a:t>The remaining transition action must be taken by </a:t>
            </a:r>
            <a:endParaRPr b="0" i="0" sz="1800" u="none" cap="none" strike="noStrike">
              <a:solidFill>
                <a:srgbClr val="000000"/>
              </a:solidFill>
              <a:latin typeface="Corbel"/>
              <a:ea typeface="Corbel"/>
              <a:cs typeface="Corbel"/>
              <a:sym typeface="Corbel"/>
            </a:endParaRPr>
          </a:p>
          <a:p>
            <a:pPr indent="-330835" lvl="0" marL="432433" marR="0" rtl="0" algn="l">
              <a:lnSpc>
                <a:spcPct val="100000"/>
              </a:lnSpc>
              <a:spcBef>
                <a:spcPts val="0"/>
              </a:spcBef>
              <a:spcAft>
                <a:spcPts val="0"/>
              </a:spcAft>
              <a:buClr>
                <a:srgbClr val="000000"/>
              </a:buClr>
              <a:buSzPts val="1800"/>
              <a:buFont typeface="Arial"/>
              <a:buChar char="•"/>
            </a:pPr>
            <a:r>
              <a:rPr b="1" i="0" lang="fr-FR" sz="1800" u="none" cap="none" strike="noStrike">
                <a:solidFill>
                  <a:srgbClr val="FFFFFF"/>
                </a:solidFill>
                <a:latin typeface="Corbel"/>
                <a:ea typeface="Corbel"/>
                <a:cs typeface="Corbel"/>
                <a:sym typeface="Corbel"/>
              </a:rPr>
              <a:t>National </a:t>
            </a:r>
            <a:r>
              <a:rPr b="1" lang="fr-FR" sz="1800">
                <a:solidFill>
                  <a:srgbClr val="FFFFFF"/>
                </a:solidFill>
                <a:latin typeface="Corbel"/>
                <a:ea typeface="Corbel"/>
                <a:cs typeface="Corbel"/>
                <a:sym typeface="Corbel"/>
              </a:rPr>
              <a:t>government</a:t>
            </a:r>
            <a:endParaRPr b="0" i="0" sz="1800" u="none" cap="none" strike="noStrike">
              <a:solidFill>
                <a:srgbClr val="000000"/>
              </a:solidFill>
              <a:latin typeface="Corbel"/>
              <a:ea typeface="Corbel"/>
              <a:cs typeface="Corbel"/>
              <a:sym typeface="Corbel"/>
            </a:endParaRPr>
          </a:p>
          <a:p>
            <a:pPr indent="-330835" lvl="0" marL="432433" marR="0" rtl="0" algn="l">
              <a:lnSpc>
                <a:spcPct val="100000"/>
              </a:lnSpc>
              <a:spcBef>
                <a:spcPts val="0"/>
              </a:spcBef>
              <a:spcAft>
                <a:spcPts val="0"/>
              </a:spcAft>
              <a:buClr>
                <a:srgbClr val="000000"/>
              </a:buClr>
              <a:buSzPts val="1800"/>
              <a:buFont typeface="Arial"/>
              <a:buChar char="•"/>
            </a:pPr>
            <a:r>
              <a:rPr b="1" i="0" lang="fr-FR" sz="1800" u="none" cap="none" strike="noStrike">
                <a:solidFill>
                  <a:srgbClr val="FFFFFF"/>
                </a:solidFill>
                <a:latin typeface="Corbel"/>
                <a:ea typeface="Corbel"/>
                <a:cs typeface="Corbel"/>
                <a:sym typeface="Corbel"/>
              </a:rPr>
              <a:t>Local authorities</a:t>
            </a:r>
            <a:endParaRPr b="0" i="0" sz="1800" u="none" cap="none" strike="noStrike">
              <a:solidFill>
                <a:srgbClr val="000000"/>
              </a:solidFill>
              <a:latin typeface="Corbel"/>
              <a:ea typeface="Corbel"/>
              <a:cs typeface="Corbel"/>
              <a:sym typeface="Corbel"/>
            </a:endParaRPr>
          </a:p>
          <a:p>
            <a:pPr indent="-330835" lvl="0" marL="432433" marR="0" rtl="0" algn="l">
              <a:lnSpc>
                <a:spcPct val="100000"/>
              </a:lnSpc>
              <a:spcBef>
                <a:spcPts val="0"/>
              </a:spcBef>
              <a:spcAft>
                <a:spcPts val="0"/>
              </a:spcAft>
              <a:buClr>
                <a:srgbClr val="000000"/>
              </a:buClr>
              <a:buSzPts val="1800"/>
              <a:buFont typeface="Arial"/>
              <a:buChar char="•"/>
            </a:pPr>
            <a:r>
              <a:rPr b="1" i="0" lang="fr-FR" sz="1800" u="none" cap="none" strike="noStrike">
                <a:solidFill>
                  <a:srgbClr val="FFFFFF"/>
                </a:solidFill>
                <a:latin typeface="Corbel"/>
                <a:ea typeface="Corbel"/>
                <a:cs typeface="Corbel"/>
                <a:sym typeface="Corbel"/>
              </a:rPr>
              <a:t>Companies and businesses</a:t>
            </a:r>
            <a:endParaRPr b="0" i="0" sz="1800" u="none" cap="none" strike="noStrike">
              <a:solidFill>
                <a:srgbClr val="000000"/>
              </a:solidFill>
              <a:latin typeface="Corbel"/>
              <a:ea typeface="Corbel"/>
              <a:cs typeface="Corbel"/>
              <a:sym typeface="Corbel"/>
            </a:endParaRPr>
          </a:p>
        </p:txBody>
      </p:sp>
      <p:sp>
        <p:nvSpPr>
          <p:cNvPr id="413" name="Google Shape;413;ge5c92afe2b_1_0"/>
          <p:cNvSpPr/>
          <p:nvPr/>
        </p:nvSpPr>
        <p:spPr>
          <a:xfrm>
            <a:off x="10950375" y="4374775"/>
            <a:ext cx="639900" cy="681300"/>
          </a:xfrm>
          <a:prstGeom prst="rect">
            <a:avLst/>
          </a:prstGeom>
          <a:blipFill rotWithShape="1">
            <a:blip r:embed="rId3">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414" name="Google Shape;414;ge5c92afe2b_1_0"/>
          <p:cNvSpPr/>
          <p:nvPr/>
        </p:nvSpPr>
        <p:spPr>
          <a:xfrm>
            <a:off x="9710592" y="2836332"/>
            <a:ext cx="872400" cy="872400"/>
          </a:xfrm>
          <a:prstGeom prst="rect">
            <a:avLst/>
          </a:prstGeom>
          <a:blipFill rotWithShape="1">
            <a:blip r:embed="rId4">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415" name="Google Shape;415;ge5c92afe2b_1_0"/>
          <p:cNvSpPr txBox="1"/>
          <p:nvPr/>
        </p:nvSpPr>
        <p:spPr>
          <a:xfrm>
            <a:off x="6747402" y="6532727"/>
            <a:ext cx="2648100" cy="198000"/>
          </a:xfrm>
          <a:prstGeom prst="rect">
            <a:avLst/>
          </a:prstGeom>
          <a:noFill/>
          <a:ln>
            <a:noFill/>
          </a:ln>
        </p:spPr>
        <p:txBody>
          <a:bodyPr anchorCtr="0" anchor="t" bIns="0" lIns="0" spcFirstLastPara="1" rIns="0" wrap="square" tIns="13325">
            <a:noAutofit/>
          </a:bodyPr>
          <a:lstStyle/>
          <a:p>
            <a:pPr indent="0" lvl="0" marL="12700" marR="0" rtl="0" algn="l">
              <a:lnSpc>
                <a:spcPct val="100000"/>
              </a:lnSpc>
              <a:spcBef>
                <a:spcPts val="0"/>
              </a:spcBef>
              <a:spcAft>
                <a:spcPts val="0"/>
              </a:spcAft>
              <a:buClr>
                <a:srgbClr val="000000"/>
              </a:buClr>
              <a:buSzPts val="1200"/>
              <a:buFont typeface="Arial"/>
              <a:buNone/>
            </a:pPr>
            <a:r>
              <a:rPr i="1" lang="fr-FR" sz="1100">
                <a:solidFill>
                  <a:schemeClr val="dk1"/>
                </a:solidFill>
                <a:latin typeface="Corbel"/>
                <a:ea typeface="Corbel"/>
                <a:cs typeface="Corbel"/>
                <a:sym typeface="Corbel"/>
              </a:rPr>
              <a:t>Adaptated s</a:t>
            </a:r>
            <a:r>
              <a:rPr b="0" i="1" lang="fr-FR" sz="1100" u="none" cap="none" strike="noStrike">
                <a:solidFill>
                  <a:schemeClr val="dk1"/>
                </a:solidFill>
                <a:latin typeface="Corbel"/>
                <a:ea typeface="Corbel"/>
                <a:cs typeface="Corbel"/>
                <a:sym typeface="Corbel"/>
              </a:rPr>
              <a:t>ource: Carbone 4, June 2019</a:t>
            </a:r>
            <a:endParaRPr b="0" i="0" sz="1100" u="none" cap="none" strike="noStrike">
              <a:solidFill>
                <a:schemeClr val="dk1"/>
              </a:solidFill>
              <a:latin typeface="Corbel"/>
              <a:ea typeface="Corbel"/>
              <a:cs typeface="Corbel"/>
              <a:sym typeface="Corbel"/>
            </a:endParaRPr>
          </a:p>
        </p:txBody>
      </p:sp>
      <p:pic>
        <p:nvPicPr>
          <p:cNvPr id="416" name="Google Shape;416;ge5c92afe2b_1_0"/>
          <p:cNvPicPr preferRelativeResize="0"/>
          <p:nvPr/>
        </p:nvPicPr>
        <p:blipFill>
          <a:blip r:embed="rId5">
            <a:alphaModFix/>
          </a:blip>
          <a:stretch>
            <a:fillRect/>
          </a:stretch>
        </p:blipFill>
        <p:spPr>
          <a:xfrm>
            <a:off x="11126495" y="5858450"/>
            <a:ext cx="761705" cy="872275"/>
          </a:xfrm>
          <a:prstGeom prst="rect">
            <a:avLst/>
          </a:prstGeom>
          <a:noFill/>
          <a:ln>
            <a:noFill/>
          </a:ln>
        </p:spPr>
      </p:pic>
      <p:pic>
        <p:nvPicPr>
          <p:cNvPr id="417" name="Google Shape;417;ge5c92afe2b_1_0"/>
          <p:cNvPicPr preferRelativeResize="0"/>
          <p:nvPr/>
        </p:nvPicPr>
        <p:blipFill>
          <a:blip r:embed="rId6">
            <a:alphaModFix/>
          </a:blip>
          <a:stretch>
            <a:fillRect/>
          </a:stretch>
        </p:blipFill>
        <p:spPr>
          <a:xfrm>
            <a:off x="152400" y="1475828"/>
            <a:ext cx="8314549" cy="4951546"/>
          </a:xfrm>
          <a:prstGeom prst="rect">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21" name="Shape 421"/>
        <p:cNvGrpSpPr/>
        <p:nvPr/>
      </p:nvGrpSpPr>
      <p:grpSpPr>
        <a:xfrm>
          <a:off x="0" y="0"/>
          <a:ext cx="0" cy="0"/>
          <a:chOff x="0" y="0"/>
          <a:chExt cx="0" cy="0"/>
        </a:xfrm>
      </p:grpSpPr>
      <p:sp>
        <p:nvSpPr>
          <p:cNvPr id="422" name="Google Shape;422;p6"/>
          <p:cNvSpPr txBox="1"/>
          <p:nvPr>
            <p:ph type="title"/>
          </p:nvPr>
        </p:nvSpPr>
        <p:spPr>
          <a:xfrm>
            <a:off x="768000" y="786172"/>
            <a:ext cx="8028892" cy="980728"/>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From carbon accounting to carbon strategy</a:t>
            </a:r>
            <a:endParaRPr>
              <a:solidFill>
                <a:schemeClr val="dk2"/>
              </a:solidFill>
              <a:latin typeface="Corbel"/>
              <a:ea typeface="Corbel"/>
              <a:cs typeface="Corbel"/>
              <a:sym typeface="Corbel"/>
            </a:endParaRPr>
          </a:p>
        </p:txBody>
      </p:sp>
      <p:grpSp>
        <p:nvGrpSpPr>
          <p:cNvPr id="423" name="Google Shape;423;p6"/>
          <p:cNvGrpSpPr/>
          <p:nvPr/>
        </p:nvGrpSpPr>
        <p:grpSpPr>
          <a:xfrm>
            <a:off x="1153745" y="2211985"/>
            <a:ext cx="9370201" cy="888692"/>
            <a:chOff x="768000" y="2277000"/>
            <a:chExt cx="9370201" cy="888692"/>
          </a:xfrm>
        </p:grpSpPr>
        <p:sp>
          <p:nvSpPr>
            <p:cNvPr id="424" name="Google Shape;424;p6"/>
            <p:cNvSpPr/>
            <p:nvPr/>
          </p:nvSpPr>
          <p:spPr>
            <a:xfrm>
              <a:off x="768000" y="2277000"/>
              <a:ext cx="1561180" cy="864000"/>
            </a:xfrm>
            <a:prstGeom prst="roundRect">
              <a:avLst>
                <a:gd fmla="val 16667" name="adj"/>
              </a:avLst>
            </a:prstGeom>
            <a:solidFill>
              <a:srgbClr val="8296B0"/>
            </a:solidFill>
            <a:ln cap="flat" cmpd="sng" w="25400">
              <a:solidFill>
                <a:srgbClr val="42719B"/>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0" lang="fr-FR" sz="1400" u="none" cap="none" strike="noStrike">
                  <a:solidFill>
                    <a:schemeClr val="lt1"/>
                  </a:solidFill>
                  <a:latin typeface="Corbel"/>
                  <a:ea typeface="Corbel"/>
                  <a:cs typeface="Corbel"/>
                  <a:sym typeface="Corbel"/>
                </a:rPr>
                <a:t>Carbon assessment</a:t>
              </a:r>
              <a:endParaRPr b="0" i="0" sz="1400" u="none" cap="none" strike="noStrike">
                <a:solidFill>
                  <a:schemeClr val="lt1"/>
                </a:solidFill>
                <a:latin typeface="Corbel"/>
                <a:ea typeface="Corbel"/>
                <a:cs typeface="Corbel"/>
                <a:sym typeface="Corbel"/>
              </a:endParaRPr>
            </a:p>
          </p:txBody>
        </p:sp>
        <p:sp>
          <p:nvSpPr>
            <p:cNvPr id="425" name="Google Shape;425;p6"/>
            <p:cNvSpPr/>
            <p:nvPr/>
          </p:nvSpPr>
          <p:spPr>
            <a:xfrm>
              <a:off x="2866201" y="2277000"/>
              <a:ext cx="2088000" cy="864000"/>
            </a:xfrm>
            <a:prstGeom prst="roundRect">
              <a:avLst>
                <a:gd fmla="val 16667" name="adj"/>
              </a:avLst>
            </a:prstGeom>
            <a:solidFill>
              <a:srgbClr val="ACB8CA"/>
            </a:solidFill>
            <a:ln cap="flat" cmpd="sng" w="25400">
              <a:solidFill>
                <a:srgbClr val="42719B"/>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0" lang="fr-FR" sz="1400" u="none" cap="none" strike="noStrike">
                  <a:solidFill>
                    <a:schemeClr val="lt1"/>
                  </a:solidFill>
                  <a:latin typeface="Corbel"/>
                  <a:ea typeface="Corbel"/>
                  <a:cs typeface="Corbel"/>
                  <a:sym typeface="Corbel"/>
                </a:rPr>
                <a:t>Devise action plan, measures and reductions</a:t>
              </a:r>
              <a:endParaRPr b="0" i="0" sz="1400" u="none" cap="none" strike="noStrike">
                <a:solidFill>
                  <a:schemeClr val="lt1"/>
                </a:solidFill>
                <a:latin typeface="Corbel"/>
                <a:ea typeface="Corbel"/>
                <a:cs typeface="Corbel"/>
                <a:sym typeface="Corbel"/>
              </a:endParaRPr>
            </a:p>
          </p:txBody>
        </p:sp>
        <p:sp>
          <p:nvSpPr>
            <p:cNvPr id="426" name="Google Shape;426;p6"/>
            <p:cNvSpPr/>
            <p:nvPr/>
          </p:nvSpPr>
          <p:spPr>
            <a:xfrm>
              <a:off x="5458201" y="2277000"/>
              <a:ext cx="2088000" cy="864000"/>
            </a:xfrm>
            <a:prstGeom prst="roundRect">
              <a:avLst>
                <a:gd fmla="val 16667" name="adj"/>
              </a:avLst>
            </a:prstGeom>
            <a:solidFill>
              <a:srgbClr val="ACB8CA"/>
            </a:solidFill>
            <a:ln cap="flat" cmpd="sng" w="25400">
              <a:solidFill>
                <a:srgbClr val="42719B"/>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0" lang="fr-FR" sz="1400" u="none" cap="none" strike="noStrike">
                  <a:solidFill>
                    <a:schemeClr val="lt1"/>
                  </a:solidFill>
                  <a:latin typeface="Corbel"/>
                  <a:ea typeface="Corbel"/>
                  <a:cs typeface="Corbel"/>
                  <a:sym typeface="Corbel"/>
                </a:rPr>
                <a:t>Action plan monitoring and carbon assessment update</a:t>
              </a:r>
              <a:endParaRPr b="0" i="0" sz="1400" u="none" cap="none" strike="noStrike">
                <a:solidFill>
                  <a:schemeClr val="lt1"/>
                </a:solidFill>
                <a:latin typeface="Corbel"/>
                <a:ea typeface="Corbel"/>
                <a:cs typeface="Corbel"/>
                <a:sym typeface="Corbel"/>
              </a:endParaRPr>
            </a:p>
          </p:txBody>
        </p:sp>
        <p:cxnSp>
          <p:nvCxnSpPr>
            <p:cNvPr id="427" name="Google Shape;427;p6"/>
            <p:cNvCxnSpPr/>
            <p:nvPr/>
          </p:nvCxnSpPr>
          <p:spPr>
            <a:xfrm>
              <a:off x="7546201" y="2709000"/>
              <a:ext cx="504000" cy="0"/>
            </a:xfrm>
            <a:prstGeom prst="straightConnector1">
              <a:avLst/>
            </a:prstGeom>
            <a:noFill/>
            <a:ln cap="flat" cmpd="sng" w="28575">
              <a:solidFill>
                <a:srgbClr val="5597D3"/>
              </a:solidFill>
              <a:prstDash val="solid"/>
              <a:round/>
              <a:headEnd len="sm" w="sm" type="none"/>
              <a:tailEnd len="med" w="med" type="triangle"/>
            </a:ln>
          </p:spPr>
        </p:cxnSp>
        <p:cxnSp>
          <p:nvCxnSpPr>
            <p:cNvPr id="428" name="Google Shape;428;p6"/>
            <p:cNvCxnSpPr/>
            <p:nvPr/>
          </p:nvCxnSpPr>
          <p:spPr>
            <a:xfrm>
              <a:off x="2329180" y="2709000"/>
              <a:ext cx="504000" cy="0"/>
            </a:xfrm>
            <a:prstGeom prst="straightConnector1">
              <a:avLst/>
            </a:prstGeom>
            <a:noFill/>
            <a:ln cap="flat" cmpd="sng" w="28575">
              <a:solidFill>
                <a:srgbClr val="5597D3"/>
              </a:solidFill>
              <a:prstDash val="solid"/>
              <a:round/>
              <a:headEnd len="sm" w="sm" type="none"/>
              <a:tailEnd len="med" w="med" type="triangle"/>
            </a:ln>
          </p:spPr>
        </p:cxnSp>
        <p:cxnSp>
          <p:nvCxnSpPr>
            <p:cNvPr id="429" name="Google Shape;429;p6"/>
            <p:cNvCxnSpPr/>
            <p:nvPr/>
          </p:nvCxnSpPr>
          <p:spPr>
            <a:xfrm>
              <a:off x="4954201" y="2709000"/>
              <a:ext cx="504000" cy="0"/>
            </a:xfrm>
            <a:prstGeom prst="straightConnector1">
              <a:avLst/>
            </a:prstGeom>
            <a:noFill/>
            <a:ln cap="flat" cmpd="sng" w="28575">
              <a:solidFill>
                <a:srgbClr val="5597D3"/>
              </a:solidFill>
              <a:prstDash val="solid"/>
              <a:round/>
              <a:headEnd len="sm" w="sm" type="none"/>
              <a:tailEnd len="med" w="med" type="triangle"/>
            </a:ln>
          </p:spPr>
        </p:cxnSp>
        <p:sp>
          <p:nvSpPr>
            <p:cNvPr id="430" name="Google Shape;430;p6"/>
            <p:cNvSpPr/>
            <p:nvPr/>
          </p:nvSpPr>
          <p:spPr>
            <a:xfrm>
              <a:off x="8050201" y="2301692"/>
              <a:ext cx="2088000" cy="864000"/>
            </a:xfrm>
            <a:prstGeom prst="roundRect">
              <a:avLst>
                <a:gd fmla="val 16667" name="adj"/>
              </a:avLst>
            </a:prstGeom>
            <a:solidFill>
              <a:srgbClr val="ACB8CA"/>
            </a:solidFill>
            <a:ln cap="flat" cmpd="sng" w="25400">
              <a:solidFill>
                <a:srgbClr val="42719B"/>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0" lang="fr-FR" sz="1400" u="none" cap="none" strike="noStrike">
                  <a:solidFill>
                    <a:schemeClr val="lt1"/>
                  </a:solidFill>
                  <a:latin typeface="Corbel"/>
                  <a:ea typeface="Corbel"/>
                  <a:cs typeface="Corbel"/>
                  <a:sym typeface="Corbel"/>
                </a:rPr>
                <a:t>Lay out a transition strategy</a:t>
              </a:r>
              <a:endParaRPr b="0" i="0" sz="1400" u="none" cap="none" strike="noStrike">
                <a:solidFill>
                  <a:schemeClr val="lt1"/>
                </a:solidFill>
                <a:latin typeface="Corbel"/>
                <a:ea typeface="Corbel"/>
                <a:cs typeface="Corbel"/>
                <a:sym typeface="Corbel"/>
              </a:endParaRPr>
            </a:p>
          </p:txBody>
        </p:sp>
      </p:grpSp>
      <p:sp>
        <p:nvSpPr>
          <p:cNvPr id="431" name="Google Shape;431;p6"/>
          <p:cNvSpPr txBox="1"/>
          <p:nvPr/>
        </p:nvSpPr>
        <p:spPr>
          <a:xfrm>
            <a:off x="912000" y="3664657"/>
            <a:ext cx="10832394" cy="2187649"/>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rPr b="0" i="0" lang="fr-FR" sz="1800" u="none" cap="none" strike="noStrike">
                <a:solidFill>
                  <a:srgbClr val="000000"/>
                </a:solidFill>
                <a:latin typeface="Corbel"/>
                <a:ea typeface="Corbel"/>
                <a:cs typeface="Corbel"/>
                <a:sym typeface="Corbel"/>
              </a:rPr>
              <a:t>The </a:t>
            </a:r>
            <a:r>
              <a:rPr b="1" i="0" lang="fr-FR" sz="1800" u="none" cap="none" strike="noStrike">
                <a:solidFill>
                  <a:srgbClr val="C55A11"/>
                </a:solidFill>
                <a:latin typeface="Corbel"/>
                <a:ea typeface="Corbel"/>
                <a:cs typeface="Corbel"/>
                <a:sym typeface="Corbel"/>
              </a:rPr>
              <a:t>action plan </a:t>
            </a:r>
            <a:r>
              <a:rPr b="0" i="0" lang="fr-FR" sz="1800" u="none" cap="none" strike="noStrike">
                <a:solidFill>
                  <a:srgbClr val="000000"/>
                </a:solidFill>
                <a:latin typeface="Corbel"/>
                <a:ea typeface="Corbel"/>
                <a:cs typeface="Corbel"/>
                <a:sym typeface="Corbel"/>
              </a:rPr>
              <a:t>comprises all the </a:t>
            </a:r>
            <a:r>
              <a:rPr b="1" i="0" lang="fr-FR" sz="1800" u="none" cap="none" strike="noStrike">
                <a:solidFill>
                  <a:srgbClr val="C55A11"/>
                </a:solidFill>
                <a:latin typeface="Corbel"/>
                <a:ea typeface="Corbel"/>
                <a:cs typeface="Corbel"/>
                <a:sym typeface="Corbel"/>
              </a:rPr>
              <a:t>measures to reduce GHG </a:t>
            </a:r>
            <a:r>
              <a:rPr b="0" i="0" lang="fr-FR" sz="1800" u="none" cap="none" strike="noStrike">
                <a:solidFill>
                  <a:srgbClr val="000000"/>
                </a:solidFill>
                <a:latin typeface="Corbel"/>
                <a:ea typeface="Corbel"/>
                <a:cs typeface="Corbel"/>
                <a:sym typeface="Corbel"/>
              </a:rPr>
              <a:t>emissions generated by the organization’s activities.*</a:t>
            </a:r>
            <a:endParaRPr b="0" i="0" sz="1400" u="none" cap="none" strike="noStrike">
              <a:solidFill>
                <a:srgbClr val="000000"/>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800"/>
              <a:buFont typeface="Arial"/>
              <a:buNone/>
            </a:pPr>
            <a:r>
              <a:rPr b="1" i="0" lang="fr-FR" sz="1800" u="none" cap="none" strike="noStrike">
                <a:solidFill>
                  <a:srgbClr val="C55A11"/>
                </a:solidFill>
                <a:latin typeface="Corbel"/>
                <a:ea typeface="Corbel"/>
                <a:cs typeface="Corbel"/>
                <a:sym typeface="Corbel"/>
              </a:rPr>
              <a:t>Strategy </a:t>
            </a:r>
            <a:r>
              <a:rPr b="0" i="0" lang="fr-FR" sz="1800" u="none" cap="none" strike="noStrike">
                <a:solidFill>
                  <a:srgbClr val="000000"/>
                </a:solidFill>
                <a:latin typeface="Corbel"/>
                <a:ea typeface="Corbel"/>
                <a:cs typeface="Corbel"/>
                <a:sym typeface="Corbel"/>
              </a:rPr>
              <a:t>sets a </a:t>
            </a:r>
            <a:r>
              <a:rPr b="1" i="0" lang="fr-FR" sz="1800" u="none" cap="none" strike="noStrike">
                <a:solidFill>
                  <a:srgbClr val="C55A11"/>
                </a:solidFill>
                <a:latin typeface="Corbel"/>
                <a:ea typeface="Corbel"/>
                <a:cs typeface="Corbel"/>
                <a:sym typeface="Corbel"/>
              </a:rPr>
              <a:t>medium- and/or long-term course</a:t>
            </a:r>
            <a:r>
              <a:rPr b="0" i="0" lang="fr-FR" sz="1800" u="none" cap="none" strike="noStrike">
                <a:solidFill>
                  <a:srgbClr val="000000"/>
                </a:solidFill>
                <a:latin typeface="Corbel"/>
                <a:ea typeface="Corbel"/>
                <a:cs typeface="Corbel"/>
                <a:sym typeface="Corbel"/>
              </a:rPr>
              <a:t> to achieve the objectives set by the organization.</a:t>
            </a:r>
            <a:endParaRPr b="0" i="0" sz="1400" u="none" cap="none" strike="noStrike">
              <a:solidFill>
                <a:srgbClr val="000000"/>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800"/>
              <a:buFont typeface="Arial"/>
              <a:buNone/>
            </a:pPr>
            <a:r>
              <a:t/>
            </a:r>
            <a:endParaRPr b="0" i="0" sz="1800" u="none" cap="none" strike="noStrike">
              <a:solidFill>
                <a:srgbClr val="000000"/>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1800"/>
              <a:buFont typeface="Arial"/>
              <a:buNone/>
            </a:pPr>
            <a:r>
              <a:rPr b="0" i="0" lang="fr-FR" sz="1800" u="none" cap="none" strike="noStrike">
                <a:solidFill>
                  <a:srgbClr val="000000"/>
                </a:solidFill>
                <a:latin typeface="Corbel"/>
                <a:ea typeface="Corbel"/>
                <a:cs typeface="Corbel"/>
                <a:sym typeface="Corbel"/>
              </a:rPr>
              <a:t>By including carbon emissions in its strategy the organization can </a:t>
            </a:r>
            <a:r>
              <a:rPr b="1" i="0" lang="fr-FR" sz="1800" u="none" cap="none" strike="noStrike">
                <a:solidFill>
                  <a:srgbClr val="000000"/>
                </a:solidFill>
                <a:latin typeface="Corbel"/>
                <a:ea typeface="Corbel"/>
                <a:cs typeface="Corbel"/>
                <a:sym typeface="Corbel"/>
              </a:rPr>
              <a:t>mobilize resources </a:t>
            </a:r>
            <a:r>
              <a:rPr b="0" i="0" lang="fr-FR" sz="1800" u="none" cap="none" strike="noStrike">
                <a:solidFill>
                  <a:srgbClr val="000000"/>
                </a:solidFill>
                <a:latin typeface="Corbel"/>
                <a:ea typeface="Corbel"/>
                <a:cs typeface="Corbel"/>
                <a:sym typeface="Corbel"/>
              </a:rPr>
              <a:t>and pursue </a:t>
            </a:r>
            <a:r>
              <a:rPr b="1" i="0" lang="fr-FR" sz="1800" u="none" cap="none" strike="noStrike">
                <a:solidFill>
                  <a:srgbClr val="000000"/>
                </a:solidFill>
                <a:latin typeface="Corbel"/>
                <a:ea typeface="Corbel"/>
                <a:cs typeface="Corbel"/>
                <a:sym typeface="Corbel"/>
              </a:rPr>
              <a:t>long-term action</a:t>
            </a:r>
            <a:r>
              <a:rPr b="0" i="0" lang="fr-FR" sz="1800" u="none" cap="none" strike="noStrike">
                <a:solidFill>
                  <a:srgbClr val="000000"/>
                </a:solidFill>
                <a:latin typeface="Corbel"/>
                <a:ea typeface="Corbel"/>
                <a:cs typeface="Corbel"/>
                <a:sym typeface="Corbel"/>
              </a:rPr>
              <a:t>.</a:t>
            </a:r>
            <a:endParaRPr b="0" i="0" sz="1800" u="none" cap="none" strike="noStrike">
              <a:solidFill>
                <a:srgbClr val="000000"/>
              </a:solidFill>
              <a:latin typeface="Corbel"/>
              <a:ea typeface="Corbel"/>
              <a:cs typeface="Corbel"/>
              <a:sym typeface="Corbel"/>
            </a:endParaRPr>
          </a:p>
        </p:txBody>
      </p:sp>
      <p:sp>
        <p:nvSpPr>
          <p:cNvPr id="432" name="Google Shape;432;p6"/>
          <p:cNvSpPr txBox="1"/>
          <p:nvPr/>
        </p:nvSpPr>
        <p:spPr>
          <a:xfrm>
            <a:off x="768000" y="6165000"/>
            <a:ext cx="8784000" cy="276999"/>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200"/>
              <a:buFont typeface="Arial"/>
              <a:buNone/>
            </a:pPr>
            <a:r>
              <a:rPr b="0" i="0" lang="fr-FR" sz="1200" u="none" cap="none" strike="noStrike">
                <a:solidFill>
                  <a:srgbClr val="000000"/>
                </a:solidFill>
                <a:latin typeface="Corbel"/>
                <a:ea typeface="Corbel"/>
                <a:cs typeface="Corbel"/>
                <a:sym typeface="Corbel"/>
              </a:rPr>
              <a:t>Source: </a:t>
            </a:r>
            <a:r>
              <a:rPr b="0" i="0" lang="fr-FR" sz="1200" u="sng" cap="none" strike="noStrike">
                <a:solidFill>
                  <a:srgbClr val="000000"/>
                </a:solidFill>
                <a:latin typeface="Corbel"/>
                <a:ea typeface="Corbel"/>
                <a:cs typeface="Corbel"/>
                <a:sym typeface="Corbel"/>
                <a:hlinkClick r:id="rId3">
                  <a:extLst>
                    <a:ext uri="{A12FA001-AC4F-418D-AE19-62706E023703}">
                      <ahyp:hlinkClr val="tx"/>
                    </a:ext>
                  </a:extLst>
                </a:hlinkClick>
              </a:rPr>
              <a:t>https://www.bilans-ges.ademe.fr/docutheque/docs/GUIDE%20PLAN%20D'ACTION.pdf</a:t>
            </a:r>
            <a:endParaRPr b="0" i="0" sz="1200" u="none" cap="none" strike="noStrike">
              <a:solidFill>
                <a:srgbClr val="000000"/>
              </a:solidFill>
              <a:latin typeface="Corbel"/>
              <a:ea typeface="Corbel"/>
              <a:cs typeface="Corbel"/>
              <a:sym typeface="Corbel"/>
            </a:endParaRPr>
          </a:p>
        </p:txBody>
      </p:sp>
      <p:sp>
        <p:nvSpPr>
          <p:cNvPr id="433" name="Google Shape;433;p6"/>
          <p:cNvSpPr/>
          <p:nvPr/>
        </p:nvSpPr>
        <p:spPr>
          <a:xfrm>
            <a:off x="2985375" y="1911940"/>
            <a:ext cx="7704000" cy="1440000"/>
          </a:xfrm>
          <a:prstGeom prst="rect">
            <a:avLst/>
          </a:prstGeom>
          <a:noFill/>
          <a:ln cap="flat" cmpd="sng" w="28575">
            <a:solidFill>
              <a:srgbClr val="C55A11"/>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orbel"/>
              <a:ea typeface="Corbel"/>
              <a:cs typeface="Corbel"/>
              <a:sym typeface="Corbel"/>
            </a:endParaRPr>
          </a:p>
        </p:txBody>
      </p:sp>
      <p:pic>
        <p:nvPicPr>
          <p:cNvPr id="434" name="Google Shape;434;p6"/>
          <p:cNvPicPr preferRelativeResize="0"/>
          <p:nvPr/>
        </p:nvPicPr>
        <p:blipFill>
          <a:blip r:embed="rId4">
            <a:alphaModFix/>
          </a:blip>
          <a:stretch>
            <a:fillRect/>
          </a:stretch>
        </p:blipFill>
        <p:spPr>
          <a:xfrm>
            <a:off x="10937275" y="5376550"/>
            <a:ext cx="1181100" cy="1352550"/>
          </a:xfrm>
          <a:prstGeom prst="rect">
            <a:avLst/>
          </a:prstGeom>
          <a:noFill/>
          <a:ln>
            <a:noFill/>
          </a:ln>
        </p:spPr>
      </p:pic>
    </p:spTree>
  </p:cSld>
  <p:clrMapOvr>
    <a:masterClrMapping/>
  </p:clrMapOvr>
</p:sld>
</file>

<file path=ppt/slides/slide1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39" name="Shape 439"/>
        <p:cNvGrpSpPr/>
        <p:nvPr/>
      </p:nvGrpSpPr>
      <p:grpSpPr>
        <a:xfrm>
          <a:off x="0" y="0"/>
          <a:ext cx="0" cy="0"/>
          <a:chOff x="0" y="0"/>
          <a:chExt cx="0" cy="0"/>
        </a:xfrm>
      </p:grpSpPr>
      <p:sp>
        <p:nvSpPr>
          <p:cNvPr id="440" name="Google Shape;440;p12"/>
          <p:cNvSpPr txBox="1"/>
          <p:nvPr>
            <p:ph type="title"/>
          </p:nvPr>
        </p:nvSpPr>
        <p:spPr>
          <a:xfrm>
            <a:off x="768000" y="786172"/>
            <a:ext cx="8028892" cy="980728"/>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What is the low carbon transition?</a:t>
            </a:r>
            <a:endParaRPr>
              <a:solidFill>
                <a:schemeClr val="dk2"/>
              </a:solidFill>
              <a:latin typeface="Corbel"/>
              <a:ea typeface="Corbel"/>
              <a:cs typeface="Corbel"/>
              <a:sym typeface="Corbel"/>
            </a:endParaRPr>
          </a:p>
        </p:txBody>
      </p:sp>
      <p:grpSp>
        <p:nvGrpSpPr>
          <p:cNvPr id="441" name="Google Shape;441;p12"/>
          <p:cNvGrpSpPr/>
          <p:nvPr/>
        </p:nvGrpSpPr>
        <p:grpSpPr>
          <a:xfrm>
            <a:off x="2856000" y="2277000"/>
            <a:ext cx="6322303" cy="3683672"/>
            <a:chOff x="2993043" y="1915484"/>
            <a:chExt cx="6322303" cy="3683672"/>
          </a:xfrm>
        </p:grpSpPr>
        <p:sp>
          <p:nvSpPr>
            <p:cNvPr id="442" name="Google Shape;442;p12"/>
            <p:cNvSpPr/>
            <p:nvPr/>
          </p:nvSpPr>
          <p:spPr>
            <a:xfrm>
              <a:off x="3063527" y="1915484"/>
              <a:ext cx="2158601" cy="379920"/>
            </a:xfrm>
            <a:prstGeom prst="roundRect">
              <a:avLst>
                <a:gd fmla="val 16667" name="adj"/>
              </a:avLst>
            </a:prstGeom>
            <a:solidFill>
              <a:srgbClr val="938953"/>
            </a:solidFill>
            <a:ln>
              <a:noFill/>
            </a:ln>
          </p:spPr>
          <p:txBody>
            <a:bodyPr anchorCtr="0" anchor="ctr" bIns="45700" lIns="0" spcFirstLastPara="1" rIns="0" wrap="square" tIns="45700">
              <a:noAutofit/>
            </a:bodyPr>
            <a:lstStyle/>
            <a:p>
              <a:pPr indent="0" lvl="0" marL="0" marR="0" rtl="0" algn="ctr">
                <a:lnSpc>
                  <a:spcPct val="100000"/>
                </a:lnSpc>
                <a:spcBef>
                  <a:spcPts val="0"/>
                </a:spcBef>
                <a:spcAft>
                  <a:spcPts val="0"/>
                </a:spcAft>
                <a:buClr>
                  <a:srgbClr val="FFFFFF"/>
                </a:buClr>
                <a:buSzPts val="1400"/>
                <a:buFont typeface="Arial"/>
                <a:buNone/>
              </a:pPr>
              <a:r>
                <a:rPr b="0" i="0" lang="fr-FR" sz="1400" u="none" cap="none" strike="noStrike">
                  <a:solidFill>
                    <a:srgbClr val="FFFFFF"/>
                  </a:solidFill>
                  <a:latin typeface="Corbel"/>
                  <a:ea typeface="Corbel"/>
                  <a:cs typeface="Corbel"/>
                  <a:sym typeface="Corbel"/>
                </a:rPr>
                <a:t>IPCC reports</a:t>
              </a:r>
              <a:endParaRPr b="0" i="0" sz="1400" u="none" cap="none" strike="noStrike">
                <a:solidFill>
                  <a:srgbClr val="FFFFFF"/>
                </a:solidFill>
                <a:latin typeface="Corbel"/>
                <a:ea typeface="Corbel"/>
                <a:cs typeface="Corbel"/>
                <a:sym typeface="Corbel"/>
              </a:endParaRPr>
            </a:p>
          </p:txBody>
        </p:sp>
        <p:sp>
          <p:nvSpPr>
            <p:cNvPr id="443" name="Google Shape;443;p12"/>
            <p:cNvSpPr/>
            <p:nvPr/>
          </p:nvSpPr>
          <p:spPr>
            <a:xfrm>
              <a:off x="5357776" y="2732329"/>
              <a:ext cx="2574287" cy="620461"/>
            </a:xfrm>
            <a:prstGeom prst="rect">
              <a:avLst/>
            </a:prstGeom>
            <a:solidFill>
              <a:srgbClr val="D9959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0" lang="fr-FR" sz="1400" u="none" cap="none" strike="noStrike">
                  <a:solidFill>
                    <a:srgbClr val="FFFFFF"/>
                  </a:solidFill>
                  <a:latin typeface="Corbel"/>
                  <a:ea typeface="Corbel"/>
                  <a:cs typeface="Corbel"/>
                  <a:sym typeface="Corbel"/>
                </a:rPr>
                <a:t>GHG emissions over time</a:t>
              </a:r>
              <a:endParaRPr b="0" i="0" sz="1400" u="none" cap="none" strike="noStrike">
                <a:solidFill>
                  <a:srgbClr val="000000"/>
                </a:solidFill>
                <a:latin typeface="Corbel"/>
                <a:ea typeface="Corbel"/>
                <a:cs typeface="Corbel"/>
                <a:sym typeface="Corbel"/>
              </a:endParaRPr>
            </a:p>
          </p:txBody>
        </p:sp>
        <p:sp>
          <p:nvSpPr>
            <p:cNvPr id="444" name="Google Shape;444;p12"/>
            <p:cNvSpPr/>
            <p:nvPr/>
          </p:nvSpPr>
          <p:spPr>
            <a:xfrm>
              <a:off x="2993043" y="3614753"/>
              <a:ext cx="2158601" cy="623672"/>
            </a:xfrm>
            <a:prstGeom prst="roundRect">
              <a:avLst>
                <a:gd fmla="val 16667" name="adj"/>
              </a:avLst>
            </a:prstGeom>
            <a:solidFill>
              <a:srgbClr val="938953"/>
            </a:solidFill>
            <a:ln>
              <a:noFill/>
            </a:ln>
          </p:spPr>
          <p:txBody>
            <a:bodyPr anchorCtr="0" anchor="ctr" bIns="45700" lIns="0" spcFirstLastPara="1" rIns="0"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0" lang="fr-FR" sz="1400" u="none" cap="none" strike="noStrike">
                  <a:solidFill>
                    <a:srgbClr val="FFFFFF"/>
                  </a:solidFill>
                  <a:latin typeface="Corbel"/>
                  <a:ea typeface="Corbel"/>
                  <a:cs typeface="Corbel"/>
                  <a:sym typeface="Corbel"/>
                </a:rPr>
                <a:t>Impact of human activity</a:t>
              </a:r>
              <a:endParaRPr b="0" i="0" sz="1400" u="none" cap="none" strike="noStrike">
                <a:solidFill>
                  <a:srgbClr val="000000"/>
                </a:solidFill>
                <a:latin typeface="Corbel"/>
                <a:ea typeface="Corbel"/>
                <a:cs typeface="Corbel"/>
                <a:sym typeface="Corbel"/>
              </a:endParaRPr>
            </a:p>
          </p:txBody>
        </p:sp>
        <p:sp>
          <p:nvSpPr>
            <p:cNvPr id="445" name="Google Shape;445;p12"/>
            <p:cNvSpPr/>
            <p:nvPr/>
          </p:nvSpPr>
          <p:spPr>
            <a:xfrm>
              <a:off x="8067711" y="2729119"/>
              <a:ext cx="1165735" cy="623671"/>
            </a:xfrm>
            <a:prstGeom prst="rect">
              <a:avLst/>
            </a:prstGeom>
            <a:solidFill>
              <a:srgbClr val="D9959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FFFFFF"/>
                </a:buClr>
                <a:buSzPts val="1400"/>
                <a:buFont typeface="Arial"/>
                <a:buNone/>
              </a:pPr>
              <a:r>
                <a:rPr b="0" i="0" lang="fr-FR" sz="1400" u="none" cap="none" strike="noStrike">
                  <a:solidFill>
                    <a:srgbClr val="FFFFFF"/>
                  </a:solidFill>
                  <a:latin typeface="Corbel"/>
                  <a:ea typeface="Corbel"/>
                  <a:cs typeface="Corbel"/>
                  <a:sym typeface="Corbel"/>
                </a:rPr>
                <a:t>Carbon budget</a:t>
              </a:r>
              <a:endParaRPr b="0" i="0" sz="1400" u="none" cap="none" strike="noStrike">
                <a:solidFill>
                  <a:srgbClr val="000000"/>
                </a:solidFill>
                <a:latin typeface="Corbel"/>
                <a:ea typeface="Corbel"/>
                <a:cs typeface="Corbel"/>
                <a:sym typeface="Corbel"/>
              </a:endParaRPr>
            </a:p>
          </p:txBody>
        </p:sp>
        <p:sp>
          <p:nvSpPr>
            <p:cNvPr id="446" name="Google Shape;446;p12"/>
            <p:cNvSpPr/>
            <p:nvPr/>
          </p:nvSpPr>
          <p:spPr>
            <a:xfrm>
              <a:off x="5357776" y="3786506"/>
              <a:ext cx="1534098" cy="552061"/>
            </a:xfrm>
            <a:prstGeom prst="rect">
              <a:avLst/>
            </a:prstGeom>
            <a:solidFill>
              <a:srgbClr val="D9959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0" lang="fr-FR" sz="1400" u="none" cap="none" strike="noStrike">
                  <a:solidFill>
                    <a:srgbClr val="FFFFFF"/>
                  </a:solidFill>
                  <a:latin typeface="Corbel"/>
                  <a:ea typeface="Corbel"/>
                  <a:cs typeface="Corbel"/>
                  <a:sym typeface="Corbel"/>
                </a:rPr>
                <a:t>Allotment by sector of activity</a:t>
              </a:r>
              <a:endParaRPr b="0" i="0" sz="1400" u="none" cap="none" strike="noStrike">
                <a:solidFill>
                  <a:srgbClr val="000000"/>
                </a:solidFill>
                <a:latin typeface="Corbel"/>
                <a:ea typeface="Corbel"/>
                <a:cs typeface="Corbel"/>
                <a:sym typeface="Corbel"/>
              </a:endParaRPr>
            </a:p>
          </p:txBody>
        </p:sp>
        <p:sp>
          <p:nvSpPr>
            <p:cNvPr id="447" name="Google Shape;447;p12"/>
            <p:cNvSpPr/>
            <p:nvPr/>
          </p:nvSpPr>
          <p:spPr>
            <a:xfrm>
              <a:off x="7012973" y="3786506"/>
              <a:ext cx="2302373" cy="552061"/>
            </a:xfrm>
            <a:prstGeom prst="rect">
              <a:avLst/>
            </a:prstGeom>
            <a:solidFill>
              <a:srgbClr val="D9959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rPr b="0" i="0" lang="fr-FR" sz="1400" u="none" cap="none" strike="noStrike">
                  <a:solidFill>
                    <a:srgbClr val="FFFFFF"/>
                  </a:solidFill>
                  <a:latin typeface="Corbel"/>
                  <a:ea typeface="Corbel"/>
                  <a:cs typeface="Corbel"/>
                  <a:sym typeface="Corbel"/>
                </a:rPr>
                <a:t>International agreements and commitments</a:t>
              </a:r>
              <a:endParaRPr b="0" i="0" sz="1400" u="none" cap="none" strike="noStrike">
                <a:solidFill>
                  <a:srgbClr val="000000"/>
                </a:solidFill>
                <a:latin typeface="Corbel"/>
                <a:ea typeface="Corbel"/>
                <a:cs typeface="Corbel"/>
                <a:sym typeface="Corbel"/>
              </a:endParaRPr>
            </a:p>
          </p:txBody>
        </p:sp>
        <p:sp>
          <p:nvSpPr>
            <p:cNvPr id="448" name="Google Shape;448;p12"/>
            <p:cNvSpPr/>
            <p:nvPr/>
          </p:nvSpPr>
          <p:spPr>
            <a:xfrm>
              <a:off x="5448000" y="1917000"/>
              <a:ext cx="2179704" cy="378404"/>
            </a:xfrm>
            <a:prstGeom prst="rect">
              <a:avLst/>
            </a:prstGeom>
            <a:solidFill>
              <a:srgbClr val="D99593"/>
            </a:solidFill>
            <a:ln>
              <a:noFill/>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FFFFFF"/>
                </a:buClr>
                <a:buSzPts val="1400"/>
                <a:buFont typeface="Arial"/>
                <a:buNone/>
              </a:pPr>
              <a:r>
                <a:rPr b="0" i="0" lang="fr-FR" sz="1400" u="none" cap="none" strike="noStrike">
                  <a:solidFill>
                    <a:srgbClr val="FFFFFF"/>
                  </a:solidFill>
                  <a:latin typeface="Corbel"/>
                  <a:ea typeface="Corbel"/>
                  <a:cs typeface="Corbel"/>
                  <a:sym typeface="Corbel"/>
                </a:rPr>
                <a:t>Global limits</a:t>
              </a:r>
              <a:endParaRPr b="0" i="0" sz="1400" u="none" cap="none" strike="noStrike">
                <a:solidFill>
                  <a:srgbClr val="000000"/>
                </a:solidFill>
                <a:latin typeface="Corbel"/>
                <a:ea typeface="Corbel"/>
                <a:cs typeface="Corbel"/>
                <a:sym typeface="Corbel"/>
              </a:endParaRPr>
            </a:p>
          </p:txBody>
        </p:sp>
        <p:sp>
          <p:nvSpPr>
            <p:cNvPr id="449" name="Google Shape;449;p12"/>
            <p:cNvSpPr/>
            <p:nvPr/>
          </p:nvSpPr>
          <p:spPr>
            <a:xfrm rot="5400000">
              <a:off x="3559362" y="2903082"/>
              <a:ext cx="1104600" cy="45719"/>
            </a:xfrm>
            <a:prstGeom prst="rightArrow">
              <a:avLst>
                <a:gd fmla="val 50000" name="adj1"/>
                <a:gd fmla="val 50000" name="adj2"/>
              </a:avLst>
            </a:prstGeom>
            <a:solidFill>
              <a:schemeClr val="accent1"/>
            </a:solidFill>
            <a:ln cap="flat" cmpd="sng" w="25400">
              <a:solidFill>
                <a:srgbClr val="575756"/>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orbel"/>
                <a:ea typeface="Corbel"/>
                <a:cs typeface="Corbel"/>
                <a:sym typeface="Corbel"/>
              </a:endParaRPr>
            </a:p>
          </p:txBody>
        </p:sp>
        <p:sp>
          <p:nvSpPr>
            <p:cNvPr id="450" name="Google Shape;450;p12"/>
            <p:cNvSpPr/>
            <p:nvPr/>
          </p:nvSpPr>
          <p:spPr>
            <a:xfrm flipH="1" rot="-8190055">
              <a:off x="4027309" y="4647669"/>
              <a:ext cx="830493" cy="62650"/>
            </a:xfrm>
            <a:prstGeom prst="rightArrow">
              <a:avLst>
                <a:gd fmla="val 50000" name="adj1"/>
                <a:gd fmla="val 50000" name="adj2"/>
              </a:avLst>
            </a:prstGeom>
            <a:solidFill>
              <a:srgbClr val="575756"/>
            </a:solidFill>
            <a:ln cap="flat" cmpd="sng" w="25400">
              <a:solidFill>
                <a:srgbClr val="575756"/>
              </a:solidFill>
              <a:prstDash val="solid"/>
              <a:round/>
              <a:headEnd len="sm" w="sm" type="none"/>
              <a:tailEnd len="sm" w="sm" type="none"/>
            </a:ln>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400"/>
                <a:buFont typeface="Arial"/>
                <a:buNone/>
              </a:pPr>
              <a:r>
                <a:t/>
              </a:r>
              <a:endParaRPr b="0" i="0" sz="1400" u="none" cap="none" strike="noStrike">
                <a:solidFill>
                  <a:schemeClr val="lt1"/>
                </a:solidFill>
                <a:latin typeface="Corbel"/>
                <a:ea typeface="Corbel"/>
                <a:cs typeface="Corbel"/>
                <a:sym typeface="Corbel"/>
              </a:endParaRPr>
            </a:p>
          </p:txBody>
        </p:sp>
        <p:sp>
          <p:nvSpPr>
            <p:cNvPr id="451" name="Google Shape;451;p12"/>
            <p:cNvSpPr/>
            <p:nvPr/>
          </p:nvSpPr>
          <p:spPr>
            <a:xfrm>
              <a:off x="4419148" y="5124060"/>
              <a:ext cx="4177480" cy="475096"/>
            </a:xfrm>
            <a:prstGeom prst="roundRect">
              <a:avLst>
                <a:gd fmla="val 16667" name="adj"/>
              </a:avLst>
            </a:prstGeom>
            <a:solidFill>
              <a:srgbClr val="EA5B0C"/>
            </a:solidFill>
            <a:ln>
              <a:noFill/>
            </a:ln>
          </p:spPr>
          <p:txBody>
            <a:bodyPr anchorCtr="0" anchor="ctr" bIns="45700" lIns="0" spcFirstLastPara="1" rIns="0" wrap="square" tIns="45700">
              <a:noAutofit/>
            </a:bodyPr>
            <a:lstStyle/>
            <a:p>
              <a:pPr indent="0" lvl="0" marL="0" marR="0" rtl="0" algn="ctr">
                <a:lnSpc>
                  <a:spcPct val="100000"/>
                </a:lnSpc>
                <a:spcBef>
                  <a:spcPts val="0"/>
                </a:spcBef>
                <a:spcAft>
                  <a:spcPts val="0"/>
                </a:spcAft>
                <a:buClr>
                  <a:srgbClr val="000000"/>
                </a:buClr>
                <a:buSzPts val="2400"/>
                <a:buFont typeface="Arial"/>
                <a:buNone/>
              </a:pPr>
              <a:r>
                <a:rPr b="1" i="0" lang="fr-FR" sz="2400" u="none" cap="none" strike="noStrike">
                  <a:solidFill>
                    <a:srgbClr val="FFFFFF"/>
                  </a:solidFill>
                  <a:latin typeface="Corbel"/>
                  <a:ea typeface="Corbel"/>
                  <a:cs typeface="Corbel"/>
                  <a:sym typeface="Corbel"/>
                </a:rPr>
                <a:t>Low carbon transition</a:t>
              </a:r>
              <a:endParaRPr b="0" i="0" sz="1400" u="none" cap="none" strike="noStrike">
                <a:solidFill>
                  <a:srgbClr val="000000"/>
                </a:solidFill>
                <a:latin typeface="Corbel"/>
                <a:ea typeface="Corbel"/>
                <a:cs typeface="Corbel"/>
                <a:sym typeface="Corbel"/>
              </a:endParaRPr>
            </a:p>
          </p:txBody>
        </p:sp>
        <p:cxnSp>
          <p:nvCxnSpPr>
            <p:cNvPr id="452" name="Google Shape;452;p12"/>
            <p:cNvCxnSpPr/>
            <p:nvPr/>
          </p:nvCxnSpPr>
          <p:spPr>
            <a:xfrm>
              <a:off x="6122461" y="4370439"/>
              <a:ext cx="0" cy="576448"/>
            </a:xfrm>
            <a:prstGeom prst="straightConnector1">
              <a:avLst/>
            </a:prstGeom>
            <a:noFill/>
            <a:ln cap="flat" cmpd="sng" w="9525">
              <a:solidFill>
                <a:srgbClr val="575756"/>
              </a:solidFill>
              <a:prstDash val="dash"/>
              <a:round/>
              <a:headEnd len="sm" w="sm" type="none"/>
              <a:tailEnd len="med" w="med" type="triangle"/>
            </a:ln>
          </p:spPr>
        </p:cxnSp>
        <p:cxnSp>
          <p:nvCxnSpPr>
            <p:cNvPr id="453" name="Google Shape;453;p12"/>
            <p:cNvCxnSpPr/>
            <p:nvPr/>
          </p:nvCxnSpPr>
          <p:spPr>
            <a:xfrm flipH="1">
              <a:off x="7627704" y="4390770"/>
              <a:ext cx="536455" cy="556117"/>
            </a:xfrm>
            <a:prstGeom prst="straightConnector1">
              <a:avLst/>
            </a:prstGeom>
            <a:noFill/>
            <a:ln cap="flat" cmpd="sng" w="9525">
              <a:solidFill>
                <a:srgbClr val="575756"/>
              </a:solidFill>
              <a:prstDash val="dash"/>
              <a:round/>
              <a:headEnd len="sm" w="sm" type="none"/>
              <a:tailEnd len="med" w="med" type="triangle"/>
            </a:ln>
          </p:spPr>
        </p:cxnSp>
      </p:grpSp>
      <p:pic>
        <p:nvPicPr>
          <p:cNvPr id="454" name="Google Shape;454;p12"/>
          <p:cNvPicPr preferRelativeResize="0"/>
          <p:nvPr/>
        </p:nvPicPr>
        <p:blipFill>
          <a:blip r:embed="rId3">
            <a:alphaModFix/>
          </a:blip>
          <a:stretch>
            <a:fillRect/>
          </a:stretch>
        </p:blipFill>
        <p:spPr>
          <a:xfrm>
            <a:off x="11007925" y="5566900"/>
            <a:ext cx="1190625" cy="1228725"/>
          </a:xfrm>
          <a:prstGeom prst="rect">
            <a:avLst/>
          </a:prstGeom>
          <a:noFill/>
          <a:ln>
            <a:noFill/>
          </a:ln>
        </p:spPr>
      </p:pic>
      <p:pic>
        <p:nvPicPr>
          <p:cNvPr id="455" name="Google Shape;455;p12"/>
          <p:cNvPicPr preferRelativeResize="0"/>
          <p:nvPr/>
        </p:nvPicPr>
        <p:blipFill rotWithShape="1">
          <a:blip r:embed="rId4">
            <a:alphaModFix/>
          </a:blip>
          <a:srcRect b="0" l="0" r="0" t="0"/>
          <a:stretch/>
        </p:blipFill>
        <p:spPr>
          <a:xfrm>
            <a:off x="6225115" y="4700750"/>
            <a:ext cx="521125" cy="521125"/>
          </a:xfrm>
          <a:prstGeom prst="rect">
            <a:avLst/>
          </a:prstGeom>
          <a:noFill/>
          <a:ln>
            <a:noFill/>
          </a:ln>
        </p:spPr>
      </p:pic>
      <p:pic>
        <p:nvPicPr>
          <p:cNvPr id="456" name="Google Shape;456;p12"/>
          <p:cNvPicPr preferRelativeResize="0"/>
          <p:nvPr/>
        </p:nvPicPr>
        <p:blipFill>
          <a:blip r:embed="rId5">
            <a:alphaModFix/>
          </a:blip>
          <a:stretch>
            <a:fillRect/>
          </a:stretch>
        </p:blipFill>
        <p:spPr>
          <a:xfrm>
            <a:off x="1836650" y="2661895"/>
            <a:ext cx="1713825" cy="935751"/>
          </a:xfrm>
          <a:prstGeom prst="rect">
            <a:avLst/>
          </a:prstGeom>
          <a:noFill/>
          <a:ln>
            <a:noFill/>
          </a:ln>
        </p:spPr>
      </p:pic>
      <p:pic>
        <p:nvPicPr>
          <p:cNvPr id="457" name="Google Shape;457;p12"/>
          <p:cNvPicPr preferRelativeResize="0"/>
          <p:nvPr/>
        </p:nvPicPr>
        <p:blipFill>
          <a:blip r:embed="rId6">
            <a:alphaModFix/>
          </a:blip>
          <a:stretch>
            <a:fillRect/>
          </a:stretch>
        </p:blipFill>
        <p:spPr>
          <a:xfrm>
            <a:off x="8657172" y="4699405"/>
            <a:ext cx="521125" cy="523820"/>
          </a:xfrm>
          <a:prstGeom prst="rect">
            <a:avLst/>
          </a:prstGeom>
          <a:noFill/>
          <a:ln>
            <a:noFill/>
          </a:ln>
        </p:spPr>
      </p:pic>
    </p:spTree>
  </p:cSld>
  <p:clrMapOvr>
    <a:masterClrMapping/>
  </p:clrMapOvr>
</p:sld>
</file>

<file path=ppt/slides/slide12.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61" name="Shape 461"/>
        <p:cNvGrpSpPr/>
        <p:nvPr/>
      </p:nvGrpSpPr>
      <p:grpSpPr>
        <a:xfrm>
          <a:off x="0" y="0"/>
          <a:ext cx="0" cy="0"/>
          <a:chOff x="0" y="0"/>
          <a:chExt cx="0" cy="0"/>
        </a:xfrm>
      </p:grpSpPr>
      <p:sp>
        <p:nvSpPr>
          <p:cNvPr id="462" name="Google Shape;462;p9"/>
          <p:cNvSpPr txBox="1"/>
          <p:nvPr>
            <p:ph type="title"/>
          </p:nvPr>
        </p:nvSpPr>
        <p:spPr>
          <a:xfrm>
            <a:off x="768000" y="786172"/>
            <a:ext cx="8028892" cy="980728"/>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National and international climate objectives</a:t>
            </a:r>
            <a:endParaRPr>
              <a:solidFill>
                <a:schemeClr val="dk2"/>
              </a:solidFill>
              <a:latin typeface="Corbel"/>
              <a:ea typeface="Corbel"/>
              <a:cs typeface="Corbel"/>
              <a:sym typeface="Corbel"/>
            </a:endParaRPr>
          </a:p>
        </p:txBody>
      </p:sp>
      <p:sp>
        <p:nvSpPr>
          <p:cNvPr id="463" name="Google Shape;463;p9"/>
          <p:cNvSpPr txBox="1"/>
          <p:nvPr>
            <p:ph idx="1" type="body"/>
          </p:nvPr>
        </p:nvSpPr>
        <p:spPr>
          <a:xfrm>
            <a:off x="480000" y="1766900"/>
            <a:ext cx="10972800" cy="4857403"/>
          </a:xfrm>
          <a:prstGeom prst="rect">
            <a:avLst/>
          </a:prstGeom>
          <a:noFill/>
          <a:ln>
            <a:noFill/>
          </a:ln>
        </p:spPr>
        <p:txBody>
          <a:bodyPr anchorCtr="0" anchor="t" bIns="45700" lIns="91425" spcFirstLastPara="1" rIns="91425" wrap="square" tIns="45700">
            <a:noAutofit/>
          </a:bodyPr>
          <a:lstStyle/>
          <a:p>
            <a:pPr indent="-342900" lvl="0" marL="571500" rtl="0" algn="l">
              <a:lnSpc>
                <a:spcPct val="90000"/>
              </a:lnSpc>
              <a:spcBef>
                <a:spcPts val="480"/>
              </a:spcBef>
              <a:spcAft>
                <a:spcPts val="0"/>
              </a:spcAft>
              <a:buSzPts val="2400"/>
              <a:buFont typeface="Arial"/>
              <a:buChar char="•"/>
            </a:pPr>
            <a:r>
              <a:rPr lang="fr-FR">
                <a:latin typeface="Corbel"/>
                <a:ea typeface="Corbel"/>
                <a:cs typeface="Corbel"/>
                <a:sym typeface="Corbel"/>
              </a:rPr>
              <a:t>International objectives</a:t>
            </a:r>
            <a:endParaRPr>
              <a:latin typeface="Corbel"/>
              <a:ea typeface="Corbel"/>
              <a:cs typeface="Corbel"/>
              <a:sym typeface="Corbel"/>
            </a:endParaRPr>
          </a:p>
          <a:p>
            <a:pPr indent="-342900" lvl="1" marL="1028700" rtl="0" algn="l">
              <a:lnSpc>
                <a:spcPct val="90000"/>
              </a:lnSpc>
              <a:spcBef>
                <a:spcPts val="480"/>
              </a:spcBef>
              <a:spcAft>
                <a:spcPts val="0"/>
              </a:spcAft>
              <a:buClr>
                <a:srgbClr val="666666"/>
              </a:buClr>
              <a:buSzPts val="2400"/>
              <a:buFont typeface="Arial"/>
              <a:buChar char="•"/>
            </a:pPr>
            <a:r>
              <a:rPr lang="fr-FR" sz="1800">
                <a:solidFill>
                  <a:srgbClr val="666666"/>
                </a:solidFill>
                <a:latin typeface="Corbel"/>
                <a:ea typeface="Corbel"/>
                <a:cs typeface="Corbel"/>
                <a:sym typeface="Corbel"/>
              </a:rPr>
              <a:t>United Nations Framework Convention on Climate Change 🡪 Paris Agreement</a:t>
            </a:r>
            <a:endParaRPr>
              <a:solidFill>
                <a:srgbClr val="666666"/>
              </a:solidFill>
              <a:latin typeface="Corbel"/>
              <a:ea typeface="Corbel"/>
              <a:cs typeface="Corbel"/>
              <a:sym typeface="Corbel"/>
            </a:endParaRPr>
          </a:p>
          <a:p>
            <a:pPr indent="-342900" lvl="1" marL="1028700" rtl="0" algn="l">
              <a:lnSpc>
                <a:spcPct val="90000"/>
              </a:lnSpc>
              <a:spcBef>
                <a:spcPts val="480"/>
              </a:spcBef>
              <a:spcAft>
                <a:spcPts val="0"/>
              </a:spcAft>
              <a:buClr>
                <a:srgbClr val="666666"/>
              </a:buClr>
              <a:buSzPts val="2400"/>
              <a:buFont typeface="Arial"/>
              <a:buChar char="•"/>
            </a:pPr>
            <a:r>
              <a:rPr b="0" i="0" lang="fr-FR" sz="1800" u="none" cap="none" strike="noStrike">
                <a:solidFill>
                  <a:srgbClr val="666666"/>
                </a:solidFill>
                <a:latin typeface="Corbel"/>
                <a:ea typeface="Corbel"/>
                <a:cs typeface="Corbel"/>
                <a:sym typeface="Corbel"/>
              </a:rPr>
              <a:t>Aims: “Hold</a:t>
            </a:r>
            <a:r>
              <a:rPr lang="fr-FR" sz="1800">
                <a:solidFill>
                  <a:srgbClr val="666666"/>
                </a:solidFill>
                <a:latin typeface="Corbel"/>
                <a:ea typeface="Corbel"/>
                <a:cs typeface="Corbel"/>
                <a:sym typeface="Corbel"/>
              </a:rPr>
              <a:t> the increase in the global average temperature to well below 2°C above pre-industrial levels and pursue efforts to limit the temperature increase to 1.5°C above pre-industrial levels”</a:t>
            </a:r>
            <a:endParaRPr>
              <a:solidFill>
                <a:srgbClr val="666666"/>
              </a:solidFill>
              <a:latin typeface="Corbel"/>
              <a:ea typeface="Corbel"/>
              <a:cs typeface="Corbel"/>
              <a:sym typeface="Corbel"/>
            </a:endParaRPr>
          </a:p>
          <a:p>
            <a:pPr indent="-342900" lvl="1" marL="1028700" rtl="0" algn="l">
              <a:lnSpc>
                <a:spcPct val="90000"/>
              </a:lnSpc>
              <a:spcBef>
                <a:spcPts val="480"/>
              </a:spcBef>
              <a:spcAft>
                <a:spcPts val="0"/>
              </a:spcAft>
              <a:buClr>
                <a:srgbClr val="666666"/>
              </a:buClr>
              <a:buSzPts val="2400"/>
              <a:buFont typeface="Arial"/>
              <a:buChar char="•"/>
            </a:pPr>
            <a:r>
              <a:rPr i="1" lang="fr-FR" sz="1800">
                <a:solidFill>
                  <a:srgbClr val="666666"/>
                </a:solidFill>
                <a:latin typeface="Corbel"/>
                <a:ea typeface="Corbel"/>
                <a:cs typeface="Corbel"/>
                <a:sym typeface="Corbel"/>
              </a:rPr>
              <a:t>Non-binding commitment</a:t>
            </a:r>
            <a:endParaRPr>
              <a:solidFill>
                <a:srgbClr val="666666"/>
              </a:solidFill>
              <a:latin typeface="Corbel"/>
              <a:ea typeface="Corbel"/>
              <a:cs typeface="Corbel"/>
              <a:sym typeface="Corbel"/>
            </a:endParaRPr>
          </a:p>
          <a:p>
            <a:pPr indent="0" lvl="1" marL="685800" rtl="0" algn="l">
              <a:lnSpc>
                <a:spcPct val="90000"/>
              </a:lnSpc>
              <a:spcBef>
                <a:spcPts val="480"/>
              </a:spcBef>
              <a:spcAft>
                <a:spcPts val="0"/>
              </a:spcAft>
              <a:buSzPts val="2400"/>
              <a:buNone/>
            </a:pPr>
            <a:r>
              <a:t/>
            </a:r>
            <a:endParaRPr sz="1800">
              <a:latin typeface="Corbel"/>
              <a:ea typeface="Corbel"/>
              <a:cs typeface="Corbel"/>
              <a:sym typeface="Corbel"/>
            </a:endParaRPr>
          </a:p>
          <a:p>
            <a:pPr indent="-342900" lvl="0" marL="571500" rtl="0" algn="l">
              <a:lnSpc>
                <a:spcPct val="90000"/>
              </a:lnSpc>
              <a:spcBef>
                <a:spcPts val="480"/>
              </a:spcBef>
              <a:spcAft>
                <a:spcPts val="0"/>
              </a:spcAft>
              <a:buSzPts val="2400"/>
              <a:buFont typeface="Arial"/>
              <a:buChar char="•"/>
            </a:pPr>
            <a:r>
              <a:rPr lang="fr-FR">
                <a:latin typeface="Corbel"/>
                <a:ea typeface="Corbel"/>
                <a:cs typeface="Corbel"/>
                <a:sym typeface="Corbel"/>
              </a:rPr>
              <a:t>National objectives</a:t>
            </a:r>
            <a:endParaRPr>
              <a:latin typeface="Corbel"/>
              <a:ea typeface="Corbel"/>
              <a:cs typeface="Corbel"/>
              <a:sym typeface="Corbel"/>
            </a:endParaRPr>
          </a:p>
          <a:p>
            <a:pPr indent="-342900" lvl="1" marL="1028700" rtl="0" algn="l">
              <a:lnSpc>
                <a:spcPct val="90000"/>
              </a:lnSpc>
              <a:spcBef>
                <a:spcPts val="480"/>
              </a:spcBef>
              <a:spcAft>
                <a:spcPts val="0"/>
              </a:spcAft>
              <a:buClr>
                <a:srgbClr val="666666"/>
              </a:buClr>
              <a:buSzPts val="2400"/>
              <a:buFont typeface="Arial"/>
              <a:buChar char="•"/>
            </a:pPr>
            <a:r>
              <a:rPr lang="fr-FR" sz="1800">
                <a:solidFill>
                  <a:srgbClr val="666666"/>
                </a:solidFill>
                <a:latin typeface="Corbel"/>
                <a:ea typeface="Corbel"/>
                <a:cs typeface="Corbel"/>
                <a:sym typeface="Corbel"/>
              </a:rPr>
              <a:t>Commitment to pursue national objectives</a:t>
            </a:r>
            <a:endParaRPr>
              <a:solidFill>
                <a:srgbClr val="666666"/>
              </a:solidFill>
              <a:latin typeface="Corbel"/>
              <a:ea typeface="Corbel"/>
              <a:cs typeface="Corbel"/>
              <a:sym typeface="Corbel"/>
            </a:endParaRPr>
          </a:p>
          <a:p>
            <a:pPr indent="-342900" lvl="1" marL="1028700" rtl="0" algn="l">
              <a:lnSpc>
                <a:spcPct val="90000"/>
              </a:lnSpc>
              <a:spcBef>
                <a:spcPts val="480"/>
              </a:spcBef>
              <a:spcAft>
                <a:spcPts val="0"/>
              </a:spcAft>
              <a:buClr>
                <a:srgbClr val="666666"/>
              </a:buClr>
              <a:buSzPts val="2400"/>
              <a:buFont typeface="Arial"/>
              <a:buChar char="•"/>
            </a:pPr>
            <a:r>
              <a:rPr lang="fr-FR" sz="1800">
                <a:solidFill>
                  <a:srgbClr val="666666"/>
                </a:solidFill>
                <a:latin typeface="Corbel"/>
                <a:ea typeface="Corbel"/>
                <a:cs typeface="Corbel"/>
                <a:sym typeface="Corbel"/>
              </a:rPr>
              <a:t>National carbon budget, for example the National Low Carbon Strategy in France</a:t>
            </a:r>
            <a:endParaRPr>
              <a:solidFill>
                <a:srgbClr val="666666"/>
              </a:solidFill>
              <a:latin typeface="Corbel"/>
              <a:ea typeface="Corbel"/>
              <a:cs typeface="Corbel"/>
              <a:sym typeface="Corbel"/>
            </a:endParaRPr>
          </a:p>
          <a:p>
            <a:pPr indent="-342900" lvl="1" marL="1028700" rtl="0" algn="l">
              <a:lnSpc>
                <a:spcPct val="90000"/>
              </a:lnSpc>
              <a:spcBef>
                <a:spcPts val="480"/>
              </a:spcBef>
              <a:spcAft>
                <a:spcPts val="0"/>
              </a:spcAft>
              <a:buClr>
                <a:srgbClr val="666666"/>
              </a:buClr>
              <a:buSzPts val="2400"/>
              <a:buFont typeface="Arial"/>
              <a:buChar char="•"/>
            </a:pPr>
            <a:r>
              <a:rPr lang="fr-FR" sz="1800">
                <a:solidFill>
                  <a:srgbClr val="666666"/>
                </a:solidFill>
                <a:latin typeface="Corbel"/>
                <a:ea typeface="Corbel"/>
                <a:cs typeface="Corbel"/>
                <a:sym typeface="Corbel"/>
              </a:rPr>
              <a:t>National trajectories by sector of activity</a:t>
            </a:r>
            <a:endParaRPr>
              <a:solidFill>
                <a:srgbClr val="666666"/>
              </a:solidFill>
              <a:latin typeface="Corbel"/>
              <a:ea typeface="Corbel"/>
              <a:cs typeface="Corbel"/>
              <a:sym typeface="Corbel"/>
            </a:endParaRPr>
          </a:p>
        </p:txBody>
      </p:sp>
      <p:pic>
        <p:nvPicPr>
          <p:cNvPr id="464" name="Google Shape;464;p9"/>
          <p:cNvPicPr preferRelativeResize="0"/>
          <p:nvPr/>
        </p:nvPicPr>
        <p:blipFill>
          <a:blip r:embed="rId3">
            <a:alphaModFix/>
          </a:blip>
          <a:stretch>
            <a:fillRect/>
          </a:stretch>
        </p:blipFill>
        <p:spPr>
          <a:xfrm>
            <a:off x="10815025" y="5198700"/>
            <a:ext cx="1181100" cy="1352550"/>
          </a:xfrm>
          <a:prstGeom prst="rect">
            <a:avLst/>
          </a:prstGeom>
          <a:noFill/>
          <a:ln>
            <a:noFill/>
          </a:ln>
        </p:spPr>
      </p:pic>
    </p:spTree>
  </p:cSld>
  <p:clrMapOvr>
    <a:masterClrMapping/>
  </p:clrMapOvr>
</p:sld>
</file>

<file path=ppt/slides/slide13.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68" name="Shape 468"/>
        <p:cNvGrpSpPr/>
        <p:nvPr/>
      </p:nvGrpSpPr>
      <p:grpSpPr>
        <a:xfrm>
          <a:off x="0" y="0"/>
          <a:ext cx="0" cy="0"/>
          <a:chOff x="0" y="0"/>
          <a:chExt cx="0" cy="0"/>
        </a:xfrm>
      </p:grpSpPr>
      <p:sp>
        <p:nvSpPr>
          <p:cNvPr id="469" name="Google Shape;469;ge2858c0e62_0_198"/>
          <p:cNvSpPr/>
          <p:nvPr/>
        </p:nvSpPr>
        <p:spPr>
          <a:xfrm>
            <a:off x="24574" y="3116415"/>
            <a:ext cx="5387100" cy="3547200"/>
          </a:xfrm>
          <a:prstGeom prst="rect">
            <a:avLst/>
          </a:prstGeom>
          <a:blipFill rotWithShape="1">
            <a:blip r:embed="rId3">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200" u="none" cap="none" strike="noStrike">
              <a:solidFill>
                <a:srgbClr val="000000"/>
              </a:solidFill>
              <a:latin typeface="Corbel"/>
              <a:ea typeface="Corbel"/>
              <a:cs typeface="Corbel"/>
              <a:sym typeface="Corbel"/>
            </a:endParaRPr>
          </a:p>
        </p:txBody>
      </p:sp>
      <p:sp>
        <p:nvSpPr>
          <p:cNvPr id="470" name="Google Shape;470;ge2858c0e62_0_198"/>
          <p:cNvSpPr/>
          <p:nvPr/>
        </p:nvSpPr>
        <p:spPr>
          <a:xfrm>
            <a:off x="4810030" y="3474243"/>
            <a:ext cx="1992473" cy="643305"/>
          </a:xfrm>
          <a:custGeom>
            <a:rect b="b" l="l" r="r" t="t"/>
            <a:pathLst>
              <a:path extrusionOk="0" h="846454" w="1815465">
                <a:moveTo>
                  <a:pt x="53293" y="776853"/>
                </a:moveTo>
                <a:lnTo>
                  <a:pt x="0" y="843320"/>
                </a:lnTo>
                <a:lnTo>
                  <a:pt x="85149" y="846073"/>
                </a:lnTo>
                <a:lnTo>
                  <a:pt x="76311" y="826869"/>
                </a:lnTo>
                <a:lnTo>
                  <a:pt x="62327" y="826869"/>
                </a:lnTo>
                <a:lnTo>
                  <a:pt x="53036" y="806679"/>
                </a:lnTo>
                <a:lnTo>
                  <a:pt x="64575" y="801369"/>
                </a:lnTo>
                <a:lnTo>
                  <a:pt x="53293" y="776853"/>
                </a:lnTo>
                <a:close/>
              </a:path>
              <a:path extrusionOk="0" h="846454" w="1815465">
                <a:moveTo>
                  <a:pt x="64575" y="801369"/>
                </a:moveTo>
                <a:lnTo>
                  <a:pt x="53036" y="806679"/>
                </a:lnTo>
                <a:lnTo>
                  <a:pt x="62327" y="826869"/>
                </a:lnTo>
                <a:lnTo>
                  <a:pt x="73867" y="821558"/>
                </a:lnTo>
                <a:lnTo>
                  <a:pt x="64575" y="801369"/>
                </a:lnTo>
                <a:close/>
              </a:path>
              <a:path extrusionOk="0" h="846454" w="1815465">
                <a:moveTo>
                  <a:pt x="73867" y="821558"/>
                </a:moveTo>
                <a:lnTo>
                  <a:pt x="62327" y="826869"/>
                </a:lnTo>
                <a:lnTo>
                  <a:pt x="76311" y="826869"/>
                </a:lnTo>
                <a:lnTo>
                  <a:pt x="73867" y="821558"/>
                </a:lnTo>
                <a:close/>
              </a:path>
              <a:path extrusionOk="0" h="846454" w="1815465">
                <a:moveTo>
                  <a:pt x="1805858" y="0"/>
                </a:moveTo>
                <a:lnTo>
                  <a:pt x="64575" y="801369"/>
                </a:lnTo>
                <a:lnTo>
                  <a:pt x="73867" y="821558"/>
                </a:lnTo>
                <a:lnTo>
                  <a:pt x="1815150" y="20189"/>
                </a:lnTo>
                <a:lnTo>
                  <a:pt x="1805858" y="0"/>
                </a:lnTo>
                <a:close/>
              </a:path>
            </a:pathLst>
          </a:custGeom>
          <a:solidFill>
            <a:srgbClr val="000000"/>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471" name="Google Shape;471;ge2858c0e62_0_198"/>
          <p:cNvSpPr/>
          <p:nvPr/>
        </p:nvSpPr>
        <p:spPr>
          <a:xfrm>
            <a:off x="5247873" y="5112047"/>
            <a:ext cx="1908445" cy="552348"/>
          </a:xfrm>
          <a:custGeom>
            <a:rect b="b" l="l" r="r" t="t"/>
            <a:pathLst>
              <a:path extrusionOk="0" h="843279" w="1517650">
                <a:moveTo>
                  <a:pt x="48352" y="772815"/>
                </a:moveTo>
                <a:lnTo>
                  <a:pt x="0" y="842958"/>
                </a:lnTo>
                <a:lnTo>
                  <a:pt x="85126" y="839553"/>
                </a:lnTo>
                <a:lnTo>
                  <a:pt x="75479" y="822045"/>
                </a:lnTo>
                <a:lnTo>
                  <a:pt x="60979" y="822045"/>
                </a:lnTo>
                <a:lnTo>
                  <a:pt x="50253" y="802580"/>
                </a:lnTo>
                <a:lnTo>
                  <a:pt x="61376" y="796451"/>
                </a:lnTo>
                <a:lnTo>
                  <a:pt x="48352" y="772815"/>
                </a:lnTo>
                <a:close/>
              </a:path>
              <a:path extrusionOk="0" h="843279" w="1517650">
                <a:moveTo>
                  <a:pt x="61376" y="796451"/>
                </a:moveTo>
                <a:lnTo>
                  <a:pt x="50253" y="802580"/>
                </a:lnTo>
                <a:lnTo>
                  <a:pt x="60979" y="822045"/>
                </a:lnTo>
                <a:lnTo>
                  <a:pt x="72102" y="815916"/>
                </a:lnTo>
                <a:lnTo>
                  <a:pt x="61376" y="796451"/>
                </a:lnTo>
                <a:close/>
              </a:path>
              <a:path extrusionOk="0" h="843279" w="1517650">
                <a:moveTo>
                  <a:pt x="72102" y="815916"/>
                </a:moveTo>
                <a:lnTo>
                  <a:pt x="60979" y="822045"/>
                </a:lnTo>
                <a:lnTo>
                  <a:pt x="75479" y="822045"/>
                </a:lnTo>
                <a:lnTo>
                  <a:pt x="72102" y="815916"/>
                </a:lnTo>
                <a:close/>
              </a:path>
              <a:path extrusionOk="0" h="843279" w="1517650">
                <a:moveTo>
                  <a:pt x="1506805" y="0"/>
                </a:moveTo>
                <a:lnTo>
                  <a:pt x="61376" y="796451"/>
                </a:lnTo>
                <a:lnTo>
                  <a:pt x="72102" y="815916"/>
                </a:lnTo>
                <a:lnTo>
                  <a:pt x="1517530" y="19465"/>
                </a:lnTo>
                <a:lnTo>
                  <a:pt x="1506805" y="0"/>
                </a:lnTo>
                <a:close/>
              </a:path>
            </a:pathLst>
          </a:custGeom>
          <a:solidFill>
            <a:srgbClr val="000000"/>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472" name="Google Shape;472;ge2858c0e62_0_198"/>
          <p:cNvSpPr txBox="1"/>
          <p:nvPr/>
        </p:nvSpPr>
        <p:spPr>
          <a:xfrm>
            <a:off x="3004200" y="1288972"/>
            <a:ext cx="9592500" cy="1695900"/>
          </a:xfrm>
          <a:prstGeom prst="rect">
            <a:avLst/>
          </a:prstGeom>
          <a:noFill/>
          <a:ln>
            <a:noFill/>
          </a:ln>
        </p:spPr>
        <p:txBody>
          <a:bodyPr anchorCtr="0" anchor="t" bIns="0" lIns="0" spcFirstLastPara="1" rIns="0" wrap="square" tIns="28575">
            <a:noAutofit/>
          </a:bodyPr>
          <a:lstStyle/>
          <a:p>
            <a:pPr indent="0" lvl="0" marL="12700" marR="619760" rtl="0" algn="l">
              <a:lnSpc>
                <a:spcPct val="129500"/>
              </a:lnSpc>
              <a:spcBef>
                <a:spcPts val="0"/>
              </a:spcBef>
              <a:spcAft>
                <a:spcPts val="0"/>
              </a:spcAft>
              <a:buClr>
                <a:srgbClr val="000000"/>
              </a:buClr>
              <a:buSzPts val="2000"/>
              <a:buFont typeface="Arial"/>
              <a:buNone/>
            </a:pPr>
            <a:r>
              <a:t/>
            </a:r>
            <a:endParaRPr b="1" i="0" sz="2000" u="none" cap="none" strike="noStrike">
              <a:solidFill>
                <a:srgbClr val="085160"/>
              </a:solidFill>
              <a:latin typeface="Corbel"/>
              <a:ea typeface="Corbel"/>
              <a:cs typeface="Corbel"/>
              <a:sym typeface="Corbel"/>
            </a:endParaRPr>
          </a:p>
          <a:p>
            <a:pPr indent="0" lvl="0" marL="12700" marR="619760" rtl="0" algn="l">
              <a:lnSpc>
                <a:spcPct val="143888"/>
              </a:lnSpc>
              <a:spcBef>
                <a:spcPts val="225"/>
              </a:spcBef>
              <a:spcAft>
                <a:spcPts val="0"/>
              </a:spcAft>
              <a:buClr>
                <a:srgbClr val="000000"/>
              </a:buClr>
              <a:buSzPts val="1800"/>
              <a:buFont typeface="Arial"/>
              <a:buNone/>
            </a:pPr>
            <a:r>
              <a:rPr b="1" i="0" lang="fr-FR" sz="1800" u="none" cap="none" strike="noStrike">
                <a:solidFill>
                  <a:schemeClr val="dk1"/>
                </a:solidFill>
                <a:latin typeface="Corbel"/>
                <a:ea typeface="Corbel"/>
                <a:cs typeface="Corbel"/>
                <a:sym typeface="Corbel"/>
              </a:rPr>
              <a:t>Shortly after publication of the IPCC report the French government updated its </a:t>
            </a:r>
            <a:r>
              <a:rPr b="1" i="0" lang="fr-FR" sz="1800" u="none" cap="none" strike="noStrike">
                <a:solidFill>
                  <a:srgbClr val="C55A11"/>
                </a:solidFill>
                <a:latin typeface="Corbel"/>
                <a:ea typeface="Corbel"/>
                <a:cs typeface="Corbel"/>
                <a:sym typeface="Corbel"/>
              </a:rPr>
              <a:t>National Low Carbon Strategy</a:t>
            </a:r>
            <a:r>
              <a:rPr b="1" i="0" lang="fr-FR" sz="1800" u="none" cap="none" strike="noStrike">
                <a:solidFill>
                  <a:schemeClr val="dk1"/>
                </a:solidFill>
                <a:latin typeface="Corbel"/>
                <a:ea typeface="Corbel"/>
                <a:cs typeface="Corbel"/>
                <a:sym typeface="Corbel"/>
              </a:rPr>
              <a:t>, reinforcing the commitment to achieve</a:t>
            </a:r>
            <a:r>
              <a:rPr b="1" i="0" lang="fr-FR" sz="1800" u="none" cap="none" strike="noStrike">
                <a:solidFill>
                  <a:srgbClr val="C55A11"/>
                </a:solidFill>
                <a:latin typeface="Corbel"/>
                <a:ea typeface="Corbel"/>
                <a:cs typeface="Corbel"/>
                <a:sym typeface="Corbel"/>
              </a:rPr>
              <a:t> carbon neutrality </a:t>
            </a:r>
            <a:r>
              <a:rPr b="1" i="0" lang="fr-FR" sz="1800" u="none" cap="none" strike="noStrike">
                <a:solidFill>
                  <a:schemeClr val="dk1"/>
                </a:solidFill>
                <a:latin typeface="Corbel"/>
                <a:ea typeface="Corbel"/>
                <a:cs typeface="Corbel"/>
                <a:sym typeface="Corbel"/>
              </a:rPr>
              <a:t>by 2050.</a:t>
            </a:r>
            <a:r>
              <a:rPr b="0" i="0" lang="fr-FR" sz="1600" u="none" cap="none" strike="noStrike">
                <a:solidFill>
                  <a:srgbClr val="000000"/>
                </a:solidFill>
                <a:latin typeface="Corbel"/>
                <a:ea typeface="Corbel"/>
                <a:cs typeface="Corbel"/>
                <a:sym typeface="Corbel"/>
              </a:rPr>
              <a:t>			</a:t>
            </a:r>
            <a:endParaRPr b="0" i="0" sz="1600" u="none" cap="none" strike="noStrike">
              <a:solidFill>
                <a:srgbClr val="000000"/>
              </a:solidFill>
              <a:latin typeface="Corbel"/>
              <a:ea typeface="Corbel"/>
              <a:cs typeface="Corbel"/>
              <a:sym typeface="Corbel"/>
            </a:endParaRPr>
          </a:p>
        </p:txBody>
      </p:sp>
      <p:sp>
        <p:nvSpPr>
          <p:cNvPr id="473" name="Google Shape;473;ge2858c0e62_0_198"/>
          <p:cNvSpPr/>
          <p:nvPr/>
        </p:nvSpPr>
        <p:spPr>
          <a:xfrm>
            <a:off x="763301" y="1786711"/>
            <a:ext cx="1406700" cy="1185000"/>
          </a:xfrm>
          <a:prstGeom prst="rect">
            <a:avLst/>
          </a:prstGeom>
          <a:blipFill rotWithShape="1">
            <a:blip r:embed="rId4">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474" name="Google Shape;474;ge2858c0e62_0_198"/>
          <p:cNvSpPr txBox="1"/>
          <p:nvPr>
            <p:ph type="title"/>
          </p:nvPr>
        </p:nvSpPr>
        <p:spPr>
          <a:xfrm>
            <a:off x="763301" y="920211"/>
            <a:ext cx="9432000" cy="612300"/>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Climate goals in France – the National Low Carbon Strategy</a:t>
            </a:r>
            <a:endParaRPr>
              <a:solidFill>
                <a:schemeClr val="dk2"/>
              </a:solidFill>
              <a:latin typeface="Corbel"/>
              <a:ea typeface="Corbel"/>
              <a:cs typeface="Corbel"/>
              <a:sym typeface="Corbel"/>
            </a:endParaRPr>
          </a:p>
        </p:txBody>
      </p:sp>
      <p:sp>
        <p:nvSpPr>
          <p:cNvPr id="475" name="Google Shape;475;ge2858c0e62_0_198"/>
          <p:cNvSpPr/>
          <p:nvPr/>
        </p:nvSpPr>
        <p:spPr>
          <a:xfrm>
            <a:off x="5011022" y="4314398"/>
            <a:ext cx="1992473" cy="643305"/>
          </a:xfrm>
          <a:custGeom>
            <a:rect b="b" l="l" r="r" t="t"/>
            <a:pathLst>
              <a:path extrusionOk="0" h="846454" w="1815465">
                <a:moveTo>
                  <a:pt x="53293" y="776853"/>
                </a:moveTo>
                <a:lnTo>
                  <a:pt x="0" y="843320"/>
                </a:lnTo>
                <a:lnTo>
                  <a:pt x="85149" y="846073"/>
                </a:lnTo>
                <a:lnTo>
                  <a:pt x="76311" y="826869"/>
                </a:lnTo>
                <a:lnTo>
                  <a:pt x="62327" y="826869"/>
                </a:lnTo>
                <a:lnTo>
                  <a:pt x="53036" y="806679"/>
                </a:lnTo>
                <a:lnTo>
                  <a:pt x="64575" y="801369"/>
                </a:lnTo>
                <a:lnTo>
                  <a:pt x="53293" y="776853"/>
                </a:lnTo>
                <a:close/>
              </a:path>
              <a:path extrusionOk="0" h="846454" w="1815465">
                <a:moveTo>
                  <a:pt x="64575" y="801369"/>
                </a:moveTo>
                <a:lnTo>
                  <a:pt x="53036" y="806679"/>
                </a:lnTo>
                <a:lnTo>
                  <a:pt x="62327" y="826869"/>
                </a:lnTo>
                <a:lnTo>
                  <a:pt x="73867" y="821558"/>
                </a:lnTo>
                <a:lnTo>
                  <a:pt x="64575" y="801369"/>
                </a:lnTo>
                <a:close/>
              </a:path>
              <a:path extrusionOk="0" h="846454" w="1815465">
                <a:moveTo>
                  <a:pt x="73867" y="821558"/>
                </a:moveTo>
                <a:lnTo>
                  <a:pt x="62327" y="826869"/>
                </a:lnTo>
                <a:lnTo>
                  <a:pt x="76311" y="826869"/>
                </a:lnTo>
                <a:lnTo>
                  <a:pt x="73867" y="821558"/>
                </a:lnTo>
                <a:close/>
              </a:path>
              <a:path extrusionOk="0" h="846454" w="1815465">
                <a:moveTo>
                  <a:pt x="1805858" y="0"/>
                </a:moveTo>
                <a:lnTo>
                  <a:pt x="64575" y="801369"/>
                </a:lnTo>
                <a:lnTo>
                  <a:pt x="73867" y="821558"/>
                </a:lnTo>
                <a:lnTo>
                  <a:pt x="1815150" y="20189"/>
                </a:lnTo>
                <a:lnTo>
                  <a:pt x="1805858" y="0"/>
                </a:lnTo>
                <a:close/>
              </a:path>
            </a:pathLst>
          </a:custGeom>
          <a:solidFill>
            <a:srgbClr val="000000"/>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476" name="Google Shape;476;ge2858c0e62_0_198"/>
          <p:cNvSpPr txBox="1"/>
          <p:nvPr/>
        </p:nvSpPr>
        <p:spPr>
          <a:xfrm>
            <a:off x="6777085" y="3232577"/>
            <a:ext cx="21969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rPr b="0" i="0" lang="fr-FR" sz="1800" u="none" cap="none" strike="noStrike">
                <a:solidFill>
                  <a:srgbClr val="000000"/>
                </a:solidFill>
                <a:latin typeface="Corbel"/>
                <a:ea typeface="Corbel"/>
                <a:cs typeface="Corbel"/>
                <a:sym typeface="Corbel"/>
              </a:rPr>
              <a:t>Trend</a:t>
            </a:r>
            <a:endParaRPr b="0" i="0" sz="1800" u="none" cap="none" strike="noStrike">
              <a:solidFill>
                <a:srgbClr val="000000"/>
              </a:solidFill>
              <a:latin typeface="Corbel"/>
              <a:ea typeface="Corbel"/>
              <a:cs typeface="Corbel"/>
              <a:sym typeface="Corbel"/>
            </a:endParaRPr>
          </a:p>
        </p:txBody>
      </p:sp>
      <p:sp>
        <p:nvSpPr>
          <p:cNvPr id="477" name="Google Shape;477;ge2858c0e62_0_198"/>
          <p:cNvSpPr txBox="1"/>
          <p:nvPr/>
        </p:nvSpPr>
        <p:spPr>
          <a:xfrm>
            <a:off x="6926498" y="4074451"/>
            <a:ext cx="42033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rPr b="0" i="0" lang="fr-FR" sz="1800" u="none" cap="none" strike="noStrike">
                <a:solidFill>
                  <a:srgbClr val="000000"/>
                </a:solidFill>
                <a:latin typeface="Corbel"/>
                <a:ea typeface="Corbel"/>
                <a:cs typeface="Corbel"/>
                <a:sym typeface="Corbel"/>
              </a:rPr>
              <a:t>Greenhouse gas emissions</a:t>
            </a:r>
            <a:endParaRPr b="0" i="0" sz="1800" u="none" cap="none" strike="noStrike">
              <a:solidFill>
                <a:srgbClr val="000000"/>
              </a:solidFill>
              <a:latin typeface="Corbel"/>
              <a:ea typeface="Corbel"/>
              <a:cs typeface="Corbel"/>
              <a:sym typeface="Corbel"/>
            </a:endParaRPr>
          </a:p>
        </p:txBody>
      </p:sp>
      <p:sp>
        <p:nvSpPr>
          <p:cNvPr id="478" name="Google Shape;478;ge2858c0e62_0_198"/>
          <p:cNvSpPr txBox="1"/>
          <p:nvPr/>
        </p:nvSpPr>
        <p:spPr>
          <a:xfrm>
            <a:off x="7131452" y="4864059"/>
            <a:ext cx="2196900" cy="3693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800"/>
              <a:buFont typeface="Arial"/>
              <a:buNone/>
            </a:pPr>
            <a:r>
              <a:rPr b="0" i="0" lang="fr-FR" sz="1800" u="none" cap="none" strike="noStrike">
                <a:solidFill>
                  <a:srgbClr val="000000"/>
                </a:solidFill>
                <a:latin typeface="Corbel"/>
                <a:ea typeface="Corbel"/>
                <a:cs typeface="Corbel"/>
                <a:sym typeface="Corbel"/>
              </a:rPr>
              <a:t>Carbon sequestration</a:t>
            </a:r>
            <a:endParaRPr b="0" i="0" sz="1800" u="none" cap="none" strike="noStrike">
              <a:solidFill>
                <a:srgbClr val="000000"/>
              </a:solidFill>
              <a:latin typeface="Corbel"/>
              <a:ea typeface="Corbel"/>
              <a:cs typeface="Corbel"/>
              <a:sym typeface="Corbel"/>
            </a:endParaRPr>
          </a:p>
        </p:txBody>
      </p:sp>
      <p:sp>
        <p:nvSpPr>
          <p:cNvPr id="479" name="Google Shape;479;ge2858c0e62_0_198"/>
          <p:cNvSpPr txBox="1"/>
          <p:nvPr/>
        </p:nvSpPr>
        <p:spPr>
          <a:xfrm>
            <a:off x="306975" y="2971650"/>
            <a:ext cx="4894200" cy="2925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chemeClr val="dk1"/>
              </a:buClr>
              <a:buSzPts val="1100"/>
              <a:buFont typeface="Arial"/>
              <a:buNone/>
            </a:pPr>
            <a:r>
              <a:rPr b="1" i="0" lang="fr-FR" sz="700" u="none" cap="none" strike="noStrike">
                <a:solidFill>
                  <a:srgbClr val="666666"/>
                </a:solidFill>
                <a:latin typeface="Corbel"/>
                <a:ea typeface="Corbel"/>
                <a:cs typeface="Corbel"/>
                <a:sym typeface="Corbel"/>
              </a:rPr>
              <a:t>Figure 1 - GHG emissions and sinks in France 2005 – 2050</a:t>
            </a:r>
            <a:endParaRPr b="1" i="0" sz="1000" u="none" cap="none" strike="noStrike">
              <a:solidFill>
                <a:srgbClr val="666666"/>
              </a:solidFill>
              <a:latin typeface="Corbel"/>
              <a:ea typeface="Corbel"/>
              <a:cs typeface="Corbel"/>
              <a:sym typeface="Corbel"/>
            </a:endParaRPr>
          </a:p>
        </p:txBody>
      </p:sp>
      <p:sp>
        <p:nvSpPr>
          <p:cNvPr id="480" name="Google Shape;480;ge2858c0e62_0_198"/>
          <p:cNvSpPr txBox="1"/>
          <p:nvPr/>
        </p:nvSpPr>
        <p:spPr>
          <a:xfrm>
            <a:off x="946475" y="3152700"/>
            <a:ext cx="702900" cy="5232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r">
              <a:lnSpc>
                <a:spcPct val="100000"/>
              </a:lnSpc>
              <a:spcBef>
                <a:spcPts val="0"/>
              </a:spcBef>
              <a:spcAft>
                <a:spcPts val="0"/>
              </a:spcAft>
              <a:buClr>
                <a:schemeClr val="dk1"/>
              </a:buClr>
              <a:buSzPts val="1100"/>
              <a:buFont typeface="Arial"/>
              <a:buNone/>
            </a:pPr>
            <a:r>
              <a:rPr b="1" i="0" lang="fr-FR" sz="1000" u="none" cap="none" strike="noStrike">
                <a:solidFill>
                  <a:schemeClr val="dk1"/>
                </a:solidFill>
                <a:latin typeface="Corbel"/>
                <a:ea typeface="Corbel"/>
                <a:cs typeface="Corbel"/>
                <a:sym typeface="Corbel"/>
              </a:rPr>
              <a:t>2017</a:t>
            </a:r>
            <a:br>
              <a:rPr b="0" i="0" lang="fr-FR" sz="400" u="none" cap="none" strike="noStrike">
                <a:solidFill>
                  <a:schemeClr val="dk1"/>
                </a:solidFill>
                <a:latin typeface="Corbel"/>
                <a:ea typeface="Corbel"/>
                <a:cs typeface="Corbel"/>
                <a:sym typeface="Corbel"/>
              </a:rPr>
            </a:br>
            <a:r>
              <a:rPr b="0" i="0" lang="fr-FR" sz="600" u="none" cap="none" strike="noStrike">
                <a:solidFill>
                  <a:schemeClr val="dk1"/>
                </a:solidFill>
                <a:latin typeface="Corbel"/>
                <a:ea typeface="Corbel"/>
                <a:cs typeface="Corbel"/>
                <a:sym typeface="Corbel"/>
              </a:rPr>
              <a:t>Start of scenario period</a:t>
            </a:r>
            <a:endParaRPr b="0" i="0" sz="900" u="none" cap="none" strike="noStrike">
              <a:solidFill>
                <a:srgbClr val="000000"/>
              </a:solidFill>
              <a:latin typeface="Corbel"/>
              <a:ea typeface="Corbel"/>
              <a:cs typeface="Corbel"/>
              <a:sym typeface="Corbel"/>
            </a:endParaRPr>
          </a:p>
        </p:txBody>
      </p:sp>
      <p:sp>
        <p:nvSpPr>
          <p:cNvPr id="481" name="Google Shape;481;ge2858c0e62_0_198"/>
          <p:cNvSpPr txBox="1"/>
          <p:nvPr/>
        </p:nvSpPr>
        <p:spPr>
          <a:xfrm>
            <a:off x="2025025" y="3474250"/>
            <a:ext cx="1137600" cy="2463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r">
              <a:lnSpc>
                <a:spcPct val="100000"/>
              </a:lnSpc>
              <a:spcBef>
                <a:spcPts val="0"/>
              </a:spcBef>
              <a:spcAft>
                <a:spcPts val="0"/>
              </a:spcAft>
              <a:buClr>
                <a:srgbClr val="000000"/>
              </a:buClr>
              <a:buSzPts val="400"/>
              <a:buFont typeface="Arial"/>
              <a:buNone/>
            </a:pPr>
            <a:r>
              <a:rPr b="0" i="0" lang="fr-FR" sz="400" u="none" cap="none" strike="noStrike">
                <a:solidFill>
                  <a:schemeClr val="dk1"/>
                </a:solidFill>
                <a:latin typeface="Corbel"/>
                <a:ea typeface="Corbel"/>
                <a:cs typeface="Corbel"/>
                <a:sym typeface="Corbel"/>
              </a:rPr>
              <a:t>Start of scenario period</a:t>
            </a:r>
            <a:endParaRPr b="0" i="0" sz="700" u="none" cap="none" strike="noStrike">
              <a:solidFill>
                <a:srgbClr val="000000"/>
              </a:solidFill>
              <a:latin typeface="Corbel"/>
              <a:ea typeface="Corbel"/>
              <a:cs typeface="Corbel"/>
              <a:sym typeface="Corbel"/>
            </a:endParaRPr>
          </a:p>
        </p:txBody>
      </p:sp>
      <p:sp>
        <p:nvSpPr>
          <p:cNvPr id="482" name="Google Shape;482;ge2858c0e62_0_198"/>
          <p:cNvSpPr txBox="1"/>
          <p:nvPr/>
        </p:nvSpPr>
        <p:spPr>
          <a:xfrm>
            <a:off x="2048825" y="3289650"/>
            <a:ext cx="1137600" cy="6156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r">
              <a:lnSpc>
                <a:spcPct val="100000"/>
              </a:lnSpc>
              <a:spcBef>
                <a:spcPts val="0"/>
              </a:spcBef>
              <a:spcAft>
                <a:spcPts val="0"/>
              </a:spcAft>
              <a:buClr>
                <a:srgbClr val="000000"/>
              </a:buClr>
              <a:buSzPts val="1000"/>
              <a:buFont typeface="Arial"/>
              <a:buNone/>
            </a:pPr>
            <a:r>
              <a:rPr b="1" i="0" lang="fr-FR" sz="1000" u="none" cap="none" strike="noStrike">
                <a:solidFill>
                  <a:schemeClr val="dk1"/>
                </a:solidFill>
                <a:latin typeface="Corbel"/>
                <a:ea typeface="Corbel"/>
                <a:cs typeface="Corbel"/>
                <a:sym typeface="Corbel"/>
              </a:rPr>
              <a:t>2030</a:t>
            </a:r>
            <a:br>
              <a:rPr b="0" i="0" lang="fr-FR" sz="400" u="none" cap="none" strike="noStrike">
                <a:solidFill>
                  <a:schemeClr val="dk1"/>
                </a:solidFill>
                <a:latin typeface="Corbel"/>
                <a:ea typeface="Corbel"/>
                <a:cs typeface="Corbel"/>
                <a:sym typeface="Corbel"/>
              </a:rPr>
            </a:br>
            <a:r>
              <a:rPr b="0" i="0" lang="fr-FR" sz="600" u="none" cap="none" strike="noStrike">
                <a:solidFill>
                  <a:schemeClr val="dk1"/>
                </a:solidFill>
                <a:latin typeface="Corbel"/>
                <a:ea typeface="Corbel"/>
                <a:cs typeface="Corbel"/>
                <a:sym typeface="Corbel"/>
              </a:rPr>
              <a:t>Target: reduce GHG by 40% from 1990 levels</a:t>
            </a:r>
            <a:endParaRPr b="0" i="0" sz="600" u="none" cap="none" strike="noStrike">
              <a:solidFill>
                <a:schemeClr val="dk1"/>
              </a:solidFill>
              <a:latin typeface="Corbel"/>
              <a:ea typeface="Corbel"/>
              <a:cs typeface="Corbel"/>
              <a:sym typeface="Corbel"/>
            </a:endParaRPr>
          </a:p>
          <a:p>
            <a:pPr indent="0" lvl="0" marL="0" marR="0" rtl="0" algn="r">
              <a:lnSpc>
                <a:spcPct val="100000"/>
              </a:lnSpc>
              <a:spcBef>
                <a:spcPts val="0"/>
              </a:spcBef>
              <a:spcAft>
                <a:spcPts val="0"/>
              </a:spcAft>
              <a:buClr>
                <a:srgbClr val="000000"/>
              </a:buClr>
              <a:buSzPts val="600"/>
              <a:buFont typeface="Arial"/>
              <a:buNone/>
            </a:pPr>
            <a:r>
              <a:t/>
            </a:r>
            <a:endParaRPr b="0" i="0" sz="600" u="none" cap="none" strike="noStrike">
              <a:solidFill>
                <a:schemeClr val="dk1"/>
              </a:solidFill>
              <a:latin typeface="Corbel"/>
              <a:ea typeface="Corbel"/>
              <a:cs typeface="Corbel"/>
              <a:sym typeface="Corbel"/>
            </a:endParaRPr>
          </a:p>
        </p:txBody>
      </p:sp>
      <p:sp>
        <p:nvSpPr>
          <p:cNvPr id="483" name="Google Shape;483;ge2858c0e62_0_198"/>
          <p:cNvSpPr txBox="1"/>
          <p:nvPr/>
        </p:nvSpPr>
        <p:spPr>
          <a:xfrm>
            <a:off x="2910850" y="3763825"/>
            <a:ext cx="251700" cy="2463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r">
              <a:lnSpc>
                <a:spcPct val="100000"/>
              </a:lnSpc>
              <a:spcBef>
                <a:spcPts val="0"/>
              </a:spcBef>
              <a:spcAft>
                <a:spcPts val="0"/>
              </a:spcAft>
              <a:buClr>
                <a:srgbClr val="000000"/>
              </a:buClr>
              <a:buSzPts val="400"/>
              <a:buFont typeface="Arial"/>
              <a:buNone/>
            </a:pPr>
            <a:r>
              <a:t/>
            </a:r>
            <a:endParaRPr b="0" i="0" sz="400" u="none" cap="none" strike="noStrike">
              <a:solidFill>
                <a:schemeClr val="dk1"/>
              </a:solidFill>
              <a:latin typeface="Corbel"/>
              <a:ea typeface="Corbel"/>
              <a:cs typeface="Corbel"/>
              <a:sym typeface="Corbel"/>
            </a:endParaRPr>
          </a:p>
        </p:txBody>
      </p:sp>
      <p:sp>
        <p:nvSpPr>
          <p:cNvPr id="484" name="Google Shape;484;ge2858c0e62_0_198"/>
          <p:cNvSpPr txBox="1"/>
          <p:nvPr/>
        </p:nvSpPr>
        <p:spPr>
          <a:xfrm>
            <a:off x="4200525" y="4214525"/>
            <a:ext cx="1047300" cy="6003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r">
              <a:lnSpc>
                <a:spcPct val="100000"/>
              </a:lnSpc>
              <a:spcBef>
                <a:spcPts val="0"/>
              </a:spcBef>
              <a:spcAft>
                <a:spcPts val="0"/>
              </a:spcAft>
              <a:buClr>
                <a:srgbClr val="000000"/>
              </a:buClr>
              <a:buSzPts val="1000"/>
              <a:buFont typeface="Arial"/>
              <a:buNone/>
            </a:pPr>
            <a:r>
              <a:rPr b="1" i="0" lang="fr-FR" sz="1000" u="none" cap="none" strike="noStrike">
                <a:solidFill>
                  <a:schemeClr val="dk1"/>
                </a:solidFill>
                <a:latin typeface="Corbel"/>
                <a:ea typeface="Corbel"/>
                <a:cs typeface="Corbel"/>
                <a:sym typeface="Corbel"/>
              </a:rPr>
              <a:t>2050</a:t>
            </a:r>
            <a:br>
              <a:rPr b="0" i="0" lang="fr-FR" sz="900" u="none" cap="none" strike="noStrike">
                <a:solidFill>
                  <a:schemeClr val="dk1"/>
                </a:solidFill>
                <a:latin typeface="Corbel"/>
                <a:ea typeface="Corbel"/>
                <a:cs typeface="Corbel"/>
                <a:sym typeface="Corbel"/>
              </a:rPr>
            </a:br>
            <a:r>
              <a:rPr b="0" i="0" lang="fr-FR" sz="600" u="none" cap="none" strike="noStrike">
                <a:solidFill>
                  <a:schemeClr val="dk1"/>
                </a:solidFill>
                <a:latin typeface="Corbel"/>
                <a:ea typeface="Corbel"/>
                <a:cs typeface="Corbel"/>
                <a:sym typeface="Corbel"/>
              </a:rPr>
              <a:t>Target: carbon neutrality</a:t>
            </a:r>
            <a:endParaRPr b="0" i="0" sz="100" u="none" cap="none" strike="noStrike">
              <a:solidFill>
                <a:schemeClr val="dk1"/>
              </a:solidFill>
              <a:latin typeface="Corbel"/>
              <a:ea typeface="Corbel"/>
              <a:cs typeface="Corbel"/>
              <a:sym typeface="Corbel"/>
            </a:endParaRPr>
          </a:p>
          <a:p>
            <a:pPr indent="0" lvl="0" marL="0" marR="0" rtl="0" algn="r">
              <a:lnSpc>
                <a:spcPct val="100000"/>
              </a:lnSpc>
              <a:spcBef>
                <a:spcPts val="0"/>
              </a:spcBef>
              <a:spcAft>
                <a:spcPts val="0"/>
              </a:spcAft>
              <a:buClr>
                <a:srgbClr val="000000"/>
              </a:buClr>
              <a:buSzPts val="1100"/>
              <a:buFont typeface="Arial"/>
              <a:buNone/>
            </a:pPr>
            <a:r>
              <a:t/>
            </a:r>
            <a:endParaRPr b="0" i="0" sz="1100" u="none" cap="none" strike="noStrike">
              <a:solidFill>
                <a:schemeClr val="dk1"/>
              </a:solidFill>
              <a:latin typeface="Corbel"/>
              <a:ea typeface="Corbel"/>
              <a:cs typeface="Corbel"/>
              <a:sym typeface="Corbel"/>
            </a:endParaRPr>
          </a:p>
        </p:txBody>
      </p:sp>
      <p:sp>
        <p:nvSpPr>
          <p:cNvPr id="485" name="Google Shape;485;ge2858c0e62_0_198"/>
          <p:cNvSpPr txBox="1"/>
          <p:nvPr/>
        </p:nvSpPr>
        <p:spPr>
          <a:xfrm>
            <a:off x="24575" y="6381650"/>
            <a:ext cx="5387100" cy="3540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ctr">
              <a:lnSpc>
                <a:spcPct val="100000"/>
              </a:lnSpc>
              <a:spcBef>
                <a:spcPts val="0"/>
              </a:spcBef>
              <a:spcAft>
                <a:spcPts val="0"/>
              </a:spcAft>
              <a:buClr>
                <a:srgbClr val="000000"/>
              </a:buClr>
              <a:buSzPts val="1100"/>
              <a:buFont typeface="Arial"/>
              <a:buNone/>
            </a:pPr>
            <a:r>
              <a:t/>
            </a:r>
            <a:endParaRPr b="0" i="0" sz="1100" u="none" cap="none" strike="noStrike">
              <a:solidFill>
                <a:schemeClr val="dk1"/>
              </a:solidFill>
              <a:latin typeface="Corbel"/>
              <a:ea typeface="Corbel"/>
              <a:cs typeface="Corbel"/>
              <a:sym typeface="Corbel"/>
            </a:endParaRPr>
          </a:p>
        </p:txBody>
      </p:sp>
      <p:sp>
        <p:nvSpPr>
          <p:cNvPr id="486" name="Google Shape;486;ge2858c0e62_0_198"/>
          <p:cNvSpPr txBox="1"/>
          <p:nvPr/>
        </p:nvSpPr>
        <p:spPr>
          <a:xfrm>
            <a:off x="1106225" y="6135350"/>
            <a:ext cx="884400" cy="2463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chemeClr val="dk1"/>
              </a:buClr>
              <a:buSzPts val="1100"/>
              <a:buFont typeface="Arial"/>
              <a:buNone/>
            </a:pPr>
            <a:r>
              <a:rPr b="1" i="0" lang="fr-FR" sz="400" u="none" cap="none" strike="noStrike">
                <a:solidFill>
                  <a:srgbClr val="666666"/>
                </a:solidFill>
                <a:latin typeface="Arial"/>
                <a:ea typeface="Arial"/>
                <a:cs typeface="Arial"/>
                <a:sym typeface="Arial"/>
              </a:rPr>
              <a:t>GHG emissions</a:t>
            </a:r>
            <a:endParaRPr b="1" i="0" sz="700" u="none" cap="none" strike="noStrike">
              <a:solidFill>
                <a:srgbClr val="666666"/>
              </a:solidFill>
              <a:latin typeface="Comfortaa"/>
              <a:ea typeface="Comfortaa"/>
              <a:cs typeface="Comfortaa"/>
              <a:sym typeface="Comfortaa"/>
            </a:endParaRPr>
          </a:p>
        </p:txBody>
      </p:sp>
      <p:sp>
        <p:nvSpPr>
          <p:cNvPr id="487" name="Google Shape;487;ge2858c0e62_0_198"/>
          <p:cNvSpPr txBox="1"/>
          <p:nvPr/>
        </p:nvSpPr>
        <p:spPr>
          <a:xfrm>
            <a:off x="2201300" y="6135350"/>
            <a:ext cx="702900" cy="2463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400"/>
              <a:buFont typeface="Arial"/>
              <a:buNone/>
            </a:pPr>
            <a:r>
              <a:rPr b="1" i="0" lang="fr-FR" sz="400" u="none" cap="none" strike="noStrike">
                <a:solidFill>
                  <a:srgbClr val="666666"/>
                </a:solidFill>
                <a:latin typeface="Arial"/>
                <a:ea typeface="Arial"/>
                <a:cs typeface="Arial"/>
                <a:sym typeface="Arial"/>
              </a:rPr>
              <a:t>GHG sinks</a:t>
            </a:r>
            <a:endParaRPr b="1" i="0" sz="700" u="none" cap="none" strike="noStrike">
              <a:solidFill>
                <a:srgbClr val="666666"/>
              </a:solidFill>
              <a:latin typeface="Comfortaa"/>
              <a:ea typeface="Comfortaa"/>
              <a:cs typeface="Comfortaa"/>
              <a:sym typeface="Comfortaa"/>
            </a:endParaRPr>
          </a:p>
        </p:txBody>
      </p:sp>
      <p:sp>
        <p:nvSpPr>
          <p:cNvPr id="488" name="Google Shape;488;ge2858c0e62_0_198"/>
          <p:cNvSpPr txBox="1"/>
          <p:nvPr/>
        </p:nvSpPr>
        <p:spPr>
          <a:xfrm>
            <a:off x="2811300" y="6135350"/>
            <a:ext cx="1772100" cy="292500"/>
          </a:xfrm>
          <a:prstGeom prst="rect">
            <a:avLst/>
          </a:prstGeom>
          <a:solidFill>
            <a:srgbClr val="FFFFFF"/>
          </a:solidFill>
          <a:ln>
            <a:noFill/>
          </a:ln>
        </p:spPr>
        <p:txBody>
          <a:bodyPr anchorCtr="0" anchor="t" bIns="91425" lIns="91425" spcFirstLastPara="1" rIns="91425" wrap="square" tIns="91425">
            <a:spAutoFit/>
          </a:bodyPr>
          <a:lstStyle/>
          <a:p>
            <a:pPr indent="0" lvl="0" marL="0" marR="0" rtl="0" algn="l">
              <a:lnSpc>
                <a:spcPct val="100000"/>
              </a:lnSpc>
              <a:spcBef>
                <a:spcPts val="0"/>
              </a:spcBef>
              <a:spcAft>
                <a:spcPts val="0"/>
              </a:spcAft>
              <a:buClr>
                <a:srgbClr val="000000"/>
              </a:buClr>
              <a:buSzPts val="700"/>
              <a:buFont typeface="Arial"/>
              <a:buNone/>
            </a:pPr>
            <a:r>
              <a:t/>
            </a:r>
            <a:endParaRPr b="1" i="0" sz="700" u="none" cap="none" strike="noStrike">
              <a:solidFill>
                <a:srgbClr val="666666"/>
              </a:solidFill>
              <a:latin typeface="Comfortaa"/>
              <a:ea typeface="Comfortaa"/>
              <a:cs typeface="Comfortaa"/>
              <a:sym typeface="Comfortaa"/>
            </a:endParaRPr>
          </a:p>
        </p:txBody>
      </p:sp>
      <p:sp>
        <p:nvSpPr>
          <p:cNvPr id="489" name="Google Shape;489;ge2858c0e62_0_198"/>
          <p:cNvSpPr/>
          <p:nvPr/>
        </p:nvSpPr>
        <p:spPr>
          <a:xfrm>
            <a:off x="89850" y="3899525"/>
            <a:ext cx="95400" cy="1657500"/>
          </a:xfrm>
          <a:prstGeom prst="rect">
            <a:avLst/>
          </a:prstGeom>
          <a:solidFill>
            <a:srgbClr val="FFFFFF"/>
          </a:solidFill>
          <a:ln cap="flat" cmpd="sng" w="9525">
            <a:solidFill>
              <a:srgbClr val="FFFFFF"/>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Arial"/>
              <a:ea typeface="Arial"/>
              <a:cs typeface="Arial"/>
              <a:sym typeface="Arial"/>
            </a:endParaRPr>
          </a:p>
        </p:txBody>
      </p:sp>
      <p:pic>
        <p:nvPicPr>
          <p:cNvPr id="490" name="Google Shape;490;ge2858c0e62_0_198"/>
          <p:cNvPicPr preferRelativeResize="0"/>
          <p:nvPr/>
        </p:nvPicPr>
        <p:blipFill>
          <a:blip r:embed="rId5">
            <a:alphaModFix/>
          </a:blip>
          <a:stretch>
            <a:fillRect/>
          </a:stretch>
        </p:blipFill>
        <p:spPr>
          <a:xfrm>
            <a:off x="11007925" y="5566900"/>
            <a:ext cx="1190625" cy="1228725"/>
          </a:xfrm>
          <a:prstGeom prst="rect">
            <a:avLst/>
          </a:prstGeom>
          <a:noFill/>
          <a:ln>
            <a:noFill/>
          </a:ln>
        </p:spPr>
      </p:pic>
      <p:grpSp>
        <p:nvGrpSpPr>
          <p:cNvPr id="491" name="Google Shape;491;ge2858c0e62_0_198"/>
          <p:cNvGrpSpPr/>
          <p:nvPr/>
        </p:nvGrpSpPr>
        <p:grpSpPr>
          <a:xfrm>
            <a:off x="9594872" y="202442"/>
            <a:ext cx="1042568" cy="738606"/>
            <a:chOff x="4206212" y="485829"/>
            <a:chExt cx="498980" cy="321945"/>
          </a:xfrm>
        </p:grpSpPr>
        <p:sp>
          <p:nvSpPr>
            <p:cNvPr id="492" name="Google Shape;492;ge2858c0e62_0_198"/>
            <p:cNvSpPr/>
            <p:nvPr/>
          </p:nvSpPr>
          <p:spPr>
            <a:xfrm>
              <a:off x="4374103" y="485829"/>
              <a:ext cx="163195" cy="321945"/>
            </a:xfrm>
            <a:custGeom>
              <a:rect b="b" l="l" r="r" t="t"/>
              <a:pathLst>
                <a:path extrusionOk="0" h="321945" w="163195">
                  <a:moveTo>
                    <a:pt x="0" y="0"/>
                  </a:moveTo>
                  <a:lnTo>
                    <a:pt x="163064" y="0"/>
                  </a:lnTo>
                  <a:lnTo>
                    <a:pt x="163064" y="321398"/>
                  </a:lnTo>
                  <a:lnTo>
                    <a:pt x="0" y="321398"/>
                  </a:lnTo>
                  <a:lnTo>
                    <a:pt x="0" y="0"/>
                  </a:lnTo>
                  <a:close/>
                </a:path>
              </a:pathLst>
            </a:custGeom>
            <a:solidFill>
              <a:srgbClr val="EFEFEF"/>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grpSp>
          <p:nvGrpSpPr>
            <p:cNvPr id="493" name="Google Shape;493;ge2858c0e62_0_198"/>
            <p:cNvGrpSpPr/>
            <p:nvPr/>
          </p:nvGrpSpPr>
          <p:grpSpPr>
            <a:xfrm>
              <a:off x="4206212" y="485829"/>
              <a:ext cx="498980" cy="321945"/>
              <a:chOff x="4206212" y="485829"/>
              <a:chExt cx="498980" cy="321945"/>
            </a:xfrm>
          </p:grpSpPr>
          <p:sp>
            <p:nvSpPr>
              <p:cNvPr id="494" name="Google Shape;494;ge2858c0e62_0_198"/>
              <p:cNvSpPr/>
              <p:nvPr/>
            </p:nvSpPr>
            <p:spPr>
              <a:xfrm>
                <a:off x="4206212" y="485829"/>
                <a:ext cx="163195" cy="321945"/>
              </a:xfrm>
              <a:custGeom>
                <a:rect b="b" l="l" r="r" t="t"/>
                <a:pathLst>
                  <a:path extrusionOk="0" h="321945" w="163195">
                    <a:moveTo>
                      <a:pt x="0" y="0"/>
                    </a:moveTo>
                    <a:lnTo>
                      <a:pt x="163064" y="0"/>
                    </a:lnTo>
                    <a:lnTo>
                      <a:pt x="163064" y="321398"/>
                    </a:lnTo>
                    <a:lnTo>
                      <a:pt x="0" y="321398"/>
                    </a:lnTo>
                    <a:lnTo>
                      <a:pt x="0" y="0"/>
                    </a:lnTo>
                    <a:close/>
                  </a:path>
                </a:pathLst>
              </a:custGeom>
              <a:solidFill>
                <a:srgbClr val="6B77E9"/>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495" name="Google Shape;495;ge2858c0e62_0_198"/>
              <p:cNvSpPr/>
              <p:nvPr/>
            </p:nvSpPr>
            <p:spPr>
              <a:xfrm>
                <a:off x="4541997" y="485829"/>
                <a:ext cx="163195" cy="321945"/>
              </a:xfrm>
              <a:custGeom>
                <a:rect b="b" l="l" r="r" t="t"/>
                <a:pathLst>
                  <a:path extrusionOk="0" h="321945" w="163195">
                    <a:moveTo>
                      <a:pt x="0" y="0"/>
                    </a:moveTo>
                    <a:lnTo>
                      <a:pt x="163064" y="0"/>
                    </a:lnTo>
                    <a:lnTo>
                      <a:pt x="163064" y="321398"/>
                    </a:lnTo>
                    <a:lnTo>
                      <a:pt x="0" y="321398"/>
                    </a:lnTo>
                    <a:lnTo>
                      <a:pt x="0" y="0"/>
                    </a:lnTo>
                    <a:close/>
                  </a:path>
                </a:pathLst>
              </a:custGeom>
              <a:solidFill>
                <a:srgbClr val="FF0436"/>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grpSp>
      </p:grpSp>
    </p:spTree>
  </p:cSld>
  <p:clrMapOvr>
    <a:masterClrMapping/>
  </p:clrMapOvr>
</p:sld>
</file>

<file path=ppt/slides/slide14.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499" name="Shape 499"/>
        <p:cNvGrpSpPr/>
        <p:nvPr/>
      </p:nvGrpSpPr>
      <p:grpSpPr>
        <a:xfrm>
          <a:off x="0" y="0"/>
          <a:ext cx="0" cy="0"/>
          <a:chOff x="0" y="0"/>
          <a:chExt cx="0" cy="0"/>
        </a:xfrm>
      </p:grpSpPr>
      <p:sp>
        <p:nvSpPr>
          <p:cNvPr id="500" name="Google Shape;500;ge56234d3cc_1_35"/>
          <p:cNvSpPr txBox="1"/>
          <p:nvPr>
            <p:ph type="title"/>
          </p:nvPr>
        </p:nvSpPr>
        <p:spPr>
          <a:xfrm>
            <a:off x="768000" y="786172"/>
            <a:ext cx="8028900" cy="980700"/>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We are not keeping up with our objectives</a:t>
            </a:r>
            <a:endParaRPr>
              <a:solidFill>
                <a:schemeClr val="dk2"/>
              </a:solidFill>
              <a:latin typeface="Corbel"/>
              <a:ea typeface="Corbel"/>
              <a:cs typeface="Corbel"/>
              <a:sym typeface="Corbel"/>
            </a:endParaRPr>
          </a:p>
        </p:txBody>
      </p:sp>
      <p:sp>
        <p:nvSpPr>
          <p:cNvPr id="501" name="Google Shape;501;ge56234d3cc_1_35"/>
          <p:cNvSpPr txBox="1"/>
          <p:nvPr/>
        </p:nvSpPr>
        <p:spPr>
          <a:xfrm>
            <a:off x="1883664" y="6279615"/>
            <a:ext cx="5423100" cy="3684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chemeClr val="dk1"/>
              </a:buClr>
              <a:buSzPts val="1200"/>
              <a:buFont typeface="Arial"/>
              <a:buNone/>
            </a:pPr>
            <a:r>
              <a:rPr b="0" i="0" lang="fr-FR" sz="1200" u="none" cap="none" strike="noStrike">
                <a:solidFill>
                  <a:schemeClr val="dk1"/>
                </a:solidFill>
                <a:latin typeface="Corbel"/>
                <a:ea typeface="Corbel"/>
                <a:cs typeface="Corbel"/>
                <a:sym typeface="Corbel"/>
              </a:rPr>
              <a:t>Sources: Réseau Action Climat-France, CLER, Observatoire énergie climat</a:t>
            </a:r>
            <a:endParaRPr b="0" i="0" sz="1200" u="none" cap="none" strike="noStrike">
              <a:solidFill>
                <a:schemeClr val="dk1"/>
              </a:solidFill>
              <a:latin typeface="Corbel"/>
              <a:ea typeface="Corbel"/>
              <a:cs typeface="Corbel"/>
              <a:sym typeface="Corbel"/>
            </a:endParaRPr>
          </a:p>
        </p:txBody>
      </p:sp>
      <p:pic>
        <p:nvPicPr>
          <p:cNvPr id="502" name="Google Shape;502;ge56234d3cc_1_35"/>
          <p:cNvPicPr preferRelativeResize="0"/>
          <p:nvPr/>
        </p:nvPicPr>
        <p:blipFill rotWithShape="1">
          <a:blip r:embed="rId3">
            <a:alphaModFix/>
          </a:blip>
          <a:srcRect b="0" l="0" r="0" t="0"/>
          <a:stretch/>
        </p:blipFill>
        <p:spPr>
          <a:xfrm>
            <a:off x="7370064" y="1348455"/>
            <a:ext cx="2662224" cy="5079777"/>
          </a:xfrm>
          <a:prstGeom prst="rect">
            <a:avLst/>
          </a:prstGeom>
          <a:noFill/>
          <a:ln>
            <a:noFill/>
          </a:ln>
        </p:spPr>
      </p:pic>
      <p:sp>
        <p:nvSpPr>
          <p:cNvPr id="503" name="Google Shape;503;ge56234d3cc_1_35"/>
          <p:cNvSpPr/>
          <p:nvPr/>
        </p:nvSpPr>
        <p:spPr>
          <a:xfrm>
            <a:off x="9809040" y="1839094"/>
            <a:ext cx="2183100" cy="738600"/>
          </a:xfrm>
          <a:prstGeom prst="rect">
            <a:avLst/>
          </a:prstGeom>
          <a:noFill/>
          <a:ln>
            <a:noFill/>
          </a:ln>
        </p:spPr>
        <p:txBody>
          <a:bodyPr anchorCtr="0" anchor="t" bIns="45700" lIns="91425" spcFirstLastPara="1" rIns="91425" wrap="square" tIns="45700">
            <a:noAutofit/>
          </a:bodyPr>
          <a:lstStyle/>
          <a:p>
            <a:pPr indent="0" lvl="1" marL="342900" marR="0" rtl="0" algn="ctr">
              <a:lnSpc>
                <a:spcPct val="100000"/>
              </a:lnSpc>
              <a:spcBef>
                <a:spcPts val="0"/>
              </a:spcBef>
              <a:spcAft>
                <a:spcPts val="0"/>
              </a:spcAft>
              <a:buClr>
                <a:srgbClr val="000000"/>
              </a:buClr>
              <a:buSzPts val="1400"/>
              <a:buFont typeface="Arial"/>
              <a:buNone/>
            </a:pPr>
            <a:r>
              <a:rPr b="1" i="0" lang="fr-FR" sz="1400" u="none" cap="none" strike="noStrike">
                <a:solidFill>
                  <a:schemeClr val="dk1"/>
                </a:solidFill>
                <a:latin typeface="Corbel"/>
                <a:ea typeface="Corbel"/>
                <a:cs typeface="Corbel"/>
                <a:sym typeface="Corbel"/>
              </a:rPr>
              <a:t>Target</a:t>
            </a:r>
            <a:r>
              <a:rPr b="0" i="0" lang="fr-FR" sz="1400" u="none" cap="none" strike="noStrike">
                <a:solidFill>
                  <a:schemeClr val="dk1"/>
                </a:solidFill>
                <a:latin typeface="Corbel"/>
                <a:ea typeface="Corbel"/>
                <a:cs typeface="Corbel"/>
                <a:sym typeface="Corbel"/>
              </a:rPr>
              <a:t> : reduce our GHG emissions by a factor of 6 or 8</a:t>
            </a:r>
            <a:endParaRPr b="0" i="0" sz="1400" u="none" cap="none" strike="noStrike">
              <a:solidFill>
                <a:schemeClr val="dk1"/>
              </a:solidFill>
              <a:latin typeface="Corbel"/>
              <a:ea typeface="Corbel"/>
              <a:cs typeface="Corbel"/>
              <a:sym typeface="Corbel"/>
            </a:endParaRPr>
          </a:p>
        </p:txBody>
      </p:sp>
      <p:sp>
        <p:nvSpPr>
          <p:cNvPr id="504" name="Google Shape;504;ge56234d3cc_1_35"/>
          <p:cNvSpPr/>
          <p:nvPr/>
        </p:nvSpPr>
        <p:spPr>
          <a:xfrm>
            <a:off x="9809038" y="3068397"/>
            <a:ext cx="2183100" cy="738600"/>
          </a:xfrm>
          <a:prstGeom prst="rect">
            <a:avLst/>
          </a:prstGeom>
          <a:noFill/>
          <a:ln>
            <a:noFill/>
          </a:ln>
        </p:spPr>
        <p:txBody>
          <a:bodyPr anchorCtr="0" anchor="t" bIns="45700" lIns="91425" spcFirstLastPara="1" rIns="91425" wrap="square" tIns="45700">
            <a:noAutofit/>
          </a:bodyPr>
          <a:lstStyle/>
          <a:p>
            <a:pPr indent="0" lvl="1" marL="342900" marR="0" rtl="0" algn="ctr">
              <a:lnSpc>
                <a:spcPct val="100000"/>
              </a:lnSpc>
              <a:spcBef>
                <a:spcPts val="0"/>
              </a:spcBef>
              <a:spcAft>
                <a:spcPts val="0"/>
              </a:spcAft>
              <a:buClr>
                <a:srgbClr val="000000"/>
              </a:buClr>
              <a:buSzPts val="1400"/>
              <a:buFont typeface="Arial"/>
              <a:buNone/>
            </a:pPr>
            <a:r>
              <a:rPr b="1" i="0" lang="fr-FR" sz="1400" u="none" cap="none" strike="noStrike">
                <a:solidFill>
                  <a:schemeClr val="dk1"/>
                </a:solidFill>
                <a:latin typeface="Corbel"/>
                <a:ea typeface="Corbel"/>
                <a:cs typeface="Corbel"/>
                <a:sym typeface="Corbel"/>
              </a:rPr>
              <a:t>This means a 6% reduction per year, on average</a:t>
            </a:r>
            <a:endParaRPr b="0" i="0" sz="1400" u="none" cap="none" strike="noStrike">
              <a:solidFill>
                <a:schemeClr val="dk1"/>
              </a:solidFill>
              <a:latin typeface="Corbel"/>
              <a:ea typeface="Corbel"/>
              <a:cs typeface="Corbel"/>
              <a:sym typeface="Corbel"/>
            </a:endParaRPr>
          </a:p>
        </p:txBody>
      </p:sp>
      <p:sp>
        <p:nvSpPr>
          <p:cNvPr id="505" name="Google Shape;505;ge56234d3cc_1_35"/>
          <p:cNvSpPr/>
          <p:nvPr/>
        </p:nvSpPr>
        <p:spPr>
          <a:xfrm>
            <a:off x="9809038" y="4297700"/>
            <a:ext cx="2183100" cy="738600"/>
          </a:xfrm>
          <a:prstGeom prst="rect">
            <a:avLst/>
          </a:prstGeom>
          <a:noFill/>
          <a:ln>
            <a:noFill/>
          </a:ln>
        </p:spPr>
        <p:txBody>
          <a:bodyPr anchorCtr="0" anchor="t" bIns="45700" lIns="91425" spcFirstLastPara="1" rIns="91425" wrap="square" tIns="45700">
            <a:noAutofit/>
          </a:bodyPr>
          <a:lstStyle/>
          <a:p>
            <a:pPr indent="0" lvl="1" marL="342900" marR="0" rtl="0" algn="ctr">
              <a:lnSpc>
                <a:spcPct val="100000"/>
              </a:lnSpc>
              <a:spcBef>
                <a:spcPts val="0"/>
              </a:spcBef>
              <a:spcAft>
                <a:spcPts val="0"/>
              </a:spcAft>
              <a:buClr>
                <a:srgbClr val="000000"/>
              </a:buClr>
              <a:buSzPts val="1400"/>
              <a:buFont typeface="Arial"/>
              <a:buNone/>
            </a:pPr>
            <a:r>
              <a:rPr b="0" i="0" lang="fr-FR" sz="1400" u="none" cap="none" strike="noStrike">
                <a:solidFill>
                  <a:schemeClr val="dk1"/>
                </a:solidFill>
                <a:latin typeface="Corbel"/>
                <a:ea typeface="Corbel"/>
                <a:cs typeface="Corbel"/>
                <a:sym typeface="Corbel"/>
              </a:rPr>
              <a:t>Since 2005 </a:t>
            </a:r>
            <a:r>
              <a:rPr lang="fr-FR">
                <a:solidFill>
                  <a:schemeClr val="dk1"/>
                </a:solidFill>
                <a:latin typeface="Corbel"/>
                <a:ea typeface="Corbel"/>
                <a:cs typeface="Corbel"/>
                <a:sym typeface="Corbel"/>
              </a:rPr>
              <a:t>t</a:t>
            </a:r>
            <a:r>
              <a:rPr b="0" i="0" lang="fr-FR" sz="1400" u="none" cap="none" strike="noStrike">
                <a:solidFill>
                  <a:schemeClr val="dk1"/>
                </a:solidFill>
                <a:latin typeface="Corbel"/>
                <a:ea typeface="Corbel"/>
                <a:cs typeface="Corbel"/>
                <a:sym typeface="Corbel"/>
              </a:rPr>
              <a:t>he </a:t>
            </a:r>
            <a:r>
              <a:rPr b="1" i="0" lang="fr-FR" sz="1400" u="none" cap="none" strike="noStrike">
                <a:solidFill>
                  <a:schemeClr val="dk1"/>
                </a:solidFill>
                <a:latin typeface="Corbel"/>
                <a:ea typeface="Corbel"/>
                <a:cs typeface="Corbel"/>
                <a:sym typeface="Corbel"/>
              </a:rPr>
              <a:t>average reduction is only 2% per year</a:t>
            </a:r>
            <a:r>
              <a:rPr b="0" i="0" lang="fr-FR" sz="1400" u="none" cap="none" strike="noStrike">
                <a:solidFill>
                  <a:schemeClr val="dk1"/>
                </a:solidFill>
                <a:latin typeface="Corbel"/>
                <a:ea typeface="Corbel"/>
                <a:cs typeface="Corbel"/>
                <a:sym typeface="Corbel"/>
              </a:rPr>
              <a:t>.</a:t>
            </a:r>
            <a:endParaRPr b="0" i="0" sz="1400" u="none" cap="none" strike="noStrike">
              <a:solidFill>
                <a:schemeClr val="dk1"/>
              </a:solidFill>
              <a:latin typeface="Corbel"/>
              <a:ea typeface="Corbel"/>
              <a:cs typeface="Corbel"/>
              <a:sym typeface="Corbel"/>
            </a:endParaRPr>
          </a:p>
        </p:txBody>
      </p:sp>
      <p:pic>
        <p:nvPicPr>
          <p:cNvPr id="506" name="Google Shape;506;ge56234d3cc_1_35"/>
          <p:cNvPicPr preferRelativeResize="0"/>
          <p:nvPr/>
        </p:nvPicPr>
        <p:blipFill rotWithShape="1">
          <a:blip r:embed="rId4">
            <a:alphaModFix/>
          </a:blip>
          <a:srcRect b="0" l="0" r="0" t="0"/>
          <a:stretch/>
        </p:blipFill>
        <p:spPr>
          <a:xfrm>
            <a:off x="270658" y="1954866"/>
            <a:ext cx="7036125" cy="4216937"/>
          </a:xfrm>
          <a:prstGeom prst="rect">
            <a:avLst/>
          </a:prstGeom>
          <a:noFill/>
          <a:ln>
            <a:noFill/>
          </a:ln>
        </p:spPr>
      </p:pic>
      <p:sp>
        <p:nvSpPr>
          <p:cNvPr id="507" name="Google Shape;507;ge56234d3cc_1_35"/>
          <p:cNvSpPr txBox="1"/>
          <p:nvPr/>
        </p:nvSpPr>
        <p:spPr>
          <a:xfrm>
            <a:off x="946175" y="1716294"/>
            <a:ext cx="5869800" cy="3078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1400"/>
              <a:buFont typeface="Arial"/>
              <a:buNone/>
            </a:pPr>
            <a:r>
              <a:rPr b="1" i="0" lang="fr-FR" sz="1400" u="none" cap="none" strike="noStrike">
                <a:solidFill>
                  <a:schemeClr val="dk1"/>
                </a:solidFill>
                <a:latin typeface="Corbel"/>
                <a:ea typeface="Corbel"/>
                <a:cs typeface="Corbel"/>
                <a:sym typeface="Corbel"/>
              </a:rPr>
              <a:t>Overall GHG emissions in France</a:t>
            </a:r>
            <a:endParaRPr b="1" i="0" sz="1400" u="none" cap="none" strike="noStrike">
              <a:solidFill>
                <a:schemeClr val="dk1"/>
              </a:solidFill>
              <a:latin typeface="Corbel"/>
              <a:ea typeface="Corbel"/>
              <a:cs typeface="Corbel"/>
              <a:sym typeface="Corbel"/>
            </a:endParaRPr>
          </a:p>
        </p:txBody>
      </p:sp>
      <p:grpSp>
        <p:nvGrpSpPr>
          <p:cNvPr id="508" name="Google Shape;508;ge56234d3cc_1_35"/>
          <p:cNvGrpSpPr/>
          <p:nvPr/>
        </p:nvGrpSpPr>
        <p:grpSpPr>
          <a:xfrm>
            <a:off x="9594872" y="202442"/>
            <a:ext cx="1042568" cy="738606"/>
            <a:chOff x="4206212" y="485829"/>
            <a:chExt cx="498980" cy="321945"/>
          </a:xfrm>
        </p:grpSpPr>
        <p:sp>
          <p:nvSpPr>
            <p:cNvPr id="509" name="Google Shape;509;ge56234d3cc_1_35"/>
            <p:cNvSpPr/>
            <p:nvPr/>
          </p:nvSpPr>
          <p:spPr>
            <a:xfrm>
              <a:off x="4374103" y="485829"/>
              <a:ext cx="163195" cy="321945"/>
            </a:xfrm>
            <a:custGeom>
              <a:rect b="b" l="l" r="r" t="t"/>
              <a:pathLst>
                <a:path extrusionOk="0" h="321945" w="163195">
                  <a:moveTo>
                    <a:pt x="0" y="0"/>
                  </a:moveTo>
                  <a:lnTo>
                    <a:pt x="163064" y="0"/>
                  </a:lnTo>
                  <a:lnTo>
                    <a:pt x="163064" y="321398"/>
                  </a:lnTo>
                  <a:lnTo>
                    <a:pt x="0" y="321398"/>
                  </a:lnTo>
                  <a:lnTo>
                    <a:pt x="0" y="0"/>
                  </a:lnTo>
                  <a:close/>
                </a:path>
              </a:pathLst>
            </a:custGeom>
            <a:solidFill>
              <a:srgbClr val="EFEFEF"/>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grpSp>
          <p:nvGrpSpPr>
            <p:cNvPr id="510" name="Google Shape;510;ge56234d3cc_1_35"/>
            <p:cNvGrpSpPr/>
            <p:nvPr/>
          </p:nvGrpSpPr>
          <p:grpSpPr>
            <a:xfrm>
              <a:off x="4206212" y="485829"/>
              <a:ext cx="498980" cy="321945"/>
              <a:chOff x="4206212" y="485829"/>
              <a:chExt cx="498980" cy="321945"/>
            </a:xfrm>
          </p:grpSpPr>
          <p:sp>
            <p:nvSpPr>
              <p:cNvPr id="511" name="Google Shape;511;ge56234d3cc_1_35"/>
              <p:cNvSpPr/>
              <p:nvPr/>
            </p:nvSpPr>
            <p:spPr>
              <a:xfrm>
                <a:off x="4206212" y="485829"/>
                <a:ext cx="163195" cy="321945"/>
              </a:xfrm>
              <a:custGeom>
                <a:rect b="b" l="l" r="r" t="t"/>
                <a:pathLst>
                  <a:path extrusionOk="0" h="321945" w="163195">
                    <a:moveTo>
                      <a:pt x="0" y="0"/>
                    </a:moveTo>
                    <a:lnTo>
                      <a:pt x="163064" y="0"/>
                    </a:lnTo>
                    <a:lnTo>
                      <a:pt x="163064" y="321398"/>
                    </a:lnTo>
                    <a:lnTo>
                      <a:pt x="0" y="321398"/>
                    </a:lnTo>
                    <a:lnTo>
                      <a:pt x="0" y="0"/>
                    </a:lnTo>
                    <a:close/>
                  </a:path>
                </a:pathLst>
              </a:custGeom>
              <a:solidFill>
                <a:srgbClr val="6B77E9"/>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12" name="Google Shape;512;ge56234d3cc_1_35"/>
              <p:cNvSpPr/>
              <p:nvPr/>
            </p:nvSpPr>
            <p:spPr>
              <a:xfrm>
                <a:off x="4541997" y="485829"/>
                <a:ext cx="163195" cy="321945"/>
              </a:xfrm>
              <a:custGeom>
                <a:rect b="b" l="l" r="r" t="t"/>
                <a:pathLst>
                  <a:path extrusionOk="0" h="321945" w="163195">
                    <a:moveTo>
                      <a:pt x="0" y="0"/>
                    </a:moveTo>
                    <a:lnTo>
                      <a:pt x="163064" y="0"/>
                    </a:lnTo>
                    <a:lnTo>
                      <a:pt x="163064" y="321398"/>
                    </a:lnTo>
                    <a:lnTo>
                      <a:pt x="0" y="321398"/>
                    </a:lnTo>
                    <a:lnTo>
                      <a:pt x="0" y="0"/>
                    </a:lnTo>
                    <a:close/>
                  </a:path>
                </a:pathLst>
              </a:custGeom>
              <a:solidFill>
                <a:srgbClr val="FF0436"/>
              </a:solid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grpSp>
      </p:grpSp>
      <p:pic>
        <p:nvPicPr>
          <p:cNvPr id="513" name="Google Shape;513;ge56234d3cc_1_35"/>
          <p:cNvPicPr preferRelativeResize="0"/>
          <p:nvPr/>
        </p:nvPicPr>
        <p:blipFill>
          <a:blip r:embed="rId5">
            <a:alphaModFix/>
          </a:blip>
          <a:stretch>
            <a:fillRect/>
          </a:stretch>
        </p:blipFill>
        <p:spPr>
          <a:xfrm>
            <a:off x="10815025" y="5198700"/>
            <a:ext cx="1181100" cy="1352550"/>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17" name="Shape 517"/>
        <p:cNvGrpSpPr/>
        <p:nvPr/>
      </p:nvGrpSpPr>
      <p:grpSpPr>
        <a:xfrm>
          <a:off x="0" y="0"/>
          <a:ext cx="0" cy="0"/>
          <a:chOff x="0" y="0"/>
          <a:chExt cx="0" cy="0"/>
        </a:xfrm>
      </p:grpSpPr>
      <p:sp>
        <p:nvSpPr>
          <p:cNvPr id="518" name="Google Shape;518;p10"/>
          <p:cNvSpPr txBox="1"/>
          <p:nvPr>
            <p:ph type="title"/>
          </p:nvPr>
        </p:nvSpPr>
        <p:spPr>
          <a:xfrm>
            <a:off x="747352" y="644147"/>
            <a:ext cx="8028900" cy="980700"/>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latin typeface="Corbel"/>
                <a:ea typeface="Corbel"/>
                <a:cs typeface="Corbel"/>
                <a:sym typeface="Corbel"/>
              </a:rPr>
              <a:t>Local public policy</a:t>
            </a:r>
            <a:endParaRPr>
              <a:latin typeface="Corbel"/>
              <a:ea typeface="Corbel"/>
              <a:cs typeface="Corbel"/>
              <a:sym typeface="Corbel"/>
            </a:endParaRPr>
          </a:p>
        </p:txBody>
      </p:sp>
      <p:sp>
        <p:nvSpPr>
          <p:cNvPr id="519" name="Google Shape;519;p10"/>
          <p:cNvSpPr txBox="1"/>
          <p:nvPr>
            <p:ph idx="1" type="body"/>
          </p:nvPr>
        </p:nvSpPr>
        <p:spPr>
          <a:xfrm>
            <a:off x="525800" y="1440014"/>
            <a:ext cx="10972800" cy="5312100"/>
          </a:xfrm>
          <a:prstGeom prst="rect">
            <a:avLst/>
          </a:prstGeom>
          <a:noFill/>
          <a:ln>
            <a:noFill/>
          </a:ln>
        </p:spPr>
        <p:txBody>
          <a:bodyPr anchorCtr="0" anchor="t" bIns="45700" lIns="91425" spcFirstLastPara="1" rIns="91425" wrap="square" tIns="45700">
            <a:noAutofit/>
          </a:bodyPr>
          <a:lstStyle/>
          <a:p>
            <a:pPr indent="-228600" lvl="0" marL="457200" marR="0" rtl="0" algn="l">
              <a:lnSpc>
                <a:spcPct val="90000"/>
              </a:lnSpc>
              <a:spcBef>
                <a:spcPts val="480"/>
              </a:spcBef>
              <a:spcAft>
                <a:spcPts val="0"/>
              </a:spcAft>
              <a:buClr>
                <a:srgbClr val="F79124"/>
              </a:buClr>
              <a:buSzPts val="2400"/>
              <a:buFont typeface="Arial"/>
              <a:buNone/>
            </a:pPr>
            <a:r>
              <a:rPr lang="fr-FR">
                <a:latin typeface="Corbel"/>
                <a:ea typeface="Corbel"/>
                <a:cs typeface="Corbel"/>
                <a:sym typeface="Corbel"/>
              </a:rPr>
              <a:t>Anticipate risk</a:t>
            </a:r>
            <a:endParaRPr>
              <a:latin typeface="Corbel"/>
              <a:ea typeface="Corbel"/>
              <a:cs typeface="Corbel"/>
              <a:sym typeface="Corbel"/>
            </a:endParaRPr>
          </a:p>
        </p:txBody>
      </p:sp>
      <p:grpSp>
        <p:nvGrpSpPr>
          <p:cNvPr id="520" name="Google Shape;520;p10"/>
          <p:cNvGrpSpPr/>
          <p:nvPr/>
        </p:nvGrpSpPr>
        <p:grpSpPr>
          <a:xfrm>
            <a:off x="1903376" y="565681"/>
            <a:ext cx="9404258" cy="6186582"/>
            <a:chOff x="1456243" y="571846"/>
            <a:chExt cx="9871477" cy="6588340"/>
          </a:xfrm>
        </p:grpSpPr>
        <p:pic>
          <p:nvPicPr>
            <p:cNvPr descr="Nuage" id="521" name="Google Shape;521;p10"/>
            <p:cNvPicPr preferRelativeResize="0"/>
            <p:nvPr/>
          </p:nvPicPr>
          <p:blipFill rotWithShape="1">
            <a:blip r:embed="rId3">
              <a:alphaModFix/>
            </a:blip>
            <a:srcRect b="0" l="0" r="0" t="0"/>
            <a:stretch/>
          </p:blipFill>
          <p:spPr>
            <a:xfrm>
              <a:off x="8235278" y="571846"/>
              <a:ext cx="3092442" cy="2920326"/>
            </a:xfrm>
            <a:prstGeom prst="rect">
              <a:avLst/>
            </a:prstGeom>
            <a:noFill/>
            <a:ln>
              <a:noFill/>
            </a:ln>
          </p:spPr>
        </p:pic>
        <p:grpSp>
          <p:nvGrpSpPr>
            <p:cNvPr id="522" name="Google Shape;522;p10"/>
            <p:cNvGrpSpPr/>
            <p:nvPr/>
          </p:nvGrpSpPr>
          <p:grpSpPr>
            <a:xfrm>
              <a:off x="2950782" y="1661989"/>
              <a:ext cx="5882416" cy="5498197"/>
              <a:chOff x="1174782" y="-104911"/>
              <a:chExt cx="5882416" cy="5498197"/>
            </a:xfrm>
          </p:grpSpPr>
          <p:sp>
            <p:nvSpPr>
              <p:cNvPr id="523" name="Google Shape;523;p10"/>
              <p:cNvSpPr/>
              <p:nvPr/>
            </p:nvSpPr>
            <p:spPr>
              <a:xfrm>
                <a:off x="1521907" y="75156"/>
                <a:ext cx="5318130" cy="5318130"/>
              </a:xfrm>
              <a:custGeom>
                <a:rect b="b" l="l" r="r" t="t"/>
                <a:pathLst>
                  <a:path extrusionOk="0" h="120000" w="120000">
                    <a:moveTo>
                      <a:pt x="101071" y="29625"/>
                    </a:moveTo>
                    <a:lnTo>
                      <a:pt x="111220" y="28809"/>
                    </a:lnTo>
                    <a:lnTo>
                      <a:pt x="109191" y="30311"/>
                    </a:lnTo>
                    <a:lnTo>
                      <a:pt x="109191" y="30311"/>
                    </a:lnTo>
                    <a:cubicBezTo>
                      <a:pt x="113669" y="37721"/>
                      <a:pt x="116413" y="46046"/>
                      <a:pt x="117217" y="54664"/>
                    </a:cubicBezTo>
                    <a:lnTo>
                      <a:pt x="119718" y="54668"/>
                    </a:lnTo>
                    <a:lnTo>
                      <a:pt x="111129" y="60083"/>
                    </a:lnTo>
                    <a:lnTo>
                      <a:pt x="101976" y="54640"/>
                    </a:lnTo>
                    <a:lnTo>
                      <a:pt x="104467" y="54644"/>
                    </a:lnTo>
                    <a:lnTo>
                      <a:pt x="104467" y="54644"/>
                    </a:lnTo>
                    <a:cubicBezTo>
                      <a:pt x="103751" y="48754"/>
                      <a:pt x="101860" y="43067"/>
                      <a:pt x="98906" y="37914"/>
                    </a:cubicBezTo>
                    <a:lnTo>
                      <a:pt x="96883" y="39412"/>
                    </a:lnTo>
                    <a:close/>
                  </a:path>
                </a:pathLst>
              </a:custGeom>
              <a:solidFill>
                <a:srgbClr val="CCCCD9">
                  <a:alpha val="88235"/>
                </a:srgbClr>
              </a:solidFill>
              <a:ln cap="flat" cmpd="sng" w="25400">
                <a:solidFill>
                  <a:srgbClr val="CCCCD9">
                    <a:alpha val="88235"/>
                  </a:srgbClr>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24" name="Google Shape;524;p10"/>
              <p:cNvSpPr/>
              <p:nvPr/>
            </p:nvSpPr>
            <p:spPr>
              <a:xfrm>
                <a:off x="1504979" y="51856"/>
                <a:ext cx="5318130" cy="5318130"/>
              </a:xfrm>
              <a:custGeom>
                <a:rect b="b" l="l" r="r" t="t"/>
                <a:pathLst>
                  <a:path extrusionOk="0" h="120000" w="120000">
                    <a:moveTo>
                      <a:pt x="95163" y="23206"/>
                    </a:moveTo>
                    <a:lnTo>
                      <a:pt x="105204" y="20594"/>
                    </a:lnTo>
                    <a:lnTo>
                      <a:pt x="103425" y="22460"/>
                    </a:lnTo>
                    <a:lnTo>
                      <a:pt x="103425" y="22460"/>
                    </a:lnTo>
                    <a:cubicBezTo>
                      <a:pt x="111409" y="31683"/>
                      <a:pt x="116244" y="43208"/>
                      <a:pt x="117230" y="55363"/>
                    </a:cubicBezTo>
                    <a:lnTo>
                      <a:pt x="119777" y="55403"/>
                    </a:lnTo>
                    <a:lnTo>
                      <a:pt x="110957" y="60799"/>
                    </a:lnTo>
                    <a:lnTo>
                      <a:pt x="101706" y="55119"/>
                    </a:lnTo>
                    <a:lnTo>
                      <a:pt x="104242" y="55159"/>
                    </a:lnTo>
                    <a:lnTo>
                      <a:pt x="104242" y="55159"/>
                    </a:lnTo>
                    <a:cubicBezTo>
                      <a:pt x="103298" y="46619"/>
                      <a:pt x="99878" y="38537"/>
                      <a:pt x="94398" y="31897"/>
                    </a:cubicBezTo>
                    <a:lnTo>
                      <a:pt x="92624" y="33759"/>
                    </a:lnTo>
                    <a:close/>
                  </a:path>
                </a:pathLst>
              </a:custGeom>
              <a:solidFill>
                <a:srgbClr val="D5DFDD">
                  <a:alpha val="88235"/>
                </a:srgbClr>
              </a:solidFill>
              <a:ln cap="flat" cmpd="sng" w="19050">
                <a:solidFill>
                  <a:srgbClr val="D5DFDD">
                    <a:alpha val="88235"/>
                  </a:srgbClr>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25" name="Google Shape;525;p10"/>
              <p:cNvSpPr/>
              <p:nvPr/>
            </p:nvSpPr>
            <p:spPr>
              <a:xfrm>
                <a:off x="1477588" y="42957"/>
                <a:ext cx="5318130" cy="5318130"/>
              </a:xfrm>
              <a:custGeom>
                <a:rect b="b" l="l" r="r" t="t"/>
                <a:pathLst>
                  <a:path extrusionOk="0" h="120000" w="120000">
                    <a:moveTo>
                      <a:pt x="59226" y="9174"/>
                    </a:moveTo>
                    <a:lnTo>
                      <a:pt x="64454" y="208"/>
                    </a:lnTo>
                    <a:lnTo>
                      <a:pt x="64496" y="2796"/>
                    </a:lnTo>
                    <a:lnTo>
                      <a:pt x="64496" y="2796"/>
                    </a:lnTo>
                    <a:cubicBezTo>
                      <a:pt x="76422" y="3732"/>
                      <a:pt x="87757" y="8367"/>
                      <a:pt x="96919" y="16053"/>
                    </a:cubicBezTo>
                    <a:lnTo>
                      <a:pt x="98741" y="14261"/>
                    </a:lnTo>
                    <a:lnTo>
                      <a:pt x="96286" y="24307"/>
                    </a:lnTo>
                    <a:lnTo>
                      <a:pt x="85765" y="27025"/>
                    </a:lnTo>
                    <a:lnTo>
                      <a:pt x="87578" y="25241"/>
                    </a:lnTo>
                    <a:cubicBezTo>
                      <a:pt x="80982" y="20061"/>
                      <a:pt x="73047" y="16844"/>
                      <a:pt x="64691" y="15963"/>
                    </a:cubicBezTo>
                    <a:lnTo>
                      <a:pt x="64733" y="18542"/>
                    </a:lnTo>
                    <a:close/>
                  </a:path>
                </a:pathLst>
              </a:custGeom>
              <a:solidFill>
                <a:srgbClr val="F0E4D1">
                  <a:alpha val="88235"/>
                </a:srgbClr>
              </a:solidFill>
              <a:ln cap="flat" cmpd="sng" w="19050">
                <a:solidFill>
                  <a:srgbClr val="F0E4D1">
                    <a:alpha val="88235"/>
                  </a:srgbClr>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26" name="Google Shape;526;p10"/>
              <p:cNvSpPr/>
              <p:nvPr/>
            </p:nvSpPr>
            <p:spPr>
              <a:xfrm>
                <a:off x="1450198" y="51856"/>
                <a:ext cx="5318130" cy="5318130"/>
              </a:xfrm>
              <a:custGeom>
                <a:rect b="b" l="l" r="r" t="t"/>
                <a:pathLst>
                  <a:path extrusionOk="0" h="120000" w="120000">
                    <a:moveTo>
                      <a:pt x="23714" y="24307"/>
                    </a:moveTo>
                    <a:lnTo>
                      <a:pt x="21259" y="14261"/>
                    </a:lnTo>
                    <a:lnTo>
                      <a:pt x="23079" y="16055"/>
                    </a:lnTo>
                    <a:lnTo>
                      <a:pt x="23079" y="16055"/>
                    </a:lnTo>
                    <a:cubicBezTo>
                      <a:pt x="32242" y="8367"/>
                      <a:pt x="43579" y="3731"/>
                      <a:pt x="55507" y="2796"/>
                    </a:cubicBezTo>
                    <a:lnTo>
                      <a:pt x="55546" y="208"/>
                    </a:lnTo>
                    <a:lnTo>
                      <a:pt x="60774" y="9174"/>
                    </a:lnTo>
                    <a:lnTo>
                      <a:pt x="55267" y="18542"/>
                    </a:lnTo>
                    <a:lnTo>
                      <a:pt x="55306" y="15963"/>
                    </a:lnTo>
                    <a:lnTo>
                      <a:pt x="55306" y="15963"/>
                    </a:lnTo>
                    <a:cubicBezTo>
                      <a:pt x="46952" y="16845"/>
                      <a:pt x="39019" y="20061"/>
                      <a:pt x="32425" y="25239"/>
                    </a:cubicBezTo>
                    <a:lnTo>
                      <a:pt x="34235" y="27025"/>
                    </a:lnTo>
                    <a:close/>
                  </a:path>
                </a:pathLst>
              </a:custGeom>
              <a:solidFill>
                <a:srgbClr val="E0E2D7">
                  <a:alpha val="88235"/>
                </a:srgbClr>
              </a:solidFill>
              <a:ln cap="flat" cmpd="sng" w="19050">
                <a:solidFill>
                  <a:srgbClr val="E0E2D7">
                    <a:alpha val="88235"/>
                  </a:srgbClr>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27" name="Google Shape;527;p10"/>
              <p:cNvSpPr/>
              <p:nvPr/>
            </p:nvSpPr>
            <p:spPr>
              <a:xfrm>
                <a:off x="1433270" y="75156"/>
                <a:ext cx="5318130" cy="5318130"/>
              </a:xfrm>
              <a:custGeom>
                <a:rect b="b" l="l" r="r" t="t"/>
                <a:pathLst>
                  <a:path extrusionOk="0" h="120000" w="120000">
                    <a:moveTo>
                      <a:pt x="9043" y="60799"/>
                    </a:moveTo>
                    <a:lnTo>
                      <a:pt x="223" y="55403"/>
                    </a:lnTo>
                    <a:lnTo>
                      <a:pt x="2770" y="55366"/>
                    </a:lnTo>
                    <a:lnTo>
                      <a:pt x="2770" y="55366"/>
                    </a:lnTo>
                    <a:cubicBezTo>
                      <a:pt x="3755" y="43209"/>
                      <a:pt x="8592" y="31682"/>
                      <a:pt x="16577" y="22458"/>
                    </a:cubicBezTo>
                    <a:lnTo>
                      <a:pt x="14796" y="20594"/>
                    </a:lnTo>
                    <a:lnTo>
                      <a:pt x="24837" y="23206"/>
                    </a:lnTo>
                    <a:lnTo>
                      <a:pt x="27376" y="33759"/>
                    </a:lnTo>
                    <a:lnTo>
                      <a:pt x="25600" y="31900"/>
                    </a:lnTo>
                    <a:lnTo>
                      <a:pt x="25600" y="31900"/>
                    </a:lnTo>
                    <a:cubicBezTo>
                      <a:pt x="20122" y="38538"/>
                      <a:pt x="16703" y="46618"/>
                      <a:pt x="15758" y="55155"/>
                    </a:cubicBezTo>
                    <a:lnTo>
                      <a:pt x="18294" y="55119"/>
                    </a:lnTo>
                    <a:close/>
                  </a:path>
                </a:pathLst>
              </a:custGeom>
              <a:solidFill>
                <a:srgbClr val="F1D6CD">
                  <a:alpha val="88235"/>
                </a:srgbClr>
              </a:solidFill>
              <a:ln cap="flat" cmpd="sng" w="19050">
                <a:solidFill>
                  <a:srgbClr val="F1D6CD">
                    <a:alpha val="88235"/>
                  </a:srgbClr>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28" name="Google Shape;528;p10"/>
              <p:cNvSpPr/>
              <p:nvPr/>
            </p:nvSpPr>
            <p:spPr>
              <a:xfrm rot="66787">
                <a:off x="4800594" y="2698516"/>
                <a:ext cx="1261951" cy="64513"/>
              </a:xfrm>
              <a:prstGeom prst="leftRightArrow">
                <a:avLst>
                  <a:gd fmla="val 60000" name="adj1"/>
                  <a:gd fmla="val 50000" name="adj2"/>
                </a:avLst>
              </a:prstGeom>
              <a:solidFill>
                <a:srgbClr val="303099"/>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29" name="Google Shape;529;p10"/>
              <p:cNvSpPr/>
              <p:nvPr/>
            </p:nvSpPr>
            <p:spPr>
              <a:xfrm rot="-2105342">
                <a:off x="4560532" y="1937383"/>
                <a:ext cx="1247461" cy="64513"/>
              </a:xfrm>
              <a:prstGeom prst="leftRightArrow">
                <a:avLst>
                  <a:gd fmla="val 60000" name="adj1"/>
                  <a:gd fmla="val 50000" name="adj2"/>
                </a:avLst>
              </a:prstGeom>
              <a:solidFill>
                <a:srgbClr val="968C8C"/>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30" name="Google Shape;530;p10"/>
              <p:cNvSpPr/>
              <p:nvPr/>
            </p:nvSpPr>
            <p:spPr>
              <a:xfrm rot="-4298971">
                <a:off x="3917594" y="1466977"/>
                <a:ext cx="1238421" cy="64513"/>
              </a:xfrm>
              <a:prstGeom prst="leftRightArrow">
                <a:avLst>
                  <a:gd fmla="val 60000" name="adj1"/>
                  <a:gd fmla="val 50000" name="adj2"/>
                </a:avLst>
              </a:prstGeom>
              <a:solidFill>
                <a:srgbClr val="7BA79D"/>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31" name="Google Shape;531;p10"/>
              <p:cNvSpPr/>
              <p:nvPr/>
            </p:nvSpPr>
            <p:spPr>
              <a:xfrm rot="-6501029">
                <a:off x="3117291" y="1466977"/>
                <a:ext cx="1238421" cy="64513"/>
              </a:xfrm>
              <a:prstGeom prst="leftRightArrow">
                <a:avLst>
                  <a:gd fmla="val 60000" name="adj1"/>
                  <a:gd fmla="val 50000" name="adj2"/>
                </a:avLst>
              </a:prstGeom>
              <a:solidFill>
                <a:srgbClr val="D8B259"/>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32" name="Google Shape;532;p10"/>
              <p:cNvSpPr/>
              <p:nvPr/>
            </p:nvSpPr>
            <p:spPr>
              <a:xfrm rot="-8694658">
                <a:off x="2465313" y="1937383"/>
                <a:ext cx="1247461" cy="64513"/>
              </a:xfrm>
              <a:prstGeom prst="leftRightArrow">
                <a:avLst>
                  <a:gd fmla="val 60000" name="adj1"/>
                  <a:gd fmla="val 50000" name="adj2"/>
                </a:avLst>
              </a:prstGeom>
              <a:solidFill>
                <a:srgbClr val="A5AB81"/>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33" name="Google Shape;533;p10"/>
              <p:cNvSpPr/>
              <p:nvPr/>
            </p:nvSpPr>
            <p:spPr>
              <a:xfrm rot="10733213">
                <a:off x="2210761" y="2698516"/>
                <a:ext cx="1261951" cy="64513"/>
              </a:xfrm>
              <a:prstGeom prst="leftRightArrow">
                <a:avLst>
                  <a:gd fmla="val 60000" name="adj1"/>
                  <a:gd fmla="val 50000" name="adj2"/>
                </a:avLst>
              </a:prstGeom>
              <a:solidFill>
                <a:srgbClr val="DC7F45"/>
              </a:solidFill>
              <a:ln>
                <a:noFill/>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34" name="Google Shape;534;p10"/>
              <p:cNvSpPr/>
              <p:nvPr/>
            </p:nvSpPr>
            <p:spPr>
              <a:xfrm>
                <a:off x="3061431" y="1673399"/>
                <a:ext cx="2150444" cy="2150444"/>
              </a:xfrm>
              <a:prstGeom prst="pie">
                <a:avLst>
                  <a:gd fmla="val 10800000" name="adj1"/>
                  <a:gd fmla="val 0" name="adj2"/>
                </a:avLst>
              </a:prstGeom>
              <a:solidFill>
                <a:srgbClr val="93B6D2"/>
              </a:solidFill>
              <a:ln cap="flat" cmpd="sng" w="19050">
                <a:solidFill>
                  <a:srgbClr val="FFFFFF"/>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35" name="Google Shape;535;p10"/>
              <p:cNvSpPr txBox="1"/>
              <p:nvPr/>
            </p:nvSpPr>
            <p:spPr>
              <a:xfrm>
                <a:off x="3376356" y="1955864"/>
                <a:ext cx="1520700" cy="1520700"/>
              </a:xfrm>
              <a:prstGeom prst="rect">
                <a:avLst/>
              </a:prstGeom>
              <a:noFill/>
              <a:ln>
                <a:noFill/>
              </a:ln>
            </p:spPr>
            <p:txBody>
              <a:bodyPr anchorCtr="0" anchor="t" bIns="304800" lIns="60950" spcFirstLastPara="1" rIns="60950" wrap="square" tIns="0">
                <a:noAutofit/>
              </a:bodyPr>
              <a:lstStyle/>
              <a:p>
                <a:pPr indent="0" lvl="0" marL="0" marR="0" rtl="0" algn="ctr">
                  <a:lnSpc>
                    <a:spcPct val="90000"/>
                  </a:lnSpc>
                  <a:spcBef>
                    <a:spcPts val="0"/>
                  </a:spcBef>
                  <a:spcAft>
                    <a:spcPts val="0"/>
                  </a:spcAft>
                  <a:buClr>
                    <a:srgbClr val="000000"/>
                  </a:buClr>
                  <a:buSzPts val="1600"/>
                  <a:buFont typeface="Arial"/>
                  <a:buNone/>
                </a:pPr>
                <a:r>
                  <a:t/>
                </a:r>
                <a:endParaRPr b="1" i="0" sz="1600" u="none" cap="none" strike="noStrike">
                  <a:solidFill>
                    <a:srgbClr val="000000"/>
                  </a:solidFill>
                  <a:latin typeface="Corbel"/>
                  <a:ea typeface="Corbel"/>
                  <a:cs typeface="Corbel"/>
                  <a:sym typeface="Corbel"/>
                </a:endParaRPr>
              </a:p>
              <a:p>
                <a:pPr indent="0" lvl="0" marL="0" marR="0" rtl="0" algn="ctr">
                  <a:lnSpc>
                    <a:spcPct val="90000"/>
                  </a:lnSpc>
                  <a:spcBef>
                    <a:spcPts val="560"/>
                  </a:spcBef>
                  <a:spcAft>
                    <a:spcPts val="0"/>
                  </a:spcAft>
                  <a:buClr>
                    <a:srgbClr val="000000"/>
                  </a:buClr>
                  <a:buSzPts val="1600"/>
                  <a:buFont typeface="Arial"/>
                  <a:buNone/>
                </a:pPr>
                <a:r>
                  <a:rPr b="1" i="0" lang="fr-FR" sz="1600" u="none" cap="none" strike="noStrike">
                    <a:solidFill>
                      <a:srgbClr val="000000"/>
                    </a:solidFill>
                    <a:latin typeface="Corbel"/>
                    <a:ea typeface="Corbel"/>
                    <a:cs typeface="Corbel"/>
                    <a:sym typeface="Corbel"/>
                  </a:rPr>
                  <a:t>More and more people, fewer and fewer resources</a:t>
                </a:r>
                <a:endParaRPr b="0" i="0" sz="1400" u="none" cap="none" strike="noStrike">
                  <a:solidFill>
                    <a:srgbClr val="000000"/>
                  </a:solidFill>
                  <a:latin typeface="Corbel"/>
                  <a:ea typeface="Corbel"/>
                  <a:cs typeface="Corbel"/>
                  <a:sym typeface="Corbel"/>
                </a:endParaRPr>
              </a:p>
            </p:txBody>
          </p:sp>
          <p:sp>
            <p:nvSpPr>
              <p:cNvPr id="536" name="Google Shape;536;p10"/>
              <p:cNvSpPr/>
              <p:nvPr/>
            </p:nvSpPr>
            <p:spPr>
              <a:xfrm>
                <a:off x="1174782" y="2000283"/>
                <a:ext cx="1496677" cy="1496677"/>
              </a:xfrm>
              <a:prstGeom prst="roundRect">
                <a:avLst>
                  <a:gd fmla="val 50000" name="adj"/>
                </a:avLst>
              </a:prstGeom>
              <a:solidFill>
                <a:srgbClr val="FFFFFF"/>
              </a:solidFill>
              <a:ln cap="flat" cmpd="sng" w="19050">
                <a:solidFill>
                  <a:srgbClr val="DC7F45"/>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37" name="Google Shape;537;p10"/>
              <p:cNvSpPr/>
              <p:nvPr/>
            </p:nvSpPr>
            <p:spPr>
              <a:xfrm>
                <a:off x="1227166" y="2052666"/>
                <a:ext cx="1391909" cy="1391909"/>
              </a:xfrm>
              <a:prstGeom prst="roundRect">
                <a:avLst>
                  <a:gd fmla="val 50000" name="adj"/>
                </a:avLst>
              </a:prstGeom>
              <a:solidFill>
                <a:srgbClr val="FF5050"/>
              </a:solidFill>
              <a:ln cap="flat" cmpd="sng" w="25400">
                <a:solidFill>
                  <a:srgbClr val="FF0000"/>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38" name="Google Shape;538;p10"/>
              <p:cNvSpPr txBox="1"/>
              <p:nvPr/>
            </p:nvSpPr>
            <p:spPr>
              <a:xfrm>
                <a:off x="1395418" y="2166867"/>
                <a:ext cx="984233" cy="984233"/>
              </a:xfrm>
              <a:prstGeom prst="rect">
                <a:avLst/>
              </a:prstGeom>
              <a:noFill/>
              <a:ln>
                <a:noFill/>
              </a:ln>
            </p:spPr>
            <p:txBody>
              <a:bodyPr anchorCtr="0" anchor="ctr" bIns="0" lIns="76200" spcFirstLastPara="1" rIns="76200" wrap="square" tIns="0">
                <a:noAutofit/>
              </a:bodyPr>
              <a:lstStyle/>
              <a:p>
                <a:pPr indent="0" lvl="0" marL="0" marR="0" rtl="0" algn="ctr">
                  <a:lnSpc>
                    <a:spcPct val="90000"/>
                  </a:lnSpc>
                  <a:spcBef>
                    <a:spcPts val="0"/>
                  </a:spcBef>
                  <a:spcAft>
                    <a:spcPts val="0"/>
                  </a:spcAft>
                  <a:buClr>
                    <a:srgbClr val="000000"/>
                  </a:buClr>
                  <a:buSzPts val="1200"/>
                  <a:buFont typeface="Arial"/>
                  <a:buNone/>
                </a:pPr>
                <a:r>
                  <a:rPr b="0" i="0" lang="fr-FR" sz="1200" u="none" cap="none" strike="noStrike">
                    <a:solidFill>
                      <a:srgbClr val="FFFFFF"/>
                    </a:solidFill>
                    <a:latin typeface="Corbel"/>
                    <a:ea typeface="Corbel"/>
                    <a:cs typeface="Corbel"/>
                    <a:sym typeface="Corbel"/>
                  </a:rPr>
                  <a:t>1-</a:t>
                </a:r>
                <a:br>
                  <a:rPr b="0" i="0" lang="fr-FR" sz="1200" u="none" cap="none" strike="noStrike">
                    <a:solidFill>
                      <a:srgbClr val="FFFFFF"/>
                    </a:solidFill>
                    <a:latin typeface="Corbel"/>
                    <a:ea typeface="Corbel"/>
                    <a:cs typeface="Corbel"/>
                    <a:sym typeface="Corbel"/>
                  </a:rPr>
                </a:br>
                <a:r>
                  <a:rPr b="0" i="0" lang="fr-FR" sz="1200" u="none" cap="none" strike="noStrike">
                    <a:solidFill>
                      <a:srgbClr val="FFFFFF"/>
                    </a:solidFill>
                    <a:latin typeface="Corbel"/>
                    <a:ea typeface="Corbel"/>
                    <a:cs typeface="Corbel"/>
                    <a:sym typeface="Corbel"/>
                  </a:rPr>
                  <a:t>Climate  change is manifest</a:t>
                </a:r>
                <a:endParaRPr b="0" i="0" sz="1200" u="none" cap="none" strike="noStrike">
                  <a:solidFill>
                    <a:srgbClr val="FFFFFF"/>
                  </a:solidFill>
                  <a:latin typeface="Corbel"/>
                  <a:ea typeface="Corbel"/>
                  <a:cs typeface="Corbel"/>
                  <a:sym typeface="Corbel"/>
                </a:endParaRPr>
              </a:p>
            </p:txBody>
          </p:sp>
          <p:sp>
            <p:nvSpPr>
              <p:cNvPr id="539" name="Google Shape;539;p10"/>
              <p:cNvSpPr/>
              <p:nvPr/>
            </p:nvSpPr>
            <p:spPr>
              <a:xfrm>
                <a:off x="1597529" y="699201"/>
                <a:ext cx="1496677" cy="1496677"/>
              </a:xfrm>
              <a:prstGeom prst="roundRect">
                <a:avLst>
                  <a:gd fmla="val 50000" name="adj"/>
                </a:avLst>
              </a:prstGeom>
              <a:solidFill>
                <a:srgbClr val="FFFFFF"/>
              </a:solidFill>
              <a:ln cap="flat" cmpd="sng" w="19050">
                <a:solidFill>
                  <a:srgbClr val="A5AB81"/>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40" name="Google Shape;540;p10"/>
              <p:cNvSpPr/>
              <p:nvPr/>
            </p:nvSpPr>
            <p:spPr>
              <a:xfrm>
                <a:off x="1649913" y="751584"/>
                <a:ext cx="1391909" cy="1391909"/>
              </a:xfrm>
              <a:prstGeom prst="roundRect">
                <a:avLst>
                  <a:gd fmla="val 50000" name="adj"/>
                </a:avLst>
              </a:prstGeom>
              <a:solidFill>
                <a:srgbClr val="CCCC00"/>
              </a:solidFill>
              <a:ln cap="flat" cmpd="sng" w="9525">
                <a:solidFill>
                  <a:srgbClr val="CCCC00"/>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41" name="Google Shape;541;p10"/>
              <p:cNvSpPr txBox="1"/>
              <p:nvPr/>
            </p:nvSpPr>
            <p:spPr>
              <a:xfrm>
                <a:off x="1853751" y="955422"/>
                <a:ext cx="984233" cy="984233"/>
              </a:xfrm>
              <a:prstGeom prst="rect">
                <a:avLst/>
              </a:prstGeom>
              <a:noFill/>
              <a:ln>
                <a:noFill/>
              </a:ln>
            </p:spPr>
            <p:txBody>
              <a:bodyPr anchorCtr="0" anchor="ctr" bIns="0" lIns="76200" spcFirstLastPara="1" rIns="76200" wrap="square" tIns="0">
                <a:noAutofit/>
              </a:bodyPr>
              <a:lstStyle/>
              <a:p>
                <a:pPr indent="0" lvl="0" marL="0" marR="0" rtl="0" algn="ctr">
                  <a:lnSpc>
                    <a:spcPct val="90000"/>
                  </a:lnSpc>
                  <a:spcBef>
                    <a:spcPts val="0"/>
                  </a:spcBef>
                  <a:spcAft>
                    <a:spcPts val="0"/>
                  </a:spcAft>
                  <a:buClr>
                    <a:srgbClr val="000000"/>
                  </a:buClr>
                  <a:buSzPts val="1200"/>
                  <a:buFont typeface="Arial"/>
                  <a:buNone/>
                </a:pPr>
                <a:r>
                  <a:rPr b="0" i="0" lang="fr-FR" sz="1200" u="none" cap="none" strike="noStrike">
                    <a:solidFill>
                      <a:srgbClr val="FFFFFF"/>
                    </a:solidFill>
                    <a:latin typeface="Corbel"/>
                    <a:ea typeface="Corbel"/>
                    <a:cs typeface="Corbel"/>
                    <a:sym typeface="Corbel"/>
                  </a:rPr>
                  <a:t>2- Energy at the core of our daily concerns</a:t>
                </a:r>
                <a:endParaRPr b="0" i="0" sz="1200" u="none" cap="none" strike="noStrike">
                  <a:solidFill>
                    <a:srgbClr val="FFFFFF"/>
                  </a:solidFill>
                  <a:latin typeface="Corbel"/>
                  <a:ea typeface="Corbel"/>
                  <a:cs typeface="Corbel"/>
                  <a:sym typeface="Corbel"/>
                </a:endParaRPr>
              </a:p>
            </p:txBody>
          </p:sp>
          <p:sp>
            <p:nvSpPr>
              <p:cNvPr id="542" name="Google Shape;542;p10"/>
              <p:cNvSpPr/>
              <p:nvPr/>
            </p:nvSpPr>
            <p:spPr>
              <a:xfrm>
                <a:off x="2704296" y="-104911"/>
                <a:ext cx="1496677" cy="1496677"/>
              </a:xfrm>
              <a:prstGeom prst="roundRect">
                <a:avLst>
                  <a:gd fmla="val 50000" name="adj"/>
                </a:avLst>
              </a:prstGeom>
              <a:solidFill>
                <a:srgbClr val="FFFFFF"/>
              </a:solidFill>
              <a:ln cap="flat" cmpd="sng" w="19050">
                <a:solidFill>
                  <a:srgbClr val="D8B259"/>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43" name="Google Shape;543;p10"/>
              <p:cNvSpPr/>
              <p:nvPr/>
            </p:nvSpPr>
            <p:spPr>
              <a:xfrm>
                <a:off x="2756679" y="-52528"/>
                <a:ext cx="1391909" cy="1391909"/>
              </a:xfrm>
              <a:prstGeom prst="roundRect">
                <a:avLst>
                  <a:gd fmla="val 50000" name="adj"/>
                </a:avLst>
              </a:prstGeom>
              <a:solidFill>
                <a:srgbClr val="FF9933"/>
              </a:solidFill>
              <a:ln cap="flat" cmpd="sng" w="25400">
                <a:solidFill>
                  <a:srgbClr val="FF9933"/>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44" name="Google Shape;544;p10"/>
              <p:cNvSpPr txBox="1"/>
              <p:nvPr/>
            </p:nvSpPr>
            <p:spPr>
              <a:xfrm>
                <a:off x="2924391" y="51856"/>
                <a:ext cx="984233" cy="984233"/>
              </a:xfrm>
              <a:prstGeom prst="rect">
                <a:avLst/>
              </a:prstGeom>
              <a:noFill/>
              <a:ln>
                <a:noFill/>
              </a:ln>
            </p:spPr>
            <p:txBody>
              <a:bodyPr anchorCtr="0" anchor="ctr" bIns="0" lIns="76200" spcFirstLastPara="1" rIns="76200" wrap="square" tIns="0">
                <a:noAutofit/>
              </a:bodyPr>
              <a:lstStyle/>
              <a:p>
                <a:pPr indent="0" lvl="0" marL="0" marR="0" rtl="0" algn="ctr">
                  <a:lnSpc>
                    <a:spcPct val="90000"/>
                  </a:lnSpc>
                  <a:spcBef>
                    <a:spcPts val="0"/>
                  </a:spcBef>
                  <a:spcAft>
                    <a:spcPts val="0"/>
                  </a:spcAft>
                  <a:buClr>
                    <a:srgbClr val="000000"/>
                  </a:buClr>
                  <a:buSzPts val="1200"/>
                  <a:buFont typeface="Arial"/>
                  <a:buNone/>
                </a:pPr>
                <a:r>
                  <a:rPr b="0" i="0" lang="fr-FR" sz="1200" u="none" cap="none" strike="noStrike">
                    <a:solidFill>
                      <a:srgbClr val="FFFFFF"/>
                    </a:solidFill>
                    <a:latin typeface="Corbel"/>
                    <a:ea typeface="Corbel"/>
                    <a:cs typeface="Corbel"/>
                    <a:sym typeface="Corbel"/>
                  </a:rPr>
                  <a:t>3-</a:t>
                </a:r>
                <a:br>
                  <a:rPr b="0" i="0" lang="fr-FR" sz="1200" u="none" cap="none" strike="noStrike">
                    <a:solidFill>
                      <a:srgbClr val="FFFFFF"/>
                    </a:solidFill>
                    <a:latin typeface="Corbel"/>
                    <a:ea typeface="Corbel"/>
                    <a:cs typeface="Corbel"/>
                    <a:sym typeface="Corbel"/>
                  </a:rPr>
                </a:br>
                <a:r>
                  <a:rPr b="0" i="0" lang="fr-FR" sz="1200" u="none" cap="none" strike="noStrike">
                    <a:solidFill>
                      <a:srgbClr val="FFFFFF"/>
                    </a:solidFill>
                    <a:latin typeface="Corbel"/>
                    <a:ea typeface="Corbel"/>
                    <a:cs typeface="Corbel"/>
                    <a:sym typeface="Corbel"/>
                  </a:rPr>
                  <a:t>Health risks</a:t>
                </a:r>
                <a:endParaRPr b="0" i="0" sz="1200" u="none" cap="none" strike="noStrike">
                  <a:solidFill>
                    <a:srgbClr val="FFFFFF"/>
                  </a:solidFill>
                  <a:latin typeface="Corbel"/>
                  <a:ea typeface="Corbel"/>
                  <a:cs typeface="Corbel"/>
                  <a:sym typeface="Corbel"/>
                </a:endParaRPr>
              </a:p>
            </p:txBody>
          </p:sp>
          <p:sp>
            <p:nvSpPr>
              <p:cNvPr id="545" name="Google Shape;545;p10"/>
              <p:cNvSpPr/>
              <p:nvPr/>
            </p:nvSpPr>
            <p:spPr>
              <a:xfrm>
                <a:off x="4072334" y="-104911"/>
                <a:ext cx="1496677" cy="1496677"/>
              </a:xfrm>
              <a:prstGeom prst="roundRect">
                <a:avLst>
                  <a:gd fmla="val 50000" name="adj"/>
                </a:avLst>
              </a:prstGeom>
              <a:solidFill>
                <a:srgbClr val="FFFFFF"/>
              </a:solidFill>
              <a:ln cap="flat" cmpd="sng" w="19050">
                <a:solidFill>
                  <a:srgbClr val="7BA79D"/>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46" name="Google Shape;546;p10"/>
              <p:cNvSpPr/>
              <p:nvPr/>
            </p:nvSpPr>
            <p:spPr>
              <a:xfrm>
                <a:off x="4124718" y="-52528"/>
                <a:ext cx="1391909" cy="1391909"/>
              </a:xfrm>
              <a:prstGeom prst="roundRect">
                <a:avLst>
                  <a:gd fmla="val 50000" name="adj"/>
                </a:avLst>
              </a:prstGeom>
              <a:solidFill>
                <a:srgbClr val="339966"/>
              </a:solidFill>
              <a:ln cap="flat" cmpd="sng" w="25400">
                <a:solidFill>
                  <a:srgbClr val="339966"/>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47" name="Google Shape;547;p10"/>
              <p:cNvSpPr txBox="1"/>
              <p:nvPr/>
            </p:nvSpPr>
            <p:spPr>
              <a:xfrm>
                <a:off x="4276171" y="71254"/>
                <a:ext cx="1106766" cy="984233"/>
              </a:xfrm>
              <a:prstGeom prst="rect">
                <a:avLst/>
              </a:prstGeom>
              <a:noFill/>
              <a:ln>
                <a:noFill/>
              </a:ln>
            </p:spPr>
            <p:txBody>
              <a:bodyPr anchorCtr="0" anchor="ctr" bIns="0" lIns="76200" spcFirstLastPara="1" rIns="76200" wrap="square" tIns="0">
                <a:noAutofit/>
              </a:bodyPr>
              <a:lstStyle/>
              <a:p>
                <a:pPr indent="0" lvl="0" marL="0" marR="0" rtl="0" algn="ctr">
                  <a:lnSpc>
                    <a:spcPct val="90000"/>
                  </a:lnSpc>
                  <a:spcBef>
                    <a:spcPts val="0"/>
                  </a:spcBef>
                  <a:spcAft>
                    <a:spcPts val="0"/>
                  </a:spcAft>
                  <a:buClr>
                    <a:srgbClr val="000000"/>
                  </a:buClr>
                  <a:buSzPts val="1200"/>
                  <a:buFont typeface="Arial"/>
                  <a:buNone/>
                </a:pPr>
                <a:r>
                  <a:rPr b="0" i="0" lang="fr-FR" sz="1200" u="none" cap="none" strike="noStrike">
                    <a:solidFill>
                      <a:srgbClr val="FFFFFF"/>
                    </a:solidFill>
                    <a:latin typeface="Corbel"/>
                    <a:ea typeface="Corbel"/>
                    <a:cs typeface="Corbel"/>
                    <a:sym typeface="Corbel"/>
                  </a:rPr>
                  <a:t>4- Diminishing natural resources</a:t>
                </a:r>
                <a:endParaRPr b="0" i="0" sz="1200" u="none" cap="none" strike="noStrike">
                  <a:solidFill>
                    <a:srgbClr val="FFFFFF"/>
                  </a:solidFill>
                  <a:latin typeface="Corbel"/>
                  <a:ea typeface="Corbel"/>
                  <a:cs typeface="Corbel"/>
                  <a:sym typeface="Corbel"/>
                </a:endParaRPr>
              </a:p>
            </p:txBody>
          </p:sp>
          <p:sp>
            <p:nvSpPr>
              <p:cNvPr id="548" name="Google Shape;548;p10"/>
              <p:cNvSpPr/>
              <p:nvPr/>
            </p:nvSpPr>
            <p:spPr>
              <a:xfrm>
                <a:off x="5179101" y="699201"/>
                <a:ext cx="1496677" cy="1496677"/>
              </a:xfrm>
              <a:prstGeom prst="roundRect">
                <a:avLst>
                  <a:gd fmla="val 50000" name="adj"/>
                </a:avLst>
              </a:prstGeom>
              <a:solidFill>
                <a:srgbClr val="FFFFFF"/>
              </a:solidFill>
              <a:ln cap="flat" cmpd="sng" w="19050">
                <a:solidFill>
                  <a:srgbClr val="968C8C"/>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49" name="Google Shape;549;p10"/>
              <p:cNvSpPr/>
              <p:nvPr/>
            </p:nvSpPr>
            <p:spPr>
              <a:xfrm>
                <a:off x="5231484" y="751584"/>
                <a:ext cx="1391909" cy="1391909"/>
              </a:xfrm>
              <a:prstGeom prst="roundRect">
                <a:avLst>
                  <a:gd fmla="val 50000" name="adj"/>
                </a:avLst>
              </a:prstGeom>
              <a:solidFill>
                <a:srgbClr val="666699"/>
              </a:solidFill>
              <a:ln cap="flat" cmpd="sng" w="25400">
                <a:solidFill>
                  <a:srgbClr val="666699"/>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50" name="Google Shape;550;p10"/>
              <p:cNvSpPr txBox="1"/>
              <p:nvPr/>
            </p:nvSpPr>
            <p:spPr>
              <a:xfrm>
                <a:off x="5435322" y="910338"/>
                <a:ext cx="984233" cy="996784"/>
              </a:xfrm>
              <a:prstGeom prst="rect">
                <a:avLst/>
              </a:prstGeom>
              <a:noFill/>
              <a:ln>
                <a:noFill/>
              </a:ln>
            </p:spPr>
            <p:txBody>
              <a:bodyPr anchorCtr="0" anchor="ctr" bIns="0" lIns="76200" spcFirstLastPara="1" rIns="76200" wrap="square" tIns="0">
                <a:noAutofit/>
              </a:bodyPr>
              <a:lstStyle/>
              <a:p>
                <a:pPr indent="0" lvl="0" marL="0" marR="0" rtl="0" algn="ctr">
                  <a:lnSpc>
                    <a:spcPct val="90000"/>
                  </a:lnSpc>
                  <a:spcBef>
                    <a:spcPts val="0"/>
                  </a:spcBef>
                  <a:spcAft>
                    <a:spcPts val="0"/>
                  </a:spcAft>
                  <a:buClr>
                    <a:srgbClr val="000000"/>
                  </a:buClr>
                  <a:buSzPts val="1200"/>
                  <a:buFont typeface="Arial"/>
                  <a:buNone/>
                </a:pPr>
                <a:r>
                  <a:rPr b="0" i="0" lang="fr-FR" sz="1200" u="none" cap="none" strike="noStrike">
                    <a:solidFill>
                      <a:srgbClr val="FFFFFF"/>
                    </a:solidFill>
                    <a:latin typeface="Corbel"/>
                    <a:ea typeface="Corbel"/>
                    <a:cs typeface="Corbel"/>
                    <a:sym typeface="Corbel"/>
                  </a:rPr>
                  <a:t>5-  </a:t>
                </a:r>
                <a:endParaRPr b="0" i="0" sz="1400" u="none" cap="none" strike="noStrike">
                  <a:solidFill>
                    <a:srgbClr val="000000"/>
                  </a:solidFill>
                  <a:latin typeface="Corbel"/>
                  <a:ea typeface="Corbel"/>
                  <a:cs typeface="Corbel"/>
                  <a:sym typeface="Corbel"/>
                </a:endParaRPr>
              </a:p>
              <a:p>
                <a:pPr indent="0" lvl="0" marL="0" marR="0" rtl="0" algn="ctr">
                  <a:lnSpc>
                    <a:spcPct val="90000"/>
                  </a:lnSpc>
                  <a:spcBef>
                    <a:spcPts val="0"/>
                  </a:spcBef>
                  <a:spcAft>
                    <a:spcPts val="0"/>
                  </a:spcAft>
                  <a:buClr>
                    <a:srgbClr val="000000"/>
                  </a:buClr>
                  <a:buSzPts val="1200"/>
                  <a:buFont typeface="Arial"/>
                  <a:buNone/>
                </a:pPr>
                <a:r>
                  <a:rPr b="0" i="0" lang="fr-FR" sz="1200" u="none" cap="none" strike="noStrike">
                    <a:solidFill>
                      <a:srgbClr val="FFFFFF"/>
                    </a:solidFill>
                    <a:latin typeface="Corbel"/>
                    <a:ea typeface="Corbel"/>
                    <a:cs typeface="Corbel"/>
                    <a:sym typeface="Corbel"/>
                  </a:rPr>
                  <a:t>Territories are menaced</a:t>
                </a:r>
                <a:endParaRPr b="0" i="0" sz="1200" u="none" cap="none" strike="noStrike">
                  <a:solidFill>
                    <a:srgbClr val="FFFFFF"/>
                  </a:solidFill>
                  <a:latin typeface="Corbel"/>
                  <a:ea typeface="Corbel"/>
                  <a:cs typeface="Corbel"/>
                  <a:sym typeface="Corbel"/>
                </a:endParaRPr>
              </a:p>
            </p:txBody>
          </p:sp>
          <p:sp>
            <p:nvSpPr>
              <p:cNvPr id="551" name="Google Shape;551;p10"/>
              <p:cNvSpPr/>
              <p:nvPr/>
            </p:nvSpPr>
            <p:spPr>
              <a:xfrm>
                <a:off x="5643174" y="2034125"/>
                <a:ext cx="1414024" cy="1428991"/>
              </a:xfrm>
              <a:prstGeom prst="roundRect">
                <a:avLst>
                  <a:gd fmla="val 50000" name="adj"/>
                </a:avLst>
              </a:prstGeom>
              <a:solidFill>
                <a:srgbClr val="FFFFFF"/>
              </a:solidFill>
              <a:ln cap="flat" cmpd="sng" w="25400">
                <a:solidFill>
                  <a:srgbClr val="303099"/>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52" name="Google Shape;552;p10"/>
              <p:cNvSpPr/>
              <p:nvPr/>
            </p:nvSpPr>
            <p:spPr>
              <a:xfrm>
                <a:off x="5692665" y="2084140"/>
                <a:ext cx="1315043" cy="1328962"/>
              </a:xfrm>
              <a:prstGeom prst="roundRect">
                <a:avLst>
                  <a:gd fmla="val 50000" name="adj"/>
                </a:avLst>
              </a:prstGeom>
              <a:solidFill>
                <a:srgbClr val="333399"/>
              </a:solidFill>
              <a:ln cap="flat" cmpd="sng" w="25400">
                <a:solidFill>
                  <a:srgbClr val="19194C"/>
                </a:solidFill>
                <a:prstDash val="solid"/>
                <a:round/>
                <a:headEnd len="sm" w="sm" type="none"/>
                <a:tailEnd len="sm" w="sm" type="none"/>
              </a:ln>
            </p:spPr>
            <p:txBody>
              <a:bodyPr anchorCtr="0" anchor="ctr" bIns="91425" lIns="91425" spcFirstLastPara="1" rIns="91425" wrap="square" tIns="91425">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53" name="Google Shape;553;p10"/>
              <p:cNvSpPr txBox="1"/>
              <p:nvPr/>
            </p:nvSpPr>
            <p:spPr>
              <a:xfrm>
                <a:off x="5885246" y="2276721"/>
                <a:ext cx="929881" cy="943800"/>
              </a:xfrm>
              <a:prstGeom prst="rect">
                <a:avLst/>
              </a:prstGeom>
              <a:noFill/>
              <a:ln>
                <a:noFill/>
              </a:ln>
            </p:spPr>
            <p:txBody>
              <a:bodyPr anchorCtr="0" anchor="ctr" bIns="0" lIns="76200" spcFirstLastPara="1" rIns="76200" wrap="square" tIns="0">
                <a:noAutofit/>
              </a:bodyPr>
              <a:lstStyle/>
              <a:p>
                <a:pPr indent="0" lvl="0" marL="0" marR="0" rtl="0" algn="ctr">
                  <a:lnSpc>
                    <a:spcPct val="90000"/>
                  </a:lnSpc>
                  <a:spcBef>
                    <a:spcPts val="0"/>
                  </a:spcBef>
                  <a:spcAft>
                    <a:spcPts val="0"/>
                  </a:spcAft>
                  <a:buClr>
                    <a:srgbClr val="000000"/>
                  </a:buClr>
                  <a:buSzPts val="1200"/>
                  <a:buFont typeface="Arial"/>
                  <a:buNone/>
                </a:pPr>
                <a:r>
                  <a:rPr b="0" i="0" lang="fr-FR" sz="1200" u="none" cap="none" strike="noStrike">
                    <a:solidFill>
                      <a:srgbClr val="FFFFFF"/>
                    </a:solidFill>
                    <a:latin typeface="Corbel"/>
                    <a:ea typeface="Corbel"/>
                    <a:cs typeface="Corbel"/>
                    <a:sym typeface="Corbel"/>
                  </a:rPr>
                  <a:t>6-</a:t>
                </a:r>
                <a:br>
                  <a:rPr b="0" i="0" lang="fr-FR" sz="1200" u="none" cap="none" strike="noStrike">
                    <a:solidFill>
                      <a:srgbClr val="FFFFFF"/>
                    </a:solidFill>
                    <a:latin typeface="Corbel"/>
                    <a:ea typeface="Corbel"/>
                    <a:cs typeface="Corbel"/>
                    <a:sym typeface="Corbel"/>
                  </a:rPr>
                </a:br>
                <a:r>
                  <a:rPr b="0" i="0" lang="fr-FR" sz="1200" u="none" cap="none" strike="noStrike">
                    <a:solidFill>
                      <a:srgbClr val="FFFFFF"/>
                    </a:solidFill>
                    <a:latin typeface="Corbel"/>
                    <a:ea typeface="Corbel"/>
                    <a:cs typeface="Corbel"/>
                    <a:sym typeface="Corbel"/>
                  </a:rPr>
                  <a:t>Fragile economy</a:t>
                </a:r>
                <a:endParaRPr b="0" i="0" sz="1200" u="none" cap="none" strike="noStrike">
                  <a:solidFill>
                    <a:srgbClr val="FFFFFF"/>
                  </a:solidFill>
                  <a:latin typeface="Corbel"/>
                  <a:ea typeface="Corbel"/>
                  <a:cs typeface="Corbel"/>
                  <a:sym typeface="Corbel"/>
                </a:endParaRPr>
              </a:p>
            </p:txBody>
          </p:sp>
        </p:grpSp>
        <p:sp>
          <p:nvSpPr>
            <p:cNvPr id="554" name="Google Shape;554;p10"/>
            <p:cNvSpPr txBox="1"/>
            <p:nvPr/>
          </p:nvSpPr>
          <p:spPr>
            <a:xfrm>
              <a:off x="1456243" y="5913267"/>
              <a:ext cx="9447136" cy="983291"/>
            </a:xfrm>
            <a:prstGeom prst="rect">
              <a:avLst/>
            </a:prstGeom>
            <a:solidFill>
              <a:srgbClr val="FFFFFF"/>
            </a:solid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19194C"/>
                </a:buClr>
                <a:buSzPts val="1800"/>
                <a:buFont typeface="Arial"/>
                <a:buNone/>
              </a:pPr>
              <a:r>
                <a:rPr b="1" i="0" lang="fr-FR" sz="1800" u="none" cap="none" strike="noStrike">
                  <a:solidFill>
                    <a:srgbClr val="19194C"/>
                  </a:solidFill>
                  <a:latin typeface="Corbel"/>
                  <a:ea typeface="Corbel"/>
                  <a:cs typeface="Corbel"/>
                  <a:sym typeface="Corbel"/>
                </a:rPr>
                <a:t>A coordinated response and solidarity are necessary</a:t>
              </a:r>
              <a:endParaRPr b="0" i="0" sz="1400" u="none" cap="none" strike="noStrike">
                <a:solidFill>
                  <a:srgbClr val="000000"/>
                </a:solidFill>
                <a:latin typeface="Corbel"/>
                <a:ea typeface="Corbel"/>
                <a:cs typeface="Corbel"/>
                <a:sym typeface="Corbel"/>
              </a:endParaRPr>
            </a:p>
            <a:p>
              <a:pPr indent="0" lvl="0" marL="0" marR="0" rtl="0" algn="ctr">
                <a:lnSpc>
                  <a:spcPct val="100000"/>
                </a:lnSpc>
                <a:spcBef>
                  <a:spcPts val="0"/>
                </a:spcBef>
                <a:spcAft>
                  <a:spcPts val="0"/>
                </a:spcAft>
                <a:buClr>
                  <a:srgbClr val="19194C"/>
                </a:buClr>
                <a:buSzPts val="1800"/>
                <a:buFont typeface="Arial"/>
                <a:buNone/>
              </a:pPr>
              <a:r>
                <a:rPr b="1" i="0" lang="fr-FR" sz="1800" u="none" cap="none" strike="noStrike">
                  <a:solidFill>
                    <a:srgbClr val="19194C"/>
                  </a:solidFill>
                  <a:latin typeface="Corbel"/>
                  <a:ea typeface="Corbel"/>
                  <a:cs typeface="Corbel"/>
                  <a:sym typeface="Corbel"/>
                </a:rPr>
                <a:t>Public policy must better address the issues at stake</a:t>
              </a:r>
              <a:endParaRPr b="0" i="0" sz="1400" u="none" cap="none" strike="noStrike">
                <a:solidFill>
                  <a:srgbClr val="000000"/>
                </a:solidFill>
                <a:latin typeface="Corbel"/>
                <a:ea typeface="Corbel"/>
                <a:cs typeface="Corbel"/>
                <a:sym typeface="Corbel"/>
              </a:endParaRPr>
            </a:p>
            <a:p>
              <a:pPr indent="0" lvl="0" marL="0" marR="0" rtl="0" algn="ctr">
                <a:lnSpc>
                  <a:spcPct val="100000"/>
                </a:lnSpc>
                <a:spcBef>
                  <a:spcPts val="0"/>
                </a:spcBef>
                <a:spcAft>
                  <a:spcPts val="0"/>
                </a:spcAft>
                <a:buClr>
                  <a:srgbClr val="19194C"/>
                </a:buClr>
                <a:buSzPts val="1800"/>
                <a:buFont typeface="Arial"/>
                <a:buNone/>
              </a:pPr>
              <a:r>
                <a:rPr b="1" i="0" lang="fr-FR" sz="1800" u="none" cap="none" strike="noStrike">
                  <a:solidFill>
                    <a:srgbClr val="19194C"/>
                  </a:solidFill>
                  <a:latin typeface="Corbel"/>
                  <a:ea typeface="Corbel"/>
                  <a:cs typeface="Corbel"/>
                  <a:sym typeface="Corbel"/>
                </a:rPr>
                <a:t>We need to change individual and collective practices</a:t>
              </a:r>
              <a:endParaRPr b="0" i="0" sz="1400" u="none" cap="none" strike="noStrike">
                <a:solidFill>
                  <a:srgbClr val="000000"/>
                </a:solidFill>
                <a:latin typeface="Corbel"/>
                <a:ea typeface="Corbel"/>
                <a:cs typeface="Corbel"/>
                <a:sym typeface="Corbel"/>
              </a:endParaRPr>
            </a:p>
          </p:txBody>
        </p:sp>
        <p:grpSp>
          <p:nvGrpSpPr>
            <p:cNvPr id="555" name="Google Shape;555;p10"/>
            <p:cNvGrpSpPr/>
            <p:nvPr/>
          </p:nvGrpSpPr>
          <p:grpSpPr>
            <a:xfrm>
              <a:off x="3720216" y="5480817"/>
              <a:ext cx="4994823" cy="376800"/>
              <a:chOff x="2267744" y="4898791"/>
              <a:chExt cx="4994823" cy="581050"/>
            </a:xfrm>
          </p:grpSpPr>
          <p:sp>
            <p:nvSpPr>
              <p:cNvPr id="556" name="Google Shape;556;p10"/>
              <p:cNvSpPr/>
              <p:nvPr/>
            </p:nvSpPr>
            <p:spPr>
              <a:xfrm>
                <a:off x="4477124" y="4903777"/>
                <a:ext cx="576064" cy="576064"/>
              </a:xfrm>
              <a:prstGeom prst="downArrow">
                <a:avLst>
                  <a:gd fmla="val 50000" name="adj1"/>
                  <a:gd fmla="val 50000" name="adj2"/>
                </a:avLst>
              </a:prstGeom>
              <a:solidFill>
                <a:srgbClr val="666666"/>
              </a:solidFill>
              <a:ln>
                <a:noFill/>
              </a:ln>
              <a:effectLst>
                <a:outerShdw blurRad="50800" rotWithShape="0" algn="tl" dir="2700000" dist="38100">
                  <a:srgbClr val="000000">
                    <a:alpha val="4000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dk1"/>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557" name="Google Shape;557;p10"/>
              <p:cNvSpPr/>
              <p:nvPr/>
            </p:nvSpPr>
            <p:spPr>
              <a:xfrm>
                <a:off x="5213584" y="4903777"/>
                <a:ext cx="576064" cy="576064"/>
              </a:xfrm>
              <a:prstGeom prst="downArrow">
                <a:avLst>
                  <a:gd fmla="val 50000" name="adj1"/>
                  <a:gd fmla="val 50000" name="adj2"/>
                </a:avLst>
              </a:prstGeom>
              <a:solidFill>
                <a:srgbClr val="666666"/>
              </a:solidFill>
              <a:ln>
                <a:noFill/>
              </a:ln>
              <a:effectLst>
                <a:outerShdw blurRad="50800" rotWithShape="0" algn="tl" dir="2700000" dist="38100">
                  <a:srgbClr val="000000">
                    <a:alpha val="4000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dk1"/>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558" name="Google Shape;558;p10"/>
              <p:cNvSpPr/>
              <p:nvPr/>
            </p:nvSpPr>
            <p:spPr>
              <a:xfrm>
                <a:off x="3740664" y="4903777"/>
                <a:ext cx="576064" cy="576064"/>
              </a:xfrm>
              <a:prstGeom prst="downArrow">
                <a:avLst>
                  <a:gd fmla="val 50000" name="adj1"/>
                  <a:gd fmla="val 50000" name="adj2"/>
                </a:avLst>
              </a:prstGeom>
              <a:solidFill>
                <a:srgbClr val="666666"/>
              </a:solidFill>
              <a:ln>
                <a:noFill/>
              </a:ln>
              <a:effectLst>
                <a:outerShdw blurRad="50800" rotWithShape="0" algn="tl" dir="2700000" dist="38100">
                  <a:srgbClr val="000000">
                    <a:alpha val="4000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dk1"/>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559" name="Google Shape;559;p10"/>
              <p:cNvSpPr/>
              <p:nvPr/>
            </p:nvSpPr>
            <p:spPr>
              <a:xfrm>
                <a:off x="2267744" y="4903777"/>
                <a:ext cx="576064" cy="576064"/>
              </a:xfrm>
              <a:prstGeom prst="downArrow">
                <a:avLst>
                  <a:gd fmla="val 50000" name="adj1"/>
                  <a:gd fmla="val 50000" name="adj2"/>
                </a:avLst>
              </a:prstGeom>
              <a:solidFill>
                <a:srgbClr val="666666"/>
              </a:solidFill>
              <a:ln>
                <a:noFill/>
              </a:ln>
              <a:effectLst>
                <a:outerShdw blurRad="50800" rotWithShape="0" algn="tl" dir="2700000" dist="38100">
                  <a:srgbClr val="000000">
                    <a:alpha val="4000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dk1"/>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560" name="Google Shape;560;p10"/>
              <p:cNvSpPr/>
              <p:nvPr/>
            </p:nvSpPr>
            <p:spPr>
              <a:xfrm>
                <a:off x="3004204" y="4903777"/>
                <a:ext cx="576064" cy="576064"/>
              </a:xfrm>
              <a:prstGeom prst="downArrow">
                <a:avLst>
                  <a:gd fmla="val 50000" name="adj1"/>
                  <a:gd fmla="val 50000" name="adj2"/>
                </a:avLst>
              </a:prstGeom>
              <a:solidFill>
                <a:srgbClr val="666666"/>
              </a:solidFill>
              <a:ln>
                <a:noFill/>
              </a:ln>
              <a:effectLst>
                <a:outerShdw blurRad="50800" rotWithShape="0" algn="tl" dir="2700000" dist="38100">
                  <a:srgbClr val="000000">
                    <a:alpha val="4000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dk1"/>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561" name="Google Shape;561;p10"/>
              <p:cNvSpPr/>
              <p:nvPr/>
            </p:nvSpPr>
            <p:spPr>
              <a:xfrm>
                <a:off x="6686503" y="4898791"/>
                <a:ext cx="576064" cy="576064"/>
              </a:xfrm>
              <a:prstGeom prst="downArrow">
                <a:avLst>
                  <a:gd fmla="val 50000" name="adj1"/>
                  <a:gd fmla="val 50000" name="adj2"/>
                </a:avLst>
              </a:prstGeom>
              <a:solidFill>
                <a:srgbClr val="666666"/>
              </a:solidFill>
              <a:ln>
                <a:noFill/>
              </a:ln>
              <a:effectLst>
                <a:outerShdw blurRad="50800" rotWithShape="0" algn="tl" dir="2700000" dist="38100">
                  <a:srgbClr val="000000">
                    <a:alpha val="4000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dk1"/>
                  </a:buClr>
                  <a:buSzPts val="1800"/>
                  <a:buFont typeface="Arial"/>
                  <a:buNone/>
                </a:pPr>
                <a:r>
                  <a:t/>
                </a:r>
                <a:endParaRPr b="0" i="0" sz="1800" u="none" cap="none" strike="noStrike">
                  <a:solidFill>
                    <a:srgbClr val="FFFFFF"/>
                  </a:solidFill>
                  <a:latin typeface="Corbel"/>
                  <a:ea typeface="Corbel"/>
                  <a:cs typeface="Corbel"/>
                  <a:sym typeface="Corbel"/>
                </a:endParaRPr>
              </a:p>
            </p:txBody>
          </p:sp>
          <p:sp>
            <p:nvSpPr>
              <p:cNvPr id="562" name="Google Shape;562;p10"/>
              <p:cNvSpPr/>
              <p:nvPr/>
            </p:nvSpPr>
            <p:spPr>
              <a:xfrm>
                <a:off x="5950044" y="4903777"/>
                <a:ext cx="576064" cy="576064"/>
              </a:xfrm>
              <a:prstGeom prst="downArrow">
                <a:avLst>
                  <a:gd fmla="val 50000" name="adj1"/>
                  <a:gd fmla="val 50000" name="adj2"/>
                </a:avLst>
              </a:prstGeom>
              <a:solidFill>
                <a:srgbClr val="666666"/>
              </a:solidFill>
              <a:ln>
                <a:noFill/>
              </a:ln>
              <a:effectLst>
                <a:outerShdw blurRad="50800" rotWithShape="0" algn="tl" dir="2700000" dist="38100">
                  <a:srgbClr val="000000">
                    <a:alpha val="40000"/>
                  </a:srgbClr>
                </a:outerShdw>
              </a:effectLst>
            </p:spPr>
            <p:txBody>
              <a:bodyPr anchorCtr="0" anchor="ctr" bIns="45700" lIns="91425" spcFirstLastPara="1" rIns="91425" wrap="square" tIns="45700">
                <a:noAutofit/>
              </a:bodyPr>
              <a:lstStyle/>
              <a:p>
                <a:pPr indent="0" lvl="0" marL="0" marR="0" rtl="0" algn="ctr">
                  <a:lnSpc>
                    <a:spcPct val="100000"/>
                  </a:lnSpc>
                  <a:spcBef>
                    <a:spcPts val="0"/>
                  </a:spcBef>
                  <a:spcAft>
                    <a:spcPts val="0"/>
                  </a:spcAft>
                  <a:buClr>
                    <a:schemeClr val="dk1"/>
                  </a:buClr>
                  <a:buSzPts val="1800"/>
                  <a:buFont typeface="Arial"/>
                  <a:buNone/>
                </a:pPr>
                <a:r>
                  <a:t/>
                </a:r>
                <a:endParaRPr b="0" i="0" sz="1800" u="none" cap="none" strike="noStrike">
                  <a:solidFill>
                    <a:srgbClr val="FFFFFF"/>
                  </a:solidFill>
                  <a:latin typeface="Corbel"/>
                  <a:ea typeface="Corbel"/>
                  <a:cs typeface="Corbel"/>
                  <a:sym typeface="Corbel"/>
                </a:endParaRPr>
              </a:p>
            </p:txBody>
          </p:sp>
        </p:grpSp>
        <p:sp>
          <p:nvSpPr>
            <p:cNvPr id="563" name="Google Shape;563;p10"/>
            <p:cNvSpPr/>
            <p:nvPr/>
          </p:nvSpPr>
          <p:spPr>
            <a:xfrm>
              <a:off x="8849292" y="1553828"/>
              <a:ext cx="1843926" cy="1147173"/>
            </a:xfrm>
            <a:prstGeom prst="rect">
              <a:avLst/>
            </a:prstGeom>
            <a:noFill/>
            <a:ln>
              <a:noFill/>
            </a:ln>
          </p:spPr>
          <p:txBody>
            <a:bodyPr anchorCtr="0" anchor="t" bIns="45700" lIns="91425" spcFirstLastPara="1" rIns="91425" wrap="square" tIns="45700">
              <a:noAutofit/>
            </a:bodyPr>
            <a:lstStyle/>
            <a:p>
              <a:pPr indent="0" lvl="0" marL="0" marR="0" rtl="0" algn="ctr">
                <a:lnSpc>
                  <a:spcPct val="100000"/>
                </a:lnSpc>
                <a:spcBef>
                  <a:spcPts val="0"/>
                </a:spcBef>
                <a:spcAft>
                  <a:spcPts val="0"/>
                </a:spcAft>
                <a:buClr>
                  <a:srgbClr val="000000"/>
                </a:buClr>
                <a:buSzPts val="1600"/>
                <a:buFont typeface="Arial"/>
                <a:buNone/>
              </a:pPr>
              <a:r>
                <a:rPr b="1" i="1" lang="fr-FR" sz="1600" u="none" cap="none" strike="noStrike">
                  <a:solidFill>
                    <a:srgbClr val="FFFFFF"/>
                  </a:solidFill>
                  <a:latin typeface="Corbel"/>
                  <a:ea typeface="Corbel"/>
                  <a:cs typeface="Corbel"/>
                  <a:sym typeface="Corbel"/>
                </a:rPr>
                <a:t>Inequality between territories and populations</a:t>
              </a:r>
              <a:endParaRPr b="0" i="0" sz="1400" u="none" cap="none" strike="noStrike">
                <a:solidFill>
                  <a:srgbClr val="000000"/>
                </a:solidFill>
                <a:latin typeface="Corbel"/>
                <a:ea typeface="Corbel"/>
                <a:cs typeface="Corbel"/>
                <a:sym typeface="Corbel"/>
              </a:endParaRPr>
            </a:p>
          </p:txBody>
        </p:sp>
      </p:grpSp>
      <p:pic>
        <p:nvPicPr>
          <p:cNvPr id="564" name="Google Shape;564;p10"/>
          <p:cNvPicPr preferRelativeResize="0"/>
          <p:nvPr/>
        </p:nvPicPr>
        <p:blipFill>
          <a:blip r:embed="rId4">
            <a:alphaModFix/>
          </a:blip>
          <a:stretch>
            <a:fillRect/>
          </a:stretch>
        </p:blipFill>
        <p:spPr>
          <a:xfrm>
            <a:off x="11209325" y="5771425"/>
            <a:ext cx="856386" cy="980700"/>
          </a:xfrm>
          <a:prstGeom prst="rect">
            <a:avLst/>
          </a:prstGeom>
          <a:noFill/>
          <a:ln>
            <a:noFill/>
          </a:ln>
        </p:spPr>
      </p:pic>
    </p:spTree>
  </p:cSld>
  <p:clrMapOvr>
    <a:masterClrMapping/>
  </p:clrMapOvr>
</p:sld>
</file>

<file path=ppt/slides/slide16.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68" name="Shape 568"/>
        <p:cNvGrpSpPr/>
        <p:nvPr/>
      </p:nvGrpSpPr>
      <p:grpSpPr>
        <a:xfrm>
          <a:off x="0" y="0"/>
          <a:ext cx="0" cy="0"/>
          <a:chOff x="0" y="0"/>
          <a:chExt cx="0" cy="0"/>
        </a:xfrm>
      </p:grpSpPr>
      <p:sp>
        <p:nvSpPr>
          <p:cNvPr id="569" name="Google Shape;569;ge15bedc67d_0_73"/>
          <p:cNvSpPr txBox="1"/>
          <p:nvPr>
            <p:ph type="title"/>
          </p:nvPr>
        </p:nvSpPr>
        <p:spPr>
          <a:xfrm>
            <a:off x="2027550" y="413672"/>
            <a:ext cx="8028900" cy="980700"/>
          </a:xfrm>
          <a:prstGeom prst="rect">
            <a:avLst/>
          </a:prstGeom>
        </p:spPr>
        <p:txBody>
          <a:bodyPr anchorCtr="0" anchor="ctr" bIns="45700" lIns="91425" spcFirstLastPara="1" rIns="91425" wrap="square" tIns="45700">
            <a:noAutofit/>
          </a:bodyPr>
          <a:lstStyle/>
          <a:p>
            <a:pPr indent="0" lvl="0" marL="0" rtl="0" algn="ctr">
              <a:spcBef>
                <a:spcPts val="0"/>
              </a:spcBef>
              <a:spcAft>
                <a:spcPts val="0"/>
              </a:spcAft>
              <a:buNone/>
            </a:pPr>
            <a:r>
              <a:rPr lang="fr-FR" sz="3000">
                <a:solidFill>
                  <a:srgbClr val="1A1A1A"/>
                </a:solidFill>
                <a:latin typeface="Corbel"/>
                <a:ea typeface="Corbel"/>
                <a:cs typeface="Corbel"/>
                <a:sym typeface="Corbel"/>
                <a:extLst>
                  <a:ext uri="http://customooxmlschemas.google.com/">
                    <go:slidesCustomData xmlns:go="http://customooxmlschemas.google.com/" textRoundtripDataId="1"/>
                  </a:ext>
                </a:extLst>
              </a:rPr>
              <a:t>Raising our voice</a:t>
            </a:r>
            <a:r>
              <a:rPr lang="fr-FR" sz="3000">
                <a:solidFill>
                  <a:srgbClr val="1A1A1A"/>
                </a:solidFill>
                <a:latin typeface="Corbel"/>
                <a:ea typeface="Corbel"/>
                <a:cs typeface="Corbel"/>
                <a:sym typeface="Corbel"/>
                <a:extLst>
                  <a:ext uri="http://customooxmlschemas.google.com/">
                    <go:slidesCustomData xmlns:go="http://customooxmlschemas.google.com/" textRoundtripDataId="2"/>
                  </a:ext>
                </a:extLst>
              </a:rPr>
              <a:t>   </a:t>
            </a:r>
            <a:endParaRPr sz="3000">
              <a:solidFill>
                <a:srgbClr val="1A1A1A"/>
              </a:solidFill>
              <a:latin typeface="Corbel"/>
              <a:ea typeface="Corbel"/>
              <a:cs typeface="Corbel"/>
              <a:sym typeface="Corbel"/>
            </a:endParaRPr>
          </a:p>
        </p:txBody>
      </p:sp>
      <p:sp>
        <p:nvSpPr>
          <p:cNvPr id="570" name="Google Shape;570;ge15bedc67d_0_73"/>
          <p:cNvSpPr txBox="1"/>
          <p:nvPr>
            <p:ph idx="1" type="body"/>
          </p:nvPr>
        </p:nvSpPr>
        <p:spPr>
          <a:xfrm>
            <a:off x="555602" y="1773000"/>
            <a:ext cx="7657800" cy="582300"/>
          </a:xfrm>
          <a:prstGeom prst="rect">
            <a:avLst/>
          </a:prstGeom>
        </p:spPr>
        <p:txBody>
          <a:bodyPr anchorCtr="0" anchor="t" bIns="45700" lIns="91425" spcFirstLastPara="1" rIns="91425" wrap="square" tIns="45700">
            <a:noAutofit/>
          </a:bodyPr>
          <a:lstStyle/>
          <a:p>
            <a:pPr indent="0" lvl="0" marL="0" rtl="0" algn="l">
              <a:spcBef>
                <a:spcPts val="480"/>
              </a:spcBef>
              <a:spcAft>
                <a:spcPts val="0"/>
              </a:spcAft>
              <a:buNone/>
            </a:pPr>
            <a:r>
              <a:rPr lang="fr-FR">
                <a:solidFill>
                  <a:srgbClr val="1A1A1A"/>
                </a:solidFill>
                <a:latin typeface="Corbel"/>
                <a:ea typeface="Corbel"/>
                <a:cs typeface="Corbel"/>
                <a:sym typeface="Corbel"/>
              </a:rPr>
              <a:t>How to share on Clicks On webpage:</a:t>
            </a:r>
            <a:endParaRPr>
              <a:solidFill>
                <a:srgbClr val="1A1A1A"/>
              </a:solidFill>
              <a:latin typeface="Corbel"/>
              <a:ea typeface="Corbel"/>
              <a:cs typeface="Corbel"/>
              <a:sym typeface="Corbel"/>
            </a:endParaRPr>
          </a:p>
        </p:txBody>
      </p:sp>
      <p:pic>
        <p:nvPicPr>
          <p:cNvPr id="571" name="Google Shape;571;ge15bedc67d_0_73"/>
          <p:cNvPicPr preferRelativeResize="0"/>
          <p:nvPr/>
        </p:nvPicPr>
        <p:blipFill>
          <a:blip r:embed="rId4">
            <a:alphaModFix/>
          </a:blip>
          <a:stretch>
            <a:fillRect/>
          </a:stretch>
        </p:blipFill>
        <p:spPr>
          <a:xfrm>
            <a:off x="11007925" y="5566900"/>
            <a:ext cx="1190625" cy="1228725"/>
          </a:xfrm>
          <a:prstGeom prst="rect">
            <a:avLst/>
          </a:prstGeom>
          <a:noFill/>
          <a:ln>
            <a:noFill/>
          </a:ln>
        </p:spPr>
      </p:pic>
    </p:spTree>
  </p:cSld>
  <p:clrMapOvr>
    <a:masterClrMapping/>
  </p:clrMapOvr>
</p:sld>
</file>

<file path=ppt/slides/slide17.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75" name="Shape 575"/>
        <p:cNvGrpSpPr/>
        <p:nvPr/>
      </p:nvGrpSpPr>
      <p:grpSpPr>
        <a:xfrm>
          <a:off x="0" y="0"/>
          <a:ext cx="0" cy="0"/>
          <a:chOff x="0" y="0"/>
          <a:chExt cx="0" cy="0"/>
        </a:xfrm>
      </p:grpSpPr>
      <p:sp>
        <p:nvSpPr>
          <p:cNvPr id="576" name="Google Shape;576;p20"/>
          <p:cNvSpPr txBox="1"/>
          <p:nvPr>
            <p:ph type="title"/>
          </p:nvPr>
        </p:nvSpPr>
        <p:spPr>
          <a:xfrm>
            <a:off x="768000" y="786172"/>
            <a:ext cx="8028892" cy="980728"/>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Key messages for a successful transition</a:t>
            </a:r>
            <a:endParaRPr>
              <a:solidFill>
                <a:schemeClr val="dk2"/>
              </a:solidFill>
              <a:latin typeface="Corbel"/>
              <a:ea typeface="Corbel"/>
              <a:cs typeface="Corbel"/>
              <a:sym typeface="Corbel"/>
            </a:endParaRPr>
          </a:p>
        </p:txBody>
      </p:sp>
      <p:sp>
        <p:nvSpPr>
          <p:cNvPr id="577" name="Google Shape;577;p20"/>
          <p:cNvSpPr txBox="1"/>
          <p:nvPr>
            <p:ph idx="1" type="body"/>
          </p:nvPr>
        </p:nvSpPr>
        <p:spPr>
          <a:xfrm>
            <a:off x="548650" y="2027000"/>
            <a:ext cx="10972800" cy="3865800"/>
          </a:xfrm>
          <a:prstGeom prst="rect">
            <a:avLst/>
          </a:prstGeom>
          <a:noFill/>
          <a:ln>
            <a:noFill/>
          </a:ln>
        </p:spPr>
        <p:txBody>
          <a:bodyPr anchorCtr="0" anchor="t" bIns="45700" lIns="91425" spcFirstLastPara="1" rIns="91425" wrap="square" tIns="45700">
            <a:noAutofit/>
          </a:bodyPr>
          <a:lstStyle/>
          <a:p>
            <a:pPr indent="-342900" lvl="0" marL="457200" rtl="0" algn="l">
              <a:lnSpc>
                <a:spcPct val="10000"/>
              </a:lnSpc>
              <a:spcBef>
                <a:spcPts val="0"/>
              </a:spcBef>
              <a:spcAft>
                <a:spcPts val="0"/>
              </a:spcAft>
              <a:buClr>
                <a:schemeClr val="dk1"/>
              </a:buClr>
              <a:buSzPts val="1800"/>
              <a:buFont typeface="Arial"/>
              <a:buNone/>
            </a:pPr>
            <a:r>
              <a:t/>
            </a:r>
            <a:endParaRPr sz="1800">
              <a:latin typeface="Corbel"/>
              <a:ea typeface="Corbel"/>
              <a:cs typeface="Corbel"/>
              <a:sym typeface="Corbel"/>
            </a:endParaRPr>
          </a:p>
          <a:p>
            <a:pPr indent="-457200" lvl="0" marL="457200" rtl="0" algn="l">
              <a:lnSpc>
                <a:spcPct val="80000"/>
              </a:lnSpc>
              <a:spcBef>
                <a:spcPts val="0"/>
              </a:spcBef>
              <a:spcAft>
                <a:spcPts val="0"/>
              </a:spcAft>
              <a:buClr>
                <a:schemeClr val="dk1"/>
              </a:buClr>
              <a:buSzPts val="1800"/>
              <a:buFont typeface="Arial"/>
              <a:buAutoNum type="arabicPeriod"/>
            </a:pPr>
            <a:r>
              <a:rPr lang="fr-FR" sz="1800">
                <a:latin typeface="Corbel"/>
                <a:ea typeface="Corbel"/>
                <a:cs typeface="Corbel"/>
                <a:sym typeface="Corbel"/>
              </a:rPr>
              <a:t>Understand global issues and stakes</a:t>
            </a:r>
            <a:endParaRPr>
              <a:latin typeface="Corbel"/>
              <a:ea typeface="Corbel"/>
              <a:cs typeface="Corbel"/>
              <a:sym typeface="Corbel"/>
            </a:endParaRPr>
          </a:p>
          <a:p>
            <a:pPr indent="-342900" lvl="1" marL="800019" rtl="0" algn="l">
              <a:lnSpc>
                <a:spcPct val="100000"/>
              </a:lnSpc>
              <a:spcBef>
                <a:spcPts val="500"/>
              </a:spcBef>
              <a:spcAft>
                <a:spcPts val="0"/>
              </a:spcAft>
              <a:buClr>
                <a:srgbClr val="EA5B0C"/>
              </a:buClr>
              <a:buSzPts val="1800"/>
              <a:buFont typeface="Arial"/>
              <a:buChar char="•"/>
            </a:pPr>
            <a:r>
              <a:rPr lang="fr-FR" sz="1800">
                <a:solidFill>
                  <a:schemeClr val="dk1"/>
                </a:solidFill>
                <a:latin typeface="Corbel"/>
                <a:ea typeface="Corbel"/>
                <a:cs typeface="Corbel"/>
                <a:sym typeface="Corbel"/>
              </a:rPr>
              <a:t>Energy use, climate change, scenarios and trajectories, etc.</a:t>
            </a:r>
            <a:endParaRPr>
              <a:latin typeface="Corbel"/>
              <a:ea typeface="Corbel"/>
              <a:cs typeface="Corbel"/>
              <a:sym typeface="Corbel"/>
            </a:endParaRPr>
          </a:p>
          <a:p>
            <a:pPr indent="-228600" lvl="1" marL="800019" rtl="0" algn="l">
              <a:lnSpc>
                <a:spcPct val="100000"/>
              </a:lnSpc>
              <a:spcBef>
                <a:spcPts val="500"/>
              </a:spcBef>
              <a:spcAft>
                <a:spcPts val="0"/>
              </a:spcAft>
              <a:buClr>
                <a:srgbClr val="3056A3"/>
              </a:buClr>
              <a:buSzPts val="1800"/>
              <a:buFont typeface="Arial"/>
              <a:buNone/>
            </a:pPr>
            <a:r>
              <a:t/>
            </a:r>
            <a:endParaRPr sz="1800">
              <a:solidFill>
                <a:schemeClr val="dk1"/>
              </a:solidFill>
              <a:latin typeface="Corbel"/>
              <a:ea typeface="Corbel"/>
              <a:cs typeface="Corbel"/>
              <a:sym typeface="Corbel"/>
            </a:endParaRPr>
          </a:p>
          <a:p>
            <a:pPr indent="-457200" lvl="0" marL="457200" rtl="0" algn="l">
              <a:lnSpc>
                <a:spcPct val="90000"/>
              </a:lnSpc>
              <a:spcBef>
                <a:spcPts val="0"/>
              </a:spcBef>
              <a:spcAft>
                <a:spcPts val="0"/>
              </a:spcAft>
              <a:buClr>
                <a:schemeClr val="dk1"/>
              </a:buClr>
              <a:buSzPts val="1800"/>
              <a:buFont typeface="Arial"/>
              <a:buAutoNum type="arabicPeriod"/>
            </a:pPr>
            <a:r>
              <a:rPr lang="fr-FR" sz="1800">
                <a:latin typeface="Corbel"/>
                <a:ea typeface="Corbel"/>
                <a:cs typeface="Corbel"/>
                <a:sym typeface="Corbel"/>
              </a:rPr>
              <a:t>Mobilize all stakeholders</a:t>
            </a:r>
            <a:endParaRPr>
              <a:latin typeface="Corbel"/>
              <a:ea typeface="Corbel"/>
              <a:cs typeface="Corbel"/>
              <a:sym typeface="Corbel"/>
            </a:endParaRPr>
          </a:p>
          <a:p>
            <a:pPr indent="-342900" lvl="1" marL="800019" rtl="0" algn="l">
              <a:lnSpc>
                <a:spcPct val="90000"/>
              </a:lnSpc>
              <a:spcBef>
                <a:spcPts val="500"/>
              </a:spcBef>
              <a:spcAft>
                <a:spcPts val="0"/>
              </a:spcAft>
              <a:buClr>
                <a:srgbClr val="EA5B0C"/>
              </a:buClr>
              <a:buSzPts val="1800"/>
              <a:buFont typeface="Arial"/>
              <a:buChar char="•"/>
            </a:pPr>
            <a:r>
              <a:rPr lang="fr-FR" sz="1800">
                <a:solidFill>
                  <a:schemeClr val="dk1"/>
                </a:solidFill>
                <a:latin typeface="Corbel"/>
                <a:ea typeface="Corbel"/>
                <a:cs typeface="Corbel"/>
                <a:sym typeface="Corbel"/>
              </a:rPr>
              <a:t>Anticipate climate risk</a:t>
            </a:r>
            <a:endParaRPr>
              <a:latin typeface="Corbel"/>
              <a:ea typeface="Corbel"/>
              <a:cs typeface="Corbel"/>
              <a:sym typeface="Corbel"/>
            </a:endParaRPr>
          </a:p>
          <a:p>
            <a:pPr indent="-228600" lvl="1" marL="800019" rtl="0" algn="l">
              <a:lnSpc>
                <a:spcPct val="90000"/>
              </a:lnSpc>
              <a:spcBef>
                <a:spcPts val="500"/>
              </a:spcBef>
              <a:spcAft>
                <a:spcPts val="0"/>
              </a:spcAft>
              <a:buClr>
                <a:srgbClr val="EA5B0C"/>
              </a:buClr>
              <a:buSzPts val="1800"/>
              <a:buFont typeface="Arial"/>
              <a:buNone/>
            </a:pPr>
            <a:r>
              <a:t/>
            </a:r>
            <a:endParaRPr sz="1800">
              <a:solidFill>
                <a:schemeClr val="dk1"/>
              </a:solidFill>
              <a:latin typeface="Corbel"/>
              <a:ea typeface="Corbel"/>
              <a:cs typeface="Corbel"/>
              <a:sym typeface="Corbel"/>
            </a:endParaRPr>
          </a:p>
          <a:p>
            <a:pPr indent="-457200" lvl="0" marL="457200" rtl="0" algn="l">
              <a:lnSpc>
                <a:spcPct val="90000"/>
              </a:lnSpc>
              <a:spcBef>
                <a:spcPts val="0"/>
              </a:spcBef>
              <a:spcAft>
                <a:spcPts val="0"/>
              </a:spcAft>
              <a:buClr>
                <a:schemeClr val="dk1"/>
              </a:buClr>
              <a:buSzPts val="1800"/>
              <a:buFont typeface="Arial"/>
              <a:buAutoNum type="arabicPeriod"/>
            </a:pPr>
            <a:r>
              <a:rPr lang="fr-FR" sz="1800">
                <a:latin typeface="Corbel"/>
                <a:ea typeface="Corbel"/>
                <a:cs typeface="Corbel"/>
                <a:sym typeface="Corbel"/>
              </a:rPr>
              <a:t>Assess the impacts of your organization</a:t>
            </a:r>
            <a:endParaRPr>
              <a:latin typeface="Corbel"/>
              <a:ea typeface="Corbel"/>
              <a:cs typeface="Corbel"/>
              <a:sym typeface="Corbel"/>
            </a:endParaRPr>
          </a:p>
          <a:p>
            <a:pPr indent="0" lvl="0" marL="457200" rtl="0" algn="l">
              <a:lnSpc>
                <a:spcPct val="90000"/>
              </a:lnSpc>
              <a:spcBef>
                <a:spcPts val="0"/>
              </a:spcBef>
              <a:spcAft>
                <a:spcPts val="0"/>
              </a:spcAft>
              <a:buNone/>
            </a:pPr>
            <a:r>
              <a:t/>
            </a:r>
            <a:endParaRPr>
              <a:latin typeface="Corbel"/>
              <a:ea typeface="Corbel"/>
              <a:cs typeface="Corbel"/>
              <a:sym typeface="Corbel"/>
            </a:endParaRPr>
          </a:p>
          <a:p>
            <a:pPr indent="-457200" lvl="0" marL="457200" rtl="0" algn="l">
              <a:lnSpc>
                <a:spcPct val="90000"/>
              </a:lnSpc>
              <a:spcBef>
                <a:spcPts val="0"/>
              </a:spcBef>
              <a:spcAft>
                <a:spcPts val="0"/>
              </a:spcAft>
              <a:buClr>
                <a:schemeClr val="dk1"/>
              </a:buClr>
              <a:buSzPts val="1800"/>
              <a:buFont typeface="Arial"/>
              <a:buAutoNum type="arabicPeriod"/>
            </a:pPr>
            <a:r>
              <a:rPr lang="fr-FR" sz="1800">
                <a:solidFill>
                  <a:schemeClr val="dk1"/>
                </a:solidFill>
                <a:latin typeface="Corbel"/>
                <a:ea typeface="Corbel"/>
                <a:cs typeface="Corbel"/>
                <a:sym typeface="Corbel"/>
              </a:rPr>
              <a:t>Follow the principles of carbon assessment methodology</a:t>
            </a:r>
            <a:endParaRPr>
              <a:latin typeface="Corbel"/>
              <a:ea typeface="Corbel"/>
              <a:cs typeface="Corbel"/>
              <a:sym typeface="Corbel"/>
            </a:endParaRPr>
          </a:p>
          <a:p>
            <a:pPr indent="0" lvl="0" marL="457200" rtl="0" algn="l">
              <a:lnSpc>
                <a:spcPct val="90000"/>
              </a:lnSpc>
              <a:spcBef>
                <a:spcPts val="0"/>
              </a:spcBef>
              <a:spcAft>
                <a:spcPts val="0"/>
              </a:spcAft>
              <a:buNone/>
            </a:pPr>
            <a:r>
              <a:t/>
            </a:r>
            <a:endParaRPr>
              <a:latin typeface="Corbel"/>
              <a:ea typeface="Corbel"/>
              <a:cs typeface="Corbel"/>
              <a:sym typeface="Corbel"/>
            </a:endParaRPr>
          </a:p>
          <a:p>
            <a:pPr indent="-457200" lvl="0" marL="457200" rtl="0" algn="l">
              <a:lnSpc>
                <a:spcPct val="90000"/>
              </a:lnSpc>
              <a:spcBef>
                <a:spcPts val="0"/>
              </a:spcBef>
              <a:spcAft>
                <a:spcPts val="0"/>
              </a:spcAft>
              <a:buClr>
                <a:schemeClr val="dk1"/>
              </a:buClr>
              <a:buSzPts val="1800"/>
              <a:buFont typeface="Arial"/>
              <a:buAutoNum type="arabicPeriod"/>
            </a:pPr>
            <a:r>
              <a:rPr lang="fr-FR" sz="1800">
                <a:latin typeface="Corbel"/>
                <a:ea typeface="Corbel"/>
                <a:cs typeface="Corbel"/>
                <a:sym typeface="Corbel"/>
              </a:rPr>
              <a:t>Set relevant targets and goals in line with an international scenario</a:t>
            </a:r>
            <a:endParaRPr>
              <a:latin typeface="Corbel"/>
              <a:ea typeface="Corbel"/>
              <a:cs typeface="Corbel"/>
              <a:sym typeface="Corbel"/>
            </a:endParaRPr>
          </a:p>
          <a:p>
            <a:pPr indent="0" lvl="0" marL="457200" rtl="0" algn="l">
              <a:lnSpc>
                <a:spcPct val="90000"/>
              </a:lnSpc>
              <a:spcBef>
                <a:spcPts val="0"/>
              </a:spcBef>
              <a:spcAft>
                <a:spcPts val="0"/>
              </a:spcAft>
              <a:buNone/>
            </a:pPr>
            <a:r>
              <a:t/>
            </a:r>
            <a:endParaRPr>
              <a:latin typeface="Corbel"/>
              <a:ea typeface="Corbel"/>
              <a:cs typeface="Corbel"/>
              <a:sym typeface="Corbel"/>
            </a:endParaRPr>
          </a:p>
          <a:p>
            <a:pPr indent="-457200" lvl="0" marL="457200" rtl="0" algn="l">
              <a:lnSpc>
                <a:spcPct val="90000"/>
              </a:lnSpc>
              <a:spcBef>
                <a:spcPts val="0"/>
              </a:spcBef>
              <a:spcAft>
                <a:spcPts val="0"/>
              </a:spcAft>
              <a:buClr>
                <a:schemeClr val="dk1"/>
              </a:buClr>
              <a:buSzPts val="1800"/>
              <a:buFont typeface="Arial"/>
              <a:buAutoNum type="arabicPeriod"/>
            </a:pPr>
            <a:r>
              <a:rPr lang="fr-FR" sz="1800">
                <a:latin typeface="Corbel"/>
                <a:ea typeface="Corbel"/>
                <a:cs typeface="Corbel"/>
                <a:sym typeface="Corbel"/>
              </a:rPr>
              <a:t>Pursue steps to avoid, reduce and offset emissions</a:t>
            </a:r>
            <a:endParaRPr>
              <a:latin typeface="Corbel"/>
              <a:ea typeface="Corbel"/>
              <a:cs typeface="Corbel"/>
              <a:sym typeface="Corbel"/>
            </a:endParaRPr>
          </a:p>
          <a:p>
            <a:pPr indent="-228600" lvl="0" marL="457200" marR="0" rtl="0" algn="l">
              <a:lnSpc>
                <a:spcPct val="90000"/>
              </a:lnSpc>
              <a:spcBef>
                <a:spcPts val="480"/>
              </a:spcBef>
              <a:spcAft>
                <a:spcPts val="0"/>
              </a:spcAft>
              <a:buClr>
                <a:srgbClr val="F79124"/>
              </a:buClr>
              <a:buSzPts val="2400"/>
              <a:buFont typeface="Arial"/>
              <a:buNone/>
            </a:pPr>
            <a:r>
              <a:t/>
            </a:r>
            <a:endParaRPr>
              <a:latin typeface="Corbel"/>
              <a:ea typeface="Corbel"/>
              <a:cs typeface="Corbel"/>
              <a:sym typeface="Corbel"/>
            </a:endParaRPr>
          </a:p>
        </p:txBody>
      </p:sp>
      <p:pic>
        <p:nvPicPr>
          <p:cNvPr id="578" name="Google Shape;578;p20"/>
          <p:cNvPicPr preferRelativeResize="0"/>
          <p:nvPr/>
        </p:nvPicPr>
        <p:blipFill>
          <a:blip r:embed="rId3">
            <a:alphaModFix/>
          </a:blip>
          <a:stretch>
            <a:fillRect/>
          </a:stretch>
        </p:blipFill>
        <p:spPr>
          <a:xfrm>
            <a:off x="11007925" y="5566900"/>
            <a:ext cx="1190625" cy="1228725"/>
          </a:xfrm>
          <a:prstGeom prst="rect">
            <a:avLst/>
          </a:prstGeom>
          <a:noFill/>
          <a:ln>
            <a:noFill/>
          </a:ln>
        </p:spPr>
      </p:pic>
    </p:spTree>
  </p:cSld>
  <p:clrMapOvr>
    <a:masterClrMapping/>
  </p:clrMapOvr>
</p:sld>
</file>

<file path=ppt/slides/slide18.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582" name="Shape 582"/>
        <p:cNvGrpSpPr/>
        <p:nvPr/>
      </p:nvGrpSpPr>
      <p:grpSpPr>
        <a:xfrm>
          <a:off x="0" y="0"/>
          <a:ext cx="0" cy="0"/>
          <a:chOff x="0" y="0"/>
          <a:chExt cx="0" cy="0"/>
        </a:xfrm>
      </p:grpSpPr>
      <p:sp>
        <p:nvSpPr>
          <p:cNvPr id="583" name="Google Shape;583;p19"/>
          <p:cNvSpPr txBox="1"/>
          <p:nvPr>
            <p:ph type="title"/>
          </p:nvPr>
        </p:nvSpPr>
        <p:spPr>
          <a:xfrm>
            <a:off x="772705" y="798763"/>
            <a:ext cx="8028900" cy="980700"/>
          </a:xfrm>
          <a:prstGeom prst="rect">
            <a:avLst/>
          </a:prstGeom>
          <a:noFill/>
          <a:ln>
            <a:noFill/>
          </a:ln>
        </p:spPr>
        <p:txBody>
          <a:bodyPr anchorCtr="0" anchor="ctr" bIns="45700" lIns="91425" spcFirstLastPara="1" rIns="91425" wrap="square" tIns="45700">
            <a:noAutofit/>
          </a:bodyPr>
          <a:lstStyle/>
          <a:p>
            <a:pPr indent="0" lvl="0" marL="0" rtl="0" algn="l">
              <a:lnSpc>
                <a:spcPct val="90000"/>
              </a:lnSpc>
              <a:spcBef>
                <a:spcPts val="0"/>
              </a:spcBef>
              <a:spcAft>
                <a:spcPts val="0"/>
              </a:spcAft>
              <a:buSzPts val="1400"/>
              <a:buNone/>
            </a:pPr>
            <a:r>
              <a:rPr lang="fr-FR">
                <a:solidFill>
                  <a:schemeClr val="dk2"/>
                </a:solidFill>
                <a:latin typeface="Corbel"/>
                <a:ea typeface="Corbel"/>
                <a:cs typeface="Corbel"/>
                <a:sym typeface="Corbel"/>
              </a:rPr>
              <a:t>But what do we do now?</a:t>
            </a:r>
            <a:endParaRPr>
              <a:solidFill>
                <a:schemeClr val="dk2"/>
              </a:solidFill>
              <a:latin typeface="Corbel"/>
              <a:ea typeface="Corbel"/>
              <a:cs typeface="Corbel"/>
              <a:sym typeface="Corbel"/>
            </a:endParaRPr>
          </a:p>
        </p:txBody>
      </p:sp>
      <p:sp>
        <p:nvSpPr>
          <p:cNvPr id="584" name="Google Shape;584;p19"/>
          <p:cNvSpPr/>
          <p:nvPr/>
        </p:nvSpPr>
        <p:spPr>
          <a:xfrm>
            <a:off x="7759550" y="3032201"/>
            <a:ext cx="3797465" cy="739978"/>
          </a:xfrm>
          <a:custGeom>
            <a:rect b="b" l="l" r="r" t="t"/>
            <a:pathLst>
              <a:path extrusionOk="0" h="1783079" w="4631055">
                <a:moveTo>
                  <a:pt x="0" y="0"/>
                </a:moveTo>
                <a:lnTo>
                  <a:pt x="4630466" y="0"/>
                </a:lnTo>
                <a:lnTo>
                  <a:pt x="4630466" y="1782608"/>
                </a:lnTo>
                <a:lnTo>
                  <a:pt x="0" y="1782608"/>
                </a:lnTo>
                <a:lnTo>
                  <a:pt x="0" y="0"/>
                </a:lnTo>
                <a:close/>
              </a:path>
            </a:pathLst>
          </a:custGeom>
          <a:solidFill>
            <a:srgbClr val="C55A11"/>
          </a:solidFill>
          <a:ln>
            <a:noFill/>
          </a:ln>
        </p:spPr>
        <p:txBody>
          <a:bodyPr anchorCtr="0" anchor="t" bIns="0" lIns="0" spcFirstLastPara="1" rIns="0" wrap="square" tIns="0">
            <a:noAutofit/>
          </a:bodyPr>
          <a:lstStyle/>
          <a:p>
            <a:pPr indent="0" lvl="0" marL="12700" marR="5080" rtl="0" algn="ctr">
              <a:spcBef>
                <a:spcPts val="0"/>
              </a:spcBef>
              <a:spcAft>
                <a:spcPts val="0"/>
              </a:spcAft>
              <a:buClr>
                <a:schemeClr val="dk1"/>
              </a:buClr>
              <a:buSzPts val="2000"/>
              <a:buFont typeface="Arial"/>
              <a:buNone/>
            </a:pPr>
            <a:r>
              <a:rPr b="1" lang="fr-FR" sz="1800">
                <a:solidFill>
                  <a:schemeClr val="lt1"/>
                </a:solidFill>
                <a:latin typeface="Corbel"/>
                <a:ea typeface="Corbel"/>
                <a:cs typeface="Corbel"/>
                <a:sym typeface="Corbel"/>
              </a:rPr>
              <a:t>These are drastic changes that seem unthinkable today…</a:t>
            </a:r>
            <a:endParaRPr b="0" i="0" sz="1200" u="none" cap="none" strike="noStrike">
              <a:solidFill>
                <a:srgbClr val="000000"/>
              </a:solidFill>
              <a:latin typeface="Corbel"/>
              <a:ea typeface="Corbel"/>
              <a:cs typeface="Corbel"/>
              <a:sym typeface="Corbel"/>
            </a:endParaRPr>
          </a:p>
        </p:txBody>
      </p:sp>
      <p:sp>
        <p:nvSpPr>
          <p:cNvPr id="585" name="Google Shape;585;p19"/>
          <p:cNvSpPr/>
          <p:nvPr/>
        </p:nvSpPr>
        <p:spPr>
          <a:xfrm>
            <a:off x="9169876" y="3822000"/>
            <a:ext cx="1446300" cy="1822200"/>
          </a:xfrm>
          <a:prstGeom prst="rect">
            <a:avLst/>
          </a:prstGeom>
          <a:blipFill rotWithShape="1">
            <a:blip r:embed="rId3">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86" name="Google Shape;586;p19"/>
          <p:cNvSpPr txBox="1"/>
          <p:nvPr/>
        </p:nvSpPr>
        <p:spPr>
          <a:xfrm>
            <a:off x="1199723" y="1910729"/>
            <a:ext cx="8225155" cy="1121461"/>
          </a:xfrm>
          <a:prstGeom prst="rect">
            <a:avLst/>
          </a:prstGeom>
          <a:noFill/>
          <a:ln>
            <a:noFill/>
          </a:ln>
        </p:spPr>
        <p:txBody>
          <a:bodyPr anchorCtr="0" anchor="t" bIns="0" lIns="0" spcFirstLastPara="1" rIns="0" wrap="square" tIns="28575">
            <a:noAutofit/>
          </a:bodyPr>
          <a:lstStyle/>
          <a:p>
            <a:pPr indent="0" lvl="0" marL="12700" marR="5080" rtl="0" algn="l">
              <a:lnSpc>
                <a:spcPct val="116111"/>
              </a:lnSpc>
              <a:spcBef>
                <a:spcPts val="0"/>
              </a:spcBef>
              <a:spcAft>
                <a:spcPts val="0"/>
              </a:spcAft>
              <a:buClr>
                <a:srgbClr val="000000"/>
              </a:buClr>
              <a:buSzPts val="1800"/>
              <a:buFont typeface="Arial"/>
              <a:buNone/>
            </a:pPr>
            <a:r>
              <a:rPr b="1" i="0" lang="fr-FR" sz="1800" u="none" cap="none" strike="noStrike">
                <a:solidFill>
                  <a:schemeClr val="dk1"/>
                </a:solidFill>
                <a:latin typeface="Corbel"/>
                <a:ea typeface="Corbel"/>
                <a:cs typeface="Corbel"/>
                <a:sym typeface="Corbel"/>
              </a:rPr>
              <a:t>Renovate 50% of housing units by 2030, replace all heating-oil boilers and 50% of gas-fired heating systems</a:t>
            </a:r>
            <a:endParaRPr b="0" i="0" sz="1800" u="none" cap="none" strike="noStrike">
              <a:solidFill>
                <a:schemeClr val="dk1"/>
              </a:solidFill>
              <a:latin typeface="Corbel"/>
              <a:ea typeface="Corbel"/>
              <a:cs typeface="Corbel"/>
              <a:sym typeface="Corbel"/>
            </a:endParaRPr>
          </a:p>
          <a:p>
            <a:pPr indent="0" lvl="0" marL="0" marR="0" rtl="0" algn="l">
              <a:lnSpc>
                <a:spcPct val="100000"/>
              </a:lnSpc>
              <a:spcBef>
                <a:spcPts val="25"/>
              </a:spcBef>
              <a:spcAft>
                <a:spcPts val="0"/>
              </a:spcAft>
              <a:buClr>
                <a:srgbClr val="000000"/>
              </a:buClr>
              <a:buSzPts val="1800"/>
              <a:buFont typeface="Arial"/>
              <a:buNone/>
            </a:pPr>
            <a:r>
              <a:t/>
            </a:r>
            <a:endParaRPr b="0" i="0" sz="1800" u="none" cap="none" strike="noStrike">
              <a:solidFill>
                <a:schemeClr val="dk1"/>
              </a:solidFill>
              <a:latin typeface="Corbel"/>
              <a:ea typeface="Corbel"/>
              <a:cs typeface="Corbel"/>
              <a:sym typeface="Corbel"/>
            </a:endParaRPr>
          </a:p>
          <a:p>
            <a:pPr indent="0" lvl="0" marL="12700" marR="0" rtl="0" algn="l">
              <a:lnSpc>
                <a:spcPct val="100000"/>
              </a:lnSpc>
              <a:spcBef>
                <a:spcPts val="0"/>
              </a:spcBef>
              <a:spcAft>
                <a:spcPts val="0"/>
              </a:spcAft>
              <a:buClr>
                <a:srgbClr val="000000"/>
              </a:buClr>
              <a:buSzPts val="1800"/>
              <a:buFont typeface="Arial"/>
              <a:buNone/>
            </a:pPr>
            <a:r>
              <a:rPr b="1" i="0" lang="fr-FR" sz="1800" u="none" cap="none" strike="noStrike">
                <a:solidFill>
                  <a:schemeClr val="dk1"/>
                </a:solidFill>
                <a:latin typeface="Corbel"/>
                <a:ea typeface="Corbel"/>
                <a:cs typeface="Corbel"/>
                <a:sym typeface="Corbel"/>
              </a:rPr>
              <a:t>Reduce vehicle traffic by half</a:t>
            </a:r>
            <a:endParaRPr b="0" i="0" sz="1800" u="none" cap="none" strike="noStrike">
              <a:solidFill>
                <a:schemeClr val="dk1"/>
              </a:solidFill>
              <a:latin typeface="Corbel"/>
              <a:ea typeface="Corbel"/>
              <a:cs typeface="Corbel"/>
              <a:sym typeface="Corbel"/>
            </a:endParaRPr>
          </a:p>
        </p:txBody>
      </p:sp>
      <p:sp>
        <p:nvSpPr>
          <p:cNvPr id="587" name="Google Shape;587;p19"/>
          <p:cNvSpPr txBox="1"/>
          <p:nvPr/>
        </p:nvSpPr>
        <p:spPr>
          <a:xfrm>
            <a:off x="1190440" y="3480481"/>
            <a:ext cx="7193421" cy="298159"/>
          </a:xfrm>
          <a:prstGeom prst="rect">
            <a:avLst/>
          </a:prstGeom>
          <a:noFill/>
          <a:ln>
            <a:noFill/>
          </a:ln>
        </p:spPr>
        <p:txBody>
          <a:bodyPr anchorCtr="0" anchor="t" bIns="0" lIns="0" spcFirstLastPara="1" rIns="0" wrap="square" tIns="28575">
            <a:noAutofit/>
          </a:bodyPr>
          <a:lstStyle/>
          <a:p>
            <a:pPr indent="0" lvl="0" marL="12700" marR="5080" rtl="0" algn="l">
              <a:lnSpc>
                <a:spcPct val="116111"/>
              </a:lnSpc>
              <a:spcBef>
                <a:spcPts val="0"/>
              </a:spcBef>
              <a:spcAft>
                <a:spcPts val="0"/>
              </a:spcAft>
              <a:buClr>
                <a:srgbClr val="000000"/>
              </a:buClr>
              <a:buSzPts val="1800"/>
              <a:buFont typeface="Arial"/>
              <a:buNone/>
            </a:pPr>
            <a:r>
              <a:rPr b="1" i="0" lang="fr-FR" sz="1800" u="none" cap="none" strike="noStrike">
                <a:solidFill>
                  <a:schemeClr val="dk1"/>
                </a:solidFill>
                <a:latin typeface="Corbel"/>
                <a:ea typeface="Corbel"/>
                <a:cs typeface="Corbel"/>
                <a:sym typeface="Corbel"/>
              </a:rPr>
              <a:t>Reduce consumption of meat and dairy products by two-thirds</a:t>
            </a:r>
            <a:endParaRPr b="0" i="0" sz="1800" u="none" cap="none" strike="noStrike">
              <a:solidFill>
                <a:schemeClr val="dk1"/>
              </a:solidFill>
              <a:latin typeface="Corbel"/>
              <a:ea typeface="Corbel"/>
              <a:cs typeface="Corbel"/>
              <a:sym typeface="Corbel"/>
            </a:endParaRPr>
          </a:p>
        </p:txBody>
      </p:sp>
      <p:sp>
        <p:nvSpPr>
          <p:cNvPr id="588" name="Google Shape;588;p19"/>
          <p:cNvSpPr txBox="1"/>
          <p:nvPr/>
        </p:nvSpPr>
        <p:spPr>
          <a:xfrm>
            <a:off x="1199723" y="4213843"/>
            <a:ext cx="8739505" cy="2026196"/>
          </a:xfrm>
          <a:prstGeom prst="rect">
            <a:avLst/>
          </a:prstGeom>
          <a:noFill/>
          <a:ln>
            <a:noFill/>
          </a:ln>
        </p:spPr>
        <p:txBody>
          <a:bodyPr anchorCtr="0" anchor="t" bIns="0" lIns="0" spcFirstLastPara="1" rIns="0" wrap="square" tIns="12700">
            <a:noAutofit/>
          </a:bodyPr>
          <a:lstStyle/>
          <a:p>
            <a:pPr indent="0" lvl="0" marL="12700" marR="0" rtl="0" algn="l">
              <a:lnSpc>
                <a:spcPct val="100000"/>
              </a:lnSpc>
              <a:spcBef>
                <a:spcPts val="0"/>
              </a:spcBef>
              <a:spcAft>
                <a:spcPts val="0"/>
              </a:spcAft>
              <a:buClr>
                <a:srgbClr val="000000"/>
              </a:buClr>
              <a:buSzPts val="1800"/>
              <a:buFont typeface="Arial"/>
              <a:buNone/>
            </a:pPr>
            <a:r>
              <a:rPr b="1" i="0" lang="fr-FR" sz="1800" u="none" cap="none" strike="noStrike">
                <a:solidFill>
                  <a:schemeClr val="dk1"/>
                </a:solidFill>
                <a:latin typeface="Corbel"/>
                <a:ea typeface="Corbel"/>
                <a:cs typeface="Corbel"/>
                <a:sym typeface="Corbel"/>
              </a:rPr>
              <a:t>No new soil sealing as of 2019</a:t>
            </a:r>
            <a:endParaRPr b="0" i="0" sz="1800" u="none" cap="none" strike="noStrike">
              <a:solidFill>
                <a:schemeClr val="dk1"/>
              </a:solidFill>
              <a:latin typeface="Corbel"/>
              <a:ea typeface="Corbel"/>
              <a:cs typeface="Corbel"/>
              <a:sym typeface="Corbel"/>
            </a:endParaRPr>
          </a:p>
          <a:p>
            <a:pPr indent="0" lvl="0" marL="0" marR="0" rtl="0" algn="l">
              <a:lnSpc>
                <a:spcPct val="100000"/>
              </a:lnSpc>
              <a:spcBef>
                <a:spcPts val="35"/>
              </a:spcBef>
              <a:spcAft>
                <a:spcPts val="0"/>
              </a:spcAft>
              <a:buClr>
                <a:srgbClr val="000000"/>
              </a:buClr>
              <a:buSzPts val="2950"/>
              <a:buFont typeface="Arial"/>
              <a:buNone/>
            </a:pPr>
            <a:r>
              <a:t/>
            </a:r>
            <a:endParaRPr b="0" i="0" sz="2950" u="none" cap="none" strike="noStrike">
              <a:solidFill>
                <a:schemeClr val="dk1"/>
              </a:solidFill>
              <a:latin typeface="Corbel"/>
              <a:ea typeface="Corbel"/>
              <a:cs typeface="Corbel"/>
              <a:sym typeface="Corbel"/>
            </a:endParaRPr>
          </a:p>
          <a:p>
            <a:pPr indent="0" lvl="0" marL="12700" marR="0" rtl="0" algn="l">
              <a:lnSpc>
                <a:spcPct val="100000"/>
              </a:lnSpc>
              <a:spcBef>
                <a:spcPts val="5"/>
              </a:spcBef>
              <a:spcAft>
                <a:spcPts val="0"/>
              </a:spcAft>
              <a:buClr>
                <a:srgbClr val="000000"/>
              </a:buClr>
              <a:buSzPts val="1800"/>
              <a:buFont typeface="Arial"/>
              <a:buNone/>
            </a:pPr>
            <a:r>
              <a:rPr b="1" i="0" lang="fr-FR" sz="1800" u="none" cap="none" strike="noStrike">
                <a:solidFill>
                  <a:schemeClr val="dk1"/>
                </a:solidFill>
                <a:latin typeface="Corbel"/>
                <a:ea typeface="Corbel"/>
                <a:cs typeface="Corbel"/>
                <a:sym typeface="Corbel"/>
              </a:rPr>
              <a:t>Shift nearly all air travel to rail</a:t>
            </a:r>
            <a:endParaRPr b="0" i="0" sz="1800" u="none" cap="none" strike="noStrike">
              <a:solidFill>
                <a:schemeClr val="dk1"/>
              </a:solidFill>
              <a:latin typeface="Corbel"/>
              <a:ea typeface="Corbel"/>
              <a:cs typeface="Corbel"/>
              <a:sym typeface="Corbel"/>
            </a:endParaRPr>
          </a:p>
          <a:p>
            <a:pPr indent="0" lvl="0" marL="0" marR="0" rtl="0" algn="l">
              <a:lnSpc>
                <a:spcPct val="100000"/>
              </a:lnSpc>
              <a:spcBef>
                <a:spcPts val="55"/>
              </a:spcBef>
              <a:spcAft>
                <a:spcPts val="0"/>
              </a:spcAft>
              <a:buClr>
                <a:srgbClr val="000000"/>
              </a:buClr>
              <a:buSzPts val="2950"/>
              <a:buFont typeface="Arial"/>
              <a:buNone/>
            </a:pPr>
            <a:r>
              <a:t/>
            </a:r>
            <a:endParaRPr b="0" i="0" sz="2950" u="none" cap="none" strike="noStrike">
              <a:solidFill>
                <a:schemeClr val="dk1"/>
              </a:solidFill>
              <a:latin typeface="Corbel"/>
              <a:ea typeface="Corbel"/>
              <a:cs typeface="Corbel"/>
              <a:sym typeface="Corbel"/>
            </a:endParaRPr>
          </a:p>
          <a:p>
            <a:pPr indent="0" lvl="0" marL="12700" marR="5080" rtl="0" algn="l">
              <a:lnSpc>
                <a:spcPct val="117222"/>
              </a:lnSpc>
              <a:spcBef>
                <a:spcPts val="0"/>
              </a:spcBef>
              <a:spcAft>
                <a:spcPts val="0"/>
              </a:spcAft>
              <a:buClr>
                <a:srgbClr val="000000"/>
              </a:buClr>
              <a:buSzPts val="1800"/>
              <a:buFont typeface="Arial"/>
              <a:buNone/>
            </a:pPr>
            <a:r>
              <a:rPr b="1" i="0" lang="fr-FR" sz="1800" u="none" cap="none" strike="noStrike">
                <a:solidFill>
                  <a:schemeClr val="dk1"/>
                </a:solidFill>
                <a:latin typeface="Corbel"/>
                <a:ea typeface="Corbel"/>
                <a:cs typeface="Corbel"/>
                <a:sym typeface="Corbel"/>
              </a:rPr>
              <a:t>Minimum device life: 4 years for a smartphone, 8 years for a computer, 12 years for a screen. Reduce the volume of electronic data exchange by two-thirds. </a:t>
            </a:r>
            <a:endParaRPr b="0" i="0" sz="1800" u="none" cap="none" strike="noStrike">
              <a:solidFill>
                <a:schemeClr val="dk1"/>
              </a:solidFill>
              <a:latin typeface="Corbel"/>
              <a:ea typeface="Corbel"/>
              <a:cs typeface="Corbel"/>
              <a:sym typeface="Corbel"/>
            </a:endParaRPr>
          </a:p>
        </p:txBody>
      </p:sp>
      <p:sp>
        <p:nvSpPr>
          <p:cNvPr id="589" name="Google Shape;589;p19"/>
          <p:cNvSpPr/>
          <p:nvPr/>
        </p:nvSpPr>
        <p:spPr>
          <a:xfrm>
            <a:off x="452528" y="4899272"/>
            <a:ext cx="539999" cy="539998"/>
          </a:xfrm>
          <a:prstGeom prst="rect">
            <a:avLst/>
          </a:prstGeom>
          <a:blipFill rotWithShape="1">
            <a:blip r:embed="rId4">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90" name="Google Shape;590;p19"/>
          <p:cNvSpPr/>
          <p:nvPr/>
        </p:nvSpPr>
        <p:spPr>
          <a:xfrm>
            <a:off x="452528" y="2668409"/>
            <a:ext cx="539999" cy="539999"/>
          </a:xfrm>
          <a:prstGeom prst="rect">
            <a:avLst/>
          </a:prstGeom>
          <a:blipFill rotWithShape="1">
            <a:blip r:embed="rId5">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91" name="Google Shape;591;p19"/>
          <p:cNvSpPr/>
          <p:nvPr/>
        </p:nvSpPr>
        <p:spPr>
          <a:xfrm>
            <a:off x="464342" y="3391503"/>
            <a:ext cx="539999" cy="539998"/>
          </a:xfrm>
          <a:prstGeom prst="rect">
            <a:avLst/>
          </a:prstGeom>
          <a:blipFill rotWithShape="1">
            <a:blip r:embed="rId6">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92" name="Google Shape;592;p19"/>
          <p:cNvSpPr/>
          <p:nvPr/>
        </p:nvSpPr>
        <p:spPr>
          <a:xfrm>
            <a:off x="452528" y="4143247"/>
            <a:ext cx="539999" cy="539999"/>
          </a:xfrm>
          <a:prstGeom prst="rect">
            <a:avLst/>
          </a:prstGeom>
          <a:blipFill rotWithShape="1">
            <a:blip r:embed="rId7">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93" name="Google Shape;593;p19"/>
          <p:cNvSpPr/>
          <p:nvPr/>
        </p:nvSpPr>
        <p:spPr>
          <a:xfrm>
            <a:off x="452528" y="5700040"/>
            <a:ext cx="540000" cy="539999"/>
          </a:xfrm>
          <a:prstGeom prst="rect">
            <a:avLst/>
          </a:prstGeom>
          <a:blipFill rotWithShape="1">
            <a:blip r:embed="rId8">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94" name="Google Shape;594;p19"/>
          <p:cNvSpPr/>
          <p:nvPr/>
        </p:nvSpPr>
        <p:spPr>
          <a:xfrm>
            <a:off x="502705" y="1909595"/>
            <a:ext cx="540000" cy="540000"/>
          </a:xfrm>
          <a:prstGeom prst="rect">
            <a:avLst/>
          </a:prstGeom>
          <a:blipFill rotWithShape="1">
            <a:blip r:embed="rId9">
              <a:alphaModFix/>
            </a:blip>
            <a:stretch>
              <a:fillRect b="0" l="0" r="0" t="0"/>
            </a:stretch>
          </a:blip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rgbClr val="000000"/>
              </a:solidFill>
              <a:latin typeface="Corbel"/>
              <a:ea typeface="Corbel"/>
              <a:cs typeface="Corbel"/>
              <a:sym typeface="Corbel"/>
            </a:endParaRPr>
          </a:p>
        </p:txBody>
      </p:sp>
      <p:sp>
        <p:nvSpPr>
          <p:cNvPr id="595" name="Google Shape;595;p19"/>
          <p:cNvSpPr txBox="1"/>
          <p:nvPr/>
        </p:nvSpPr>
        <p:spPr>
          <a:xfrm>
            <a:off x="807145" y="6471451"/>
            <a:ext cx="6506209" cy="228909"/>
          </a:xfrm>
          <a:prstGeom prst="rect">
            <a:avLst/>
          </a:prstGeom>
          <a:noFill/>
          <a:ln>
            <a:noFill/>
          </a:ln>
        </p:spPr>
        <p:txBody>
          <a:bodyPr anchorCtr="0" anchor="t" bIns="0" lIns="0" spcFirstLastPara="1" rIns="0" wrap="square" tIns="13325">
            <a:noAutofit/>
          </a:bodyPr>
          <a:lstStyle/>
          <a:p>
            <a:pPr indent="0" lvl="0" marL="12700" marR="0" rtl="0" algn="l">
              <a:lnSpc>
                <a:spcPct val="100000"/>
              </a:lnSpc>
              <a:spcBef>
                <a:spcPts val="0"/>
              </a:spcBef>
              <a:spcAft>
                <a:spcPts val="0"/>
              </a:spcAft>
              <a:buClr>
                <a:srgbClr val="000000"/>
              </a:buClr>
              <a:buSzPts val="1400"/>
              <a:buFont typeface="Arial"/>
              <a:buNone/>
            </a:pPr>
            <a:r>
              <a:rPr b="0" i="1" lang="fr-FR" sz="1400" u="none" cap="none" strike="noStrike">
                <a:solidFill>
                  <a:schemeClr val="dk1"/>
                </a:solidFill>
                <a:latin typeface="Corbel"/>
                <a:ea typeface="Corbel"/>
                <a:cs typeface="Corbel"/>
                <a:sym typeface="Corbel"/>
              </a:rPr>
              <a:t>Source: B&amp;L évolution, Comment aligner la France sur une trajectoire 1,5°C</a:t>
            </a:r>
            <a:endParaRPr b="0" i="0" sz="1400" u="none" cap="none" strike="noStrike">
              <a:solidFill>
                <a:schemeClr val="dk1"/>
              </a:solidFill>
              <a:latin typeface="Corbel"/>
              <a:ea typeface="Corbel"/>
              <a:cs typeface="Corbel"/>
              <a:sym typeface="Corbel"/>
            </a:endParaRPr>
          </a:p>
        </p:txBody>
      </p:sp>
      <p:pic>
        <p:nvPicPr>
          <p:cNvPr id="596" name="Google Shape;596;p19"/>
          <p:cNvPicPr preferRelativeResize="0"/>
          <p:nvPr/>
        </p:nvPicPr>
        <p:blipFill>
          <a:blip r:embed="rId10">
            <a:alphaModFix/>
          </a:blip>
          <a:stretch>
            <a:fillRect/>
          </a:stretch>
        </p:blipFill>
        <p:spPr>
          <a:xfrm>
            <a:off x="11007925" y="5566900"/>
            <a:ext cx="1190625" cy="1228725"/>
          </a:xfrm>
          <a:prstGeom prst="rect">
            <a:avLst/>
          </a:prstGeom>
          <a:noFill/>
          <a:ln>
            <a:noFill/>
          </a:ln>
        </p:spPr>
      </p:pic>
    </p:spTree>
  </p:cSld>
  <p:clrMapOvr>
    <a:masterClrMapping/>
  </p:clrMapOvr>
</p:sld>
</file>

<file path=ppt/slides/slide19.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01" name="Shape 601"/>
        <p:cNvGrpSpPr/>
        <p:nvPr/>
      </p:nvGrpSpPr>
      <p:grpSpPr>
        <a:xfrm>
          <a:off x="0" y="0"/>
          <a:ext cx="0" cy="0"/>
          <a:chOff x="0" y="0"/>
          <a:chExt cx="0" cy="0"/>
        </a:xfrm>
      </p:grpSpPr>
      <p:sp>
        <p:nvSpPr>
          <p:cNvPr id="602" name="Google Shape;602;p21"/>
          <p:cNvSpPr txBox="1"/>
          <p:nvPr/>
        </p:nvSpPr>
        <p:spPr>
          <a:xfrm>
            <a:off x="836903" y="0"/>
            <a:ext cx="11020666" cy="980728"/>
          </a:xfrm>
          <a:prstGeom prst="rect">
            <a:avLst/>
          </a:prstGeom>
          <a:noFill/>
          <a:ln>
            <a:noFill/>
          </a:ln>
        </p:spPr>
        <p:txBody>
          <a:bodyPr anchorCtr="0" anchor="ctr" bIns="91425" lIns="91425" spcFirstLastPara="1" rIns="91425" wrap="square" tIns="91425">
            <a:noAutofit/>
          </a:bodyPr>
          <a:lstStyle/>
          <a:p>
            <a:pPr indent="0" lvl="0" marL="0" marR="0" rtl="0" algn="r">
              <a:lnSpc>
                <a:spcPct val="100000"/>
              </a:lnSpc>
              <a:spcBef>
                <a:spcPts val="0"/>
              </a:spcBef>
              <a:spcAft>
                <a:spcPts val="0"/>
              </a:spcAft>
              <a:buClr>
                <a:schemeClr val="dk1"/>
              </a:buClr>
              <a:buSzPts val="2800"/>
              <a:buFont typeface="Calibri"/>
              <a:buNone/>
            </a:pPr>
            <a:r>
              <a:t/>
            </a:r>
            <a:endParaRPr b="1" i="1" sz="2800" u="none" cap="none" strike="noStrike">
              <a:solidFill>
                <a:srgbClr val="085160"/>
              </a:solidFill>
              <a:latin typeface="Corbel"/>
              <a:ea typeface="Corbel"/>
              <a:cs typeface="Corbel"/>
              <a:sym typeface="Corbel"/>
            </a:endParaRPr>
          </a:p>
        </p:txBody>
      </p:sp>
      <p:sp>
        <p:nvSpPr>
          <p:cNvPr id="603" name="Google Shape;603;p21"/>
          <p:cNvSpPr/>
          <p:nvPr/>
        </p:nvSpPr>
        <p:spPr>
          <a:xfrm>
            <a:off x="1725220" y="3984208"/>
            <a:ext cx="65" cy="276999"/>
          </a:xfrm>
          <a:prstGeom prst="rect">
            <a:avLst/>
          </a:prstGeom>
          <a:no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0" i="0" sz="1400" u="none" cap="none" strike="noStrike">
              <a:solidFill>
                <a:schemeClr val="dk1"/>
              </a:solidFill>
              <a:latin typeface="Corbel"/>
              <a:ea typeface="Corbel"/>
              <a:cs typeface="Corbel"/>
              <a:sym typeface="Corbel"/>
            </a:endParaRPr>
          </a:p>
        </p:txBody>
      </p:sp>
      <p:sp>
        <p:nvSpPr>
          <p:cNvPr id="604" name="Google Shape;604;p21"/>
          <p:cNvSpPr/>
          <p:nvPr/>
        </p:nvSpPr>
        <p:spPr>
          <a:xfrm>
            <a:off x="3676630" y="3552062"/>
            <a:ext cx="65" cy="276999"/>
          </a:xfrm>
          <a:prstGeom prst="rect">
            <a:avLst/>
          </a:prstGeom>
          <a:noFill/>
          <a:ln>
            <a:noFill/>
          </a:ln>
        </p:spPr>
        <p:txBody>
          <a:bodyPr anchorCtr="0" anchor="t" bIns="0" lIns="0" spcFirstLastPara="1" rIns="0" wrap="square" tIns="0">
            <a:noAutofit/>
          </a:bodyPr>
          <a:lstStyle/>
          <a:p>
            <a:pPr indent="0" lvl="0" marL="0" marR="0" rtl="0" algn="l">
              <a:lnSpc>
                <a:spcPct val="100000"/>
              </a:lnSpc>
              <a:spcBef>
                <a:spcPts val="0"/>
              </a:spcBef>
              <a:spcAft>
                <a:spcPts val="0"/>
              </a:spcAft>
              <a:buClr>
                <a:srgbClr val="000000"/>
              </a:buClr>
              <a:buSzPts val="1400"/>
              <a:buFont typeface="Arial"/>
              <a:buNone/>
            </a:pPr>
            <a:r>
              <a:t/>
            </a:r>
            <a:endParaRPr b="1" i="0" sz="1400" u="none" cap="none" strike="noStrike">
              <a:solidFill>
                <a:schemeClr val="dk1"/>
              </a:solidFill>
              <a:latin typeface="Corbel"/>
              <a:ea typeface="Corbel"/>
              <a:cs typeface="Corbel"/>
              <a:sym typeface="Corbel"/>
            </a:endParaRPr>
          </a:p>
        </p:txBody>
      </p:sp>
      <p:sp>
        <p:nvSpPr>
          <p:cNvPr id="605" name="Google Shape;605;p21"/>
          <p:cNvSpPr txBox="1"/>
          <p:nvPr/>
        </p:nvSpPr>
        <p:spPr>
          <a:xfrm>
            <a:off x="2445166" y="1475829"/>
            <a:ext cx="8329200" cy="5016900"/>
          </a:xfrm>
          <a:prstGeom prst="rect">
            <a:avLst/>
          </a:prstGeom>
          <a:noFill/>
          <a:ln>
            <a:noFill/>
          </a:ln>
        </p:spPr>
        <p:txBody>
          <a:bodyPr anchorCtr="0" anchor="t" bIns="45700" lIns="91425" spcFirstLastPara="1" rIns="91425" wrap="square" tIns="45700">
            <a:noAutofit/>
          </a:bodyPr>
          <a:lstStyle/>
          <a:p>
            <a:pPr indent="0" lvl="0" marL="0" marR="0" rtl="0" algn="l">
              <a:lnSpc>
                <a:spcPct val="100000"/>
              </a:lnSpc>
              <a:spcBef>
                <a:spcPts val="0"/>
              </a:spcBef>
              <a:spcAft>
                <a:spcPts val="0"/>
              </a:spcAft>
              <a:buClr>
                <a:srgbClr val="000000"/>
              </a:buClr>
              <a:buSzPts val="2000"/>
              <a:buFont typeface="Arial"/>
              <a:buNone/>
            </a:pPr>
            <a:r>
              <a:rPr b="1" i="0" lang="fr-FR" sz="2000" u="none" cap="none" strike="noStrike">
                <a:solidFill>
                  <a:schemeClr val="dk1"/>
                </a:solidFill>
                <a:latin typeface="Corbel"/>
                <a:ea typeface="Corbel"/>
                <a:cs typeface="Corbel"/>
                <a:sym typeface="Corbel"/>
              </a:rPr>
              <a:t>Health</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Healthy food and sustainable agriculture</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Low-impact mobility</a:t>
            </a:r>
            <a:endParaRPr b="0" i="0" sz="1400" u="none" cap="none" strike="noStrike">
              <a:solidFill>
                <a:srgbClr val="000000"/>
              </a:solidFill>
              <a:latin typeface="Corbel"/>
              <a:ea typeface="Corbel"/>
              <a:cs typeface="Corbel"/>
              <a:sym typeface="Corbel"/>
            </a:endParaRPr>
          </a:p>
          <a:p>
            <a:pPr indent="0" lvl="1" marL="457200" marR="0" rtl="0" algn="l">
              <a:lnSpc>
                <a:spcPct val="100000"/>
              </a:lnSpc>
              <a:spcBef>
                <a:spcPts val="0"/>
              </a:spcBef>
              <a:spcAft>
                <a:spcPts val="0"/>
              </a:spcAft>
              <a:buClr>
                <a:srgbClr val="000000"/>
              </a:buClr>
              <a:buSzPts val="2000"/>
              <a:buFont typeface="Arial"/>
              <a:buNone/>
            </a:pPr>
            <a:r>
              <a:t/>
            </a:r>
            <a:endParaRPr b="0" i="0" sz="2000" u="none" cap="none" strike="noStrike">
              <a:solidFill>
                <a:srgbClr val="000000"/>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2000"/>
              <a:buFont typeface="Arial"/>
              <a:buNone/>
            </a:pPr>
            <a:r>
              <a:rPr b="1" i="0" lang="fr-FR" sz="2000" u="none" cap="none" strike="noStrike">
                <a:solidFill>
                  <a:schemeClr val="dk1"/>
                </a:solidFill>
                <a:latin typeface="Corbel"/>
                <a:ea typeface="Corbel"/>
                <a:cs typeface="Corbel"/>
                <a:sym typeface="Corbel"/>
              </a:rPr>
              <a:t>Housing and comfort</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Source reduction – less waste</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Thermal comfort levels</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Lower energy bills</a:t>
            </a:r>
            <a:endParaRPr b="0" i="0" sz="1400" u="none" cap="none" strike="noStrike">
              <a:solidFill>
                <a:srgbClr val="000000"/>
              </a:solidFill>
              <a:latin typeface="Corbel"/>
              <a:ea typeface="Corbel"/>
              <a:cs typeface="Corbel"/>
              <a:sym typeface="Corbel"/>
            </a:endParaRPr>
          </a:p>
          <a:p>
            <a:pPr indent="0" lvl="1" marL="457200" marR="0" rtl="0" algn="l">
              <a:lnSpc>
                <a:spcPct val="100000"/>
              </a:lnSpc>
              <a:spcBef>
                <a:spcPts val="0"/>
              </a:spcBef>
              <a:spcAft>
                <a:spcPts val="0"/>
              </a:spcAft>
              <a:buClr>
                <a:srgbClr val="000000"/>
              </a:buClr>
              <a:buSzPts val="2000"/>
              <a:buFont typeface="Arial"/>
              <a:buNone/>
            </a:pPr>
            <a:r>
              <a:t/>
            </a:r>
            <a:endParaRPr b="0" i="0" sz="2000" u="none" cap="none" strike="noStrike">
              <a:solidFill>
                <a:srgbClr val="000000"/>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2000"/>
              <a:buFont typeface="Arial"/>
              <a:buNone/>
            </a:pPr>
            <a:r>
              <a:rPr b="1" i="0" lang="fr-FR" sz="2000" u="none" cap="none" strike="noStrike">
                <a:solidFill>
                  <a:schemeClr val="dk1"/>
                </a:solidFill>
                <a:latin typeface="Corbel"/>
                <a:ea typeface="Corbel"/>
                <a:cs typeface="Corbel"/>
                <a:sym typeface="Corbel"/>
              </a:rPr>
              <a:t>World peace</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Energy and geopolitical independence</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Political stability</a:t>
            </a:r>
            <a:endParaRPr b="0" i="0" sz="1400" u="none" cap="none" strike="noStrike">
              <a:solidFill>
                <a:srgbClr val="000000"/>
              </a:solidFill>
              <a:latin typeface="Corbel"/>
              <a:ea typeface="Corbel"/>
              <a:cs typeface="Corbel"/>
              <a:sym typeface="Corbel"/>
            </a:endParaRPr>
          </a:p>
          <a:p>
            <a:pPr indent="0" lvl="1" marL="457200" marR="0" rtl="0" algn="l">
              <a:lnSpc>
                <a:spcPct val="100000"/>
              </a:lnSpc>
              <a:spcBef>
                <a:spcPts val="0"/>
              </a:spcBef>
              <a:spcAft>
                <a:spcPts val="0"/>
              </a:spcAft>
              <a:buClr>
                <a:srgbClr val="000000"/>
              </a:buClr>
              <a:buSzPts val="2000"/>
              <a:buFont typeface="Arial"/>
              <a:buNone/>
            </a:pPr>
            <a:r>
              <a:t/>
            </a:r>
            <a:endParaRPr b="0" i="0" sz="2000" u="none" cap="none" strike="noStrike">
              <a:solidFill>
                <a:srgbClr val="000000"/>
              </a:solidFill>
              <a:latin typeface="Corbel"/>
              <a:ea typeface="Corbel"/>
              <a:cs typeface="Corbel"/>
              <a:sym typeface="Corbel"/>
            </a:endParaRPr>
          </a:p>
          <a:p>
            <a:pPr indent="0" lvl="0" marL="0" marR="0" rtl="0" algn="l">
              <a:lnSpc>
                <a:spcPct val="100000"/>
              </a:lnSpc>
              <a:spcBef>
                <a:spcPts val="0"/>
              </a:spcBef>
              <a:spcAft>
                <a:spcPts val="0"/>
              </a:spcAft>
              <a:buClr>
                <a:srgbClr val="000000"/>
              </a:buClr>
              <a:buSzPts val="2000"/>
              <a:buFont typeface="Arial"/>
              <a:buNone/>
            </a:pPr>
            <a:r>
              <a:rPr b="1" i="0" lang="fr-FR" sz="2000" u="none" cap="none" strike="noStrike">
                <a:solidFill>
                  <a:schemeClr val="dk1"/>
                </a:solidFill>
                <a:latin typeface="Corbel"/>
                <a:ea typeface="Corbel"/>
                <a:cs typeface="Corbel"/>
                <a:sym typeface="Corbel"/>
              </a:rPr>
              <a:t>Economy</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Innovation </a:t>
            </a:r>
            <a:endParaRPr b="0" i="0" sz="1400" u="none" cap="none" strike="noStrike">
              <a:solidFill>
                <a:srgbClr val="000000"/>
              </a:solidFill>
              <a:latin typeface="Corbel"/>
              <a:ea typeface="Corbel"/>
              <a:cs typeface="Corbel"/>
              <a:sym typeface="Corbel"/>
            </a:endParaRPr>
          </a:p>
          <a:p>
            <a:pPr indent="-285750" lvl="1" marL="742950" marR="0" rtl="0" algn="l">
              <a:lnSpc>
                <a:spcPct val="100000"/>
              </a:lnSpc>
              <a:spcBef>
                <a:spcPts val="0"/>
              </a:spcBef>
              <a:spcAft>
                <a:spcPts val="0"/>
              </a:spcAft>
              <a:buClr>
                <a:srgbClr val="000000"/>
              </a:buClr>
              <a:buSzPts val="2000"/>
              <a:buFont typeface="Arial"/>
              <a:buChar char="•"/>
            </a:pPr>
            <a:r>
              <a:rPr b="0" i="0" lang="fr-FR" sz="2000" u="none" cap="none" strike="noStrike">
                <a:solidFill>
                  <a:srgbClr val="000000"/>
                </a:solidFill>
                <a:latin typeface="Corbel"/>
                <a:ea typeface="Corbel"/>
                <a:cs typeface="Corbel"/>
                <a:sym typeface="Corbel"/>
              </a:rPr>
              <a:t>Jobs</a:t>
            </a:r>
            <a:endParaRPr b="0" i="0" sz="2000" u="none" cap="none" strike="noStrike">
              <a:solidFill>
                <a:srgbClr val="000000"/>
              </a:solidFill>
              <a:latin typeface="Corbel"/>
              <a:ea typeface="Corbel"/>
              <a:cs typeface="Corbel"/>
              <a:sym typeface="Corbel"/>
            </a:endParaRPr>
          </a:p>
        </p:txBody>
      </p:sp>
      <p:pic>
        <p:nvPicPr>
          <p:cNvPr id="606" name="Google Shape;606;p21"/>
          <p:cNvPicPr preferRelativeResize="0"/>
          <p:nvPr/>
        </p:nvPicPr>
        <p:blipFill rotWithShape="1">
          <a:blip r:embed="rId3">
            <a:alphaModFix/>
          </a:blip>
          <a:srcRect b="0" l="0" r="0" t="0"/>
          <a:stretch/>
        </p:blipFill>
        <p:spPr>
          <a:xfrm>
            <a:off x="1639606" y="3099757"/>
            <a:ext cx="720000" cy="720000"/>
          </a:xfrm>
          <a:prstGeom prst="rect">
            <a:avLst/>
          </a:prstGeom>
          <a:noFill/>
          <a:ln>
            <a:noFill/>
          </a:ln>
        </p:spPr>
      </p:pic>
      <p:pic>
        <p:nvPicPr>
          <p:cNvPr id="607" name="Google Shape;607;p21"/>
          <p:cNvPicPr preferRelativeResize="0"/>
          <p:nvPr/>
        </p:nvPicPr>
        <p:blipFill rotWithShape="1">
          <a:blip r:embed="rId4">
            <a:alphaModFix/>
          </a:blip>
          <a:srcRect b="0" l="0" r="0" t="0"/>
          <a:stretch/>
        </p:blipFill>
        <p:spPr>
          <a:xfrm>
            <a:off x="1721806" y="4370828"/>
            <a:ext cx="720000" cy="720000"/>
          </a:xfrm>
          <a:prstGeom prst="rect">
            <a:avLst/>
          </a:prstGeom>
          <a:noFill/>
          <a:ln>
            <a:noFill/>
          </a:ln>
        </p:spPr>
      </p:pic>
      <p:pic>
        <p:nvPicPr>
          <p:cNvPr id="608" name="Google Shape;608;p21"/>
          <p:cNvPicPr preferRelativeResize="0"/>
          <p:nvPr/>
        </p:nvPicPr>
        <p:blipFill rotWithShape="1">
          <a:blip r:embed="rId5">
            <a:alphaModFix/>
          </a:blip>
          <a:srcRect b="0" l="0" r="0" t="0"/>
          <a:stretch/>
        </p:blipFill>
        <p:spPr>
          <a:xfrm>
            <a:off x="1670326" y="5517000"/>
            <a:ext cx="720000" cy="720000"/>
          </a:xfrm>
          <a:prstGeom prst="rect">
            <a:avLst/>
          </a:prstGeom>
          <a:noFill/>
          <a:ln>
            <a:noFill/>
          </a:ln>
        </p:spPr>
      </p:pic>
      <p:pic>
        <p:nvPicPr>
          <p:cNvPr id="609" name="Google Shape;609;p21"/>
          <p:cNvPicPr preferRelativeResize="0"/>
          <p:nvPr/>
        </p:nvPicPr>
        <p:blipFill rotWithShape="1">
          <a:blip r:embed="rId6">
            <a:alphaModFix/>
          </a:blip>
          <a:srcRect b="0" l="0" r="0" t="0"/>
          <a:stretch/>
        </p:blipFill>
        <p:spPr>
          <a:xfrm>
            <a:off x="1625663" y="1879195"/>
            <a:ext cx="720000" cy="720000"/>
          </a:xfrm>
          <a:prstGeom prst="rect">
            <a:avLst/>
          </a:prstGeom>
          <a:noFill/>
          <a:ln>
            <a:noFill/>
          </a:ln>
        </p:spPr>
      </p:pic>
      <p:sp>
        <p:nvSpPr>
          <p:cNvPr id="610" name="Google Shape;610;p21"/>
          <p:cNvSpPr txBox="1"/>
          <p:nvPr>
            <p:ph type="title"/>
          </p:nvPr>
        </p:nvSpPr>
        <p:spPr>
          <a:xfrm>
            <a:off x="1225200" y="786172"/>
            <a:ext cx="8028900" cy="648000"/>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Less CO</a:t>
            </a:r>
            <a:r>
              <a:rPr baseline="-25000" lang="fr-FR">
                <a:solidFill>
                  <a:schemeClr val="dk2"/>
                </a:solidFill>
                <a:latin typeface="Corbel"/>
                <a:ea typeface="Corbel"/>
                <a:cs typeface="Corbel"/>
                <a:sym typeface="Corbel"/>
              </a:rPr>
              <a:t>2</a:t>
            </a:r>
            <a:r>
              <a:rPr lang="fr-FR">
                <a:solidFill>
                  <a:schemeClr val="dk2"/>
                </a:solidFill>
                <a:latin typeface="Corbel"/>
                <a:ea typeface="Corbel"/>
                <a:cs typeface="Corbel"/>
                <a:sym typeface="Corbel"/>
              </a:rPr>
              <a:t>, better quality of life</a:t>
            </a:r>
            <a:endParaRPr>
              <a:solidFill>
                <a:schemeClr val="dk2"/>
              </a:solidFill>
              <a:latin typeface="Corbel"/>
              <a:ea typeface="Corbel"/>
              <a:cs typeface="Corbel"/>
              <a:sym typeface="Corbel"/>
            </a:endParaRPr>
          </a:p>
        </p:txBody>
      </p:sp>
      <p:pic>
        <p:nvPicPr>
          <p:cNvPr id="611" name="Google Shape;611;p21"/>
          <p:cNvPicPr preferRelativeResize="0"/>
          <p:nvPr/>
        </p:nvPicPr>
        <p:blipFill>
          <a:blip r:embed="rId7">
            <a:alphaModFix/>
          </a:blip>
          <a:stretch>
            <a:fillRect/>
          </a:stretch>
        </p:blipFill>
        <p:spPr>
          <a:xfrm>
            <a:off x="11007925" y="5566900"/>
            <a:ext cx="1190625" cy="1228725"/>
          </a:xfrm>
          <a:prstGeom prst="rect">
            <a:avLst/>
          </a:prstGeom>
          <a:noFill/>
          <a:ln>
            <a:noFill/>
          </a:ln>
        </p:spPr>
      </p:pic>
    </p:spTree>
  </p:cSld>
  <p:clrMapOvr>
    <a:masterClrMapping/>
  </p:clrMapOvr>
</p:sld>
</file>

<file path=ppt/slides/slide20.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15" name="Shape 615"/>
        <p:cNvGrpSpPr/>
        <p:nvPr/>
      </p:nvGrpSpPr>
      <p:grpSpPr>
        <a:xfrm>
          <a:off x="0" y="0"/>
          <a:ext cx="0" cy="0"/>
          <a:chOff x="0" y="0"/>
          <a:chExt cx="0" cy="0"/>
        </a:xfrm>
      </p:grpSpPr>
      <p:sp>
        <p:nvSpPr>
          <p:cNvPr id="616" name="Google Shape;616;p22"/>
          <p:cNvSpPr txBox="1"/>
          <p:nvPr>
            <p:ph type="title"/>
          </p:nvPr>
        </p:nvSpPr>
        <p:spPr>
          <a:xfrm>
            <a:off x="768000" y="786172"/>
            <a:ext cx="8028892" cy="980728"/>
          </a:xfrm>
          <a:prstGeom prst="rect">
            <a:avLst/>
          </a:prstGeom>
          <a:noFill/>
          <a:ln>
            <a:noFill/>
          </a:ln>
        </p:spPr>
        <p:txBody>
          <a:bodyPr anchorCtr="0" anchor="ctr" bIns="45700" lIns="91425" spcFirstLastPara="1" rIns="91425" wrap="square" tIns="45700">
            <a:noAutofit/>
          </a:bodyPr>
          <a:lstStyle/>
          <a:p>
            <a:pPr indent="0" lvl="0" marL="0" marR="0" rtl="0" algn="l">
              <a:lnSpc>
                <a:spcPct val="90000"/>
              </a:lnSpc>
              <a:spcBef>
                <a:spcPts val="0"/>
              </a:spcBef>
              <a:spcAft>
                <a:spcPts val="0"/>
              </a:spcAft>
              <a:buSzPts val="1400"/>
              <a:buNone/>
            </a:pPr>
            <a:r>
              <a:rPr lang="fr-FR">
                <a:solidFill>
                  <a:schemeClr val="dk2"/>
                </a:solidFill>
                <a:latin typeface="Corbel"/>
                <a:ea typeface="Corbel"/>
                <a:cs typeface="Corbel"/>
                <a:sym typeface="Corbel"/>
              </a:rPr>
              <a:t>How do we make choices?</a:t>
            </a:r>
            <a:endParaRPr>
              <a:solidFill>
                <a:schemeClr val="dk2"/>
              </a:solidFill>
              <a:latin typeface="Corbel"/>
              <a:ea typeface="Corbel"/>
              <a:cs typeface="Corbel"/>
              <a:sym typeface="Corbel"/>
            </a:endParaRPr>
          </a:p>
        </p:txBody>
      </p:sp>
      <p:sp>
        <p:nvSpPr>
          <p:cNvPr id="617" name="Google Shape;617;p22"/>
          <p:cNvSpPr txBox="1"/>
          <p:nvPr>
            <p:ph idx="1" type="body"/>
          </p:nvPr>
        </p:nvSpPr>
        <p:spPr>
          <a:xfrm>
            <a:off x="1517904" y="4034524"/>
            <a:ext cx="10112200" cy="2409131"/>
          </a:xfrm>
          <a:prstGeom prst="rect">
            <a:avLst/>
          </a:prstGeom>
          <a:noFill/>
          <a:ln>
            <a:noFill/>
          </a:ln>
        </p:spPr>
        <p:txBody>
          <a:bodyPr anchorCtr="0" anchor="t" bIns="45700" lIns="91425" spcFirstLastPara="1" rIns="91425" wrap="square" tIns="45700">
            <a:noAutofit/>
          </a:bodyPr>
          <a:lstStyle/>
          <a:p>
            <a:pPr indent="0" lvl="0" marL="0" rtl="0" algn="l">
              <a:lnSpc>
                <a:spcPct val="100000"/>
              </a:lnSpc>
              <a:spcBef>
                <a:spcPts val="0"/>
              </a:spcBef>
              <a:spcAft>
                <a:spcPts val="0"/>
              </a:spcAft>
              <a:buSzPts val="2400"/>
              <a:buNone/>
            </a:pPr>
            <a:r>
              <a:rPr lang="fr-FR">
                <a:latin typeface="Corbel"/>
                <a:ea typeface="Corbel"/>
                <a:cs typeface="Corbel"/>
                <a:sym typeface="Corbel"/>
              </a:rPr>
              <a:t>Stand back and think about the </a:t>
            </a:r>
            <a:r>
              <a:rPr lang="fr-FR">
                <a:solidFill>
                  <a:srgbClr val="C55A11"/>
                </a:solidFill>
                <a:latin typeface="Corbel"/>
                <a:ea typeface="Corbel"/>
                <a:cs typeface="Corbel"/>
                <a:sym typeface="Corbel"/>
              </a:rPr>
              <a:t>opportunities</a:t>
            </a:r>
            <a:r>
              <a:rPr lang="fr-FR">
                <a:latin typeface="Corbel"/>
                <a:ea typeface="Corbel"/>
                <a:cs typeface="Corbel"/>
                <a:sym typeface="Corbel"/>
              </a:rPr>
              <a:t> of the low carbon transition.</a:t>
            </a:r>
            <a:endParaRPr>
              <a:latin typeface="Corbel"/>
              <a:ea typeface="Corbel"/>
              <a:cs typeface="Corbel"/>
              <a:sym typeface="Corbel"/>
            </a:endParaRPr>
          </a:p>
          <a:p>
            <a:pPr indent="0" lvl="0" marL="0" rtl="0" algn="l">
              <a:lnSpc>
                <a:spcPct val="100000"/>
              </a:lnSpc>
              <a:spcBef>
                <a:spcPts val="600"/>
              </a:spcBef>
              <a:spcAft>
                <a:spcPts val="0"/>
              </a:spcAft>
              <a:buSzPts val="2400"/>
              <a:buNone/>
            </a:pPr>
            <a:r>
              <a:t/>
            </a:r>
            <a:endParaRPr>
              <a:latin typeface="Corbel"/>
              <a:ea typeface="Corbel"/>
              <a:cs typeface="Corbel"/>
              <a:sym typeface="Corbel"/>
            </a:endParaRPr>
          </a:p>
          <a:p>
            <a:pPr indent="0" lvl="0" marL="0" rtl="0" algn="l">
              <a:lnSpc>
                <a:spcPct val="100000"/>
              </a:lnSpc>
              <a:spcBef>
                <a:spcPts val="600"/>
              </a:spcBef>
              <a:spcAft>
                <a:spcPts val="0"/>
              </a:spcAft>
              <a:buSzPts val="2400"/>
              <a:buNone/>
            </a:pPr>
            <a:r>
              <a:rPr lang="fr-FR">
                <a:latin typeface="Corbel"/>
                <a:ea typeface="Corbel"/>
                <a:cs typeface="Corbel"/>
                <a:sym typeface="Corbel"/>
              </a:rPr>
              <a:t>Include long-term action in </a:t>
            </a:r>
            <a:r>
              <a:rPr lang="fr-FR">
                <a:solidFill>
                  <a:srgbClr val="C55A11"/>
                </a:solidFill>
                <a:latin typeface="Corbel"/>
                <a:ea typeface="Corbel"/>
                <a:cs typeface="Corbel"/>
                <a:sym typeface="Corbel"/>
              </a:rPr>
              <a:t>global strategy</a:t>
            </a:r>
            <a:r>
              <a:rPr lang="fr-FR">
                <a:latin typeface="Corbel"/>
                <a:ea typeface="Corbel"/>
                <a:cs typeface="Corbel"/>
                <a:sym typeface="Corbel"/>
              </a:rPr>
              <a:t>.</a:t>
            </a:r>
            <a:endParaRPr>
              <a:latin typeface="Corbel"/>
              <a:ea typeface="Corbel"/>
              <a:cs typeface="Corbel"/>
              <a:sym typeface="Corbel"/>
            </a:endParaRPr>
          </a:p>
          <a:p>
            <a:pPr indent="0" lvl="0" marL="0" rtl="0" algn="l">
              <a:lnSpc>
                <a:spcPct val="100000"/>
              </a:lnSpc>
              <a:spcBef>
                <a:spcPts val="600"/>
              </a:spcBef>
              <a:spcAft>
                <a:spcPts val="0"/>
              </a:spcAft>
              <a:buSzPts val="2400"/>
              <a:buNone/>
            </a:pPr>
            <a:r>
              <a:t/>
            </a:r>
            <a:endParaRPr>
              <a:latin typeface="Corbel"/>
              <a:ea typeface="Corbel"/>
              <a:cs typeface="Corbel"/>
              <a:sym typeface="Corbel"/>
            </a:endParaRPr>
          </a:p>
          <a:p>
            <a:pPr indent="0" lvl="0" marL="0" rtl="0" algn="l">
              <a:lnSpc>
                <a:spcPct val="100000"/>
              </a:lnSpc>
              <a:spcBef>
                <a:spcPts val="600"/>
              </a:spcBef>
              <a:spcAft>
                <a:spcPts val="0"/>
              </a:spcAft>
              <a:buSzPts val="2400"/>
              <a:buNone/>
            </a:pPr>
            <a:r>
              <a:rPr lang="fr-FR">
                <a:latin typeface="Corbel"/>
                <a:ea typeface="Corbel"/>
                <a:cs typeface="Corbel"/>
                <a:sym typeface="Corbel"/>
              </a:rPr>
              <a:t>Monitor and evaluate the impact of measures taken, using </a:t>
            </a:r>
            <a:r>
              <a:rPr lang="fr-FR">
                <a:solidFill>
                  <a:srgbClr val="C55A11"/>
                </a:solidFill>
                <a:latin typeface="Corbel"/>
                <a:ea typeface="Corbel"/>
                <a:cs typeface="Corbel"/>
                <a:sym typeface="Corbel"/>
              </a:rPr>
              <a:t>indicators</a:t>
            </a:r>
            <a:r>
              <a:rPr lang="fr-FR">
                <a:latin typeface="Corbel"/>
                <a:ea typeface="Corbel"/>
                <a:cs typeface="Corbel"/>
                <a:sym typeface="Corbel"/>
              </a:rPr>
              <a:t> and successive carbon assessments.</a:t>
            </a:r>
            <a:endParaRPr>
              <a:latin typeface="Corbel"/>
              <a:ea typeface="Corbel"/>
              <a:cs typeface="Corbel"/>
              <a:sym typeface="Corbel"/>
            </a:endParaRPr>
          </a:p>
          <a:p>
            <a:pPr indent="-228600" lvl="0" marL="457200" marR="0" rtl="0" algn="l">
              <a:lnSpc>
                <a:spcPct val="90000"/>
              </a:lnSpc>
              <a:spcBef>
                <a:spcPts val="1080"/>
              </a:spcBef>
              <a:spcAft>
                <a:spcPts val="0"/>
              </a:spcAft>
              <a:buClr>
                <a:srgbClr val="F79124"/>
              </a:buClr>
              <a:buSzPts val="2400"/>
              <a:buFont typeface="Arial"/>
              <a:buNone/>
            </a:pPr>
            <a:r>
              <a:t/>
            </a:r>
            <a:endParaRPr>
              <a:latin typeface="Corbel"/>
              <a:ea typeface="Corbel"/>
              <a:cs typeface="Corbel"/>
              <a:sym typeface="Corbel"/>
            </a:endParaRPr>
          </a:p>
        </p:txBody>
      </p:sp>
      <p:pic>
        <p:nvPicPr>
          <p:cNvPr id="618" name="Google Shape;618;p22"/>
          <p:cNvPicPr preferRelativeResize="0"/>
          <p:nvPr/>
        </p:nvPicPr>
        <p:blipFill rotWithShape="1">
          <a:blip r:embed="rId3">
            <a:alphaModFix/>
          </a:blip>
          <a:srcRect b="0" l="0" r="0" t="0"/>
          <a:stretch/>
        </p:blipFill>
        <p:spPr>
          <a:xfrm>
            <a:off x="4584000" y="1479039"/>
            <a:ext cx="2304256" cy="2304256"/>
          </a:xfrm>
          <a:prstGeom prst="rect">
            <a:avLst/>
          </a:prstGeom>
          <a:noFill/>
          <a:ln>
            <a:noFill/>
          </a:ln>
        </p:spPr>
      </p:pic>
      <p:grpSp>
        <p:nvGrpSpPr>
          <p:cNvPr id="619" name="Google Shape;619;p22"/>
          <p:cNvGrpSpPr/>
          <p:nvPr/>
        </p:nvGrpSpPr>
        <p:grpSpPr>
          <a:xfrm>
            <a:off x="418636" y="4682778"/>
            <a:ext cx="842941" cy="780944"/>
            <a:chOff x="27810" y="4721510"/>
            <a:chExt cx="842941" cy="780944"/>
          </a:xfrm>
        </p:grpSpPr>
        <p:pic>
          <p:nvPicPr>
            <p:cNvPr id="620" name="Google Shape;620;p22"/>
            <p:cNvPicPr preferRelativeResize="0"/>
            <p:nvPr/>
          </p:nvPicPr>
          <p:blipFill rotWithShape="1">
            <a:blip r:embed="rId4">
              <a:alphaModFix/>
            </a:blip>
            <a:srcRect b="0" l="0" r="0" t="0"/>
            <a:stretch/>
          </p:blipFill>
          <p:spPr>
            <a:xfrm>
              <a:off x="27810" y="4725144"/>
              <a:ext cx="392289" cy="392289"/>
            </a:xfrm>
            <a:prstGeom prst="rect">
              <a:avLst/>
            </a:prstGeom>
            <a:noFill/>
            <a:ln>
              <a:noFill/>
            </a:ln>
          </p:spPr>
        </p:pic>
        <p:pic>
          <p:nvPicPr>
            <p:cNvPr id="621" name="Google Shape;621;p22"/>
            <p:cNvPicPr preferRelativeResize="0"/>
            <p:nvPr/>
          </p:nvPicPr>
          <p:blipFill rotWithShape="1">
            <a:blip r:embed="rId4">
              <a:alphaModFix/>
            </a:blip>
            <a:srcRect b="0" l="0" r="0" t="0"/>
            <a:stretch/>
          </p:blipFill>
          <p:spPr>
            <a:xfrm>
              <a:off x="478462" y="4721510"/>
              <a:ext cx="392289" cy="392289"/>
            </a:xfrm>
            <a:prstGeom prst="rect">
              <a:avLst/>
            </a:prstGeom>
            <a:noFill/>
            <a:ln>
              <a:noFill/>
            </a:ln>
          </p:spPr>
        </p:pic>
        <p:pic>
          <p:nvPicPr>
            <p:cNvPr id="622" name="Google Shape;622;p22"/>
            <p:cNvPicPr preferRelativeResize="0"/>
            <p:nvPr/>
          </p:nvPicPr>
          <p:blipFill rotWithShape="1">
            <a:blip r:embed="rId4">
              <a:alphaModFix/>
            </a:blip>
            <a:srcRect b="0" l="0" r="0" t="0"/>
            <a:stretch/>
          </p:blipFill>
          <p:spPr>
            <a:xfrm>
              <a:off x="252527" y="5110165"/>
              <a:ext cx="392289" cy="392289"/>
            </a:xfrm>
            <a:prstGeom prst="rect">
              <a:avLst/>
            </a:prstGeom>
            <a:noFill/>
            <a:ln>
              <a:noFill/>
            </a:ln>
          </p:spPr>
        </p:pic>
      </p:grpSp>
      <p:pic>
        <p:nvPicPr>
          <p:cNvPr id="623" name="Google Shape;623;p22"/>
          <p:cNvPicPr preferRelativeResize="0"/>
          <p:nvPr/>
        </p:nvPicPr>
        <p:blipFill rotWithShape="1">
          <a:blip r:embed="rId5">
            <a:alphaModFix/>
          </a:blip>
          <a:srcRect b="0" l="0" r="0" t="0"/>
          <a:stretch/>
        </p:blipFill>
        <p:spPr>
          <a:xfrm flipH="1">
            <a:off x="511356" y="5733256"/>
            <a:ext cx="706561" cy="720000"/>
          </a:xfrm>
          <a:prstGeom prst="rect">
            <a:avLst/>
          </a:prstGeom>
          <a:noFill/>
          <a:ln>
            <a:noFill/>
          </a:ln>
        </p:spPr>
      </p:pic>
      <p:pic>
        <p:nvPicPr>
          <p:cNvPr id="624" name="Google Shape;624;p22"/>
          <p:cNvPicPr preferRelativeResize="0"/>
          <p:nvPr/>
        </p:nvPicPr>
        <p:blipFill rotWithShape="1">
          <a:blip r:embed="rId6">
            <a:alphaModFix/>
          </a:blip>
          <a:srcRect b="0" l="0" r="0" t="0"/>
          <a:stretch/>
        </p:blipFill>
        <p:spPr>
          <a:xfrm>
            <a:off x="437480" y="3812591"/>
            <a:ext cx="675859" cy="675859"/>
          </a:xfrm>
          <a:prstGeom prst="rect">
            <a:avLst/>
          </a:prstGeom>
          <a:noFill/>
          <a:ln>
            <a:noFill/>
          </a:ln>
        </p:spPr>
      </p:pic>
      <p:pic>
        <p:nvPicPr>
          <p:cNvPr id="625" name="Google Shape;625;p22"/>
          <p:cNvPicPr preferRelativeResize="0"/>
          <p:nvPr/>
        </p:nvPicPr>
        <p:blipFill>
          <a:blip r:embed="rId7">
            <a:alphaModFix/>
          </a:blip>
          <a:stretch>
            <a:fillRect/>
          </a:stretch>
        </p:blipFill>
        <p:spPr>
          <a:xfrm>
            <a:off x="11007925" y="5566900"/>
            <a:ext cx="1190625" cy="1228725"/>
          </a:xfrm>
          <a:prstGeom prst="rect">
            <a:avLst/>
          </a:prstGeom>
          <a:noFill/>
          <a:ln>
            <a:noFill/>
          </a:ln>
        </p:spPr>
      </p:pic>
    </p:spTree>
  </p:cSld>
  <p:clrMapOvr>
    <a:masterClrMapping/>
  </p:clrMapOvr>
</p:sld>
</file>

<file path=ppt/slides/slide21.xml><?xml version="1.0" encoding="utf-8"?>
<p:sld xmlns:a="http://schemas.openxmlformats.org/drawingml/2006/main" xmlns:r="http://schemas.openxmlformats.org/officeDocument/2006/relationships" xmlns:mc="http://schemas.openxmlformats.org/markup-compatibility/2006" xmlns:mv="urn:schemas-microsoft-com:mac:vml" xmlns:p="http://schemas.openxmlformats.org/presentationml/2006/main"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p:cSld>
    <p:spTree>
      <p:nvGrpSpPr>
        <p:cNvPr id="630" name="Shape 630"/>
        <p:cNvGrpSpPr/>
        <p:nvPr/>
      </p:nvGrpSpPr>
      <p:grpSpPr>
        <a:xfrm>
          <a:off x="0" y="0"/>
          <a:ext cx="0" cy="0"/>
          <a:chOff x="0" y="0"/>
          <a:chExt cx="0" cy="0"/>
        </a:xfrm>
      </p:grpSpPr>
      <p:sp>
        <p:nvSpPr>
          <p:cNvPr id="631" name="Google Shape;631;p23"/>
          <p:cNvSpPr txBox="1"/>
          <p:nvPr>
            <p:ph type="title"/>
          </p:nvPr>
        </p:nvSpPr>
        <p:spPr>
          <a:xfrm>
            <a:off x="768000" y="786172"/>
            <a:ext cx="8028892" cy="980728"/>
          </a:xfrm>
          <a:prstGeom prst="rect">
            <a:avLst/>
          </a:prstGeom>
          <a:noFill/>
          <a:ln>
            <a:noFill/>
          </a:ln>
        </p:spPr>
        <p:txBody>
          <a:bodyPr anchorCtr="0" anchor="ctr" bIns="45700" lIns="91425" spcFirstLastPara="1" rIns="91425" wrap="square" tIns="45700">
            <a:noAutofit/>
          </a:bodyPr>
          <a:lstStyle/>
          <a:p>
            <a:pPr indent="0" lvl="0" marL="0" rtl="0" algn="l">
              <a:lnSpc>
                <a:spcPct val="90000"/>
              </a:lnSpc>
              <a:spcBef>
                <a:spcPts val="0"/>
              </a:spcBef>
              <a:spcAft>
                <a:spcPts val="0"/>
              </a:spcAft>
              <a:buSzPts val="1400"/>
              <a:buNone/>
            </a:pPr>
            <a:r>
              <a:rPr lang="fr-FR" sz="2800">
                <a:solidFill>
                  <a:schemeClr val="dk2"/>
                </a:solidFill>
                <a:latin typeface="Corbel"/>
                <a:ea typeface="Corbel"/>
                <a:cs typeface="Corbel"/>
                <a:sym typeface="Corbel"/>
              </a:rPr>
              <a:t>Key </a:t>
            </a:r>
            <a:r>
              <a:rPr lang="fr-FR" sz="2800">
                <a:solidFill>
                  <a:schemeClr val="dk2"/>
                </a:solidFill>
                <a:latin typeface="Corbel"/>
                <a:ea typeface="Corbel"/>
                <a:cs typeface="Corbel"/>
                <a:sym typeface="Corbel"/>
              </a:rPr>
              <a:t>takeaways</a:t>
            </a:r>
            <a:endParaRPr>
              <a:solidFill>
                <a:schemeClr val="dk2"/>
              </a:solidFill>
              <a:latin typeface="Corbel"/>
              <a:ea typeface="Corbel"/>
              <a:cs typeface="Corbel"/>
              <a:sym typeface="Corbel"/>
            </a:endParaRPr>
          </a:p>
        </p:txBody>
      </p:sp>
      <p:sp>
        <p:nvSpPr>
          <p:cNvPr id="632" name="Google Shape;632;p23"/>
          <p:cNvSpPr txBox="1"/>
          <p:nvPr/>
        </p:nvSpPr>
        <p:spPr>
          <a:xfrm>
            <a:off x="984000" y="1701000"/>
            <a:ext cx="10351453" cy="2958515"/>
          </a:xfrm>
          <a:prstGeom prst="rect">
            <a:avLst/>
          </a:prstGeom>
          <a:noFill/>
          <a:ln>
            <a:noFill/>
          </a:ln>
        </p:spPr>
        <p:txBody>
          <a:bodyPr anchorCtr="0" anchor="t" bIns="45700" lIns="91425" spcFirstLastPara="1" rIns="91425" wrap="square" tIns="45700">
            <a:noAutofit/>
          </a:bodyPr>
          <a:lstStyle/>
          <a:p>
            <a:pPr indent="0" lvl="0" marL="0" marR="0" rtl="0" algn="just">
              <a:lnSpc>
                <a:spcPct val="100000"/>
              </a:lnSpc>
              <a:spcBef>
                <a:spcPts val="0"/>
              </a:spcBef>
              <a:spcAft>
                <a:spcPts val="0"/>
              </a:spcAft>
              <a:buClr>
                <a:srgbClr val="166478"/>
              </a:buClr>
              <a:buSzPts val="2000"/>
              <a:buFont typeface="Arial"/>
              <a:buNone/>
            </a:pPr>
            <a:r>
              <a:rPr b="1" i="0" lang="fr-FR" sz="2000" u="none" cap="none" strike="noStrike">
                <a:solidFill>
                  <a:schemeClr val="dk1"/>
                </a:solidFill>
                <a:latin typeface="Corbel"/>
                <a:ea typeface="Corbel"/>
                <a:cs typeface="Corbel"/>
                <a:sym typeface="Corbel"/>
              </a:rPr>
              <a:t>Reducing greenhouse gas emissions can yield many </a:t>
            </a:r>
            <a:r>
              <a:rPr b="1" i="0" lang="fr-FR" sz="2000" u="none" cap="none" strike="noStrike">
                <a:solidFill>
                  <a:srgbClr val="C55A11"/>
                </a:solidFill>
                <a:latin typeface="Corbel"/>
                <a:ea typeface="Corbel"/>
                <a:cs typeface="Corbel"/>
                <a:sym typeface="Corbel"/>
              </a:rPr>
              <a:t>benefits</a:t>
            </a:r>
            <a:r>
              <a:rPr b="1" i="0" lang="fr-FR" sz="2000" u="none" cap="none" strike="noStrike">
                <a:solidFill>
                  <a:schemeClr val="dk1"/>
                </a:solidFill>
                <a:latin typeface="Corbel"/>
                <a:ea typeface="Corbel"/>
                <a:cs typeface="Corbel"/>
                <a:sym typeface="Corbel"/>
              </a:rPr>
              <a:t> in terms of sustainable development.</a:t>
            </a:r>
            <a:endParaRPr b="1" i="0" sz="2000" u="none" cap="none" strike="noStrike">
              <a:solidFill>
                <a:schemeClr val="dk1"/>
              </a:solidFill>
              <a:latin typeface="Corbel"/>
              <a:ea typeface="Corbel"/>
              <a:cs typeface="Corbel"/>
              <a:sym typeface="Corbel"/>
            </a:endParaRPr>
          </a:p>
          <a:p>
            <a:pPr indent="0" lvl="0" marL="0" marR="0" rtl="0" algn="just">
              <a:lnSpc>
                <a:spcPct val="100000"/>
              </a:lnSpc>
              <a:spcBef>
                <a:spcPts val="3000"/>
              </a:spcBef>
              <a:spcAft>
                <a:spcPts val="0"/>
              </a:spcAft>
              <a:buClr>
                <a:srgbClr val="166478"/>
              </a:buClr>
              <a:buSzPts val="2000"/>
              <a:buFont typeface="Arial"/>
              <a:buNone/>
            </a:pPr>
            <a:r>
              <a:rPr b="1" i="0" lang="fr-FR" sz="2000" u="none" cap="none" strike="noStrike">
                <a:solidFill>
                  <a:schemeClr val="dk1"/>
                </a:solidFill>
                <a:latin typeface="Corbel"/>
                <a:ea typeface="Corbel"/>
                <a:cs typeface="Corbel"/>
                <a:sym typeface="Corbel"/>
              </a:rPr>
              <a:t>To begin the low carbon transition, carbon criteria must be included in a </a:t>
            </a:r>
            <a:r>
              <a:rPr b="1" i="0" lang="fr-FR" sz="2000" u="none" cap="none" strike="noStrike">
                <a:solidFill>
                  <a:srgbClr val="C55A11"/>
                </a:solidFill>
                <a:latin typeface="Corbel"/>
                <a:ea typeface="Corbel"/>
                <a:cs typeface="Corbel"/>
                <a:sym typeface="Corbel"/>
              </a:rPr>
              <a:t>global strategy</a:t>
            </a:r>
            <a:r>
              <a:rPr b="1" i="0" lang="fr-FR" sz="2000" u="none" cap="none" strike="noStrike">
                <a:solidFill>
                  <a:schemeClr val="dk1"/>
                </a:solidFill>
                <a:latin typeface="Corbel"/>
                <a:ea typeface="Corbel"/>
                <a:cs typeface="Corbel"/>
                <a:sym typeface="Corbel"/>
              </a:rPr>
              <a:t>. The transition must be pursued at all levels – government, organizations, individual citizens.</a:t>
            </a:r>
            <a:endParaRPr b="0" i="0" sz="1400" u="none" cap="none" strike="noStrike">
              <a:solidFill>
                <a:srgbClr val="000000"/>
              </a:solidFill>
              <a:latin typeface="Corbel"/>
              <a:ea typeface="Corbel"/>
              <a:cs typeface="Corbel"/>
              <a:sym typeface="Corbel"/>
            </a:endParaRPr>
          </a:p>
          <a:p>
            <a:pPr indent="0" lvl="0" marL="0" marR="0" rtl="0" algn="just">
              <a:lnSpc>
                <a:spcPct val="100000"/>
              </a:lnSpc>
              <a:spcBef>
                <a:spcPts val="3000"/>
              </a:spcBef>
              <a:spcAft>
                <a:spcPts val="0"/>
              </a:spcAft>
              <a:buClr>
                <a:srgbClr val="166478"/>
              </a:buClr>
              <a:buSzPts val="2000"/>
              <a:buFont typeface="Arial"/>
              <a:buNone/>
            </a:pPr>
            <a:r>
              <a:rPr b="1" i="0" lang="fr-FR" sz="2000" u="none" cap="none" strike="noStrike">
                <a:solidFill>
                  <a:schemeClr val="dk1"/>
                </a:solidFill>
                <a:latin typeface="Corbel"/>
                <a:ea typeface="Corbel"/>
                <a:cs typeface="Corbel"/>
                <a:sym typeface="Corbel"/>
              </a:rPr>
              <a:t>The ideal approach is to select solutions that will give improve results for </a:t>
            </a:r>
            <a:r>
              <a:rPr b="1" i="0" lang="fr-FR" sz="2000" u="none" cap="none" strike="noStrike">
                <a:solidFill>
                  <a:srgbClr val="C55A11"/>
                </a:solidFill>
                <a:latin typeface="Corbel"/>
                <a:ea typeface="Corbel"/>
                <a:cs typeface="Corbel"/>
                <a:sym typeface="Corbel"/>
              </a:rPr>
              <a:t>several indicators of social and economic benefits</a:t>
            </a:r>
            <a:r>
              <a:rPr b="1" i="0" lang="fr-FR" sz="2000" u="none" cap="none" strike="noStrike">
                <a:solidFill>
                  <a:schemeClr val="dk1"/>
                </a:solidFill>
                <a:latin typeface="Corbel"/>
                <a:ea typeface="Corbel"/>
                <a:cs typeface="Corbel"/>
                <a:sym typeface="Corbel"/>
              </a:rPr>
              <a:t>. </a:t>
            </a:r>
            <a:endParaRPr b="1" i="0" sz="2400" u="none" cap="none" strike="noStrike">
              <a:solidFill>
                <a:srgbClr val="166478"/>
              </a:solidFill>
              <a:latin typeface="Corbel"/>
              <a:ea typeface="Corbel"/>
              <a:cs typeface="Corbel"/>
              <a:sym typeface="Corbel"/>
            </a:endParaRPr>
          </a:p>
        </p:txBody>
      </p:sp>
      <p:sp>
        <p:nvSpPr>
          <p:cNvPr id="633" name="Google Shape;633;p23"/>
          <p:cNvSpPr/>
          <p:nvPr/>
        </p:nvSpPr>
        <p:spPr>
          <a:xfrm>
            <a:off x="3864000" y="5183372"/>
            <a:ext cx="7056000" cy="1035883"/>
          </a:xfrm>
          <a:prstGeom prst="rect">
            <a:avLst/>
          </a:prstGeom>
          <a:solidFill>
            <a:srgbClr val="C55A11"/>
          </a:solidFill>
          <a:ln>
            <a:noFill/>
          </a:ln>
        </p:spPr>
        <p:txBody>
          <a:bodyPr anchorCtr="0" anchor="ctr" bIns="45700" lIns="91425" spcFirstLastPara="1" rIns="91425" wrap="square" tIns="45700">
            <a:noAutofit/>
          </a:bodyPr>
          <a:lstStyle/>
          <a:p>
            <a:pPr indent="0" lvl="2" marL="0" marR="0" rtl="0" algn="ctr">
              <a:lnSpc>
                <a:spcPct val="100000"/>
              </a:lnSpc>
              <a:spcBef>
                <a:spcPts val="0"/>
              </a:spcBef>
              <a:spcAft>
                <a:spcPts val="0"/>
              </a:spcAft>
              <a:buClr>
                <a:srgbClr val="000000"/>
              </a:buClr>
              <a:buSzPts val="2400"/>
              <a:buFont typeface="Arial"/>
              <a:buNone/>
            </a:pPr>
            <a:r>
              <a:rPr b="1" i="0" lang="fr-FR" sz="2400" u="none" cap="none" strike="noStrike">
                <a:solidFill>
                  <a:schemeClr val="lt1"/>
                </a:solidFill>
                <a:latin typeface="Corbel"/>
                <a:ea typeface="Corbel"/>
                <a:cs typeface="Corbel"/>
                <a:sym typeface="Corbel"/>
              </a:rPr>
              <a:t>Conclusion</a:t>
            </a:r>
            <a:r>
              <a:rPr b="1" lang="fr-FR" sz="2400">
                <a:solidFill>
                  <a:schemeClr val="lt1"/>
                </a:solidFill>
                <a:latin typeface="Corbel"/>
                <a:ea typeface="Corbel"/>
                <a:cs typeface="Corbel"/>
                <a:sym typeface="Corbel"/>
              </a:rPr>
              <a:t> :</a:t>
            </a:r>
            <a:br>
              <a:rPr b="1" i="0" lang="fr-FR" sz="2400" u="none" cap="none" strike="noStrike">
                <a:solidFill>
                  <a:schemeClr val="lt1"/>
                </a:solidFill>
                <a:latin typeface="Corbel"/>
                <a:ea typeface="Corbel"/>
                <a:cs typeface="Corbel"/>
                <a:sym typeface="Corbel"/>
              </a:rPr>
            </a:br>
            <a:r>
              <a:rPr b="1" i="0" lang="fr-FR" sz="2400" u="none" cap="none" strike="noStrike">
                <a:solidFill>
                  <a:schemeClr val="lt1"/>
                </a:solidFill>
                <a:latin typeface="Corbel"/>
                <a:ea typeface="Corbel"/>
                <a:cs typeface="Corbel"/>
                <a:sym typeface="Corbel"/>
              </a:rPr>
              <a:t>We must keep on thinking and f</a:t>
            </a:r>
            <a:r>
              <a:rPr b="1" lang="fr-FR" sz="2400">
                <a:solidFill>
                  <a:schemeClr val="lt1"/>
                </a:solidFill>
                <a:latin typeface="Corbel"/>
                <a:ea typeface="Corbel"/>
                <a:cs typeface="Corbel"/>
                <a:sym typeface="Corbel"/>
              </a:rPr>
              <a:t>i</a:t>
            </a:r>
            <a:r>
              <a:rPr b="1" i="0" lang="fr-FR" sz="2400" u="none" cap="none" strike="noStrike">
                <a:solidFill>
                  <a:schemeClr val="lt1"/>
                </a:solidFill>
                <a:latin typeface="Corbel"/>
                <a:ea typeface="Corbel"/>
                <a:cs typeface="Corbel"/>
                <a:sym typeface="Corbel"/>
              </a:rPr>
              <a:t>ghtin</a:t>
            </a:r>
            <a:r>
              <a:rPr b="1" lang="fr-FR" sz="2400">
                <a:solidFill>
                  <a:schemeClr val="lt1"/>
                </a:solidFill>
                <a:latin typeface="Corbel"/>
                <a:ea typeface="Corbel"/>
                <a:cs typeface="Corbel"/>
                <a:sym typeface="Corbel"/>
              </a:rPr>
              <a:t>g</a:t>
            </a:r>
            <a:r>
              <a:rPr b="1" i="0" lang="fr-FR" sz="2400" u="none" cap="none" strike="noStrike">
                <a:solidFill>
                  <a:schemeClr val="lt1"/>
                </a:solidFill>
                <a:latin typeface="Corbel"/>
                <a:ea typeface="Corbel"/>
                <a:cs typeface="Corbel"/>
                <a:sym typeface="Corbel"/>
              </a:rPr>
              <a:t>!</a:t>
            </a:r>
            <a:endParaRPr b="0" i="0" sz="1400" u="none" cap="none" strike="noStrike">
              <a:solidFill>
                <a:srgbClr val="000000"/>
              </a:solidFill>
              <a:latin typeface="Corbel"/>
              <a:ea typeface="Corbel"/>
              <a:cs typeface="Corbel"/>
              <a:sym typeface="Corbel"/>
            </a:endParaRPr>
          </a:p>
        </p:txBody>
      </p:sp>
      <p:pic>
        <p:nvPicPr>
          <p:cNvPr id="634" name="Google Shape;634;p23"/>
          <p:cNvPicPr preferRelativeResize="0"/>
          <p:nvPr/>
        </p:nvPicPr>
        <p:blipFill rotWithShape="1">
          <a:blip r:embed="rId3">
            <a:alphaModFix/>
          </a:blip>
          <a:srcRect b="0" l="0" r="0" t="0"/>
          <a:stretch/>
        </p:blipFill>
        <p:spPr>
          <a:xfrm>
            <a:off x="2352000" y="5067255"/>
            <a:ext cx="1152000" cy="1152000"/>
          </a:xfrm>
          <a:prstGeom prst="rect">
            <a:avLst/>
          </a:prstGeom>
          <a:noFill/>
          <a:ln>
            <a:noFill/>
          </a:ln>
        </p:spPr>
      </p:pic>
      <p:pic>
        <p:nvPicPr>
          <p:cNvPr id="635" name="Google Shape;635;p23"/>
          <p:cNvPicPr preferRelativeResize="0"/>
          <p:nvPr/>
        </p:nvPicPr>
        <p:blipFill>
          <a:blip r:embed="rId4">
            <a:alphaModFix/>
          </a:blip>
          <a:stretch>
            <a:fillRect/>
          </a:stretch>
        </p:blipFill>
        <p:spPr>
          <a:xfrm>
            <a:off x="11007925" y="5566900"/>
            <a:ext cx="1190625" cy="1228725"/>
          </a:xfrm>
          <a:prstGeom prst="rect">
            <a:avLst/>
          </a:prstGeom>
          <a:noFill/>
          <a:ln>
            <a:noFill/>
          </a:ln>
        </p:spPr>
      </p:pic>
    </p:spTree>
  </p:cSld>
  <p:clrMapOvr>
    <a:masterClrMapping/>
  </p:clrMapOvr>
</p:sld>
</file>

<file path=ppt/theme/theme1.xml><?xml version="1.0" encoding="utf-8"?>
<a:theme xmlns:a="http://schemas.openxmlformats.org/drawingml/2006/main" xmlns:r="http://schemas.openxmlformats.org/officeDocument/2006/relationships" name="Tema de Office">
  <a:themeElements>
    <a:clrScheme name="Clicks ON">
      <a:dk1>
        <a:srgbClr val="212121"/>
      </a:dk1>
      <a:lt1>
        <a:srgbClr val="FFFFFF"/>
      </a:lt1>
      <a:dk2>
        <a:srgbClr val="424242"/>
      </a:dk2>
      <a:lt2>
        <a:srgbClr val="EBEBEB"/>
      </a:lt2>
      <a:accent1>
        <a:srgbClr val="1C82B8"/>
      </a:accent1>
      <a:accent2>
        <a:srgbClr val="1BA3AB"/>
      </a:accent2>
      <a:accent3>
        <a:srgbClr val="05D690"/>
      </a:accent3>
      <a:accent4>
        <a:srgbClr val="17AA38"/>
      </a:accent4>
      <a:accent5>
        <a:srgbClr val="A3D632"/>
      </a:accent5>
      <a:accent6>
        <a:srgbClr val="F79E0F"/>
      </a:accent6>
      <a:hlink>
        <a:srgbClr val="FFFFFF"/>
      </a:hlink>
      <a:folHlink>
        <a:srgbClr val="FFFFFF"/>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2.xml><?xml version="1.0" encoding="utf-8"?>
<a:theme xmlns:a="http://schemas.openxmlformats.org/drawingml/2006/main" xmlns:r="http://schemas.openxmlformats.org/officeDocument/2006/relationships">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ppt/theme/theme3.xml><?xml version="1.0" encoding="utf-8"?>
<a:theme xmlns:a="http://schemas.openxmlformats.org/drawingml/2006/main" xmlns:r="http://schemas.openxmlformats.org/officeDocument/2006/relationships" name="Thème Office">
  <a:themeElements>
    <a:clrScheme name="Office">
      <a:dk1>
        <a:srgbClr val="000000"/>
      </a:dk1>
      <a:lt1>
        <a:srgbClr val="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theme>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Utilisateur1</dc:creator>
</cp:coreProperties>
</file>