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24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29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20.xml"/>
  <Override ContentType="application/vnd.openxmlformats-officedocument.presentationml.slideLayout+xml" PartName="/ppt/slideLayouts/slideLayout25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21.xml"/>
  <Override ContentType="application/vnd.openxmlformats-officedocument.presentationml.slideLayout+xml" PartName="/ppt/slideLayouts/slideLayout30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26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2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31.xml"/>
  <Override ContentType="application/vnd.openxmlformats-officedocument.presentationml.slideLayout+xml" PartName="/ppt/slideLayouts/slideLayout1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8.xml"/>
  <Override ContentType="application/vnd.openxmlformats-officedocument.presentationml.slideLayout+xml" PartName="/ppt/slideLayouts/slideLayout27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23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32.xml"/>
  <Override ContentType="application/vnd.openxmlformats-officedocument.presentationml.slideMaster+xml" PartName="/ppt/slideMasters/slideMaster2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notesMaster+xml" PartName="/ppt/notesMasters/notesMaster1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theme+xml" PartName="/ppt/theme/theme3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4"/>
    <p:sldMasterId id="2147483670" r:id="rId5"/>
  </p:sldMasterIdLst>
  <p:notesMasterIdLst>
    <p:notesMasterId r:id="rId6"/>
  </p:notesMasterIdLst>
  <p:sldIdLst>
    <p:sldId id="256" r:id="rId7"/>
    <p:sldId id="257" r:id="rId8"/>
    <p:sldId id="258" r:id="rId9"/>
  </p:sldIdLst>
  <p:sldSz cy="5143500" cx="9144000"/>
  <p:notesSz cx="6858000" cy="9144000"/>
  <p:embeddedFontLst>
    <p:embeddedFont>
      <p:font typeface="Corbel"/>
      <p:regular r:id="rId10"/>
      <p:bold r:id="rId11"/>
      <p:italic r:id="rId12"/>
      <p:boldItalic r:id="rId13"/>
    </p:embeddedFont>
    <p:embeddedFont>
      <p:font typeface="Bebas Neue"/>
      <p:regular r:id="rId14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http://customooxmlschemas.google.com/">
      <go:slidesCustomData xmlns:go="http://customooxmlschemas.google.com/" r:id="rId15" roundtripDataSignature="AMtx7miGTSJO2vwFdafdYewS1o9/aUXh6Q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1" Type="http://schemas.openxmlformats.org/officeDocument/2006/relationships/font" Target="fonts/Corbel-bold.fntdata"/><Relationship Id="rId10" Type="http://schemas.openxmlformats.org/officeDocument/2006/relationships/font" Target="fonts/Corbel-regular.fntdata"/><Relationship Id="rId13" Type="http://schemas.openxmlformats.org/officeDocument/2006/relationships/font" Target="fonts/Corbel-boldItalic.fntdata"/><Relationship Id="rId12" Type="http://schemas.openxmlformats.org/officeDocument/2006/relationships/font" Target="fonts/Corbel-italic.fntdata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3.xml"/><Relationship Id="rId15" Type="http://customschemas.google.com/relationships/presentationmetadata" Target="metadata"/><Relationship Id="rId14" Type="http://schemas.openxmlformats.org/officeDocument/2006/relationships/font" Target="fonts/BebasNeue-regular.fntdata"/><Relationship Id="rId5" Type="http://schemas.openxmlformats.org/officeDocument/2006/relationships/slideMaster" Target="slideMasters/slideMaster2.xml"/><Relationship Id="rId6" Type="http://schemas.openxmlformats.org/officeDocument/2006/relationships/notesMaster" Target="notesMasters/notesMaster1.xml"/><Relationship Id="rId7" Type="http://schemas.openxmlformats.org/officeDocument/2006/relationships/slide" Target="slides/slide1.xml"/><Relationship Id="rId8" Type="http://schemas.openxmlformats.org/officeDocument/2006/relationships/slide" Target="slides/slide2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9845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9845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9845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9845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29845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29845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9" name="Shape 1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Google Shape;190;p1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91" name="Google Shape;191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8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p2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60" name="Google Shape;260;p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01" name="Shape 3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2" name="Google Shape;302;p3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303" name="Google Shape;303;p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Relationship Id="rId3" Type="http://schemas.openxmlformats.org/officeDocument/2006/relationships/image" Target="../media/image1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jpg"/><Relationship Id="rId3" Type="http://schemas.openxmlformats.org/officeDocument/2006/relationships/image" Target="../media/image6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Relationship Id="rId3" Type="http://schemas.openxmlformats.org/officeDocument/2006/relationships/image" Target="../media/image4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1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png"/></Relationships>
</file>

<file path=ppt/slideLayouts/_rels/slideLayout2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ts slide layout">
  <p:cSld name="Contents slide layout">
    <p:spTree>
      <p:nvGrpSpPr>
        <p:cNvPr id="1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Google Shape;12;p5"/>
          <p:cNvSpPr txBox="1"/>
          <p:nvPr>
            <p:ph idx="1" type="body"/>
          </p:nvPr>
        </p:nvSpPr>
        <p:spPr>
          <a:xfrm>
            <a:off x="242647" y="254632"/>
            <a:ext cx="8679900" cy="543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424242"/>
              </a:buClr>
              <a:buSzPts val="4100"/>
              <a:buNone/>
              <a:defRPr b="0" sz="4100">
                <a:solidFill>
                  <a:srgbClr val="424242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pic>
        <p:nvPicPr>
          <p:cNvPr id="13" name="Google Shape;13;p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14;p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-199784" y="-54478"/>
            <a:ext cx="1907123" cy="124005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ver slide layout">
  <p:cSld name="Cover slide layout">
    <p:bg>
      <p:bgPr>
        <a:solidFill>
          <a:schemeClr val="lt1">
            <a:alpha val="69019"/>
          </a:schemeClr>
        </a:solidFill>
      </p:bgPr>
    </p:bg>
    <p:spTree>
      <p:nvGrpSpPr>
        <p:cNvPr id="15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Google Shape;16;p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Break Slide layout">
  <p:cSld name="Section Break Slide layout">
    <p:spTree>
      <p:nvGrpSpPr>
        <p:cNvPr id="17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Google Shape;18;p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4_Contents slide layout">
  <p:cSld name="4_Contents slide layout">
    <p:spTree>
      <p:nvGrpSpPr>
        <p:cNvPr id="19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8"/>
          <p:cNvSpPr/>
          <p:nvPr/>
        </p:nvSpPr>
        <p:spPr>
          <a:xfrm>
            <a:off x="50812" y="1642531"/>
            <a:ext cx="1369028" cy="3529323"/>
          </a:xfrm>
          <a:custGeom>
            <a:rect b="b" l="l" r="r" t="t"/>
            <a:pathLst>
              <a:path extrusionOk="0" h="4705764" w="1825371">
                <a:moveTo>
                  <a:pt x="15747" y="1352"/>
                </a:moveTo>
                <a:cubicBezTo>
                  <a:pt x="40601" y="7565"/>
                  <a:pt x="63040" y="19648"/>
                  <a:pt x="83062" y="34837"/>
                </a:cubicBezTo>
                <a:cubicBezTo>
                  <a:pt x="383392" y="265435"/>
                  <a:pt x="679236" y="502594"/>
                  <a:pt x="961270" y="755975"/>
                </a:cubicBezTo>
                <a:cubicBezTo>
                  <a:pt x="1053096" y="838826"/>
                  <a:pt x="1146302" y="919949"/>
                  <a:pt x="1239162" y="1001764"/>
                </a:cubicBezTo>
                <a:cubicBezTo>
                  <a:pt x="1250209" y="1011775"/>
                  <a:pt x="1262636" y="1020060"/>
                  <a:pt x="1276445" y="1025928"/>
                </a:cubicBezTo>
                <a:cubicBezTo>
                  <a:pt x="1296466" y="1034213"/>
                  <a:pt x="1308204" y="1030070"/>
                  <a:pt x="1316489" y="1009704"/>
                </a:cubicBezTo>
                <a:cubicBezTo>
                  <a:pt x="1325119" y="988991"/>
                  <a:pt x="1335821" y="968968"/>
                  <a:pt x="1345141" y="948602"/>
                </a:cubicBezTo>
                <a:cubicBezTo>
                  <a:pt x="1359640" y="917188"/>
                  <a:pt x="1382079" y="892679"/>
                  <a:pt x="1407624" y="869894"/>
                </a:cubicBezTo>
                <a:cubicBezTo>
                  <a:pt x="1517055" y="771511"/>
                  <a:pt x="1634081" y="682447"/>
                  <a:pt x="1749379" y="590967"/>
                </a:cubicBezTo>
                <a:cubicBezTo>
                  <a:pt x="1768711" y="575432"/>
                  <a:pt x="1788043" y="559898"/>
                  <a:pt x="1808066" y="545399"/>
                </a:cubicBezTo>
                <a:cubicBezTo>
                  <a:pt x="1819802" y="536769"/>
                  <a:pt x="1824634" y="539875"/>
                  <a:pt x="1825326" y="554375"/>
                </a:cubicBezTo>
                <a:cubicBezTo>
                  <a:pt x="1826015" y="568528"/>
                  <a:pt x="1818766" y="579575"/>
                  <a:pt x="1811172" y="590277"/>
                </a:cubicBezTo>
                <a:cubicBezTo>
                  <a:pt x="1783900" y="628594"/>
                  <a:pt x="1751451" y="662770"/>
                  <a:pt x="1721073" y="698326"/>
                </a:cubicBezTo>
                <a:cubicBezTo>
                  <a:pt x="1613023" y="825017"/>
                  <a:pt x="1503592" y="950328"/>
                  <a:pt x="1385877" y="1068389"/>
                </a:cubicBezTo>
                <a:cubicBezTo>
                  <a:pt x="1376900" y="1077364"/>
                  <a:pt x="1378626" y="1088411"/>
                  <a:pt x="1376211" y="1098421"/>
                </a:cubicBezTo>
                <a:cubicBezTo>
                  <a:pt x="1373449" y="1111885"/>
                  <a:pt x="1370342" y="1124658"/>
                  <a:pt x="1361366" y="1135359"/>
                </a:cubicBezTo>
                <a:cubicBezTo>
                  <a:pt x="1352736" y="1145370"/>
                  <a:pt x="1352736" y="1157798"/>
                  <a:pt x="1355153" y="1169879"/>
                </a:cubicBezTo>
                <a:cubicBezTo>
                  <a:pt x="1369651" y="1242374"/>
                  <a:pt x="1391054" y="1312796"/>
                  <a:pt x="1409696" y="1384253"/>
                </a:cubicBezTo>
                <a:cubicBezTo>
                  <a:pt x="1440764" y="1505076"/>
                  <a:pt x="1484260" y="1622102"/>
                  <a:pt x="1524994" y="1739817"/>
                </a:cubicBezTo>
                <a:cubicBezTo>
                  <a:pt x="1577466" y="1890674"/>
                  <a:pt x="1615785" y="2046016"/>
                  <a:pt x="1659971" y="2199288"/>
                </a:cubicBezTo>
                <a:cubicBezTo>
                  <a:pt x="1707264" y="2363607"/>
                  <a:pt x="1746273" y="2529998"/>
                  <a:pt x="1782864" y="2697077"/>
                </a:cubicBezTo>
                <a:cubicBezTo>
                  <a:pt x="1788043" y="2720207"/>
                  <a:pt x="1790460" y="2744026"/>
                  <a:pt x="1794257" y="2767845"/>
                </a:cubicBezTo>
                <a:cubicBezTo>
                  <a:pt x="1794947" y="2771643"/>
                  <a:pt x="1797364" y="2776822"/>
                  <a:pt x="1791840" y="2778202"/>
                </a:cubicBezTo>
                <a:cubicBezTo>
                  <a:pt x="1786662" y="2779583"/>
                  <a:pt x="1785626" y="2774405"/>
                  <a:pt x="1784245" y="2770607"/>
                </a:cubicBezTo>
                <a:cubicBezTo>
                  <a:pt x="1770437" y="2734360"/>
                  <a:pt x="1756975" y="2698113"/>
                  <a:pt x="1746617" y="2660831"/>
                </a:cubicBezTo>
                <a:cubicBezTo>
                  <a:pt x="1673779" y="2397784"/>
                  <a:pt x="1595762" y="2136116"/>
                  <a:pt x="1513602" y="1875484"/>
                </a:cubicBezTo>
                <a:cubicBezTo>
                  <a:pt x="1448704" y="1670431"/>
                  <a:pt x="1380007" y="1466759"/>
                  <a:pt x="1297158" y="1267919"/>
                </a:cubicBezTo>
                <a:cubicBezTo>
                  <a:pt x="1289909" y="1251004"/>
                  <a:pt x="1282659" y="1234089"/>
                  <a:pt x="1275064" y="1217173"/>
                </a:cubicBezTo>
                <a:cubicBezTo>
                  <a:pt x="1269541" y="1205436"/>
                  <a:pt x="1260911" y="1191628"/>
                  <a:pt x="1248483" y="1193353"/>
                </a:cubicBezTo>
                <a:cubicBezTo>
                  <a:pt x="1238128" y="1194734"/>
                  <a:pt x="1235711" y="1211649"/>
                  <a:pt x="1232949" y="1222351"/>
                </a:cubicBezTo>
                <a:cubicBezTo>
                  <a:pt x="1228115" y="1242374"/>
                  <a:pt x="1229843" y="1262740"/>
                  <a:pt x="1230877" y="1283108"/>
                </a:cubicBezTo>
                <a:cubicBezTo>
                  <a:pt x="1226287" y="2417294"/>
                  <a:pt x="1231744" y="3571578"/>
                  <a:pt x="1227154" y="4705764"/>
                </a:cubicBezTo>
                <a:lnTo>
                  <a:pt x="998710" y="4695715"/>
                </a:lnTo>
                <a:cubicBezTo>
                  <a:pt x="1020244" y="4110251"/>
                  <a:pt x="1098940" y="1865978"/>
                  <a:pt x="1125245" y="1293464"/>
                </a:cubicBezTo>
                <a:cubicBezTo>
                  <a:pt x="1126970" y="1262740"/>
                  <a:pt x="1124553" y="1258943"/>
                  <a:pt x="1096247" y="1270681"/>
                </a:cubicBezTo>
                <a:cubicBezTo>
                  <a:pt x="1050679" y="1289666"/>
                  <a:pt x="1018575" y="1263776"/>
                  <a:pt x="984400" y="1242374"/>
                </a:cubicBezTo>
                <a:cubicBezTo>
                  <a:pt x="979221" y="1238921"/>
                  <a:pt x="977841" y="1232017"/>
                  <a:pt x="977149" y="1225458"/>
                </a:cubicBezTo>
                <a:cubicBezTo>
                  <a:pt x="976115" y="1213030"/>
                  <a:pt x="978530" y="1200949"/>
                  <a:pt x="983019" y="1189902"/>
                </a:cubicBezTo>
                <a:cubicBezTo>
                  <a:pt x="995792" y="1159523"/>
                  <a:pt x="1005457" y="1128109"/>
                  <a:pt x="1016158" y="1097041"/>
                </a:cubicBezTo>
                <a:cubicBezTo>
                  <a:pt x="1022717" y="1078055"/>
                  <a:pt x="1036181" y="1071841"/>
                  <a:pt x="1055513" y="1078055"/>
                </a:cubicBezTo>
                <a:cubicBezTo>
                  <a:pt x="1071737" y="1082887"/>
                  <a:pt x="1084855" y="1093934"/>
                  <a:pt x="1097628" y="1104290"/>
                </a:cubicBezTo>
                <a:cubicBezTo>
                  <a:pt x="1103496" y="1108779"/>
                  <a:pt x="1107983" y="1110504"/>
                  <a:pt x="1115579" y="1107743"/>
                </a:cubicBezTo>
                <a:cubicBezTo>
                  <a:pt x="1135945" y="1100147"/>
                  <a:pt x="1156313" y="1093589"/>
                  <a:pt x="1177026" y="1087375"/>
                </a:cubicBezTo>
                <a:cubicBezTo>
                  <a:pt x="1187726" y="1084268"/>
                  <a:pt x="1185655" y="1080126"/>
                  <a:pt x="1179787" y="1073913"/>
                </a:cubicBezTo>
                <a:cubicBezTo>
                  <a:pt x="1166668" y="1060449"/>
                  <a:pt x="1151134" y="1050438"/>
                  <a:pt x="1135255" y="1041117"/>
                </a:cubicBezTo>
                <a:cubicBezTo>
                  <a:pt x="1062417" y="998311"/>
                  <a:pt x="998207" y="944460"/>
                  <a:pt x="939868" y="883702"/>
                </a:cubicBezTo>
                <a:cubicBezTo>
                  <a:pt x="813177" y="751488"/>
                  <a:pt x="683379" y="622035"/>
                  <a:pt x="549783" y="496379"/>
                </a:cubicBezTo>
                <a:cubicBezTo>
                  <a:pt x="385809" y="341382"/>
                  <a:pt x="211479" y="197084"/>
                  <a:pt x="40947" y="48990"/>
                </a:cubicBezTo>
                <a:cubicBezTo>
                  <a:pt x="28864" y="38635"/>
                  <a:pt x="17472" y="27933"/>
                  <a:pt x="5735" y="17231"/>
                </a:cubicBezTo>
                <a:cubicBezTo>
                  <a:pt x="2283" y="13780"/>
                  <a:pt x="-1859" y="9292"/>
                  <a:pt x="902" y="4114"/>
                </a:cubicBezTo>
                <a:cubicBezTo>
                  <a:pt x="4009" y="-1755"/>
                  <a:pt x="10568" y="-29"/>
                  <a:pt x="15747" y="1352"/>
                </a:cubicBezTo>
                <a:close/>
              </a:path>
            </a:pathLst>
          </a:custGeom>
          <a:solidFill>
            <a:schemeClr val="lt1">
              <a:alpha val="6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1" name="Google Shape;21;p8"/>
          <p:cNvSpPr/>
          <p:nvPr/>
        </p:nvSpPr>
        <p:spPr>
          <a:xfrm>
            <a:off x="50812" y="3481753"/>
            <a:ext cx="657134" cy="1694075"/>
          </a:xfrm>
          <a:custGeom>
            <a:rect b="b" l="l" r="r" t="t"/>
            <a:pathLst>
              <a:path extrusionOk="0" h="4705764" w="1825371">
                <a:moveTo>
                  <a:pt x="15747" y="1352"/>
                </a:moveTo>
                <a:cubicBezTo>
                  <a:pt x="40601" y="7565"/>
                  <a:pt x="63040" y="19648"/>
                  <a:pt x="83062" y="34837"/>
                </a:cubicBezTo>
                <a:cubicBezTo>
                  <a:pt x="383392" y="265435"/>
                  <a:pt x="679236" y="502594"/>
                  <a:pt x="961270" y="755975"/>
                </a:cubicBezTo>
                <a:cubicBezTo>
                  <a:pt x="1053096" y="838826"/>
                  <a:pt x="1146302" y="919949"/>
                  <a:pt x="1239162" y="1001764"/>
                </a:cubicBezTo>
                <a:cubicBezTo>
                  <a:pt x="1250209" y="1011775"/>
                  <a:pt x="1262636" y="1020060"/>
                  <a:pt x="1276445" y="1025928"/>
                </a:cubicBezTo>
                <a:cubicBezTo>
                  <a:pt x="1296466" y="1034213"/>
                  <a:pt x="1308204" y="1030070"/>
                  <a:pt x="1316489" y="1009704"/>
                </a:cubicBezTo>
                <a:cubicBezTo>
                  <a:pt x="1325119" y="988991"/>
                  <a:pt x="1335821" y="968968"/>
                  <a:pt x="1345141" y="948602"/>
                </a:cubicBezTo>
                <a:cubicBezTo>
                  <a:pt x="1359640" y="917188"/>
                  <a:pt x="1382079" y="892679"/>
                  <a:pt x="1407624" y="869894"/>
                </a:cubicBezTo>
                <a:cubicBezTo>
                  <a:pt x="1517055" y="771511"/>
                  <a:pt x="1634081" y="682447"/>
                  <a:pt x="1749379" y="590967"/>
                </a:cubicBezTo>
                <a:cubicBezTo>
                  <a:pt x="1768711" y="575432"/>
                  <a:pt x="1788043" y="559898"/>
                  <a:pt x="1808066" y="545399"/>
                </a:cubicBezTo>
                <a:cubicBezTo>
                  <a:pt x="1819802" y="536769"/>
                  <a:pt x="1824634" y="539875"/>
                  <a:pt x="1825326" y="554375"/>
                </a:cubicBezTo>
                <a:cubicBezTo>
                  <a:pt x="1826015" y="568528"/>
                  <a:pt x="1818766" y="579575"/>
                  <a:pt x="1811172" y="590277"/>
                </a:cubicBezTo>
                <a:cubicBezTo>
                  <a:pt x="1783900" y="628594"/>
                  <a:pt x="1751451" y="662770"/>
                  <a:pt x="1721073" y="698326"/>
                </a:cubicBezTo>
                <a:cubicBezTo>
                  <a:pt x="1613023" y="825017"/>
                  <a:pt x="1503592" y="950328"/>
                  <a:pt x="1385877" y="1068389"/>
                </a:cubicBezTo>
                <a:cubicBezTo>
                  <a:pt x="1376900" y="1077364"/>
                  <a:pt x="1378626" y="1088411"/>
                  <a:pt x="1376211" y="1098421"/>
                </a:cubicBezTo>
                <a:cubicBezTo>
                  <a:pt x="1373449" y="1111885"/>
                  <a:pt x="1370342" y="1124658"/>
                  <a:pt x="1361366" y="1135359"/>
                </a:cubicBezTo>
                <a:cubicBezTo>
                  <a:pt x="1352736" y="1145370"/>
                  <a:pt x="1352736" y="1157798"/>
                  <a:pt x="1355153" y="1169879"/>
                </a:cubicBezTo>
                <a:cubicBezTo>
                  <a:pt x="1369651" y="1242374"/>
                  <a:pt x="1391054" y="1312796"/>
                  <a:pt x="1409696" y="1384253"/>
                </a:cubicBezTo>
                <a:cubicBezTo>
                  <a:pt x="1440764" y="1505076"/>
                  <a:pt x="1484260" y="1622102"/>
                  <a:pt x="1524994" y="1739817"/>
                </a:cubicBezTo>
                <a:cubicBezTo>
                  <a:pt x="1577466" y="1890674"/>
                  <a:pt x="1615785" y="2046016"/>
                  <a:pt x="1659971" y="2199288"/>
                </a:cubicBezTo>
                <a:cubicBezTo>
                  <a:pt x="1707264" y="2363607"/>
                  <a:pt x="1746273" y="2529998"/>
                  <a:pt x="1782864" y="2697077"/>
                </a:cubicBezTo>
                <a:cubicBezTo>
                  <a:pt x="1788043" y="2720207"/>
                  <a:pt x="1790460" y="2744026"/>
                  <a:pt x="1794257" y="2767845"/>
                </a:cubicBezTo>
                <a:cubicBezTo>
                  <a:pt x="1794947" y="2771643"/>
                  <a:pt x="1797364" y="2776822"/>
                  <a:pt x="1791840" y="2778202"/>
                </a:cubicBezTo>
                <a:cubicBezTo>
                  <a:pt x="1786662" y="2779583"/>
                  <a:pt x="1785626" y="2774405"/>
                  <a:pt x="1784245" y="2770607"/>
                </a:cubicBezTo>
                <a:cubicBezTo>
                  <a:pt x="1770437" y="2734360"/>
                  <a:pt x="1756975" y="2698113"/>
                  <a:pt x="1746617" y="2660831"/>
                </a:cubicBezTo>
                <a:cubicBezTo>
                  <a:pt x="1673779" y="2397784"/>
                  <a:pt x="1595762" y="2136116"/>
                  <a:pt x="1513602" y="1875484"/>
                </a:cubicBezTo>
                <a:cubicBezTo>
                  <a:pt x="1448704" y="1670431"/>
                  <a:pt x="1380007" y="1466759"/>
                  <a:pt x="1297158" y="1267919"/>
                </a:cubicBezTo>
                <a:cubicBezTo>
                  <a:pt x="1289909" y="1251004"/>
                  <a:pt x="1282659" y="1234089"/>
                  <a:pt x="1275064" y="1217173"/>
                </a:cubicBezTo>
                <a:cubicBezTo>
                  <a:pt x="1269541" y="1205436"/>
                  <a:pt x="1260911" y="1191628"/>
                  <a:pt x="1248483" y="1193353"/>
                </a:cubicBezTo>
                <a:cubicBezTo>
                  <a:pt x="1238128" y="1194734"/>
                  <a:pt x="1235711" y="1211649"/>
                  <a:pt x="1232949" y="1222351"/>
                </a:cubicBezTo>
                <a:cubicBezTo>
                  <a:pt x="1228115" y="1242374"/>
                  <a:pt x="1229843" y="1262740"/>
                  <a:pt x="1230877" y="1283108"/>
                </a:cubicBezTo>
                <a:cubicBezTo>
                  <a:pt x="1226287" y="2417294"/>
                  <a:pt x="1231744" y="3571578"/>
                  <a:pt x="1227154" y="4705764"/>
                </a:cubicBezTo>
                <a:lnTo>
                  <a:pt x="998710" y="4695715"/>
                </a:lnTo>
                <a:cubicBezTo>
                  <a:pt x="1020244" y="4110251"/>
                  <a:pt x="1098940" y="1865978"/>
                  <a:pt x="1125245" y="1293464"/>
                </a:cubicBezTo>
                <a:cubicBezTo>
                  <a:pt x="1126970" y="1262740"/>
                  <a:pt x="1124553" y="1258943"/>
                  <a:pt x="1096247" y="1270681"/>
                </a:cubicBezTo>
                <a:cubicBezTo>
                  <a:pt x="1050679" y="1289666"/>
                  <a:pt x="1018575" y="1263776"/>
                  <a:pt x="984400" y="1242374"/>
                </a:cubicBezTo>
                <a:cubicBezTo>
                  <a:pt x="979221" y="1238921"/>
                  <a:pt x="977841" y="1232017"/>
                  <a:pt x="977149" y="1225458"/>
                </a:cubicBezTo>
                <a:cubicBezTo>
                  <a:pt x="976115" y="1213030"/>
                  <a:pt x="978530" y="1200949"/>
                  <a:pt x="983019" y="1189902"/>
                </a:cubicBezTo>
                <a:cubicBezTo>
                  <a:pt x="995792" y="1159523"/>
                  <a:pt x="1005457" y="1128109"/>
                  <a:pt x="1016158" y="1097041"/>
                </a:cubicBezTo>
                <a:cubicBezTo>
                  <a:pt x="1022717" y="1078055"/>
                  <a:pt x="1036181" y="1071841"/>
                  <a:pt x="1055513" y="1078055"/>
                </a:cubicBezTo>
                <a:cubicBezTo>
                  <a:pt x="1071737" y="1082887"/>
                  <a:pt x="1084855" y="1093934"/>
                  <a:pt x="1097628" y="1104290"/>
                </a:cubicBezTo>
                <a:cubicBezTo>
                  <a:pt x="1103496" y="1108779"/>
                  <a:pt x="1107983" y="1110504"/>
                  <a:pt x="1115579" y="1107743"/>
                </a:cubicBezTo>
                <a:cubicBezTo>
                  <a:pt x="1135945" y="1100147"/>
                  <a:pt x="1156313" y="1093589"/>
                  <a:pt x="1177026" y="1087375"/>
                </a:cubicBezTo>
                <a:cubicBezTo>
                  <a:pt x="1187726" y="1084268"/>
                  <a:pt x="1185655" y="1080126"/>
                  <a:pt x="1179787" y="1073913"/>
                </a:cubicBezTo>
                <a:cubicBezTo>
                  <a:pt x="1166668" y="1060449"/>
                  <a:pt x="1151134" y="1050438"/>
                  <a:pt x="1135255" y="1041117"/>
                </a:cubicBezTo>
                <a:cubicBezTo>
                  <a:pt x="1062417" y="998311"/>
                  <a:pt x="998207" y="944460"/>
                  <a:pt x="939868" y="883702"/>
                </a:cubicBezTo>
                <a:cubicBezTo>
                  <a:pt x="813177" y="751488"/>
                  <a:pt x="683379" y="622035"/>
                  <a:pt x="549783" y="496379"/>
                </a:cubicBezTo>
                <a:cubicBezTo>
                  <a:pt x="385809" y="341382"/>
                  <a:pt x="211479" y="197084"/>
                  <a:pt x="40947" y="48990"/>
                </a:cubicBezTo>
                <a:cubicBezTo>
                  <a:pt x="28864" y="38635"/>
                  <a:pt x="17472" y="27933"/>
                  <a:pt x="5735" y="17231"/>
                </a:cubicBezTo>
                <a:cubicBezTo>
                  <a:pt x="2283" y="13780"/>
                  <a:pt x="-1859" y="9292"/>
                  <a:pt x="902" y="4114"/>
                </a:cubicBezTo>
                <a:cubicBezTo>
                  <a:pt x="4009" y="-1755"/>
                  <a:pt x="10568" y="-29"/>
                  <a:pt x="15747" y="1352"/>
                </a:cubicBezTo>
                <a:close/>
              </a:path>
            </a:pathLst>
          </a:custGeom>
          <a:solidFill>
            <a:schemeClr val="lt1">
              <a:alpha val="6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2" name="Google Shape;22;p8"/>
          <p:cNvSpPr/>
          <p:nvPr/>
        </p:nvSpPr>
        <p:spPr>
          <a:xfrm>
            <a:off x="1045598" y="3820512"/>
            <a:ext cx="524794" cy="1352907"/>
          </a:xfrm>
          <a:custGeom>
            <a:rect b="b" l="l" r="r" t="t"/>
            <a:pathLst>
              <a:path extrusionOk="0" h="4705764" w="1825371">
                <a:moveTo>
                  <a:pt x="15747" y="1352"/>
                </a:moveTo>
                <a:cubicBezTo>
                  <a:pt x="40601" y="7565"/>
                  <a:pt x="63040" y="19648"/>
                  <a:pt x="83062" y="34837"/>
                </a:cubicBezTo>
                <a:cubicBezTo>
                  <a:pt x="383392" y="265435"/>
                  <a:pt x="679236" y="502594"/>
                  <a:pt x="961270" y="755975"/>
                </a:cubicBezTo>
                <a:cubicBezTo>
                  <a:pt x="1053096" y="838826"/>
                  <a:pt x="1146302" y="919949"/>
                  <a:pt x="1239162" y="1001764"/>
                </a:cubicBezTo>
                <a:cubicBezTo>
                  <a:pt x="1250209" y="1011775"/>
                  <a:pt x="1262636" y="1020060"/>
                  <a:pt x="1276445" y="1025928"/>
                </a:cubicBezTo>
                <a:cubicBezTo>
                  <a:pt x="1296466" y="1034213"/>
                  <a:pt x="1308204" y="1030070"/>
                  <a:pt x="1316489" y="1009704"/>
                </a:cubicBezTo>
                <a:cubicBezTo>
                  <a:pt x="1325119" y="988991"/>
                  <a:pt x="1335821" y="968968"/>
                  <a:pt x="1345141" y="948602"/>
                </a:cubicBezTo>
                <a:cubicBezTo>
                  <a:pt x="1359640" y="917188"/>
                  <a:pt x="1382079" y="892679"/>
                  <a:pt x="1407624" y="869894"/>
                </a:cubicBezTo>
                <a:cubicBezTo>
                  <a:pt x="1517055" y="771511"/>
                  <a:pt x="1634081" y="682447"/>
                  <a:pt x="1749379" y="590967"/>
                </a:cubicBezTo>
                <a:cubicBezTo>
                  <a:pt x="1768711" y="575432"/>
                  <a:pt x="1788043" y="559898"/>
                  <a:pt x="1808066" y="545399"/>
                </a:cubicBezTo>
                <a:cubicBezTo>
                  <a:pt x="1819802" y="536769"/>
                  <a:pt x="1824634" y="539875"/>
                  <a:pt x="1825326" y="554375"/>
                </a:cubicBezTo>
                <a:cubicBezTo>
                  <a:pt x="1826015" y="568528"/>
                  <a:pt x="1818766" y="579575"/>
                  <a:pt x="1811172" y="590277"/>
                </a:cubicBezTo>
                <a:cubicBezTo>
                  <a:pt x="1783900" y="628594"/>
                  <a:pt x="1751451" y="662770"/>
                  <a:pt x="1721073" y="698326"/>
                </a:cubicBezTo>
                <a:cubicBezTo>
                  <a:pt x="1613023" y="825017"/>
                  <a:pt x="1503592" y="950328"/>
                  <a:pt x="1385877" y="1068389"/>
                </a:cubicBezTo>
                <a:cubicBezTo>
                  <a:pt x="1376900" y="1077364"/>
                  <a:pt x="1378626" y="1088411"/>
                  <a:pt x="1376211" y="1098421"/>
                </a:cubicBezTo>
                <a:cubicBezTo>
                  <a:pt x="1373449" y="1111885"/>
                  <a:pt x="1370342" y="1124658"/>
                  <a:pt x="1361366" y="1135359"/>
                </a:cubicBezTo>
                <a:cubicBezTo>
                  <a:pt x="1352736" y="1145370"/>
                  <a:pt x="1352736" y="1157798"/>
                  <a:pt x="1355153" y="1169879"/>
                </a:cubicBezTo>
                <a:cubicBezTo>
                  <a:pt x="1369651" y="1242374"/>
                  <a:pt x="1391054" y="1312796"/>
                  <a:pt x="1409696" y="1384253"/>
                </a:cubicBezTo>
                <a:cubicBezTo>
                  <a:pt x="1440764" y="1505076"/>
                  <a:pt x="1484260" y="1622102"/>
                  <a:pt x="1524994" y="1739817"/>
                </a:cubicBezTo>
                <a:cubicBezTo>
                  <a:pt x="1577466" y="1890674"/>
                  <a:pt x="1615785" y="2046016"/>
                  <a:pt x="1659971" y="2199288"/>
                </a:cubicBezTo>
                <a:cubicBezTo>
                  <a:pt x="1707264" y="2363607"/>
                  <a:pt x="1746273" y="2529998"/>
                  <a:pt x="1782864" y="2697077"/>
                </a:cubicBezTo>
                <a:cubicBezTo>
                  <a:pt x="1788043" y="2720207"/>
                  <a:pt x="1790460" y="2744026"/>
                  <a:pt x="1794257" y="2767845"/>
                </a:cubicBezTo>
                <a:cubicBezTo>
                  <a:pt x="1794947" y="2771643"/>
                  <a:pt x="1797364" y="2776822"/>
                  <a:pt x="1791840" y="2778202"/>
                </a:cubicBezTo>
                <a:cubicBezTo>
                  <a:pt x="1786662" y="2779583"/>
                  <a:pt x="1785626" y="2774405"/>
                  <a:pt x="1784245" y="2770607"/>
                </a:cubicBezTo>
                <a:cubicBezTo>
                  <a:pt x="1770437" y="2734360"/>
                  <a:pt x="1756975" y="2698113"/>
                  <a:pt x="1746617" y="2660831"/>
                </a:cubicBezTo>
                <a:cubicBezTo>
                  <a:pt x="1673779" y="2397784"/>
                  <a:pt x="1595762" y="2136116"/>
                  <a:pt x="1513602" y="1875484"/>
                </a:cubicBezTo>
                <a:cubicBezTo>
                  <a:pt x="1448704" y="1670431"/>
                  <a:pt x="1380007" y="1466759"/>
                  <a:pt x="1297158" y="1267919"/>
                </a:cubicBezTo>
                <a:cubicBezTo>
                  <a:pt x="1289909" y="1251004"/>
                  <a:pt x="1282659" y="1234089"/>
                  <a:pt x="1275064" y="1217173"/>
                </a:cubicBezTo>
                <a:cubicBezTo>
                  <a:pt x="1269541" y="1205436"/>
                  <a:pt x="1260911" y="1191628"/>
                  <a:pt x="1248483" y="1193353"/>
                </a:cubicBezTo>
                <a:cubicBezTo>
                  <a:pt x="1238128" y="1194734"/>
                  <a:pt x="1235711" y="1211649"/>
                  <a:pt x="1232949" y="1222351"/>
                </a:cubicBezTo>
                <a:cubicBezTo>
                  <a:pt x="1228115" y="1242374"/>
                  <a:pt x="1229843" y="1262740"/>
                  <a:pt x="1230877" y="1283108"/>
                </a:cubicBezTo>
                <a:cubicBezTo>
                  <a:pt x="1226287" y="2417294"/>
                  <a:pt x="1231744" y="3571578"/>
                  <a:pt x="1227154" y="4705764"/>
                </a:cubicBezTo>
                <a:lnTo>
                  <a:pt x="998710" y="4695715"/>
                </a:lnTo>
                <a:cubicBezTo>
                  <a:pt x="1020244" y="4110251"/>
                  <a:pt x="1098940" y="1865978"/>
                  <a:pt x="1125245" y="1293464"/>
                </a:cubicBezTo>
                <a:cubicBezTo>
                  <a:pt x="1126970" y="1262740"/>
                  <a:pt x="1124553" y="1258943"/>
                  <a:pt x="1096247" y="1270681"/>
                </a:cubicBezTo>
                <a:cubicBezTo>
                  <a:pt x="1050679" y="1289666"/>
                  <a:pt x="1018575" y="1263776"/>
                  <a:pt x="984400" y="1242374"/>
                </a:cubicBezTo>
                <a:cubicBezTo>
                  <a:pt x="979221" y="1238921"/>
                  <a:pt x="977841" y="1232017"/>
                  <a:pt x="977149" y="1225458"/>
                </a:cubicBezTo>
                <a:cubicBezTo>
                  <a:pt x="976115" y="1213030"/>
                  <a:pt x="978530" y="1200949"/>
                  <a:pt x="983019" y="1189902"/>
                </a:cubicBezTo>
                <a:cubicBezTo>
                  <a:pt x="995792" y="1159523"/>
                  <a:pt x="1005457" y="1128109"/>
                  <a:pt x="1016158" y="1097041"/>
                </a:cubicBezTo>
                <a:cubicBezTo>
                  <a:pt x="1022717" y="1078055"/>
                  <a:pt x="1036181" y="1071841"/>
                  <a:pt x="1055513" y="1078055"/>
                </a:cubicBezTo>
                <a:cubicBezTo>
                  <a:pt x="1071737" y="1082887"/>
                  <a:pt x="1084855" y="1093934"/>
                  <a:pt x="1097628" y="1104290"/>
                </a:cubicBezTo>
                <a:cubicBezTo>
                  <a:pt x="1103496" y="1108779"/>
                  <a:pt x="1107983" y="1110504"/>
                  <a:pt x="1115579" y="1107743"/>
                </a:cubicBezTo>
                <a:cubicBezTo>
                  <a:pt x="1135945" y="1100147"/>
                  <a:pt x="1156313" y="1093589"/>
                  <a:pt x="1177026" y="1087375"/>
                </a:cubicBezTo>
                <a:cubicBezTo>
                  <a:pt x="1187726" y="1084268"/>
                  <a:pt x="1185655" y="1080126"/>
                  <a:pt x="1179787" y="1073913"/>
                </a:cubicBezTo>
                <a:cubicBezTo>
                  <a:pt x="1166668" y="1060449"/>
                  <a:pt x="1151134" y="1050438"/>
                  <a:pt x="1135255" y="1041117"/>
                </a:cubicBezTo>
                <a:cubicBezTo>
                  <a:pt x="1062417" y="998311"/>
                  <a:pt x="998207" y="944460"/>
                  <a:pt x="939868" y="883702"/>
                </a:cubicBezTo>
                <a:cubicBezTo>
                  <a:pt x="813177" y="751488"/>
                  <a:pt x="683379" y="622035"/>
                  <a:pt x="549783" y="496379"/>
                </a:cubicBezTo>
                <a:cubicBezTo>
                  <a:pt x="385809" y="341382"/>
                  <a:pt x="211479" y="197084"/>
                  <a:pt x="40947" y="48990"/>
                </a:cubicBezTo>
                <a:cubicBezTo>
                  <a:pt x="28864" y="38635"/>
                  <a:pt x="17472" y="27933"/>
                  <a:pt x="5735" y="17231"/>
                </a:cubicBezTo>
                <a:cubicBezTo>
                  <a:pt x="2283" y="13780"/>
                  <a:pt x="-1859" y="9292"/>
                  <a:pt x="902" y="4114"/>
                </a:cubicBezTo>
                <a:cubicBezTo>
                  <a:pt x="4009" y="-1755"/>
                  <a:pt x="10568" y="-29"/>
                  <a:pt x="15747" y="1352"/>
                </a:cubicBezTo>
                <a:close/>
              </a:path>
            </a:pathLst>
          </a:custGeom>
          <a:solidFill>
            <a:schemeClr val="lt1">
              <a:alpha val="6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3" name="Google Shape;23;p8"/>
          <p:cNvSpPr/>
          <p:nvPr/>
        </p:nvSpPr>
        <p:spPr>
          <a:xfrm flipH="1" rot="-7198898">
            <a:off x="1111655" y="-269713"/>
            <a:ext cx="1305293" cy="1797358"/>
          </a:xfrm>
          <a:custGeom>
            <a:rect b="b" l="l" r="r" t="t"/>
            <a:pathLst>
              <a:path extrusionOk="0" h="2395147" w="1739424">
                <a:moveTo>
                  <a:pt x="1077528" y="398319"/>
                </a:moveTo>
                <a:cubicBezTo>
                  <a:pt x="1073409" y="392832"/>
                  <a:pt x="1069793" y="387001"/>
                  <a:pt x="1067918" y="380004"/>
                </a:cubicBezTo>
                <a:cubicBezTo>
                  <a:pt x="1077560" y="389333"/>
                  <a:pt x="1085061" y="400308"/>
                  <a:pt x="1092561" y="411557"/>
                </a:cubicBezTo>
                <a:cubicBezTo>
                  <a:pt x="1093366" y="412654"/>
                  <a:pt x="1095240" y="413478"/>
                  <a:pt x="1093901" y="415398"/>
                </a:cubicBezTo>
                <a:cubicBezTo>
                  <a:pt x="1092295" y="417319"/>
                  <a:pt x="1091222" y="415673"/>
                  <a:pt x="1090150" y="414575"/>
                </a:cubicBezTo>
                <a:cubicBezTo>
                  <a:pt x="1086267" y="408951"/>
                  <a:pt x="1081646" y="403807"/>
                  <a:pt x="1077528" y="398319"/>
                </a:cubicBezTo>
                <a:close/>
                <a:moveTo>
                  <a:pt x="1064970" y="378632"/>
                </a:moveTo>
                <a:cubicBezTo>
                  <a:pt x="1064970" y="378359"/>
                  <a:pt x="1065239" y="377810"/>
                  <a:pt x="1065239" y="377535"/>
                </a:cubicBezTo>
                <a:lnTo>
                  <a:pt x="1067113" y="379456"/>
                </a:lnTo>
                <a:cubicBezTo>
                  <a:pt x="1066310" y="380279"/>
                  <a:pt x="1065507" y="380004"/>
                  <a:pt x="1064970" y="378632"/>
                </a:cubicBezTo>
                <a:close/>
                <a:moveTo>
                  <a:pt x="1734633" y="2247062"/>
                </a:moveTo>
                <a:lnTo>
                  <a:pt x="1739424" y="2180709"/>
                </a:lnTo>
                <a:lnTo>
                  <a:pt x="1737481" y="2187429"/>
                </a:lnTo>
                <a:cubicBezTo>
                  <a:pt x="1736531" y="2207307"/>
                  <a:pt x="1735583" y="2227184"/>
                  <a:pt x="1734633" y="2247062"/>
                </a:cubicBezTo>
                <a:close/>
                <a:moveTo>
                  <a:pt x="51484" y="1299625"/>
                </a:moveTo>
                <a:cubicBezTo>
                  <a:pt x="107250" y="1386350"/>
                  <a:pt x="173250" y="1458783"/>
                  <a:pt x="225973" y="1500814"/>
                </a:cubicBezTo>
                <a:cubicBezTo>
                  <a:pt x="296271" y="1556856"/>
                  <a:pt x="349466" y="1562823"/>
                  <a:pt x="421792" y="1544987"/>
                </a:cubicBezTo>
                <a:cubicBezTo>
                  <a:pt x="494924" y="1526879"/>
                  <a:pt x="532962" y="1478041"/>
                  <a:pt x="528944" y="1408075"/>
                </a:cubicBezTo>
                <a:cubicBezTo>
                  <a:pt x="528409" y="1397649"/>
                  <a:pt x="526265" y="1394083"/>
                  <a:pt x="515014" y="1396279"/>
                </a:cubicBezTo>
                <a:cubicBezTo>
                  <a:pt x="460099" y="1406978"/>
                  <a:pt x="404648" y="1412191"/>
                  <a:pt x="348661" y="1408350"/>
                </a:cubicBezTo>
                <a:cubicBezTo>
                  <a:pt x="326160" y="1406978"/>
                  <a:pt x="303657" y="1403412"/>
                  <a:pt x="279815" y="1396004"/>
                </a:cubicBezTo>
                <a:cubicBezTo>
                  <a:pt x="294818" y="1392986"/>
                  <a:pt x="307139" y="1396827"/>
                  <a:pt x="319463" y="1397376"/>
                </a:cubicBezTo>
                <a:cubicBezTo>
                  <a:pt x="375717" y="1400120"/>
                  <a:pt x="429829" y="1388870"/>
                  <a:pt x="483940" y="1374603"/>
                </a:cubicBezTo>
                <a:cubicBezTo>
                  <a:pt x="502424" y="1369665"/>
                  <a:pt x="521443" y="1365549"/>
                  <a:pt x="539659" y="1360061"/>
                </a:cubicBezTo>
                <a:cubicBezTo>
                  <a:pt x="602343" y="1341953"/>
                  <a:pt x="663419" y="1318632"/>
                  <a:pt x="725033" y="1297230"/>
                </a:cubicBezTo>
                <a:cubicBezTo>
                  <a:pt x="777804" y="1278847"/>
                  <a:pt x="831379" y="1263208"/>
                  <a:pt x="885491" y="1249489"/>
                </a:cubicBezTo>
                <a:lnTo>
                  <a:pt x="965854" y="1237965"/>
                </a:lnTo>
                <a:cubicBezTo>
                  <a:pt x="1008386" y="1239932"/>
                  <a:pt x="1063167" y="1220715"/>
                  <a:pt x="1140675" y="1261289"/>
                </a:cubicBezTo>
                <a:cubicBezTo>
                  <a:pt x="1218186" y="1301862"/>
                  <a:pt x="1362760" y="1416335"/>
                  <a:pt x="1430909" y="1481407"/>
                </a:cubicBezTo>
                <a:cubicBezTo>
                  <a:pt x="1499057" y="1546478"/>
                  <a:pt x="1516795" y="1586751"/>
                  <a:pt x="1549564" y="1651718"/>
                </a:cubicBezTo>
                <a:lnTo>
                  <a:pt x="1557415" y="1670822"/>
                </a:lnTo>
                <a:lnTo>
                  <a:pt x="1555525" y="1670473"/>
                </a:lnTo>
                <a:cubicBezTo>
                  <a:pt x="1503614" y="1661478"/>
                  <a:pt x="1446534" y="1653334"/>
                  <a:pt x="1398512" y="1652472"/>
                </a:cubicBezTo>
                <a:cubicBezTo>
                  <a:pt x="1277780" y="1650277"/>
                  <a:pt x="1160915" y="1670735"/>
                  <a:pt x="1046085" y="1706261"/>
                </a:cubicBezTo>
                <a:cubicBezTo>
                  <a:pt x="1031962" y="1710529"/>
                  <a:pt x="1017823" y="1715069"/>
                  <a:pt x="1003447" y="1719049"/>
                </a:cubicBezTo>
                <a:cubicBezTo>
                  <a:pt x="1030832" y="1706926"/>
                  <a:pt x="1059271" y="1697451"/>
                  <a:pt x="1087567" y="1688103"/>
                </a:cubicBezTo>
                <a:cubicBezTo>
                  <a:pt x="1179405" y="1657507"/>
                  <a:pt x="1273537" y="1637923"/>
                  <a:pt x="1370422" y="1632771"/>
                </a:cubicBezTo>
                <a:cubicBezTo>
                  <a:pt x="1377778" y="1632422"/>
                  <a:pt x="1379106" y="1630739"/>
                  <a:pt x="1376144" y="1623897"/>
                </a:cubicBezTo>
                <a:cubicBezTo>
                  <a:pt x="1366655" y="1602111"/>
                  <a:pt x="1350034" y="1587888"/>
                  <a:pt x="1329191" y="1578151"/>
                </a:cubicBezTo>
                <a:cubicBezTo>
                  <a:pt x="1297530" y="1563385"/>
                  <a:pt x="1263689" y="1559482"/>
                  <a:pt x="1229320" y="1559619"/>
                </a:cubicBezTo>
                <a:cubicBezTo>
                  <a:pt x="1145365" y="1560020"/>
                  <a:pt x="1068453" y="1584359"/>
                  <a:pt x="996653" y="1626677"/>
                </a:cubicBezTo>
                <a:cubicBezTo>
                  <a:pt x="946428" y="1656370"/>
                  <a:pt x="899719" y="1690631"/>
                  <a:pt x="863114" y="1736938"/>
                </a:cubicBezTo>
                <a:cubicBezTo>
                  <a:pt x="840384" y="1765651"/>
                  <a:pt x="822768" y="1797268"/>
                  <a:pt x="811586" y="1832416"/>
                </a:cubicBezTo>
                <a:cubicBezTo>
                  <a:pt x="810229" y="1836675"/>
                  <a:pt x="809000" y="1841079"/>
                  <a:pt x="807916" y="1845357"/>
                </a:cubicBezTo>
                <a:cubicBezTo>
                  <a:pt x="807864" y="1846169"/>
                  <a:pt x="807939" y="1847124"/>
                  <a:pt x="807963" y="1848892"/>
                </a:cubicBezTo>
                <a:cubicBezTo>
                  <a:pt x="831400" y="1836927"/>
                  <a:pt x="855096" y="1827287"/>
                  <a:pt x="879991" y="1820168"/>
                </a:cubicBezTo>
                <a:cubicBezTo>
                  <a:pt x="922865" y="1807938"/>
                  <a:pt x="966993" y="1803800"/>
                  <a:pt x="1011289" y="1801302"/>
                </a:cubicBezTo>
                <a:cubicBezTo>
                  <a:pt x="1091805" y="1797289"/>
                  <a:pt x="1171657" y="1788752"/>
                  <a:pt x="1249185" y="1765402"/>
                </a:cubicBezTo>
                <a:cubicBezTo>
                  <a:pt x="1282546" y="1755423"/>
                  <a:pt x="1315560" y="1744472"/>
                  <a:pt x="1343560" y="1722610"/>
                </a:cubicBezTo>
                <a:cubicBezTo>
                  <a:pt x="1358845" y="1710673"/>
                  <a:pt x="1371004" y="1696638"/>
                  <a:pt x="1376800" y="1677991"/>
                </a:cubicBezTo>
                <a:cubicBezTo>
                  <a:pt x="1378851" y="1671330"/>
                  <a:pt x="1382967" y="1672813"/>
                  <a:pt x="1387169" y="1672942"/>
                </a:cubicBezTo>
                <a:cubicBezTo>
                  <a:pt x="1424336" y="1673661"/>
                  <a:pt x="1463273" y="1677620"/>
                  <a:pt x="1500972" y="1682857"/>
                </a:cubicBezTo>
                <a:lnTo>
                  <a:pt x="1566833" y="1693739"/>
                </a:lnTo>
                <a:lnTo>
                  <a:pt x="1593093" y="1757638"/>
                </a:lnTo>
                <a:cubicBezTo>
                  <a:pt x="1605907" y="1794995"/>
                  <a:pt x="1617203" y="1833627"/>
                  <a:pt x="1627517" y="1871216"/>
                </a:cubicBezTo>
                <a:cubicBezTo>
                  <a:pt x="1633946" y="1894812"/>
                  <a:pt x="1643322" y="1918133"/>
                  <a:pt x="1642518" y="1943101"/>
                </a:cubicBezTo>
                <a:cubicBezTo>
                  <a:pt x="1640107" y="2025412"/>
                  <a:pt x="1638499" y="2107725"/>
                  <a:pt x="1641715" y="2189761"/>
                </a:cubicBezTo>
                <a:cubicBezTo>
                  <a:pt x="1644125" y="2253964"/>
                  <a:pt x="1644928" y="2318717"/>
                  <a:pt x="1669305" y="2379903"/>
                </a:cubicBezTo>
                <a:cubicBezTo>
                  <a:pt x="1669242" y="2381100"/>
                  <a:pt x="1669180" y="2382297"/>
                  <a:pt x="1669117" y="2383495"/>
                </a:cubicBezTo>
                <a:cubicBezTo>
                  <a:pt x="1673135" y="2372016"/>
                  <a:pt x="1720350" y="2420240"/>
                  <a:pt x="1722169" y="2376292"/>
                </a:cubicBezTo>
                <a:cubicBezTo>
                  <a:pt x="1711719" y="2312911"/>
                  <a:pt x="1681361" y="2183726"/>
                  <a:pt x="1680021" y="2119798"/>
                </a:cubicBezTo>
                <a:cubicBezTo>
                  <a:pt x="1677610" y="1983983"/>
                  <a:pt x="1684308" y="1848168"/>
                  <a:pt x="1684306" y="1712628"/>
                </a:cubicBezTo>
                <a:cubicBezTo>
                  <a:pt x="1684306" y="1558981"/>
                  <a:pt x="1673055" y="1406703"/>
                  <a:pt x="1631534" y="1258270"/>
                </a:cubicBezTo>
                <a:cubicBezTo>
                  <a:pt x="1609835" y="1180348"/>
                  <a:pt x="1581442" y="1105169"/>
                  <a:pt x="1545546" y="1033010"/>
                </a:cubicBezTo>
                <a:cubicBezTo>
                  <a:pt x="1520632" y="975301"/>
                  <a:pt x="1492596" y="935197"/>
                  <a:pt x="1482058" y="912011"/>
                </a:cubicBezTo>
                <a:cubicBezTo>
                  <a:pt x="1478307" y="905426"/>
                  <a:pt x="1477504" y="900763"/>
                  <a:pt x="1482326" y="893903"/>
                </a:cubicBezTo>
                <a:cubicBezTo>
                  <a:pt x="1491434" y="881558"/>
                  <a:pt x="1495452" y="867289"/>
                  <a:pt x="1498131" y="852199"/>
                </a:cubicBezTo>
                <a:cubicBezTo>
                  <a:pt x="1504024" y="820097"/>
                  <a:pt x="1498131" y="788819"/>
                  <a:pt x="1490363" y="758088"/>
                </a:cubicBezTo>
                <a:cubicBezTo>
                  <a:pt x="1471344" y="684284"/>
                  <a:pt x="1433840" y="619531"/>
                  <a:pt x="1392854" y="556701"/>
                </a:cubicBezTo>
                <a:cubicBezTo>
                  <a:pt x="1321331" y="446953"/>
                  <a:pt x="1229715" y="356135"/>
                  <a:pt x="1132209" y="271353"/>
                </a:cubicBezTo>
                <a:cubicBezTo>
                  <a:pt x="1027199" y="179713"/>
                  <a:pt x="917637" y="94109"/>
                  <a:pt x="813699" y="1097"/>
                </a:cubicBezTo>
                <a:cubicBezTo>
                  <a:pt x="812897" y="275"/>
                  <a:pt x="811557" y="275"/>
                  <a:pt x="810218" y="0"/>
                </a:cubicBezTo>
                <a:cubicBezTo>
                  <a:pt x="810218" y="1920"/>
                  <a:pt x="810218" y="3292"/>
                  <a:pt x="810486" y="4391"/>
                </a:cubicBezTo>
                <a:cubicBezTo>
                  <a:pt x="830845" y="120998"/>
                  <a:pt x="868080" y="232118"/>
                  <a:pt x="914155" y="340496"/>
                </a:cubicBezTo>
                <a:cubicBezTo>
                  <a:pt x="991303" y="521307"/>
                  <a:pt x="1092561" y="685930"/>
                  <a:pt x="1228378" y="826682"/>
                </a:cubicBezTo>
                <a:cubicBezTo>
                  <a:pt x="1262397" y="861803"/>
                  <a:pt x="1298293" y="894726"/>
                  <a:pt x="1341690" y="917499"/>
                </a:cubicBezTo>
                <a:cubicBezTo>
                  <a:pt x="1363924" y="929022"/>
                  <a:pt x="1387228" y="936431"/>
                  <a:pt x="1412410" y="934785"/>
                </a:cubicBezTo>
                <a:cubicBezTo>
                  <a:pt x="1427143" y="933960"/>
                  <a:pt x="1427411" y="933688"/>
                  <a:pt x="1420713" y="920793"/>
                </a:cubicBezTo>
                <a:cubicBezTo>
                  <a:pt x="1399015" y="879911"/>
                  <a:pt x="1375709" y="839852"/>
                  <a:pt x="1351601" y="800342"/>
                </a:cubicBezTo>
                <a:cubicBezTo>
                  <a:pt x="1273648" y="672759"/>
                  <a:pt x="1185784" y="552310"/>
                  <a:pt x="1099795" y="430764"/>
                </a:cubicBezTo>
                <a:cubicBezTo>
                  <a:pt x="1097116" y="426923"/>
                  <a:pt x="1093098" y="423630"/>
                  <a:pt x="1092829" y="418142"/>
                </a:cubicBezTo>
                <a:cubicBezTo>
                  <a:pt x="1098455" y="417594"/>
                  <a:pt x="1099527" y="421710"/>
                  <a:pt x="1101403" y="424179"/>
                </a:cubicBezTo>
                <a:cubicBezTo>
                  <a:pt x="1170247" y="513625"/>
                  <a:pt x="1239895" y="602520"/>
                  <a:pt x="1305794" y="694435"/>
                </a:cubicBezTo>
                <a:cubicBezTo>
                  <a:pt x="1347316" y="752328"/>
                  <a:pt x="1387228" y="811318"/>
                  <a:pt x="1424463" y="872227"/>
                </a:cubicBezTo>
                <a:cubicBezTo>
                  <a:pt x="1451519" y="916677"/>
                  <a:pt x="1476165" y="962497"/>
                  <a:pt x="1500810" y="1008316"/>
                </a:cubicBezTo>
                <a:cubicBezTo>
                  <a:pt x="1531839" y="1081300"/>
                  <a:pt x="1586397" y="1184417"/>
                  <a:pt x="1610640" y="1310125"/>
                </a:cubicBezTo>
                <a:cubicBezTo>
                  <a:pt x="1644660" y="1459110"/>
                  <a:pt x="1650018" y="1610562"/>
                  <a:pt x="1646268" y="1762565"/>
                </a:cubicBezTo>
                <a:cubicBezTo>
                  <a:pt x="1646268" y="1763937"/>
                  <a:pt x="1647071" y="1766407"/>
                  <a:pt x="1643589" y="1766407"/>
                </a:cubicBezTo>
                <a:lnTo>
                  <a:pt x="1637160" y="1747474"/>
                </a:lnTo>
                <a:cubicBezTo>
                  <a:pt x="1602603" y="1647053"/>
                  <a:pt x="1563456" y="1568132"/>
                  <a:pt x="1480720" y="1478590"/>
                </a:cubicBezTo>
                <a:cubicBezTo>
                  <a:pt x="1397982" y="1389046"/>
                  <a:pt x="1230435" y="1278034"/>
                  <a:pt x="1140741" y="1210217"/>
                </a:cubicBezTo>
                <a:cubicBezTo>
                  <a:pt x="1051045" y="1142403"/>
                  <a:pt x="1014290" y="1129857"/>
                  <a:pt x="942550" y="1071697"/>
                </a:cubicBezTo>
                <a:cubicBezTo>
                  <a:pt x="870809" y="1013535"/>
                  <a:pt x="780483" y="939723"/>
                  <a:pt x="710299" y="861253"/>
                </a:cubicBezTo>
                <a:cubicBezTo>
                  <a:pt x="706280" y="856863"/>
                  <a:pt x="700922" y="853846"/>
                  <a:pt x="706012" y="845339"/>
                </a:cubicBezTo>
                <a:cubicBezTo>
                  <a:pt x="720210" y="821469"/>
                  <a:pt x="723692" y="795129"/>
                  <a:pt x="722086" y="767417"/>
                </a:cubicBezTo>
                <a:cubicBezTo>
                  <a:pt x="719139" y="716659"/>
                  <a:pt x="700119" y="670839"/>
                  <a:pt x="679759" y="625567"/>
                </a:cubicBezTo>
                <a:cubicBezTo>
                  <a:pt x="632613" y="520209"/>
                  <a:pt x="567787" y="426373"/>
                  <a:pt x="497603" y="336106"/>
                </a:cubicBezTo>
                <a:cubicBezTo>
                  <a:pt x="459296" y="286170"/>
                  <a:pt x="422864" y="234862"/>
                  <a:pt x="396076" y="177244"/>
                </a:cubicBezTo>
                <a:cubicBezTo>
                  <a:pt x="380539" y="143770"/>
                  <a:pt x="368752" y="109200"/>
                  <a:pt x="359644" y="72707"/>
                </a:cubicBezTo>
                <a:cubicBezTo>
                  <a:pt x="357769" y="74354"/>
                  <a:pt x="356698" y="75177"/>
                  <a:pt x="355893" y="76001"/>
                </a:cubicBezTo>
                <a:cubicBezTo>
                  <a:pt x="352411" y="81214"/>
                  <a:pt x="348930" y="86702"/>
                  <a:pt x="345714" y="92187"/>
                </a:cubicBezTo>
                <a:cubicBezTo>
                  <a:pt x="319195" y="137460"/>
                  <a:pt x="302318" y="186298"/>
                  <a:pt x="293210" y="237881"/>
                </a:cubicBezTo>
                <a:cubicBezTo>
                  <a:pt x="278477" y="321014"/>
                  <a:pt x="285709" y="403600"/>
                  <a:pt x="300978" y="485638"/>
                </a:cubicBezTo>
                <a:cubicBezTo>
                  <a:pt x="322945" y="602795"/>
                  <a:pt x="368485" y="708427"/>
                  <a:pt x="445633" y="798970"/>
                </a:cubicBezTo>
                <a:cubicBezTo>
                  <a:pt x="477244" y="836010"/>
                  <a:pt x="512603" y="868661"/>
                  <a:pt x="557339" y="888690"/>
                </a:cubicBezTo>
                <a:cubicBezTo>
                  <a:pt x="586806" y="901860"/>
                  <a:pt x="617075" y="906251"/>
                  <a:pt x="648686" y="895823"/>
                </a:cubicBezTo>
                <a:cubicBezTo>
                  <a:pt x="658597" y="892531"/>
                  <a:pt x="659134" y="889513"/>
                  <a:pt x="652705" y="881283"/>
                </a:cubicBezTo>
                <a:cubicBezTo>
                  <a:pt x="568590" y="772357"/>
                  <a:pt x="502156" y="652731"/>
                  <a:pt x="449383" y="525148"/>
                </a:cubicBezTo>
                <a:cubicBezTo>
                  <a:pt x="433043" y="485913"/>
                  <a:pt x="416703" y="446403"/>
                  <a:pt x="404113" y="405521"/>
                </a:cubicBezTo>
                <a:cubicBezTo>
                  <a:pt x="413219" y="424727"/>
                  <a:pt x="421524" y="444207"/>
                  <a:pt x="430098" y="463414"/>
                </a:cubicBezTo>
                <a:cubicBezTo>
                  <a:pt x="498942" y="620354"/>
                  <a:pt x="585466" y="765223"/>
                  <a:pt x="699315" y="892806"/>
                </a:cubicBezTo>
                <a:cubicBezTo>
                  <a:pt x="789859" y="994324"/>
                  <a:pt x="944425" y="1107182"/>
                  <a:pt x="1003893" y="1157849"/>
                </a:cubicBezTo>
                <a:cubicBezTo>
                  <a:pt x="1063363" y="1208516"/>
                  <a:pt x="1052380" y="1190636"/>
                  <a:pt x="1056131" y="1196809"/>
                </a:cubicBezTo>
                <a:lnTo>
                  <a:pt x="1026396" y="1194890"/>
                </a:lnTo>
                <a:cubicBezTo>
                  <a:pt x="965588" y="1191871"/>
                  <a:pt x="906386" y="1202297"/>
                  <a:pt x="847988" y="1218760"/>
                </a:cubicBezTo>
                <a:cubicBezTo>
                  <a:pt x="737889" y="1250038"/>
                  <a:pt x="632344" y="1294212"/>
                  <a:pt x="525462" y="1334545"/>
                </a:cubicBezTo>
                <a:cubicBezTo>
                  <a:pt x="516622" y="1337837"/>
                  <a:pt x="511532" y="1338934"/>
                  <a:pt x="506711" y="1327960"/>
                </a:cubicBezTo>
                <a:cubicBezTo>
                  <a:pt x="468939" y="1241807"/>
                  <a:pt x="387055" y="1245709"/>
                  <a:pt x="302050" y="1262933"/>
                </a:cubicBezTo>
                <a:cubicBezTo>
                  <a:pt x="225689" y="1278407"/>
                  <a:pt x="119549" y="1258220"/>
                  <a:pt x="0" y="1208733"/>
                </a:cubicBezTo>
                <a:cubicBezTo>
                  <a:pt x="15444" y="1240221"/>
                  <a:pt x="32896" y="1270717"/>
                  <a:pt x="51484" y="1299625"/>
                </a:cubicBezTo>
                <a:close/>
              </a:path>
            </a:pathLst>
          </a:custGeom>
          <a:solidFill>
            <a:schemeClr val="lt1">
              <a:alpha val="69019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dk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4" name="Google Shape;24;p8"/>
          <p:cNvSpPr/>
          <p:nvPr/>
        </p:nvSpPr>
        <p:spPr>
          <a:xfrm>
            <a:off x="415220" y="2532862"/>
            <a:ext cx="341700" cy="3417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5" name="Google Shape;25;p8"/>
          <p:cNvSpPr/>
          <p:nvPr/>
        </p:nvSpPr>
        <p:spPr>
          <a:xfrm>
            <a:off x="1824958" y="2696392"/>
            <a:ext cx="348000" cy="3480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6" name="Google Shape;26;p8"/>
          <p:cNvSpPr/>
          <p:nvPr/>
        </p:nvSpPr>
        <p:spPr>
          <a:xfrm>
            <a:off x="1735932" y="4306345"/>
            <a:ext cx="537000" cy="5370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7" name="Google Shape;27;p8"/>
          <p:cNvSpPr/>
          <p:nvPr/>
        </p:nvSpPr>
        <p:spPr>
          <a:xfrm>
            <a:off x="2078990" y="2708337"/>
            <a:ext cx="619800" cy="6198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8" name="Google Shape;28;p8"/>
          <p:cNvSpPr/>
          <p:nvPr/>
        </p:nvSpPr>
        <p:spPr>
          <a:xfrm>
            <a:off x="1014413" y="3516697"/>
            <a:ext cx="169200" cy="1692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9" name="Google Shape;29;p8"/>
          <p:cNvSpPr/>
          <p:nvPr/>
        </p:nvSpPr>
        <p:spPr>
          <a:xfrm>
            <a:off x="615388" y="618709"/>
            <a:ext cx="348000" cy="3480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0" name="Google Shape;30;p8"/>
          <p:cNvSpPr/>
          <p:nvPr/>
        </p:nvSpPr>
        <p:spPr>
          <a:xfrm>
            <a:off x="184406" y="291627"/>
            <a:ext cx="619800" cy="6198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1" name="Google Shape;31;p8"/>
          <p:cNvSpPr/>
          <p:nvPr/>
        </p:nvSpPr>
        <p:spPr>
          <a:xfrm>
            <a:off x="22391" y="3787808"/>
            <a:ext cx="169200" cy="1692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2" name="Google Shape;32;p8"/>
          <p:cNvSpPr/>
          <p:nvPr/>
        </p:nvSpPr>
        <p:spPr>
          <a:xfrm>
            <a:off x="519455" y="2787671"/>
            <a:ext cx="192000" cy="1920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3" name="Google Shape;33;p8"/>
          <p:cNvSpPr/>
          <p:nvPr/>
        </p:nvSpPr>
        <p:spPr>
          <a:xfrm>
            <a:off x="2219575" y="122343"/>
            <a:ext cx="92100" cy="92100"/>
          </a:xfrm>
          <a:prstGeom prst="ellipse">
            <a:avLst/>
          </a:prstGeom>
          <a:solidFill>
            <a:schemeClr val="lt1">
              <a:alpha val="2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34" name="Google Shape;34;p8"/>
          <p:cNvSpPr/>
          <p:nvPr/>
        </p:nvSpPr>
        <p:spPr>
          <a:xfrm>
            <a:off x="0" y="2178935"/>
            <a:ext cx="2779800" cy="2975100"/>
          </a:xfrm>
          <a:prstGeom prst="rect">
            <a:avLst/>
          </a:prstGeom>
          <a:blipFill rotWithShape="1">
            <a:blip r:embed="rId2">
              <a:alphaModFix/>
            </a:blip>
            <a:tile algn="tl" flip="none" tx="0" sx="39997" ty="0" sy="39997"/>
          </a:blip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35" name="Google Shape;35;p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2_Images and Contents Layout">
  <p:cSld name="12_Images and Contents Layout">
    <p:spTree>
      <p:nvGrpSpPr>
        <p:cNvPr id="36" name="Shape 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Google Shape;37;p9"/>
          <p:cNvSpPr/>
          <p:nvPr>
            <p:ph idx="2" type="pic"/>
          </p:nvPr>
        </p:nvSpPr>
        <p:spPr>
          <a:xfrm>
            <a:off x="2579917" y="1"/>
            <a:ext cx="1890000" cy="3543900"/>
          </a:xfrm>
          <a:prstGeom prst="rect">
            <a:avLst/>
          </a:prstGeom>
          <a:solidFill>
            <a:srgbClr val="F2F2F2"/>
          </a:solidFill>
          <a:ln>
            <a:noFill/>
          </a:ln>
        </p:spPr>
      </p:sp>
      <p:sp>
        <p:nvSpPr>
          <p:cNvPr id="38" name="Google Shape;38;p9"/>
          <p:cNvSpPr/>
          <p:nvPr>
            <p:ph idx="3" type="pic"/>
          </p:nvPr>
        </p:nvSpPr>
        <p:spPr>
          <a:xfrm>
            <a:off x="4676830" y="519522"/>
            <a:ext cx="1890000" cy="4623900"/>
          </a:xfrm>
          <a:prstGeom prst="rect">
            <a:avLst/>
          </a:prstGeom>
          <a:solidFill>
            <a:srgbClr val="F2F2F2"/>
          </a:solidFill>
          <a:ln>
            <a:noFill/>
          </a:ln>
        </p:spPr>
      </p:sp>
      <p:pic>
        <p:nvPicPr>
          <p:cNvPr id="39" name="Google Shape;39;p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p:extLst>
    <p:ext uri="{DCECCB84-F9BA-43D5-87BE-67443E8EF086}">
      <p15:sldGuideLst>
        <p15:guide id="1" orient="horz" pos="162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8_Images &amp; Contents Layout">
  <p:cSld name="8_Images &amp; Contents Layout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10"/>
          <p:cNvSpPr/>
          <p:nvPr/>
        </p:nvSpPr>
        <p:spPr>
          <a:xfrm>
            <a:off x="0" y="2517745"/>
            <a:ext cx="9144000" cy="2625900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42" name="Google Shape;42;p10"/>
          <p:cNvSpPr/>
          <p:nvPr>
            <p:ph idx="2" type="pic"/>
          </p:nvPr>
        </p:nvSpPr>
        <p:spPr>
          <a:xfrm>
            <a:off x="0" y="0"/>
            <a:ext cx="9144000" cy="2449500"/>
          </a:xfrm>
          <a:prstGeom prst="rect">
            <a:avLst/>
          </a:prstGeom>
          <a:solidFill>
            <a:srgbClr val="F2F2F2"/>
          </a:solidFill>
          <a:ln>
            <a:noFill/>
          </a:ln>
        </p:spPr>
      </p:sp>
      <p:sp>
        <p:nvSpPr>
          <p:cNvPr id="43" name="Google Shape;43;p10"/>
          <p:cNvSpPr/>
          <p:nvPr/>
        </p:nvSpPr>
        <p:spPr>
          <a:xfrm>
            <a:off x="0" y="2449286"/>
            <a:ext cx="9144000" cy="684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pic>
        <p:nvPicPr>
          <p:cNvPr id="44" name="Google Shape;44;p1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132529" y="4500027"/>
            <a:ext cx="765088" cy="39854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End slide layout">
  <p:cSld name="End slide layout">
    <p:spTree>
      <p:nvGrpSpPr>
        <p:cNvPr id="45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" name="Google Shape;46;p1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3_Image slide layout">
  <p:cSld name="3_Image slide layout">
    <p:spTree>
      <p:nvGrpSpPr>
        <p:cNvPr id="47" name="Shape 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Google Shape;48;p12"/>
          <p:cNvSpPr/>
          <p:nvPr/>
        </p:nvSpPr>
        <p:spPr>
          <a:xfrm>
            <a:off x="4279678" y="358006"/>
            <a:ext cx="4864200" cy="16461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49" name="Google Shape;49;p12"/>
          <p:cNvSpPr/>
          <p:nvPr>
            <p:ph idx="2" type="pic"/>
          </p:nvPr>
        </p:nvSpPr>
        <p:spPr>
          <a:xfrm>
            <a:off x="1401704" y="1417320"/>
            <a:ext cx="2458500" cy="3726300"/>
          </a:xfrm>
          <a:prstGeom prst="rect">
            <a:avLst/>
          </a:prstGeom>
          <a:solidFill>
            <a:srgbClr val="F2F2F2"/>
          </a:solidFill>
          <a:ln>
            <a:noFill/>
          </a:ln>
        </p:spPr>
      </p:sp>
      <p:sp>
        <p:nvSpPr>
          <p:cNvPr id="50" name="Google Shape;50;p12"/>
          <p:cNvSpPr/>
          <p:nvPr/>
        </p:nvSpPr>
        <p:spPr>
          <a:xfrm>
            <a:off x="0" y="0"/>
            <a:ext cx="294000" cy="51435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51" name="Google Shape;51;p12"/>
          <p:cNvSpPr/>
          <p:nvPr>
            <p:ph idx="3" type="pic"/>
          </p:nvPr>
        </p:nvSpPr>
        <p:spPr>
          <a:xfrm>
            <a:off x="5833280" y="-1"/>
            <a:ext cx="2458500" cy="2736600"/>
          </a:xfrm>
          <a:prstGeom prst="rect">
            <a:avLst/>
          </a:prstGeom>
          <a:solidFill>
            <a:srgbClr val="F2F2F2"/>
          </a:solidFill>
          <a:ln>
            <a:noFill/>
          </a:ln>
        </p:spPr>
      </p:sp>
      <p:pic>
        <p:nvPicPr>
          <p:cNvPr id="52" name="Google Shape;52;p1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En blanco" type="blank">
  <p:cSld name="BLANK"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3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5" name="Google Shape;55;p13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6" name="Google Shape;56;p13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57" name="Google Shape;57;p1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apositiva de título" type="title">
  <p:cSld name="TITLE">
    <p:spTree>
      <p:nvGrpSpPr>
        <p:cNvPr id="58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4"/>
          <p:cNvSpPr txBox="1"/>
          <p:nvPr>
            <p:ph type="ctrTitle"/>
          </p:nvPr>
        </p:nvSpPr>
        <p:spPr>
          <a:xfrm>
            <a:off x="1143000" y="841772"/>
            <a:ext cx="6858000" cy="1790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orbel"/>
              <a:buNone/>
              <a:defRPr sz="45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0" name="Google Shape;60;p14"/>
          <p:cNvSpPr txBox="1"/>
          <p:nvPr>
            <p:ph idx="1" type="subTitle"/>
          </p:nvPr>
        </p:nvSpPr>
        <p:spPr>
          <a:xfrm>
            <a:off x="1143000" y="2701528"/>
            <a:ext cx="6858000" cy="1241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lvl="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/>
            </a:lvl1pPr>
            <a:lvl2pPr lvl="1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3pPr>
            <a:lvl4pPr lvl="3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9pPr>
          </a:lstStyle>
          <a:p/>
        </p:txBody>
      </p:sp>
      <p:sp>
        <p:nvSpPr>
          <p:cNvPr id="61" name="Google Shape;61;p14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2" name="Google Shape;62;p14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3" name="Google Shape;63;p14"/>
          <p:cNvSpPr txBox="1"/>
          <p:nvPr>
            <p:ph idx="12" type="sldNum"/>
          </p:nvPr>
        </p:nvSpPr>
        <p:spPr>
          <a:xfrm>
            <a:off x="6457950" y="4767263"/>
            <a:ext cx="15432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64" name="Google Shape;64;p1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Encabezado de sección" type="secHead">
  <p:cSld name="SECTION_HEADER"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5"/>
          <p:cNvSpPr txBox="1"/>
          <p:nvPr>
            <p:ph type="title"/>
          </p:nvPr>
        </p:nvSpPr>
        <p:spPr>
          <a:xfrm>
            <a:off x="623888" y="1282304"/>
            <a:ext cx="7886700" cy="21396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500"/>
              <a:buFont typeface="Corbel"/>
              <a:buNone/>
              <a:defRPr sz="45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7" name="Google Shape;67;p15"/>
          <p:cNvSpPr txBox="1"/>
          <p:nvPr>
            <p:ph idx="1" type="body"/>
          </p:nvPr>
        </p:nvSpPr>
        <p:spPr>
          <a:xfrm>
            <a:off x="623888" y="3442097"/>
            <a:ext cx="7886700" cy="11253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8A8A8A"/>
              </a:buClr>
              <a:buSzPts val="1800"/>
              <a:buNone/>
              <a:defRPr sz="1800">
                <a:solidFill>
                  <a:srgbClr val="8A8A8A"/>
                </a:solidFill>
              </a:defRPr>
            </a:lvl1pPr>
            <a:lvl2pPr indent="-2286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500"/>
              <a:buNone/>
              <a:defRPr sz="1500">
                <a:solidFill>
                  <a:srgbClr val="8A8A8A"/>
                </a:solidFill>
              </a:defRPr>
            </a:lvl2pPr>
            <a:lvl3pPr indent="-2286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400"/>
              <a:buNone/>
              <a:defRPr sz="1400">
                <a:solidFill>
                  <a:srgbClr val="8A8A8A"/>
                </a:solidFill>
              </a:defRPr>
            </a:lvl3pPr>
            <a:lvl4pPr indent="-2286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4pPr>
            <a:lvl5pPr indent="-2286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5pPr>
            <a:lvl6pPr indent="-2286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6pPr>
            <a:lvl7pPr indent="-2286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7pPr>
            <a:lvl8pPr indent="-2286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8pPr>
            <a:lvl9pPr indent="-2286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A8A8A"/>
              </a:buClr>
              <a:buSzPts val="1200"/>
              <a:buNone/>
              <a:defRPr sz="1200">
                <a:solidFill>
                  <a:srgbClr val="8A8A8A"/>
                </a:solidFill>
              </a:defRPr>
            </a:lvl9pPr>
          </a:lstStyle>
          <a:p/>
        </p:txBody>
      </p:sp>
      <p:sp>
        <p:nvSpPr>
          <p:cNvPr id="68" name="Google Shape;68;p15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9" name="Google Shape;69;p15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0" name="Google Shape;70;p15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71" name="Google Shape;71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os objetos" type="twoObj">
  <p:cSld name="TWO_OBJECTS">
    <p:spTree>
      <p:nvGrpSpPr>
        <p:cNvPr id="72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16"/>
          <p:cNvSpPr txBox="1"/>
          <p:nvPr>
            <p:ph type="title"/>
          </p:nvPr>
        </p:nvSpPr>
        <p:spPr>
          <a:xfrm>
            <a:off x="628650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4" name="Google Shape;74;p16"/>
          <p:cNvSpPr txBox="1"/>
          <p:nvPr>
            <p:ph idx="1" type="body"/>
          </p:nvPr>
        </p:nvSpPr>
        <p:spPr>
          <a:xfrm>
            <a:off x="628650" y="1369219"/>
            <a:ext cx="3886200" cy="32634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75" name="Google Shape;75;p16"/>
          <p:cNvSpPr txBox="1"/>
          <p:nvPr>
            <p:ph idx="2" type="body"/>
          </p:nvPr>
        </p:nvSpPr>
        <p:spPr>
          <a:xfrm>
            <a:off x="4629150" y="1369219"/>
            <a:ext cx="3886200" cy="32634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76" name="Google Shape;76;p16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7" name="Google Shape;77;p16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8" name="Google Shape;78;p16"/>
          <p:cNvSpPr txBox="1"/>
          <p:nvPr>
            <p:ph idx="12" type="sldNum"/>
          </p:nvPr>
        </p:nvSpPr>
        <p:spPr>
          <a:xfrm>
            <a:off x="6457950" y="4767263"/>
            <a:ext cx="14853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79" name="Google Shape;79;p1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ación" type="twoTxTwoObj">
  <p:cSld name="TWO_OBJECTS_WITH_TEXT">
    <p:spTree>
      <p:nvGrpSpPr>
        <p:cNvPr id="80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Google Shape;81;p17"/>
          <p:cNvSpPr txBox="1"/>
          <p:nvPr>
            <p:ph type="title"/>
          </p:nvPr>
        </p:nvSpPr>
        <p:spPr>
          <a:xfrm>
            <a:off x="629841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2" name="Google Shape;82;p17"/>
          <p:cNvSpPr txBox="1"/>
          <p:nvPr>
            <p:ph idx="1" type="body"/>
          </p:nvPr>
        </p:nvSpPr>
        <p:spPr>
          <a:xfrm>
            <a:off x="629841" y="1260872"/>
            <a:ext cx="3868500" cy="6180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1pPr>
            <a:lvl2pPr indent="-2286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b="1" sz="1500"/>
            </a:lvl2pPr>
            <a:lvl3pPr indent="-2286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b="1" sz="1400"/>
            </a:lvl3pPr>
            <a:lvl4pPr indent="-2286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4pPr>
            <a:lvl5pPr indent="-2286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5pPr>
            <a:lvl6pPr indent="-2286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6pPr>
            <a:lvl7pPr indent="-2286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7pPr>
            <a:lvl8pPr indent="-2286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8pPr>
            <a:lvl9pPr indent="-2286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9pPr>
          </a:lstStyle>
          <a:p/>
        </p:txBody>
      </p:sp>
      <p:sp>
        <p:nvSpPr>
          <p:cNvPr id="83" name="Google Shape;83;p17"/>
          <p:cNvSpPr txBox="1"/>
          <p:nvPr>
            <p:ph idx="2" type="body"/>
          </p:nvPr>
        </p:nvSpPr>
        <p:spPr>
          <a:xfrm>
            <a:off x="629841" y="1878806"/>
            <a:ext cx="3868500" cy="2763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84" name="Google Shape;84;p17"/>
          <p:cNvSpPr txBox="1"/>
          <p:nvPr>
            <p:ph idx="3" type="body"/>
          </p:nvPr>
        </p:nvSpPr>
        <p:spPr>
          <a:xfrm>
            <a:off x="4629150" y="1260872"/>
            <a:ext cx="3887400" cy="6180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1pPr>
            <a:lvl2pPr indent="-2286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None/>
              <a:defRPr b="1" sz="1500"/>
            </a:lvl2pPr>
            <a:lvl3pPr indent="-2286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b="1" sz="1400"/>
            </a:lvl3pPr>
            <a:lvl4pPr indent="-2286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4pPr>
            <a:lvl5pPr indent="-2286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5pPr>
            <a:lvl6pPr indent="-2286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6pPr>
            <a:lvl7pPr indent="-2286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7pPr>
            <a:lvl8pPr indent="-2286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8pPr>
            <a:lvl9pPr indent="-2286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b="1" sz="1200"/>
            </a:lvl9pPr>
          </a:lstStyle>
          <a:p/>
        </p:txBody>
      </p:sp>
      <p:sp>
        <p:nvSpPr>
          <p:cNvPr id="85" name="Google Shape;85;p17"/>
          <p:cNvSpPr txBox="1"/>
          <p:nvPr>
            <p:ph idx="4" type="body"/>
          </p:nvPr>
        </p:nvSpPr>
        <p:spPr>
          <a:xfrm>
            <a:off x="4629150" y="1878806"/>
            <a:ext cx="3887400" cy="2763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86" name="Google Shape;86;p17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7" name="Google Shape;87;p17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8" name="Google Shape;88;p17"/>
          <p:cNvSpPr txBox="1"/>
          <p:nvPr>
            <p:ph idx="12" type="sldNum"/>
          </p:nvPr>
        </p:nvSpPr>
        <p:spPr>
          <a:xfrm>
            <a:off x="6457950" y="4767263"/>
            <a:ext cx="15546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89" name="Google Shape;89;p1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olo el título" type="titleOnly">
  <p:cSld name="TITLE_ONLY">
    <p:spTree>
      <p:nvGrpSpPr>
        <p:cNvPr id="90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p18"/>
          <p:cNvSpPr txBox="1"/>
          <p:nvPr>
            <p:ph type="title"/>
          </p:nvPr>
        </p:nvSpPr>
        <p:spPr>
          <a:xfrm>
            <a:off x="628650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2" name="Google Shape;92;p18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3" name="Google Shape;93;p18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4" name="Google Shape;94;p18"/>
          <p:cNvSpPr txBox="1"/>
          <p:nvPr>
            <p:ph idx="12" type="sldNum"/>
          </p:nvPr>
        </p:nvSpPr>
        <p:spPr>
          <a:xfrm>
            <a:off x="6457950" y="4767263"/>
            <a:ext cx="15459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95" name="Google Shape;95;p1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ido con título" type="objTx">
  <p:cSld name="OBJECT_WITH_CAPTION_TEXT"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p19"/>
          <p:cNvSpPr txBox="1"/>
          <p:nvPr>
            <p:ph type="title"/>
          </p:nvPr>
        </p:nvSpPr>
        <p:spPr>
          <a:xfrm>
            <a:off x="629841" y="342900"/>
            <a:ext cx="2949000" cy="1200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8" name="Google Shape;98;p19"/>
          <p:cNvSpPr txBox="1"/>
          <p:nvPr>
            <p:ph idx="1" type="body"/>
          </p:nvPr>
        </p:nvSpPr>
        <p:spPr>
          <a:xfrm>
            <a:off x="3887391" y="740569"/>
            <a:ext cx="4629300" cy="36552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810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indent="-36195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100"/>
              <a:buChar char="•"/>
              <a:defRPr sz="2100"/>
            </a:lvl2pPr>
            <a:lvl3pPr indent="-3429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indent="-32385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4pPr>
            <a:lvl5pPr indent="-32385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5pPr>
            <a:lvl6pPr indent="-32385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6pPr>
            <a:lvl7pPr indent="-32385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7pPr>
            <a:lvl8pPr indent="-32385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8pPr>
            <a:lvl9pPr indent="-32385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sz="1500"/>
            </a:lvl9pPr>
          </a:lstStyle>
          <a:p/>
        </p:txBody>
      </p:sp>
      <p:sp>
        <p:nvSpPr>
          <p:cNvPr id="99" name="Google Shape;99;p19"/>
          <p:cNvSpPr txBox="1"/>
          <p:nvPr>
            <p:ph idx="2" type="body"/>
          </p:nvPr>
        </p:nvSpPr>
        <p:spPr>
          <a:xfrm>
            <a:off x="629841" y="1543050"/>
            <a:ext cx="2949000" cy="2858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indent="-2286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100"/>
              <a:buNone/>
              <a:defRPr sz="1100"/>
            </a:lvl2pPr>
            <a:lvl3pPr indent="-2286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indent="-2286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4pPr>
            <a:lvl5pPr indent="-2286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5pPr>
            <a:lvl6pPr indent="-2286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6pPr>
            <a:lvl7pPr indent="-2286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7pPr>
            <a:lvl8pPr indent="-2286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8pPr>
            <a:lvl9pPr indent="-2286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9pPr>
          </a:lstStyle>
          <a:p/>
        </p:txBody>
      </p:sp>
      <p:sp>
        <p:nvSpPr>
          <p:cNvPr id="100" name="Google Shape;100;p19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1" name="Google Shape;101;p19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2" name="Google Shape;102;p19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103" name="Google Shape;103;p1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Imagen con título" type="picTx">
  <p:cSld name="PICTURE_WITH_CAPTION_TEXT">
    <p:spTree>
      <p:nvGrpSpPr>
        <p:cNvPr id="104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Google Shape;105;p20"/>
          <p:cNvSpPr txBox="1"/>
          <p:nvPr>
            <p:ph type="title"/>
          </p:nvPr>
        </p:nvSpPr>
        <p:spPr>
          <a:xfrm>
            <a:off x="629841" y="342900"/>
            <a:ext cx="2949000" cy="1200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orbel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6" name="Google Shape;106;p20"/>
          <p:cNvSpPr/>
          <p:nvPr>
            <p:ph idx="2" type="pic"/>
          </p:nvPr>
        </p:nvSpPr>
        <p:spPr>
          <a:xfrm>
            <a:off x="3887391" y="740569"/>
            <a:ext cx="4629300" cy="3655200"/>
          </a:xfrm>
          <a:prstGeom prst="rect">
            <a:avLst/>
          </a:prstGeom>
          <a:noFill/>
          <a:ln>
            <a:noFill/>
          </a:ln>
        </p:spPr>
      </p:sp>
      <p:sp>
        <p:nvSpPr>
          <p:cNvPr id="107" name="Google Shape;107;p20"/>
          <p:cNvSpPr txBox="1"/>
          <p:nvPr>
            <p:ph idx="1" type="body"/>
          </p:nvPr>
        </p:nvSpPr>
        <p:spPr>
          <a:xfrm>
            <a:off x="629841" y="1543050"/>
            <a:ext cx="2949000" cy="2858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1pPr>
            <a:lvl2pPr indent="-2286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100"/>
              <a:buNone/>
              <a:defRPr sz="1100"/>
            </a:lvl2pPr>
            <a:lvl3pPr indent="-2286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3pPr>
            <a:lvl4pPr indent="-2286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4pPr>
            <a:lvl5pPr indent="-2286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5pPr>
            <a:lvl6pPr indent="-2286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6pPr>
            <a:lvl7pPr indent="-2286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7pPr>
            <a:lvl8pPr indent="-2286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8pPr>
            <a:lvl9pPr indent="-2286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800"/>
              <a:buNone/>
              <a:defRPr sz="800"/>
            </a:lvl9pPr>
          </a:lstStyle>
          <a:p/>
        </p:txBody>
      </p:sp>
      <p:sp>
        <p:nvSpPr>
          <p:cNvPr id="108" name="Google Shape;108;p20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9" name="Google Shape;109;p20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0" name="Google Shape;110;p20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111" name="Google Shape;111;p20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243852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ítulo y texto vertical" type="vertTx">
  <p:cSld name="VERTICAL_TEXT">
    <p:spTree>
      <p:nvGrpSpPr>
        <p:cNvPr id="112" name="Shape 1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" name="Google Shape;113;p21"/>
          <p:cNvSpPr txBox="1"/>
          <p:nvPr>
            <p:ph type="title"/>
          </p:nvPr>
        </p:nvSpPr>
        <p:spPr>
          <a:xfrm>
            <a:off x="628650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4" name="Google Shape;114;p21"/>
          <p:cNvSpPr txBox="1"/>
          <p:nvPr>
            <p:ph idx="1" type="body"/>
          </p:nvPr>
        </p:nvSpPr>
        <p:spPr>
          <a:xfrm rot="5400000">
            <a:off x="3069000" y="-1071131"/>
            <a:ext cx="3006000" cy="7886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115" name="Google Shape;115;p21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6" name="Google Shape;116;p21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7" name="Google Shape;117;p21"/>
          <p:cNvSpPr txBox="1"/>
          <p:nvPr>
            <p:ph idx="12" type="sldNum"/>
          </p:nvPr>
        </p:nvSpPr>
        <p:spPr>
          <a:xfrm>
            <a:off x="6457950" y="4767263"/>
            <a:ext cx="1433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118" name="Google Shape;118;p2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ítulo vertical y texto" type="vertTitleAndTx">
  <p:cSld name="VERTICAL_TITLE_AND_VERTICAL_TEXT">
    <p:spTree>
      <p:nvGrpSpPr>
        <p:cNvPr id="119" name="Shape 1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Google Shape;120;p22"/>
          <p:cNvSpPr txBox="1"/>
          <p:nvPr>
            <p:ph type="title"/>
          </p:nvPr>
        </p:nvSpPr>
        <p:spPr>
          <a:xfrm rot="5400000">
            <a:off x="5350050" y="1467544"/>
            <a:ext cx="4359000" cy="1971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1" name="Google Shape;121;p22"/>
          <p:cNvSpPr txBox="1"/>
          <p:nvPr>
            <p:ph idx="1" type="body"/>
          </p:nvPr>
        </p:nvSpPr>
        <p:spPr>
          <a:xfrm rot="5400000">
            <a:off x="1349475" y="-447056"/>
            <a:ext cx="4359000" cy="58008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122" name="Google Shape;122;p22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3" name="Google Shape;123;p22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4" name="Google Shape;124;p22"/>
          <p:cNvSpPr txBox="1"/>
          <p:nvPr>
            <p:ph idx="12" type="sldNum"/>
          </p:nvPr>
        </p:nvSpPr>
        <p:spPr>
          <a:xfrm>
            <a:off x="6457950" y="4767263"/>
            <a:ext cx="15027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  <p:pic>
        <p:nvPicPr>
          <p:cNvPr id="125" name="Google Shape;125;p2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_Icon sets layout">
  <p:cSld name="1_Icon sets layout"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23"/>
          <p:cNvSpPr txBox="1"/>
          <p:nvPr>
            <p:ph idx="1" type="body"/>
          </p:nvPr>
        </p:nvSpPr>
        <p:spPr>
          <a:xfrm>
            <a:off x="242647" y="92609"/>
            <a:ext cx="8679900" cy="543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rgbClr val="424242"/>
              </a:buClr>
              <a:buSzPts val="4100"/>
              <a:buNone/>
              <a:defRPr b="0" sz="4100">
                <a:solidFill>
                  <a:srgbClr val="424242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-31750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3pPr>
            <a:lvl4pPr indent="-3175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4pPr>
            <a:lvl5pPr indent="-31750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128" name="Google Shape;128;p23"/>
          <p:cNvSpPr/>
          <p:nvPr/>
        </p:nvSpPr>
        <p:spPr>
          <a:xfrm>
            <a:off x="265508" y="848693"/>
            <a:ext cx="2670600" cy="4052100"/>
          </a:xfrm>
          <a:prstGeom prst="roundRect">
            <a:avLst>
              <a:gd fmla="val 3968" name="adj"/>
            </a:avLst>
          </a:prstGeom>
          <a:solidFill>
            <a:schemeClr val="accent1"/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t/>
            </a:r>
            <a:endParaRPr b="0" i="0" sz="10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29" name="Google Shape;129;p23"/>
          <p:cNvSpPr/>
          <p:nvPr/>
        </p:nvSpPr>
        <p:spPr>
          <a:xfrm>
            <a:off x="398950" y="1010625"/>
            <a:ext cx="115500" cy="3761400"/>
          </a:xfrm>
          <a:prstGeom prst="roundRect">
            <a:avLst>
              <a:gd fmla="val 50000" name="adj"/>
            </a:avLst>
          </a:prstGeom>
          <a:solidFill>
            <a:schemeClr val="lt1">
              <a:alpha val="40000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t/>
            </a:r>
            <a:endParaRPr b="0" i="0" sz="1000" u="none" cap="none" strike="noStrike">
              <a:solidFill>
                <a:schemeClr val="lt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30" name="Google Shape;130;p23"/>
          <p:cNvSpPr/>
          <p:nvPr/>
        </p:nvSpPr>
        <p:spPr>
          <a:xfrm rot="5400000">
            <a:off x="2292807" y="957527"/>
            <a:ext cx="514500" cy="513900"/>
          </a:xfrm>
          <a:prstGeom prst="halfFrame">
            <a:avLst>
              <a:gd fmla="val 23728" name="adj1"/>
              <a:gd fmla="val 24642" name="adj2"/>
            </a:avLst>
          </a:prstGeom>
          <a:solidFill>
            <a:schemeClr val="lt1">
              <a:alpha val="21176"/>
            </a:schemeClr>
          </a:solidFill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t/>
            </a:r>
            <a:endParaRPr b="0" i="0" sz="1000" u="none" cap="none" strike="noStrike">
              <a:solidFill>
                <a:srgbClr val="424242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31" name="Google Shape;131;p23"/>
          <p:cNvSpPr txBox="1"/>
          <p:nvPr/>
        </p:nvSpPr>
        <p:spPr>
          <a:xfrm>
            <a:off x="533778" y="1227910"/>
            <a:ext cx="1674300" cy="392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You can Resize without losing quality</a:t>
            </a:r>
            <a:endParaRPr b="1" i="0" sz="11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2" name="Google Shape;132;p23"/>
          <p:cNvSpPr txBox="1"/>
          <p:nvPr/>
        </p:nvSpPr>
        <p:spPr>
          <a:xfrm>
            <a:off x="533778" y="1595597"/>
            <a:ext cx="1674300" cy="554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You can Change Fill Color &amp;</a:t>
            </a:r>
            <a:endParaRPr b="0" i="0" sz="11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Line Color</a:t>
            </a:r>
            <a:endParaRPr b="1" i="0" sz="11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3" name="Google Shape;133;p23"/>
          <p:cNvSpPr txBox="1"/>
          <p:nvPr/>
        </p:nvSpPr>
        <p:spPr>
          <a:xfrm>
            <a:off x="540922" y="4356328"/>
            <a:ext cx="1674000" cy="2307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0" i="0" lang="fr-FR" sz="1100" u="none" cap="none" strike="noStrike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rPr>
              <a:t>www.allppt.com</a:t>
            </a:r>
            <a:endParaRPr b="0" i="0" sz="1100" u="none" cap="none" strike="noStrike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34" name="Google Shape;134;p23"/>
          <p:cNvSpPr txBox="1"/>
          <p:nvPr/>
        </p:nvSpPr>
        <p:spPr>
          <a:xfrm>
            <a:off x="540922" y="3337743"/>
            <a:ext cx="2038200" cy="1038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1" i="0" lang="fr-FR" sz="21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FREE </a:t>
            </a:r>
            <a:endParaRPr b="0" i="0" sz="11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1" i="0" lang="fr-FR" sz="21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PPT TEMPLATES</a:t>
            </a:r>
            <a:endParaRPr b="0" i="0" sz="11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35" name="Google Shape;135;p2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8132529" y="4501105"/>
            <a:ext cx="765088" cy="39854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re et contenu" type="obj">
  <p:cSld name="OBJECT">
    <p:spTree>
      <p:nvGrpSpPr>
        <p:cNvPr id="136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p24"/>
          <p:cNvSpPr txBox="1"/>
          <p:nvPr>
            <p:ph type="title"/>
          </p:nvPr>
        </p:nvSpPr>
        <p:spPr>
          <a:xfrm>
            <a:off x="628650" y="714235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Bebas Neue"/>
              <a:buNone/>
              <a:defRPr sz="3600">
                <a:latin typeface="Bebas Neue"/>
                <a:ea typeface="Bebas Neue"/>
                <a:cs typeface="Bebas Neue"/>
                <a:sym typeface="Bebas Neue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8" name="Google Shape;138;p24"/>
          <p:cNvSpPr txBox="1"/>
          <p:nvPr>
            <p:ph idx="1" type="body"/>
          </p:nvPr>
        </p:nvSpPr>
        <p:spPr>
          <a:xfrm>
            <a:off x="628650" y="1889620"/>
            <a:ext cx="7886700" cy="20994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rmAutofit/>
          </a:bodyPr>
          <a:lstStyle>
            <a:lvl1pPr indent="-342900" lvl="0" marL="45720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b="0" sz="1800">
                <a:latin typeface="Arial"/>
                <a:ea typeface="Arial"/>
                <a:cs typeface="Arial"/>
                <a:sym typeface="Arial"/>
              </a:defRPr>
            </a:lvl1pPr>
            <a:lvl2pPr indent="-323850" lvl="1" marL="914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Char char="•"/>
              <a:defRPr b="0" i="0" sz="1500" u="none"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 sz="1400">
                <a:latin typeface="Arial"/>
                <a:ea typeface="Arial"/>
                <a:cs typeface="Arial"/>
                <a:sym typeface="Arial"/>
              </a:defRPr>
            </a:lvl3pPr>
            <a:lvl4pPr indent="-304800" lvl="3" marL="1828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200"/>
              <a:buChar char="•"/>
              <a:defRPr sz="1200"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100"/>
              <a:buChar char="•"/>
              <a:defRPr sz="1100">
                <a:latin typeface="Arial"/>
                <a:ea typeface="Arial"/>
                <a:cs typeface="Arial"/>
                <a:sym typeface="Arial"/>
              </a:defRPr>
            </a:lvl5pPr>
            <a:lvl6pPr indent="-317500" lvl="5" marL="27432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6pPr>
            <a:lvl7pPr indent="-317500" lvl="6" marL="32004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7pPr>
            <a:lvl8pPr indent="-317500" lvl="7" marL="36576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8pPr>
            <a:lvl9pPr indent="-317500" lvl="8" marL="411480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Char char="•"/>
              <a:defRPr/>
            </a:lvl9pPr>
          </a:lstStyle>
          <a:p/>
        </p:txBody>
      </p:sp>
      <p:sp>
        <p:nvSpPr>
          <p:cNvPr id="139" name="Google Shape;139;p24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0" name="Google Shape;140;p24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 b="0" sz="1100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1" name="Google Shape;141;p24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100" u="none" cap="none" strike="noStrike">
                <a:solidFill>
                  <a:schemeClr val="dk1"/>
                </a:solidFill>
                <a:latin typeface="Bebas Neue"/>
                <a:ea typeface="Bebas Neue"/>
                <a:cs typeface="Bebas Neue"/>
                <a:sym typeface="Bebas Neu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r>
              <a:rPr lang="fr-FR"/>
              <a:t>N° de page</a:t>
            </a:r>
            <a:endParaRPr sz="900">
              <a:solidFill>
                <a:srgbClr val="888888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apositive de titre">
  <p:cSld name="1_Diapositive de titre">
    <p:spTree>
      <p:nvGrpSpPr>
        <p:cNvPr id="142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p25"/>
          <p:cNvSpPr txBox="1"/>
          <p:nvPr>
            <p:ph idx="12" type="sldNum"/>
          </p:nvPr>
        </p:nvSpPr>
        <p:spPr>
          <a:xfrm>
            <a:off x="8460432" y="4948014"/>
            <a:ext cx="648000" cy="195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1100"/>
              <a:buFont typeface="Arial"/>
              <a:buNone/>
              <a:defRPr b="1" i="0" sz="1100" u="none" cap="none" strike="noStrike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148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Google Shape;149;p27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150" name="Google Shape;150;p27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151" name="Google Shape;151;p2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152" name="Shape 1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Google Shape;153;p28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54" name="Google Shape;154;p2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55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p2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57" name="Google Shape;157;p29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58" name="Google Shape;158;p2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159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p3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61" name="Google Shape;161;p30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162" name="Google Shape;162;p30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163" name="Google Shape;163;p3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164" name="Shape 1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Google Shape;165;p3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66" name="Google Shape;166;p3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167" name="Shape 1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8" name="Google Shape;168;p32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169" name="Google Shape;169;p32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170" name="Google Shape;170;p3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17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Google Shape;172;p33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173" name="Google Shape;173;p3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174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" name="Google Shape;175;p34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76" name="Google Shape;176;p34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177" name="Google Shape;177;p34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178" name="Google Shape;178;p34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79" name="Google Shape;179;p3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180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Google Shape;181;p35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182" name="Google Shape;182;p3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183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36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185" name="Google Shape;185;p36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86" name="Google Shape;186;p3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187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Google Shape;188;p3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20" Type="http://schemas.openxmlformats.org/officeDocument/2006/relationships/slideLayout" Target="../slideLayouts/slideLayout20.xml"/><Relationship Id="rId11" Type="http://schemas.openxmlformats.org/officeDocument/2006/relationships/slideLayout" Target="../slideLayouts/slideLayout11.xml"/><Relationship Id="rId22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21" Type="http://schemas.openxmlformats.org/officeDocument/2006/relationships/slideLayout" Target="../slideLayouts/slideLayout21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5" Type="http://schemas.openxmlformats.org/officeDocument/2006/relationships/slideLayout" Target="../slideLayouts/slideLayout15.xml"/><Relationship Id="rId14" Type="http://schemas.openxmlformats.org/officeDocument/2006/relationships/slideLayout" Target="../slideLayouts/slideLayout14.xml"/><Relationship Id="rId17" Type="http://schemas.openxmlformats.org/officeDocument/2006/relationships/slideLayout" Target="../slideLayouts/slideLayout17.xml"/><Relationship Id="rId16" Type="http://schemas.openxmlformats.org/officeDocument/2006/relationships/slideLayout" Target="../slideLayouts/slideLayout16.xml"/><Relationship Id="rId5" Type="http://schemas.openxmlformats.org/officeDocument/2006/relationships/slideLayout" Target="../slideLayouts/slideLayout5.xml"/><Relationship Id="rId19" Type="http://schemas.openxmlformats.org/officeDocument/2006/relationships/slideLayout" Target="../slideLayouts/slideLayout19.xml"/><Relationship Id="rId6" Type="http://schemas.openxmlformats.org/officeDocument/2006/relationships/slideLayout" Target="../slideLayouts/slideLayout6.xml"/><Relationship Id="rId18" Type="http://schemas.openxmlformats.org/officeDocument/2006/relationships/slideLayout" Target="../slideLayouts/slideLayout18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_rels/slideMaster2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31.xml"/><Relationship Id="rId12" Type="http://schemas.openxmlformats.org/officeDocument/2006/relationships/theme" Target="../theme/theme3.xml"/><Relationship Id="rId1" Type="http://schemas.openxmlformats.org/officeDocument/2006/relationships/slideLayout" Target="../slideLayouts/slideLayout22.xml"/><Relationship Id="rId2" Type="http://schemas.openxmlformats.org/officeDocument/2006/relationships/slideLayout" Target="../slideLayouts/slideLayout23.xml"/><Relationship Id="rId3" Type="http://schemas.openxmlformats.org/officeDocument/2006/relationships/slideLayout" Target="../slideLayouts/slideLayout24.xml"/><Relationship Id="rId4" Type="http://schemas.openxmlformats.org/officeDocument/2006/relationships/slideLayout" Target="../slideLayouts/slideLayout25.xml"/><Relationship Id="rId9" Type="http://schemas.openxmlformats.org/officeDocument/2006/relationships/slideLayout" Target="../slideLayouts/slideLayout30.xml"/><Relationship Id="rId5" Type="http://schemas.openxmlformats.org/officeDocument/2006/relationships/slideLayout" Target="../slideLayouts/slideLayout26.xml"/><Relationship Id="rId6" Type="http://schemas.openxmlformats.org/officeDocument/2006/relationships/slideLayout" Target="../slideLayouts/slideLayout27.xml"/><Relationship Id="rId7" Type="http://schemas.openxmlformats.org/officeDocument/2006/relationships/slideLayout" Target="../slideLayouts/slideLayout28.xml"/><Relationship Id="rId8" Type="http://schemas.openxmlformats.org/officeDocument/2006/relationships/slideLayout" Target="../slideLayouts/slideLayout29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4"/>
          <p:cNvSpPr txBox="1"/>
          <p:nvPr>
            <p:ph type="title"/>
          </p:nvPr>
        </p:nvSpPr>
        <p:spPr>
          <a:xfrm>
            <a:off x="628650" y="273844"/>
            <a:ext cx="7886700" cy="994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300"/>
              <a:buFont typeface="Corbel"/>
              <a:buNone/>
              <a:defRPr b="0" i="0" sz="33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7" name="Google Shape;7;p4"/>
          <p:cNvSpPr txBox="1"/>
          <p:nvPr>
            <p:ph idx="1" type="body"/>
          </p:nvPr>
        </p:nvSpPr>
        <p:spPr>
          <a:xfrm>
            <a:off x="628650" y="1369219"/>
            <a:ext cx="7886700" cy="32634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61950" lvl="0" marL="457200" marR="0" rtl="0" algn="l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Clr>
                <a:schemeClr val="dk1"/>
              </a:buClr>
              <a:buSzPts val="2100"/>
              <a:buFont typeface="Arial"/>
              <a:buChar char="•"/>
              <a:defRPr b="0" i="0" sz="21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-342900" lvl="1" marL="9144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-323850" lvl="2" marL="13716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500"/>
              <a:buFont typeface="Arial"/>
              <a:buChar char="•"/>
              <a:defRPr b="0" i="0" sz="15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-317500" lvl="3" marL="18288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-317500" lvl="4" marL="22860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-317500" lvl="5" marL="27432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-317500" lvl="6" marL="32004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-317500" lvl="7" marL="36576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-317500" lvl="8" marL="4114800" marR="0" rtl="0" algn="l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/>
        </p:txBody>
      </p:sp>
      <p:sp>
        <p:nvSpPr>
          <p:cNvPr id="8" name="Google Shape;8;p4"/>
          <p:cNvSpPr txBox="1"/>
          <p:nvPr>
            <p:ph idx="10" type="dt"/>
          </p:nvPr>
        </p:nvSpPr>
        <p:spPr>
          <a:xfrm>
            <a:off x="6286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/>
        </p:txBody>
      </p:sp>
      <p:sp>
        <p:nvSpPr>
          <p:cNvPr id="9" name="Google Shape;9;p4"/>
          <p:cNvSpPr txBox="1"/>
          <p:nvPr>
            <p:ph idx="11" type="ftr"/>
          </p:nvPr>
        </p:nvSpPr>
        <p:spPr>
          <a:xfrm>
            <a:off x="3028950" y="4767263"/>
            <a:ext cx="30861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  <a:defRPr b="0" i="0" sz="1400" u="none" cap="none" strike="noStrike">
                <a:solidFill>
                  <a:schemeClr val="dk1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/>
        </p:txBody>
      </p:sp>
      <p:sp>
        <p:nvSpPr>
          <p:cNvPr id="10" name="Google Shape;10;p4"/>
          <p:cNvSpPr txBox="1"/>
          <p:nvPr>
            <p:ph idx="12" type="sldNum"/>
          </p:nvPr>
        </p:nvSpPr>
        <p:spPr>
          <a:xfrm>
            <a:off x="6457950" y="4767263"/>
            <a:ext cx="20574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900"/>
              <a:buFont typeface="Arial"/>
              <a:buNone/>
              <a:defRPr b="0" i="0" sz="900" u="none" cap="none" strike="noStrike">
                <a:solidFill>
                  <a:srgbClr val="8A8A8A"/>
                </a:solidFill>
                <a:latin typeface="Corbel"/>
                <a:ea typeface="Corbel"/>
                <a:cs typeface="Corbel"/>
                <a:sym typeface="Corbe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  <p:sldLayoutId id="2147483664" r:id="rId16"/>
    <p:sldLayoutId id="2147483665" r:id="rId17"/>
    <p:sldLayoutId id="2147483666" r:id="rId18"/>
    <p:sldLayoutId id="2147483667" r:id="rId19"/>
    <p:sldLayoutId id="2147483668" r:id="rId20"/>
    <p:sldLayoutId id="2147483669" r:id="rId2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144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" name="Google Shape;145;p2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46" name="Google Shape;146;p26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Font typeface="Arial"/>
              <a:buChar char="●"/>
              <a:defRPr b="0" i="0" sz="18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7500" lvl="1" marL="914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17500" lvl="2" marL="1371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17500" lvl="3" marL="1828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17500" lvl="4" marL="22860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17500" lvl="5" marL="2743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317500" lvl="6" marL="32004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●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317500" lvl="7" marL="36576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○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317500" lvl="8" marL="41148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Arial"/>
              <a:buChar char="■"/>
              <a:defRPr b="0" i="0" sz="14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47" name="Google Shape;147;p2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fr-FR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71" r:id="rId1"/>
    <p:sldLayoutId id="2147483672" r:id="rId2"/>
    <p:sldLayoutId id="2147483673" r:id="rId3"/>
    <p:sldLayoutId id="2147483674" r:id="rId4"/>
    <p:sldLayoutId id="2147483675" r:id="rId5"/>
    <p:sldLayoutId id="2147483676" r:id="rId6"/>
    <p:sldLayoutId id="2147483677" r:id="rId7"/>
    <p:sldLayoutId id="2147483678" r:id="rId8"/>
    <p:sldLayoutId id="2147483679" r:id="rId9"/>
    <p:sldLayoutId id="2147483680" r:id="rId10"/>
    <p:sldLayoutId id="2147483681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9.png"/><Relationship Id="rId4" Type="http://schemas.openxmlformats.org/officeDocument/2006/relationships/image" Target="../media/image7.png"/><Relationship Id="rId5" Type="http://schemas.openxmlformats.org/officeDocument/2006/relationships/image" Target="../media/image12.png"/><Relationship Id="rId6" Type="http://schemas.openxmlformats.org/officeDocument/2006/relationships/image" Target="../media/image8.png"/><Relationship Id="rId7" Type="http://schemas.openxmlformats.org/officeDocument/2006/relationships/image" Target="../media/image11.png"/><Relationship Id="rId8" Type="http://schemas.openxmlformats.org/officeDocument/2006/relationships/image" Target="../media/image10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3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2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Google Shape;193;p1"/>
          <p:cNvSpPr txBox="1"/>
          <p:nvPr>
            <p:ph idx="1" type="body"/>
          </p:nvPr>
        </p:nvSpPr>
        <p:spPr>
          <a:xfrm>
            <a:off x="232091" y="281538"/>
            <a:ext cx="8679900" cy="543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SzPts val="4100"/>
              <a:buNone/>
            </a:pPr>
            <a:r>
              <a:rPr lang="fr-FR" sz="2700"/>
              <a:t>Pourquoi Clicks On ?</a:t>
            </a:r>
            <a:endParaRPr/>
          </a:p>
        </p:txBody>
      </p:sp>
      <p:sp>
        <p:nvSpPr>
          <p:cNvPr id="194" name="Google Shape;194;p1"/>
          <p:cNvSpPr/>
          <p:nvPr/>
        </p:nvSpPr>
        <p:spPr>
          <a:xfrm>
            <a:off x="3081578" y="1932107"/>
            <a:ext cx="2840225" cy="3183039"/>
          </a:xfrm>
          <a:custGeom>
            <a:rect b="b" l="l" r="r" t="t"/>
            <a:pathLst>
              <a:path extrusionOk="0" h="10686" w="10000">
                <a:moveTo>
                  <a:pt x="4738" y="0"/>
                </a:moveTo>
                <a:cubicBezTo>
                  <a:pt x="4732" y="16"/>
                  <a:pt x="4727" y="32"/>
                  <a:pt x="4721" y="48"/>
                </a:cubicBezTo>
                <a:cubicBezTo>
                  <a:pt x="4718" y="59"/>
                  <a:pt x="4716" y="69"/>
                  <a:pt x="4713" y="80"/>
                </a:cubicBezTo>
                <a:lnTo>
                  <a:pt x="4704" y="101"/>
                </a:lnTo>
                <a:lnTo>
                  <a:pt x="4704" y="113"/>
                </a:lnTo>
                <a:lnTo>
                  <a:pt x="4713" y="119"/>
                </a:lnTo>
                <a:lnTo>
                  <a:pt x="4713" y="125"/>
                </a:lnTo>
                <a:lnTo>
                  <a:pt x="4721" y="125"/>
                </a:lnTo>
                <a:lnTo>
                  <a:pt x="4721" y="125"/>
                </a:lnTo>
                <a:lnTo>
                  <a:pt x="4721" y="134"/>
                </a:lnTo>
                <a:cubicBezTo>
                  <a:pt x="4718" y="140"/>
                  <a:pt x="4716" y="146"/>
                  <a:pt x="4713" y="152"/>
                </a:cubicBezTo>
                <a:lnTo>
                  <a:pt x="4704" y="179"/>
                </a:lnTo>
                <a:lnTo>
                  <a:pt x="4692" y="221"/>
                </a:lnTo>
                <a:cubicBezTo>
                  <a:pt x="4684" y="241"/>
                  <a:pt x="4675" y="260"/>
                  <a:pt x="4667" y="280"/>
                </a:cubicBezTo>
                <a:cubicBezTo>
                  <a:pt x="4654" y="308"/>
                  <a:pt x="4642" y="336"/>
                  <a:pt x="4629" y="364"/>
                </a:cubicBezTo>
                <a:cubicBezTo>
                  <a:pt x="4617" y="398"/>
                  <a:pt x="4604" y="431"/>
                  <a:pt x="4592" y="465"/>
                </a:cubicBezTo>
                <a:cubicBezTo>
                  <a:pt x="4572" y="509"/>
                  <a:pt x="4553" y="552"/>
                  <a:pt x="4533" y="596"/>
                </a:cubicBezTo>
                <a:cubicBezTo>
                  <a:pt x="4510" y="649"/>
                  <a:pt x="4486" y="701"/>
                  <a:pt x="4463" y="754"/>
                </a:cubicBezTo>
                <a:cubicBezTo>
                  <a:pt x="4435" y="836"/>
                  <a:pt x="4407" y="919"/>
                  <a:pt x="4379" y="1001"/>
                </a:cubicBezTo>
                <a:cubicBezTo>
                  <a:pt x="4360" y="1089"/>
                  <a:pt x="4340" y="1178"/>
                  <a:pt x="4321" y="1266"/>
                </a:cubicBezTo>
                <a:cubicBezTo>
                  <a:pt x="4306" y="1357"/>
                  <a:pt x="4290" y="1447"/>
                  <a:pt x="4275" y="1538"/>
                </a:cubicBezTo>
                <a:cubicBezTo>
                  <a:pt x="4254" y="1634"/>
                  <a:pt x="4234" y="1731"/>
                  <a:pt x="4213" y="1827"/>
                </a:cubicBezTo>
                <a:cubicBezTo>
                  <a:pt x="4210" y="1848"/>
                  <a:pt x="4207" y="1868"/>
                  <a:pt x="4204" y="1889"/>
                </a:cubicBezTo>
                <a:lnTo>
                  <a:pt x="4192" y="1982"/>
                </a:lnTo>
                <a:cubicBezTo>
                  <a:pt x="4189" y="2015"/>
                  <a:pt x="4186" y="2047"/>
                  <a:pt x="4183" y="2080"/>
                </a:cubicBezTo>
                <a:cubicBezTo>
                  <a:pt x="4180" y="2116"/>
                  <a:pt x="4178" y="2151"/>
                  <a:pt x="4175" y="2187"/>
                </a:cubicBezTo>
                <a:lnTo>
                  <a:pt x="4175" y="2297"/>
                </a:lnTo>
                <a:cubicBezTo>
                  <a:pt x="4181" y="2330"/>
                  <a:pt x="4186" y="2363"/>
                  <a:pt x="4192" y="2396"/>
                </a:cubicBezTo>
                <a:cubicBezTo>
                  <a:pt x="4199" y="2425"/>
                  <a:pt x="4206" y="2453"/>
                  <a:pt x="4213" y="2482"/>
                </a:cubicBezTo>
                <a:cubicBezTo>
                  <a:pt x="4225" y="2502"/>
                  <a:pt x="4238" y="2522"/>
                  <a:pt x="4250" y="2542"/>
                </a:cubicBezTo>
                <a:lnTo>
                  <a:pt x="4450" y="2530"/>
                </a:lnTo>
                <a:lnTo>
                  <a:pt x="4646" y="2482"/>
                </a:lnTo>
                <a:lnTo>
                  <a:pt x="4833" y="2405"/>
                </a:lnTo>
                <a:lnTo>
                  <a:pt x="5025" y="2297"/>
                </a:lnTo>
                <a:lnTo>
                  <a:pt x="5200" y="2172"/>
                </a:lnTo>
                <a:lnTo>
                  <a:pt x="5371" y="2020"/>
                </a:lnTo>
                <a:lnTo>
                  <a:pt x="5533" y="1859"/>
                </a:lnTo>
                <a:lnTo>
                  <a:pt x="5683" y="1690"/>
                </a:lnTo>
                <a:lnTo>
                  <a:pt x="5829" y="1511"/>
                </a:lnTo>
                <a:lnTo>
                  <a:pt x="5954" y="1326"/>
                </a:lnTo>
                <a:lnTo>
                  <a:pt x="6071" y="1147"/>
                </a:lnTo>
                <a:cubicBezTo>
                  <a:pt x="6103" y="1089"/>
                  <a:pt x="6135" y="1032"/>
                  <a:pt x="6167" y="974"/>
                </a:cubicBezTo>
                <a:lnTo>
                  <a:pt x="6213" y="974"/>
                </a:lnTo>
                <a:lnTo>
                  <a:pt x="6213" y="992"/>
                </a:lnTo>
                <a:cubicBezTo>
                  <a:pt x="6188" y="1050"/>
                  <a:pt x="6163" y="1107"/>
                  <a:pt x="6138" y="1165"/>
                </a:cubicBezTo>
                <a:cubicBezTo>
                  <a:pt x="6110" y="1225"/>
                  <a:pt x="6082" y="1284"/>
                  <a:pt x="6054" y="1344"/>
                </a:cubicBezTo>
                <a:cubicBezTo>
                  <a:pt x="6024" y="1402"/>
                  <a:pt x="5993" y="1459"/>
                  <a:pt x="5963" y="1517"/>
                </a:cubicBezTo>
                <a:lnTo>
                  <a:pt x="5871" y="1684"/>
                </a:lnTo>
                <a:cubicBezTo>
                  <a:pt x="5839" y="1738"/>
                  <a:pt x="5807" y="1793"/>
                  <a:pt x="5775" y="1847"/>
                </a:cubicBezTo>
                <a:lnTo>
                  <a:pt x="5667" y="1999"/>
                </a:lnTo>
                <a:lnTo>
                  <a:pt x="5554" y="2145"/>
                </a:lnTo>
                <a:lnTo>
                  <a:pt x="5417" y="2279"/>
                </a:lnTo>
                <a:lnTo>
                  <a:pt x="5275" y="2411"/>
                </a:lnTo>
                <a:lnTo>
                  <a:pt x="5108" y="2518"/>
                </a:lnTo>
                <a:lnTo>
                  <a:pt x="4917" y="2616"/>
                </a:lnTo>
                <a:lnTo>
                  <a:pt x="4704" y="2703"/>
                </a:lnTo>
                <a:lnTo>
                  <a:pt x="4479" y="2768"/>
                </a:lnTo>
                <a:lnTo>
                  <a:pt x="4213" y="2813"/>
                </a:lnTo>
                <a:cubicBezTo>
                  <a:pt x="4216" y="2917"/>
                  <a:pt x="4218" y="3022"/>
                  <a:pt x="4221" y="3126"/>
                </a:cubicBezTo>
                <a:cubicBezTo>
                  <a:pt x="4233" y="3225"/>
                  <a:pt x="4246" y="3325"/>
                  <a:pt x="4258" y="3424"/>
                </a:cubicBezTo>
                <a:cubicBezTo>
                  <a:pt x="4279" y="3518"/>
                  <a:pt x="4300" y="3613"/>
                  <a:pt x="4321" y="3707"/>
                </a:cubicBezTo>
                <a:cubicBezTo>
                  <a:pt x="4349" y="3796"/>
                  <a:pt x="4376" y="3886"/>
                  <a:pt x="4404" y="3975"/>
                </a:cubicBezTo>
                <a:cubicBezTo>
                  <a:pt x="4439" y="4060"/>
                  <a:pt x="4473" y="4146"/>
                  <a:pt x="4508" y="4231"/>
                </a:cubicBezTo>
                <a:cubicBezTo>
                  <a:pt x="4546" y="4313"/>
                  <a:pt x="4583" y="4394"/>
                  <a:pt x="4621" y="4476"/>
                </a:cubicBezTo>
                <a:lnTo>
                  <a:pt x="4750" y="4708"/>
                </a:lnTo>
                <a:lnTo>
                  <a:pt x="4879" y="4934"/>
                </a:lnTo>
                <a:cubicBezTo>
                  <a:pt x="4892" y="4952"/>
                  <a:pt x="4904" y="4970"/>
                  <a:pt x="4917" y="4988"/>
                </a:cubicBezTo>
                <a:lnTo>
                  <a:pt x="4950" y="5054"/>
                </a:lnTo>
                <a:cubicBezTo>
                  <a:pt x="4965" y="5078"/>
                  <a:pt x="4981" y="5101"/>
                  <a:pt x="4996" y="5125"/>
                </a:cubicBezTo>
                <a:lnTo>
                  <a:pt x="5038" y="5200"/>
                </a:lnTo>
                <a:cubicBezTo>
                  <a:pt x="5056" y="5224"/>
                  <a:pt x="5074" y="5247"/>
                  <a:pt x="5092" y="5271"/>
                </a:cubicBezTo>
                <a:cubicBezTo>
                  <a:pt x="5113" y="5291"/>
                  <a:pt x="5133" y="5311"/>
                  <a:pt x="5154" y="5331"/>
                </a:cubicBezTo>
                <a:cubicBezTo>
                  <a:pt x="5179" y="5349"/>
                  <a:pt x="5204" y="5366"/>
                  <a:pt x="5229" y="5384"/>
                </a:cubicBezTo>
                <a:lnTo>
                  <a:pt x="5313" y="5423"/>
                </a:lnTo>
                <a:lnTo>
                  <a:pt x="5413" y="5438"/>
                </a:lnTo>
                <a:lnTo>
                  <a:pt x="5517" y="5435"/>
                </a:lnTo>
                <a:lnTo>
                  <a:pt x="5704" y="5390"/>
                </a:lnTo>
                <a:lnTo>
                  <a:pt x="5871" y="5316"/>
                </a:lnTo>
                <a:lnTo>
                  <a:pt x="6033" y="5223"/>
                </a:lnTo>
                <a:lnTo>
                  <a:pt x="6167" y="5113"/>
                </a:lnTo>
                <a:lnTo>
                  <a:pt x="6296" y="4994"/>
                </a:lnTo>
                <a:cubicBezTo>
                  <a:pt x="6336" y="4952"/>
                  <a:pt x="6377" y="4911"/>
                  <a:pt x="6417" y="4869"/>
                </a:cubicBezTo>
                <a:lnTo>
                  <a:pt x="6525" y="4750"/>
                </a:lnTo>
                <a:cubicBezTo>
                  <a:pt x="6556" y="4712"/>
                  <a:pt x="6586" y="4674"/>
                  <a:pt x="6617" y="4636"/>
                </a:cubicBezTo>
                <a:lnTo>
                  <a:pt x="6821" y="4377"/>
                </a:lnTo>
                <a:lnTo>
                  <a:pt x="7017" y="4085"/>
                </a:lnTo>
                <a:lnTo>
                  <a:pt x="7213" y="3766"/>
                </a:lnTo>
                <a:lnTo>
                  <a:pt x="7396" y="3418"/>
                </a:lnTo>
                <a:cubicBezTo>
                  <a:pt x="7452" y="3296"/>
                  <a:pt x="7507" y="3173"/>
                  <a:pt x="7563" y="3051"/>
                </a:cubicBezTo>
                <a:lnTo>
                  <a:pt x="7713" y="2661"/>
                </a:lnTo>
                <a:cubicBezTo>
                  <a:pt x="7759" y="2525"/>
                  <a:pt x="7804" y="2389"/>
                  <a:pt x="7850" y="2253"/>
                </a:cubicBezTo>
                <a:cubicBezTo>
                  <a:pt x="7883" y="2112"/>
                  <a:pt x="7917" y="1971"/>
                  <a:pt x="7950" y="1830"/>
                </a:cubicBezTo>
                <a:cubicBezTo>
                  <a:pt x="7975" y="1686"/>
                  <a:pt x="8000" y="1541"/>
                  <a:pt x="8025" y="1397"/>
                </a:cubicBezTo>
                <a:cubicBezTo>
                  <a:pt x="8040" y="1249"/>
                  <a:pt x="8056" y="1102"/>
                  <a:pt x="8071" y="954"/>
                </a:cubicBezTo>
                <a:cubicBezTo>
                  <a:pt x="8083" y="961"/>
                  <a:pt x="8096" y="967"/>
                  <a:pt x="8108" y="974"/>
                </a:cubicBezTo>
                <a:lnTo>
                  <a:pt x="8138" y="1025"/>
                </a:lnTo>
                <a:cubicBezTo>
                  <a:pt x="8146" y="1050"/>
                  <a:pt x="8155" y="1075"/>
                  <a:pt x="8163" y="1100"/>
                </a:cubicBezTo>
                <a:cubicBezTo>
                  <a:pt x="8167" y="1133"/>
                  <a:pt x="8171" y="1165"/>
                  <a:pt x="8175" y="1198"/>
                </a:cubicBezTo>
                <a:cubicBezTo>
                  <a:pt x="8178" y="1236"/>
                  <a:pt x="8180" y="1273"/>
                  <a:pt x="8183" y="1311"/>
                </a:cubicBezTo>
                <a:lnTo>
                  <a:pt x="8183" y="1442"/>
                </a:lnTo>
                <a:lnTo>
                  <a:pt x="8183" y="1582"/>
                </a:lnTo>
                <a:cubicBezTo>
                  <a:pt x="8180" y="1633"/>
                  <a:pt x="8178" y="1683"/>
                  <a:pt x="8175" y="1734"/>
                </a:cubicBezTo>
                <a:cubicBezTo>
                  <a:pt x="8171" y="1786"/>
                  <a:pt x="8167" y="1837"/>
                  <a:pt x="8163" y="1889"/>
                </a:cubicBezTo>
                <a:cubicBezTo>
                  <a:pt x="8157" y="1942"/>
                  <a:pt x="8152" y="1994"/>
                  <a:pt x="8146" y="2047"/>
                </a:cubicBezTo>
                <a:cubicBezTo>
                  <a:pt x="8138" y="2100"/>
                  <a:pt x="8129" y="2152"/>
                  <a:pt x="8121" y="2205"/>
                </a:cubicBezTo>
                <a:cubicBezTo>
                  <a:pt x="8117" y="2256"/>
                  <a:pt x="8112" y="2306"/>
                  <a:pt x="8108" y="2357"/>
                </a:cubicBezTo>
                <a:cubicBezTo>
                  <a:pt x="8100" y="2404"/>
                  <a:pt x="8091" y="2450"/>
                  <a:pt x="8083" y="2497"/>
                </a:cubicBezTo>
                <a:cubicBezTo>
                  <a:pt x="8076" y="2541"/>
                  <a:pt x="8070" y="2584"/>
                  <a:pt x="8063" y="2628"/>
                </a:cubicBezTo>
                <a:cubicBezTo>
                  <a:pt x="8055" y="2666"/>
                  <a:pt x="8046" y="2703"/>
                  <a:pt x="8038" y="2741"/>
                </a:cubicBezTo>
                <a:lnTo>
                  <a:pt x="8017" y="2834"/>
                </a:lnTo>
                <a:cubicBezTo>
                  <a:pt x="8011" y="2859"/>
                  <a:pt x="8006" y="2883"/>
                  <a:pt x="8000" y="2908"/>
                </a:cubicBezTo>
                <a:lnTo>
                  <a:pt x="7700" y="3754"/>
                </a:lnTo>
                <a:lnTo>
                  <a:pt x="7942" y="3737"/>
                </a:lnTo>
                <a:lnTo>
                  <a:pt x="8167" y="3695"/>
                </a:lnTo>
                <a:lnTo>
                  <a:pt x="8379" y="3635"/>
                </a:lnTo>
                <a:lnTo>
                  <a:pt x="8583" y="3558"/>
                </a:lnTo>
                <a:lnTo>
                  <a:pt x="8767" y="3471"/>
                </a:lnTo>
                <a:lnTo>
                  <a:pt x="8933" y="3376"/>
                </a:lnTo>
                <a:lnTo>
                  <a:pt x="9092" y="3278"/>
                </a:lnTo>
                <a:lnTo>
                  <a:pt x="9238" y="3185"/>
                </a:lnTo>
                <a:lnTo>
                  <a:pt x="9250" y="3230"/>
                </a:lnTo>
                <a:cubicBezTo>
                  <a:pt x="9206" y="3279"/>
                  <a:pt x="9161" y="3327"/>
                  <a:pt x="9117" y="3376"/>
                </a:cubicBezTo>
                <a:cubicBezTo>
                  <a:pt x="9063" y="3423"/>
                  <a:pt x="9008" y="3469"/>
                  <a:pt x="8954" y="3516"/>
                </a:cubicBezTo>
                <a:lnTo>
                  <a:pt x="8758" y="3641"/>
                </a:lnTo>
                <a:lnTo>
                  <a:pt x="8538" y="3754"/>
                </a:lnTo>
                <a:lnTo>
                  <a:pt x="8304" y="3856"/>
                </a:lnTo>
                <a:lnTo>
                  <a:pt x="8054" y="3945"/>
                </a:lnTo>
                <a:lnTo>
                  <a:pt x="7796" y="4014"/>
                </a:lnTo>
                <a:lnTo>
                  <a:pt x="7533" y="4064"/>
                </a:lnTo>
                <a:lnTo>
                  <a:pt x="7479" y="4184"/>
                </a:lnTo>
                <a:cubicBezTo>
                  <a:pt x="7454" y="4231"/>
                  <a:pt x="7429" y="4277"/>
                  <a:pt x="7404" y="4324"/>
                </a:cubicBezTo>
                <a:lnTo>
                  <a:pt x="7321" y="4470"/>
                </a:lnTo>
                <a:lnTo>
                  <a:pt x="7213" y="4628"/>
                </a:lnTo>
                <a:cubicBezTo>
                  <a:pt x="7175" y="4683"/>
                  <a:pt x="7138" y="4739"/>
                  <a:pt x="7100" y="4794"/>
                </a:cubicBezTo>
                <a:cubicBezTo>
                  <a:pt x="7060" y="4849"/>
                  <a:pt x="7019" y="4903"/>
                  <a:pt x="6979" y="4958"/>
                </a:cubicBezTo>
                <a:lnTo>
                  <a:pt x="6850" y="5113"/>
                </a:lnTo>
                <a:lnTo>
                  <a:pt x="6721" y="5265"/>
                </a:lnTo>
                <a:cubicBezTo>
                  <a:pt x="6681" y="5312"/>
                  <a:pt x="6640" y="5358"/>
                  <a:pt x="6600" y="5405"/>
                </a:cubicBezTo>
                <a:lnTo>
                  <a:pt x="6471" y="5530"/>
                </a:lnTo>
                <a:lnTo>
                  <a:pt x="6358" y="5641"/>
                </a:lnTo>
                <a:lnTo>
                  <a:pt x="6250" y="5721"/>
                </a:lnTo>
                <a:cubicBezTo>
                  <a:pt x="6256" y="5741"/>
                  <a:pt x="6261" y="5761"/>
                  <a:pt x="6267" y="5781"/>
                </a:cubicBezTo>
                <a:cubicBezTo>
                  <a:pt x="6277" y="5785"/>
                  <a:pt x="6286" y="5789"/>
                  <a:pt x="6296" y="5793"/>
                </a:cubicBezTo>
                <a:lnTo>
                  <a:pt x="6479" y="5754"/>
                </a:lnTo>
                <a:lnTo>
                  <a:pt x="6663" y="5736"/>
                </a:lnTo>
                <a:lnTo>
                  <a:pt x="6858" y="5736"/>
                </a:lnTo>
                <a:lnTo>
                  <a:pt x="7046" y="5742"/>
                </a:lnTo>
                <a:lnTo>
                  <a:pt x="7246" y="5748"/>
                </a:lnTo>
                <a:lnTo>
                  <a:pt x="7425" y="5748"/>
                </a:lnTo>
                <a:lnTo>
                  <a:pt x="7600" y="5733"/>
                </a:lnTo>
                <a:lnTo>
                  <a:pt x="7950" y="5673"/>
                </a:lnTo>
                <a:lnTo>
                  <a:pt x="8275" y="5596"/>
                </a:lnTo>
                <a:lnTo>
                  <a:pt x="8579" y="5504"/>
                </a:lnTo>
                <a:lnTo>
                  <a:pt x="8858" y="5390"/>
                </a:lnTo>
                <a:lnTo>
                  <a:pt x="9117" y="5265"/>
                </a:lnTo>
                <a:lnTo>
                  <a:pt x="9350" y="5119"/>
                </a:lnTo>
                <a:lnTo>
                  <a:pt x="9563" y="4967"/>
                </a:lnTo>
                <a:lnTo>
                  <a:pt x="9758" y="4794"/>
                </a:lnTo>
                <a:lnTo>
                  <a:pt x="9933" y="4610"/>
                </a:lnTo>
                <a:cubicBezTo>
                  <a:pt x="9955" y="4623"/>
                  <a:pt x="9978" y="4635"/>
                  <a:pt x="10000" y="4648"/>
                </a:cubicBezTo>
                <a:lnTo>
                  <a:pt x="10000" y="4660"/>
                </a:lnTo>
                <a:cubicBezTo>
                  <a:pt x="9968" y="4716"/>
                  <a:pt x="9936" y="4771"/>
                  <a:pt x="9904" y="4827"/>
                </a:cubicBezTo>
                <a:lnTo>
                  <a:pt x="9767" y="5000"/>
                </a:lnTo>
                <a:lnTo>
                  <a:pt x="9600" y="5173"/>
                </a:lnTo>
                <a:lnTo>
                  <a:pt x="9404" y="5343"/>
                </a:lnTo>
                <a:lnTo>
                  <a:pt x="9183" y="5504"/>
                </a:lnTo>
                <a:lnTo>
                  <a:pt x="8950" y="5662"/>
                </a:lnTo>
                <a:lnTo>
                  <a:pt x="8704" y="5802"/>
                </a:lnTo>
                <a:lnTo>
                  <a:pt x="8463" y="5927"/>
                </a:lnTo>
                <a:lnTo>
                  <a:pt x="8229" y="6025"/>
                </a:lnTo>
                <a:lnTo>
                  <a:pt x="8000" y="6105"/>
                </a:lnTo>
                <a:lnTo>
                  <a:pt x="7879" y="6132"/>
                </a:lnTo>
                <a:lnTo>
                  <a:pt x="7729" y="6153"/>
                </a:lnTo>
                <a:lnTo>
                  <a:pt x="7563" y="6177"/>
                </a:lnTo>
                <a:lnTo>
                  <a:pt x="7388" y="6198"/>
                </a:lnTo>
                <a:lnTo>
                  <a:pt x="7204" y="6219"/>
                </a:lnTo>
                <a:lnTo>
                  <a:pt x="7017" y="6240"/>
                </a:lnTo>
                <a:lnTo>
                  <a:pt x="6842" y="6263"/>
                </a:lnTo>
                <a:lnTo>
                  <a:pt x="6675" y="6290"/>
                </a:lnTo>
                <a:lnTo>
                  <a:pt x="6517" y="6329"/>
                </a:lnTo>
                <a:lnTo>
                  <a:pt x="6388" y="6365"/>
                </a:lnTo>
                <a:cubicBezTo>
                  <a:pt x="6355" y="6382"/>
                  <a:pt x="6321" y="6398"/>
                  <a:pt x="6288" y="6415"/>
                </a:cubicBezTo>
                <a:lnTo>
                  <a:pt x="6213" y="6475"/>
                </a:lnTo>
                <a:cubicBezTo>
                  <a:pt x="6173" y="6533"/>
                  <a:pt x="6132" y="6590"/>
                  <a:pt x="6092" y="6648"/>
                </a:cubicBezTo>
                <a:cubicBezTo>
                  <a:pt x="6064" y="6711"/>
                  <a:pt x="6036" y="6773"/>
                  <a:pt x="6008" y="6836"/>
                </a:cubicBezTo>
                <a:cubicBezTo>
                  <a:pt x="5986" y="6901"/>
                  <a:pt x="5964" y="6967"/>
                  <a:pt x="5942" y="7032"/>
                </a:cubicBezTo>
                <a:cubicBezTo>
                  <a:pt x="5929" y="7099"/>
                  <a:pt x="5917" y="7165"/>
                  <a:pt x="5904" y="7232"/>
                </a:cubicBezTo>
                <a:cubicBezTo>
                  <a:pt x="5899" y="7302"/>
                  <a:pt x="5893" y="7373"/>
                  <a:pt x="5888" y="7443"/>
                </a:cubicBezTo>
                <a:cubicBezTo>
                  <a:pt x="5885" y="7514"/>
                  <a:pt x="5882" y="7584"/>
                  <a:pt x="5879" y="7655"/>
                </a:cubicBezTo>
                <a:cubicBezTo>
                  <a:pt x="5882" y="7726"/>
                  <a:pt x="5885" y="7796"/>
                  <a:pt x="5888" y="7867"/>
                </a:cubicBezTo>
                <a:cubicBezTo>
                  <a:pt x="5893" y="7939"/>
                  <a:pt x="5899" y="8012"/>
                  <a:pt x="5904" y="8084"/>
                </a:cubicBezTo>
                <a:cubicBezTo>
                  <a:pt x="5911" y="8156"/>
                  <a:pt x="5918" y="8227"/>
                  <a:pt x="5925" y="8299"/>
                </a:cubicBezTo>
                <a:cubicBezTo>
                  <a:pt x="5933" y="8369"/>
                  <a:pt x="5942" y="8440"/>
                  <a:pt x="5950" y="8510"/>
                </a:cubicBezTo>
                <a:cubicBezTo>
                  <a:pt x="5951" y="8613"/>
                  <a:pt x="5953" y="8717"/>
                  <a:pt x="5954" y="8820"/>
                </a:cubicBezTo>
                <a:cubicBezTo>
                  <a:pt x="5947" y="8923"/>
                  <a:pt x="5940" y="9027"/>
                  <a:pt x="5933" y="9130"/>
                </a:cubicBezTo>
                <a:cubicBezTo>
                  <a:pt x="5921" y="9229"/>
                  <a:pt x="5908" y="9329"/>
                  <a:pt x="5896" y="9428"/>
                </a:cubicBezTo>
                <a:cubicBezTo>
                  <a:pt x="5881" y="9525"/>
                  <a:pt x="5865" y="9623"/>
                  <a:pt x="5850" y="9720"/>
                </a:cubicBezTo>
                <a:cubicBezTo>
                  <a:pt x="5819" y="10051"/>
                  <a:pt x="5825" y="10355"/>
                  <a:pt x="5794" y="10686"/>
                </a:cubicBezTo>
                <a:lnTo>
                  <a:pt x="4117" y="10686"/>
                </a:lnTo>
                <a:lnTo>
                  <a:pt x="4309" y="10293"/>
                </a:lnTo>
                <a:lnTo>
                  <a:pt x="4546" y="9848"/>
                </a:lnTo>
                <a:cubicBezTo>
                  <a:pt x="4574" y="9794"/>
                  <a:pt x="4601" y="9741"/>
                  <a:pt x="4629" y="9687"/>
                </a:cubicBezTo>
                <a:cubicBezTo>
                  <a:pt x="4653" y="9627"/>
                  <a:pt x="4676" y="9568"/>
                  <a:pt x="4700" y="9508"/>
                </a:cubicBezTo>
                <a:cubicBezTo>
                  <a:pt x="4722" y="9442"/>
                  <a:pt x="4745" y="9375"/>
                  <a:pt x="4767" y="9309"/>
                </a:cubicBezTo>
                <a:cubicBezTo>
                  <a:pt x="4788" y="9238"/>
                  <a:pt x="4808" y="9168"/>
                  <a:pt x="4829" y="9097"/>
                </a:cubicBezTo>
                <a:cubicBezTo>
                  <a:pt x="4846" y="9021"/>
                  <a:pt x="4862" y="8944"/>
                  <a:pt x="4879" y="8868"/>
                </a:cubicBezTo>
                <a:cubicBezTo>
                  <a:pt x="4892" y="8790"/>
                  <a:pt x="4904" y="8713"/>
                  <a:pt x="4917" y="8635"/>
                </a:cubicBezTo>
                <a:cubicBezTo>
                  <a:pt x="4929" y="8554"/>
                  <a:pt x="4942" y="8472"/>
                  <a:pt x="4954" y="8391"/>
                </a:cubicBezTo>
                <a:cubicBezTo>
                  <a:pt x="4962" y="8309"/>
                  <a:pt x="4971" y="8226"/>
                  <a:pt x="4979" y="8144"/>
                </a:cubicBezTo>
                <a:cubicBezTo>
                  <a:pt x="4986" y="8058"/>
                  <a:pt x="4993" y="7973"/>
                  <a:pt x="5000" y="7887"/>
                </a:cubicBezTo>
                <a:lnTo>
                  <a:pt x="5000" y="7634"/>
                </a:lnTo>
                <a:lnTo>
                  <a:pt x="5000" y="7384"/>
                </a:lnTo>
                <a:cubicBezTo>
                  <a:pt x="4993" y="7300"/>
                  <a:pt x="4986" y="7217"/>
                  <a:pt x="4979" y="7133"/>
                </a:cubicBezTo>
                <a:cubicBezTo>
                  <a:pt x="4969" y="7053"/>
                  <a:pt x="4960" y="6972"/>
                  <a:pt x="4950" y="6892"/>
                </a:cubicBezTo>
                <a:cubicBezTo>
                  <a:pt x="4938" y="6814"/>
                  <a:pt x="4925" y="6735"/>
                  <a:pt x="4913" y="6657"/>
                </a:cubicBezTo>
                <a:cubicBezTo>
                  <a:pt x="4895" y="6581"/>
                  <a:pt x="4876" y="6506"/>
                  <a:pt x="4858" y="6430"/>
                </a:cubicBezTo>
                <a:cubicBezTo>
                  <a:pt x="4833" y="6360"/>
                  <a:pt x="4808" y="6289"/>
                  <a:pt x="4783" y="6219"/>
                </a:cubicBezTo>
                <a:cubicBezTo>
                  <a:pt x="4755" y="6152"/>
                  <a:pt x="4728" y="6086"/>
                  <a:pt x="4700" y="6019"/>
                </a:cubicBezTo>
                <a:cubicBezTo>
                  <a:pt x="4667" y="5959"/>
                  <a:pt x="4633" y="5900"/>
                  <a:pt x="4600" y="5840"/>
                </a:cubicBezTo>
                <a:cubicBezTo>
                  <a:pt x="4563" y="5787"/>
                  <a:pt x="4525" y="5735"/>
                  <a:pt x="4488" y="5682"/>
                </a:cubicBezTo>
                <a:cubicBezTo>
                  <a:pt x="4445" y="5635"/>
                  <a:pt x="4401" y="5589"/>
                  <a:pt x="4358" y="5542"/>
                </a:cubicBezTo>
                <a:cubicBezTo>
                  <a:pt x="4310" y="5504"/>
                  <a:pt x="4261" y="5467"/>
                  <a:pt x="4213" y="5429"/>
                </a:cubicBezTo>
                <a:lnTo>
                  <a:pt x="4046" y="5343"/>
                </a:lnTo>
                <a:lnTo>
                  <a:pt x="3904" y="5292"/>
                </a:lnTo>
                <a:lnTo>
                  <a:pt x="3746" y="5271"/>
                </a:lnTo>
                <a:lnTo>
                  <a:pt x="3583" y="5271"/>
                </a:lnTo>
                <a:lnTo>
                  <a:pt x="3413" y="5286"/>
                </a:lnTo>
                <a:lnTo>
                  <a:pt x="3246" y="5310"/>
                </a:lnTo>
                <a:lnTo>
                  <a:pt x="3079" y="5343"/>
                </a:lnTo>
                <a:lnTo>
                  <a:pt x="2913" y="5369"/>
                </a:lnTo>
                <a:lnTo>
                  <a:pt x="2750" y="5396"/>
                </a:lnTo>
                <a:lnTo>
                  <a:pt x="2600" y="5411"/>
                </a:lnTo>
                <a:lnTo>
                  <a:pt x="2258" y="5423"/>
                </a:lnTo>
                <a:lnTo>
                  <a:pt x="1925" y="5411"/>
                </a:lnTo>
                <a:lnTo>
                  <a:pt x="1617" y="5384"/>
                </a:lnTo>
                <a:lnTo>
                  <a:pt x="1321" y="5346"/>
                </a:lnTo>
                <a:lnTo>
                  <a:pt x="1033" y="5298"/>
                </a:lnTo>
                <a:lnTo>
                  <a:pt x="758" y="5250"/>
                </a:lnTo>
                <a:lnTo>
                  <a:pt x="500" y="5197"/>
                </a:lnTo>
                <a:cubicBezTo>
                  <a:pt x="506" y="5177"/>
                  <a:pt x="511" y="5157"/>
                  <a:pt x="517" y="5137"/>
                </a:cubicBezTo>
                <a:lnTo>
                  <a:pt x="871" y="5173"/>
                </a:lnTo>
                <a:lnTo>
                  <a:pt x="1221" y="5197"/>
                </a:lnTo>
                <a:lnTo>
                  <a:pt x="1563" y="5206"/>
                </a:lnTo>
                <a:lnTo>
                  <a:pt x="1896" y="5197"/>
                </a:lnTo>
                <a:lnTo>
                  <a:pt x="2221" y="5164"/>
                </a:lnTo>
                <a:lnTo>
                  <a:pt x="2538" y="5113"/>
                </a:lnTo>
                <a:lnTo>
                  <a:pt x="2842" y="5045"/>
                </a:lnTo>
                <a:lnTo>
                  <a:pt x="3129" y="4946"/>
                </a:lnTo>
                <a:lnTo>
                  <a:pt x="3500" y="4815"/>
                </a:lnTo>
                <a:lnTo>
                  <a:pt x="2821" y="4389"/>
                </a:lnTo>
                <a:lnTo>
                  <a:pt x="2213" y="3912"/>
                </a:lnTo>
                <a:lnTo>
                  <a:pt x="1879" y="3939"/>
                </a:lnTo>
                <a:lnTo>
                  <a:pt x="1554" y="3939"/>
                </a:lnTo>
                <a:lnTo>
                  <a:pt x="1258" y="3912"/>
                </a:lnTo>
                <a:lnTo>
                  <a:pt x="979" y="3856"/>
                </a:lnTo>
                <a:lnTo>
                  <a:pt x="721" y="3775"/>
                </a:lnTo>
                <a:lnTo>
                  <a:pt x="496" y="3674"/>
                </a:lnTo>
                <a:lnTo>
                  <a:pt x="296" y="3549"/>
                </a:lnTo>
                <a:lnTo>
                  <a:pt x="129" y="3403"/>
                </a:lnTo>
                <a:lnTo>
                  <a:pt x="0" y="3245"/>
                </a:lnTo>
                <a:cubicBezTo>
                  <a:pt x="6" y="3236"/>
                  <a:pt x="11" y="3227"/>
                  <a:pt x="17" y="3218"/>
                </a:cubicBezTo>
                <a:lnTo>
                  <a:pt x="71" y="3245"/>
                </a:lnTo>
                <a:cubicBezTo>
                  <a:pt x="93" y="3280"/>
                  <a:pt x="116" y="3314"/>
                  <a:pt x="138" y="3349"/>
                </a:cubicBezTo>
                <a:lnTo>
                  <a:pt x="246" y="3439"/>
                </a:lnTo>
                <a:cubicBezTo>
                  <a:pt x="290" y="3469"/>
                  <a:pt x="335" y="3498"/>
                  <a:pt x="379" y="3528"/>
                </a:cubicBezTo>
                <a:lnTo>
                  <a:pt x="538" y="3597"/>
                </a:lnTo>
                <a:lnTo>
                  <a:pt x="721" y="3656"/>
                </a:lnTo>
                <a:lnTo>
                  <a:pt x="913" y="3701"/>
                </a:lnTo>
                <a:lnTo>
                  <a:pt x="1117" y="3728"/>
                </a:lnTo>
                <a:lnTo>
                  <a:pt x="1329" y="3737"/>
                </a:lnTo>
                <a:lnTo>
                  <a:pt x="1533" y="3734"/>
                </a:lnTo>
                <a:lnTo>
                  <a:pt x="1646" y="3722"/>
                </a:lnTo>
                <a:lnTo>
                  <a:pt x="1746" y="3722"/>
                </a:lnTo>
                <a:lnTo>
                  <a:pt x="1833" y="3710"/>
                </a:lnTo>
                <a:lnTo>
                  <a:pt x="1917" y="3695"/>
                </a:lnTo>
                <a:lnTo>
                  <a:pt x="1988" y="3662"/>
                </a:lnTo>
                <a:cubicBezTo>
                  <a:pt x="1921" y="3572"/>
                  <a:pt x="1855" y="3481"/>
                  <a:pt x="1788" y="3391"/>
                </a:cubicBezTo>
                <a:lnTo>
                  <a:pt x="1617" y="3126"/>
                </a:lnTo>
                <a:lnTo>
                  <a:pt x="1454" y="2849"/>
                </a:lnTo>
                <a:lnTo>
                  <a:pt x="1313" y="2563"/>
                </a:lnTo>
                <a:lnTo>
                  <a:pt x="1175" y="2253"/>
                </a:lnTo>
                <a:lnTo>
                  <a:pt x="1046" y="1919"/>
                </a:lnTo>
                <a:cubicBezTo>
                  <a:pt x="1042" y="1899"/>
                  <a:pt x="1037" y="1879"/>
                  <a:pt x="1033" y="1859"/>
                </a:cubicBezTo>
                <a:cubicBezTo>
                  <a:pt x="1022" y="1831"/>
                  <a:pt x="1011" y="1804"/>
                  <a:pt x="1000" y="1776"/>
                </a:cubicBezTo>
                <a:cubicBezTo>
                  <a:pt x="993" y="1745"/>
                  <a:pt x="986" y="1715"/>
                  <a:pt x="979" y="1684"/>
                </a:cubicBezTo>
                <a:cubicBezTo>
                  <a:pt x="969" y="1653"/>
                  <a:pt x="960" y="1622"/>
                  <a:pt x="950" y="1591"/>
                </a:cubicBezTo>
                <a:cubicBezTo>
                  <a:pt x="942" y="1557"/>
                  <a:pt x="933" y="1524"/>
                  <a:pt x="925" y="1490"/>
                </a:cubicBezTo>
                <a:cubicBezTo>
                  <a:pt x="922" y="1459"/>
                  <a:pt x="920" y="1428"/>
                  <a:pt x="917" y="1397"/>
                </a:cubicBezTo>
                <a:lnTo>
                  <a:pt x="917" y="1311"/>
                </a:lnTo>
                <a:cubicBezTo>
                  <a:pt x="922" y="1285"/>
                  <a:pt x="928" y="1260"/>
                  <a:pt x="933" y="1234"/>
                </a:cubicBezTo>
                <a:lnTo>
                  <a:pt x="963" y="1180"/>
                </a:lnTo>
                <a:lnTo>
                  <a:pt x="1000" y="1192"/>
                </a:lnTo>
                <a:cubicBezTo>
                  <a:pt x="1011" y="1293"/>
                  <a:pt x="1022" y="1395"/>
                  <a:pt x="1033" y="1496"/>
                </a:cubicBezTo>
                <a:cubicBezTo>
                  <a:pt x="1058" y="1597"/>
                  <a:pt x="1083" y="1699"/>
                  <a:pt x="1108" y="1800"/>
                </a:cubicBezTo>
                <a:cubicBezTo>
                  <a:pt x="1146" y="1899"/>
                  <a:pt x="1183" y="1999"/>
                  <a:pt x="1221" y="2098"/>
                </a:cubicBezTo>
                <a:cubicBezTo>
                  <a:pt x="1267" y="2189"/>
                  <a:pt x="1312" y="2281"/>
                  <a:pt x="1358" y="2372"/>
                </a:cubicBezTo>
                <a:lnTo>
                  <a:pt x="1508" y="2628"/>
                </a:lnTo>
                <a:lnTo>
                  <a:pt x="1646" y="2795"/>
                </a:lnTo>
                <a:cubicBezTo>
                  <a:pt x="1640" y="2797"/>
                  <a:pt x="1635" y="2799"/>
                  <a:pt x="1629" y="2801"/>
                </a:cubicBezTo>
                <a:lnTo>
                  <a:pt x="1629" y="2807"/>
                </a:lnTo>
                <a:lnTo>
                  <a:pt x="1638" y="2813"/>
                </a:lnTo>
                <a:cubicBezTo>
                  <a:pt x="1641" y="2814"/>
                  <a:pt x="1643" y="2815"/>
                  <a:pt x="1646" y="2816"/>
                </a:cubicBezTo>
                <a:cubicBezTo>
                  <a:pt x="1652" y="2818"/>
                  <a:pt x="1657" y="2820"/>
                  <a:pt x="1663" y="2822"/>
                </a:cubicBezTo>
                <a:cubicBezTo>
                  <a:pt x="1664" y="2826"/>
                  <a:pt x="1666" y="2830"/>
                  <a:pt x="1667" y="2834"/>
                </a:cubicBezTo>
                <a:cubicBezTo>
                  <a:pt x="1670" y="2836"/>
                  <a:pt x="1672" y="2838"/>
                  <a:pt x="1675" y="2840"/>
                </a:cubicBezTo>
                <a:cubicBezTo>
                  <a:pt x="1678" y="2843"/>
                  <a:pt x="1680" y="2846"/>
                  <a:pt x="1683" y="2849"/>
                </a:cubicBezTo>
                <a:lnTo>
                  <a:pt x="1683" y="2843"/>
                </a:lnTo>
                <a:cubicBezTo>
                  <a:pt x="1680" y="2842"/>
                  <a:pt x="1678" y="2841"/>
                  <a:pt x="1675" y="2840"/>
                </a:cubicBezTo>
                <a:lnTo>
                  <a:pt x="1675" y="2840"/>
                </a:lnTo>
                <a:cubicBezTo>
                  <a:pt x="1665" y="2825"/>
                  <a:pt x="1656" y="2810"/>
                  <a:pt x="1646" y="2795"/>
                </a:cubicBezTo>
                <a:lnTo>
                  <a:pt x="1746" y="2741"/>
                </a:lnTo>
                <a:cubicBezTo>
                  <a:pt x="1778" y="2710"/>
                  <a:pt x="1810" y="2680"/>
                  <a:pt x="1842" y="2649"/>
                </a:cubicBezTo>
                <a:cubicBezTo>
                  <a:pt x="1872" y="2613"/>
                  <a:pt x="1903" y="2578"/>
                  <a:pt x="1933" y="2542"/>
                </a:cubicBezTo>
                <a:cubicBezTo>
                  <a:pt x="1961" y="2498"/>
                  <a:pt x="1989" y="2455"/>
                  <a:pt x="2017" y="2411"/>
                </a:cubicBezTo>
                <a:cubicBezTo>
                  <a:pt x="2042" y="2362"/>
                  <a:pt x="2067" y="2314"/>
                  <a:pt x="2092" y="2265"/>
                </a:cubicBezTo>
                <a:cubicBezTo>
                  <a:pt x="2116" y="2214"/>
                  <a:pt x="2139" y="2164"/>
                  <a:pt x="2163" y="2113"/>
                </a:cubicBezTo>
                <a:cubicBezTo>
                  <a:pt x="2182" y="2060"/>
                  <a:pt x="2202" y="2008"/>
                  <a:pt x="2221" y="1955"/>
                </a:cubicBezTo>
                <a:cubicBezTo>
                  <a:pt x="2239" y="1904"/>
                  <a:pt x="2257" y="1854"/>
                  <a:pt x="2275" y="1803"/>
                </a:cubicBezTo>
                <a:cubicBezTo>
                  <a:pt x="2290" y="1754"/>
                  <a:pt x="2306" y="1706"/>
                  <a:pt x="2321" y="1657"/>
                </a:cubicBezTo>
                <a:cubicBezTo>
                  <a:pt x="2324" y="1722"/>
                  <a:pt x="2326" y="1788"/>
                  <a:pt x="2329" y="1853"/>
                </a:cubicBezTo>
                <a:cubicBezTo>
                  <a:pt x="2326" y="1913"/>
                  <a:pt x="2324" y="1972"/>
                  <a:pt x="2321" y="2032"/>
                </a:cubicBezTo>
                <a:cubicBezTo>
                  <a:pt x="2308" y="2088"/>
                  <a:pt x="2296" y="2143"/>
                  <a:pt x="2283" y="2199"/>
                </a:cubicBezTo>
                <a:cubicBezTo>
                  <a:pt x="2265" y="2255"/>
                  <a:pt x="2247" y="2310"/>
                  <a:pt x="2229" y="2366"/>
                </a:cubicBezTo>
                <a:cubicBezTo>
                  <a:pt x="2204" y="2419"/>
                  <a:pt x="2179" y="2471"/>
                  <a:pt x="2154" y="2524"/>
                </a:cubicBezTo>
                <a:lnTo>
                  <a:pt x="2046" y="2682"/>
                </a:lnTo>
                <a:lnTo>
                  <a:pt x="1796" y="3027"/>
                </a:lnTo>
                <a:lnTo>
                  <a:pt x="2054" y="3305"/>
                </a:lnTo>
                <a:lnTo>
                  <a:pt x="2333" y="3564"/>
                </a:lnTo>
                <a:lnTo>
                  <a:pt x="2638" y="3808"/>
                </a:lnTo>
                <a:lnTo>
                  <a:pt x="2963" y="4032"/>
                </a:lnTo>
                <a:lnTo>
                  <a:pt x="4129" y="4610"/>
                </a:lnTo>
                <a:cubicBezTo>
                  <a:pt x="4142" y="4603"/>
                  <a:pt x="4154" y="4596"/>
                  <a:pt x="4167" y="4589"/>
                </a:cubicBezTo>
                <a:cubicBezTo>
                  <a:pt x="4135" y="4504"/>
                  <a:pt x="4103" y="4418"/>
                  <a:pt x="4071" y="4333"/>
                </a:cubicBezTo>
                <a:cubicBezTo>
                  <a:pt x="4046" y="4241"/>
                  <a:pt x="4021" y="4150"/>
                  <a:pt x="3996" y="4058"/>
                </a:cubicBezTo>
                <a:cubicBezTo>
                  <a:pt x="3975" y="3959"/>
                  <a:pt x="3954" y="3859"/>
                  <a:pt x="3933" y="3760"/>
                </a:cubicBezTo>
                <a:cubicBezTo>
                  <a:pt x="3923" y="3659"/>
                  <a:pt x="3914" y="3557"/>
                  <a:pt x="3904" y="3456"/>
                </a:cubicBezTo>
                <a:cubicBezTo>
                  <a:pt x="3896" y="3350"/>
                  <a:pt x="3887" y="3244"/>
                  <a:pt x="3879" y="3138"/>
                </a:cubicBezTo>
                <a:lnTo>
                  <a:pt x="3879" y="2813"/>
                </a:lnTo>
                <a:cubicBezTo>
                  <a:pt x="3885" y="2704"/>
                  <a:pt x="3890" y="2594"/>
                  <a:pt x="3896" y="2485"/>
                </a:cubicBezTo>
                <a:cubicBezTo>
                  <a:pt x="3908" y="2377"/>
                  <a:pt x="3921" y="2268"/>
                  <a:pt x="3933" y="2160"/>
                </a:cubicBezTo>
                <a:cubicBezTo>
                  <a:pt x="3951" y="2052"/>
                  <a:pt x="3970" y="1944"/>
                  <a:pt x="3988" y="1836"/>
                </a:cubicBezTo>
                <a:cubicBezTo>
                  <a:pt x="4007" y="1732"/>
                  <a:pt x="4027" y="1627"/>
                  <a:pt x="4046" y="1523"/>
                </a:cubicBezTo>
                <a:cubicBezTo>
                  <a:pt x="4074" y="1422"/>
                  <a:pt x="4101" y="1320"/>
                  <a:pt x="4129" y="1219"/>
                </a:cubicBezTo>
                <a:cubicBezTo>
                  <a:pt x="4162" y="1124"/>
                  <a:pt x="4196" y="1028"/>
                  <a:pt x="4229" y="933"/>
                </a:cubicBezTo>
                <a:cubicBezTo>
                  <a:pt x="4264" y="843"/>
                  <a:pt x="4298" y="752"/>
                  <a:pt x="4333" y="662"/>
                </a:cubicBezTo>
                <a:cubicBezTo>
                  <a:pt x="4373" y="580"/>
                  <a:pt x="4414" y="499"/>
                  <a:pt x="4454" y="417"/>
                </a:cubicBezTo>
                <a:lnTo>
                  <a:pt x="4583" y="194"/>
                </a:lnTo>
                <a:lnTo>
                  <a:pt x="4738" y="0"/>
                </a:lnTo>
                <a:close/>
              </a:path>
            </a:pathLst>
          </a:custGeom>
          <a:solidFill>
            <a:srgbClr val="1C82B8"/>
          </a:solidFill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rgbClr val="21212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95" name="Google Shape;195;p1"/>
          <p:cNvSpPr/>
          <p:nvPr/>
        </p:nvSpPr>
        <p:spPr>
          <a:xfrm>
            <a:off x="3793345" y="2587409"/>
            <a:ext cx="251400" cy="251400"/>
          </a:xfrm>
          <a:prstGeom prst="ellipse">
            <a:avLst/>
          </a:prstGeom>
          <a:solidFill>
            <a:srgbClr val="C8F3F6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96" name="Google Shape;196;p1"/>
          <p:cNvSpPr/>
          <p:nvPr/>
        </p:nvSpPr>
        <p:spPr>
          <a:xfrm>
            <a:off x="3181424" y="3245487"/>
            <a:ext cx="352800" cy="352800"/>
          </a:xfrm>
          <a:prstGeom prst="ellipse">
            <a:avLst/>
          </a:prstGeom>
          <a:solidFill>
            <a:srgbClr val="C5F8D1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97" name="Google Shape;197;p1"/>
          <p:cNvSpPr/>
          <p:nvPr/>
        </p:nvSpPr>
        <p:spPr>
          <a:xfrm>
            <a:off x="2908437" y="2656114"/>
            <a:ext cx="273000" cy="273000"/>
          </a:xfrm>
          <a:prstGeom prst="ellipse">
            <a:avLst/>
          </a:prstGeom>
          <a:solidFill>
            <a:srgbClr val="C3FFEA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98" name="Google Shape;198;p1"/>
          <p:cNvSpPr/>
          <p:nvPr/>
        </p:nvSpPr>
        <p:spPr>
          <a:xfrm>
            <a:off x="4490827" y="2796381"/>
            <a:ext cx="449100" cy="449100"/>
          </a:xfrm>
          <a:prstGeom prst="ellipse">
            <a:avLst/>
          </a:prstGeom>
          <a:solidFill>
            <a:srgbClr val="C5F8D1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199" name="Google Shape;199;p1"/>
          <p:cNvSpPr/>
          <p:nvPr/>
        </p:nvSpPr>
        <p:spPr>
          <a:xfrm>
            <a:off x="4385545" y="2303700"/>
            <a:ext cx="191700" cy="191700"/>
          </a:xfrm>
          <a:prstGeom prst="ellipse">
            <a:avLst/>
          </a:prstGeom>
          <a:solidFill>
            <a:srgbClr val="C8F3F6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sp>
        <p:nvSpPr>
          <p:cNvPr id="200" name="Google Shape;200;p1"/>
          <p:cNvSpPr/>
          <p:nvPr/>
        </p:nvSpPr>
        <p:spPr>
          <a:xfrm>
            <a:off x="3662332" y="2292205"/>
            <a:ext cx="191700" cy="191700"/>
          </a:xfrm>
          <a:prstGeom prst="ellipse">
            <a:avLst/>
          </a:prstGeom>
          <a:solidFill>
            <a:srgbClr val="C9E8F7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FFFFFF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grpSp>
        <p:nvGrpSpPr>
          <p:cNvPr id="201" name="Google Shape;201;p1"/>
          <p:cNvGrpSpPr/>
          <p:nvPr/>
        </p:nvGrpSpPr>
        <p:grpSpPr>
          <a:xfrm>
            <a:off x="4577307" y="2929141"/>
            <a:ext cx="974889" cy="974889"/>
            <a:chOff x="5056499" y="1240350"/>
            <a:chExt cx="1263300" cy="1263300"/>
          </a:xfrm>
        </p:grpSpPr>
        <p:sp>
          <p:nvSpPr>
            <p:cNvPr id="202" name="Google Shape;202;p1"/>
            <p:cNvSpPr/>
            <p:nvPr/>
          </p:nvSpPr>
          <p:spPr>
            <a:xfrm>
              <a:off x="5056499" y="1240350"/>
              <a:ext cx="1263300" cy="1263300"/>
            </a:xfrm>
            <a:prstGeom prst="ellipse">
              <a:avLst/>
            </a:prstGeom>
            <a:solidFill>
              <a:srgbClr val="1BA3AB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03" name="Google Shape;203;p1"/>
            <p:cNvSpPr/>
            <p:nvPr/>
          </p:nvSpPr>
          <p:spPr>
            <a:xfrm>
              <a:off x="5283326" y="1365426"/>
              <a:ext cx="936000" cy="9360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0" spcFirstLastPara="1" rIns="0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</a:pPr>
              <a:r>
                <a:rPr b="1" i="0" lang="fr-FR" sz="1200" u="none" cap="none" strike="noStrike">
                  <a:solidFill>
                    <a:schemeClr val="accent2"/>
                  </a:solidFill>
                  <a:latin typeface="Corbel"/>
                  <a:ea typeface="Corbel"/>
                  <a:cs typeface="Corbel"/>
                  <a:sym typeface="Corbel"/>
                </a:rPr>
                <a:t>QUI ?</a:t>
              </a:r>
              <a:endParaRPr/>
            </a:p>
          </p:txBody>
        </p:sp>
      </p:grpSp>
      <p:grpSp>
        <p:nvGrpSpPr>
          <p:cNvPr id="204" name="Google Shape;204;p1"/>
          <p:cNvGrpSpPr/>
          <p:nvPr/>
        </p:nvGrpSpPr>
        <p:grpSpPr>
          <a:xfrm>
            <a:off x="5074367" y="1796000"/>
            <a:ext cx="687900" cy="687900"/>
            <a:chOff x="5563167" y="2927325"/>
            <a:chExt cx="687900" cy="687900"/>
          </a:xfrm>
        </p:grpSpPr>
        <p:sp>
          <p:nvSpPr>
            <p:cNvPr id="205" name="Google Shape;205;p1"/>
            <p:cNvSpPr/>
            <p:nvPr/>
          </p:nvSpPr>
          <p:spPr>
            <a:xfrm>
              <a:off x="5563167" y="2927325"/>
              <a:ext cx="687900" cy="687900"/>
            </a:xfrm>
            <a:prstGeom prst="ellipse">
              <a:avLst/>
            </a:prstGeom>
            <a:solidFill>
              <a:srgbClr val="05D690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06" name="Google Shape;206;p1"/>
            <p:cNvSpPr/>
            <p:nvPr/>
          </p:nvSpPr>
          <p:spPr>
            <a:xfrm>
              <a:off x="5608769" y="2975856"/>
              <a:ext cx="540300" cy="5403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</p:grpSp>
      <p:grpSp>
        <p:nvGrpSpPr>
          <p:cNvPr id="207" name="Google Shape;207;p1"/>
          <p:cNvGrpSpPr/>
          <p:nvPr/>
        </p:nvGrpSpPr>
        <p:grpSpPr>
          <a:xfrm>
            <a:off x="2507320" y="2152767"/>
            <a:ext cx="1026900" cy="1026900"/>
            <a:chOff x="3371845" y="2991317"/>
            <a:chExt cx="1026900" cy="1026900"/>
          </a:xfrm>
        </p:grpSpPr>
        <p:sp>
          <p:nvSpPr>
            <p:cNvPr id="208" name="Google Shape;208;p1"/>
            <p:cNvSpPr/>
            <p:nvPr/>
          </p:nvSpPr>
          <p:spPr>
            <a:xfrm>
              <a:off x="3371845" y="2991317"/>
              <a:ext cx="1026900" cy="1026900"/>
            </a:xfrm>
            <a:prstGeom prst="ellipse">
              <a:avLst/>
            </a:prstGeom>
            <a:solidFill>
              <a:srgbClr val="17AA38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09" name="Google Shape;209;p1"/>
            <p:cNvSpPr/>
            <p:nvPr/>
          </p:nvSpPr>
          <p:spPr>
            <a:xfrm>
              <a:off x="3462294" y="3186154"/>
              <a:ext cx="780300" cy="7803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0" spcFirstLastPara="1" rIns="0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700"/>
                <a:buFont typeface="Arial"/>
                <a:buNone/>
              </a:pPr>
              <a:r>
                <a:rPr b="1" i="0" lang="fr-FR" sz="800" u="none" cap="none" strike="noStrike">
                  <a:solidFill>
                    <a:schemeClr val="accent4"/>
                  </a:solidFill>
                  <a:latin typeface="Corbel"/>
                  <a:ea typeface="Corbel"/>
                  <a:cs typeface="Corbel"/>
                  <a:sym typeface="Corbel"/>
                </a:rPr>
                <a:t>POURQUOI </a:t>
              </a:r>
              <a:r>
                <a:rPr b="1" i="0" lang="fr-FR" sz="700" u="none" cap="none" strike="noStrike">
                  <a:solidFill>
                    <a:schemeClr val="accent4"/>
                  </a:solidFill>
                  <a:latin typeface="Corbel"/>
                  <a:ea typeface="Corbel"/>
                  <a:cs typeface="Corbel"/>
                  <a:sym typeface="Corbel"/>
                </a:rPr>
                <a:t>?</a:t>
              </a:r>
              <a:endParaRPr/>
            </a:p>
          </p:txBody>
        </p:sp>
      </p:grpSp>
      <p:grpSp>
        <p:nvGrpSpPr>
          <p:cNvPr id="210" name="Google Shape;210;p1"/>
          <p:cNvGrpSpPr/>
          <p:nvPr/>
        </p:nvGrpSpPr>
        <p:grpSpPr>
          <a:xfrm>
            <a:off x="3885301" y="1366286"/>
            <a:ext cx="916200" cy="916200"/>
            <a:chOff x="3097926" y="1356561"/>
            <a:chExt cx="916200" cy="916200"/>
          </a:xfrm>
        </p:grpSpPr>
        <p:sp>
          <p:nvSpPr>
            <p:cNvPr id="211" name="Google Shape;211;p1"/>
            <p:cNvSpPr/>
            <p:nvPr/>
          </p:nvSpPr>
          <p:spPr>
            <a:xfrm>
              <a:off x="3097926" y="1356561"/>
              <a:ext cx="916200" cy="916200"/>
            </a:xfrm>
            <a:prstGeom prst="ellipse">
              <a:avLst/>
            </a:prstGeom>
            <a:solidFill>
              <a:srgbClr val="1C82B8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12" name="Google Shape;212;p1"/>
            <p:cNvSpPr/>
            <p:nvPr/>
          </p:nvSpPr>
          <p:spPr>
            <a:xfrm>
              <a:off x="3169469" y="1420460"/>
              <a:ext cx="699900" cy="6999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0" spcFirstLastPara="1" rIns="0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700"/>
                <a:buFont typeface="Arial"/>
                <a:buNone/>
              </a:pPr>
              <a:r>
                <a:rPr b="1" i="0" lang="fr-FR" sz="800" u="none" cap="none" strike="noStrike">
                  <a:solidFill>
                    <a:schemeClr val="accent1"/>
                  </a:solidFill>
                  <a:latin typeface="Corbel"/>
                  <a:ea typeface="Corbel"/>
                  <a:cs typeface="Corbel"/>
                  <a:sym typeface="Corbel"/>
                </a:rPr>
                <a:t>COMMENT ?</a:t>
              </a:r>
              <a:endParaRPr sz="1500"/>
            </a:p>
          </p:txBody>
        </p:sp>
      </p:grpSp>
      <p:grpSp>
        <p:nvGrpSpPr>
          <p:cNvPr id="213" name="Google Shape;213;p1"/>
          <p:cNvGrpSpPr/>
          <p:nvPr/>
        </p:nvGrpSpPr>
        <p:grpSpPr>
          <a:xfrm>
            <a:off x="5624867" y="2478600"/>
            <a:ext cx="687900" cy="687900"/>
            <a:chOff x="5563167" y="2927325"/>
            <a:chExt cx="687900" cy="687900"/>
          </a:xfrm>
        </p:grpSpPr>
        <p:sp>
          <p:nvSpPr>
            <p:cNvPr id="214" name="Google Shape;214;p1"/>
            <p:cNvSpPr/>
            <p:nvPr/>
          </p:nvSpPr>
          <p:spPr>
            <a:xfrm>
              <a:off x="5563167" y="2927325"/>
              <a:ext cx="687900" cy="687900"/>
            </a:xfrm>
            <a:prstGeom prst="ellipse">
              <a:avLst/>
            </a:prstGeom>
            <a:solidFill>
              <a:srgbClr val="05D690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15" name="Google Shape;215;p1"/>
            <p:cNvSpPr/>
            <p:nvPr/>
          </p:nvSpPr>
          <p:spPr>
            <a:xfrm>
              <a:off x="5608769" y="2975856"/>
              <a:ext cx="540300" cy="5403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</p:grpSp>
      <p:grpSp>
        <p:nvGrpSpPr>
          <p:cNvPr id="216" name="Google Shape;216;p1"/>
          <p:cNvGrpSpPr/>
          <p:nvPr/>
        </p:nvGrpSpPr>
        <p:grpSpPr>
          <a:xfrm>
            <a:off x="5674167" y="3255875"/>
            <a:ext cx="687900" cy="687900"/>
            <a:chOff x="5563167" y="2927325"/>
            <a:chExt cx="687900" cy="687900"/>
          </a:xfrm>
        </p:grpSpPr>
        <p:sp>
          <p:nvSpPr>
            <p:cNvPr id="217" name="Google Shape;217;p1"/>
            <p:cNvSpPr/>
            <p:nvPr/>
          </p:nvSpPr>
          <p:spPr>
            <a:xfrm>
              <a:off x="5563167" y="2927325"/>
              <a:ext cx="687900" cy="687900"/>
            </a:xfrm>
            <a:prstGeom prst="ellipse">
              <a:avLst/>
            </a:prstGeom>
            <a:solidFill>
              <a:srgbClr val="05D690"/>
            </a:solidFill>
            <a:ln>
              <a:noFill/>
            </a:ln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218" name="Google Shape;218;p1"/>
            <p:cNvSpPr/>
            <p:nvPr/>
          </p:nvSpPr>
          <p:spPr>
            <a:xfrm>
              <a:off x="5608769" y="2975856"/>
              <a:ext cx="540300" cy="540300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ffectLst>
              <a:outerShdw blurRad="76200" rotWithShape="0" algn="tl" dir="2700000" dist="50800">
                <a:srgbClr val="000000">
                  <a:alpha val="32549"/>
                </a:srgbClr>
              </a:outerShdw>
            </a:effectLst>
          </p:spPr>
          <p:txBody>
            <a:bodyPr anchorCtr="0" anchor="ctr" bIns="45700" lIns="91425" spcFirstLastPara="1" rIns="91425" wrap="square" tIns="4570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701"/>
                <a:buFont typeface="Arial"/>
                <a:buNone/>
              </a:pPr>
              <a:r>
                <a:t/>
              </a:r>
              <a:endParaRPr b="0" i="0" sz="2701" u="none" cap="none" strike="noStrike">
                <a:solidFill>
                  <a:srgbClr val="FFFFFF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</p:grpSp>
      <p:sp>
        <p:nvSpPr>
          <p:cNvPr id="219" name="Google Shape;219;p1"/>
          <p:cNvSpPr txBox="1"/>
          <p:nvPr/>
        </p:nvSpPr>
        <p:spPr>
          <a:xfrm>
            <a:off x="248325" y="2745575"/>
            <a:ext cx="2722200" cy="1708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Corbel"/>
              <a:buChar char="●"/>
            </a:pP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Pour </a:t>
            </a:r>
            <a:r>
              <a:rPr b="1" i="0" lang="fr-FR" sz="1100" u="none" cap="none" strike="noStrike">
                <a:solidFill>
                  <a:schemeClr val="accent6"/>
                </a:solidFill>
                <a:latin typeface="Corbel"/>
                <a:ea typeface="Corbel"/>
                <a:cs typeface="Corbel"/>
                <a:sym typeface="Corbel"/>
              </a:rPr>
              <a:t>mieux faire prendre conscience</a:t>
            </a: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 des problématiques</a:t>
            </a:r>
            <a:b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</a:b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du climat et du compte carbone des élèves du secondaire grâce à la réalisation d’une évaluation carbone</a:t>
            </a:r>
            <a:endParaRPr/>
          </a:p>
          <a:p>
            <a: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Corbel"/>
              <a:buChar char="●"/>
            </a:pP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Pour </a:t>
            </a:r>
            <a:r>
              <a:rPr b="1" i="0" lang="fr-FR" sz="1100" u="none" cap="none" strike="noStrike">
                <a:solidFill>
                  <a:schemeClr val="accent6"/>
                </a:solidFill>
                <a:latin typeface="Corbel"/>
                <a:ea typeface="Corbel"/>
                <a:cs typeface="Corbel"/>
                <a:sym typeface="Corbel"/>
              </a:rPr>
              <a:t>définir un plan d’action ambitieux</a:t>
            </a: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 suivi par votre école pour contribuer à l’objectif de neutralité en carbone d’ici 2050</a:t>
            </a:r>
            <a:endParaRPr/>
          </a:p>
        </p:txBody>
      </p:sp>
      <p:sp>
        <p:nvSpPr>
          <p:cNvPr id="220" name="Google Shape;220;p1"/>
          <p:cNvSpPr txBox="1"/>
          <p:nvPr/>
        </p:nvSpPr>
        <p:spPr>
          <a:xfrm>
            <a:off x="617836" y="1066623"/>
            <a:ext cx="3474900" cy="877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Un </a:t>
            </a:r>
            <a:r>
              <a:rPr b="1" i="0" lang="fr-FR" sz="1200" u="none" cap="none" strike="noStrike">
                <a:solidFill>
                  <a:schemeClr val="accent6"/>
                </a:solidFill>
                <a:latin typeface="Corbel"/>
                <a:ea typeface="Corbel"/>
                <a:cs typeface="Corbel"/>
                <a:sym typeface="Corbel"/>
              </a:rPr>
              <a:t>projet pratique sur l’empreinte carbone</a:t>
            </a: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 qui dépasse le compt</a:t>
            </a:r>
            <a:r>
              <a:rPr lang="fr-FR" sz="1100">
                <a:latin typeface="Corbel"/>
                <a:ea typeface="Corbel"/>
                <a:cs typeface="Corbel"/>
                <a:sym typeface="Corbel"/>
              </a:rPr>
              <a:t>abilité </a:t>
            </a:r>
            <a:r>
              <a:rPr b="0" i="0" lang="fr-FR" sz="1100" u="none" cap="none" strike="noStrike">
                <a:solidFill>
                  <a:srgbClr val="000000"/>
                </a:solidFill>
                <a:latin typeface="Corbel"/>
                <a:ea typeface="Corbel"/>
                <a:cs typeface="Corbel"/>
                <a:sym typeface="Corbel"/>
              </a:rPr>
              <a:t>carbone et observe de quelle manière l’école intervient pour comprendre comment elle contribue aux émissions des gaz à effet de serre.</a:t>
            </a:r>
            <a:endParaRPr/>
          </a:p>
        </p:txBody>
      </p:sp>
      <p:sp>
        <p:nvSpPr>
          <p:cNvPr id="221" name="Google Shape;221;p1"/>
          <p:cNvSpPr txBox="1"/>
          <p:nvPr/>
        </p:nvSpPr>
        <p:spPr>
          <a:xfrm>
            <a:off x="5597978" y="1066623"/>
            <a:ext cx="2928185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Élèves 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Découvrir différents domaines d’activité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Comprendre le fonctionnement de l’école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Rechercher des informations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Examiner les activités du point de vue des émissions de GES</a:t>
            </a:r>
            <a:endParaRPr/>
          </a:p>
        </p:txBody>
      </p:sp>
      <p:sp>
        <p:nvSpPr>
          <p:cNvPr id="222" name="Google Shape;222;p1"/>
          <p:cNvSpPr txBox="1"/>
          <p:nvPr/>
        </p:nvSpPr>
        <p:spPr>
          <a:xfrm>
            <a:off x="6236579" y="2140073"/>
            <a:ext cx="2614800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Enseignants, gestion, etc.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Aider les élèves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à faire le lien entre le changement climatique et le sujet d’enseignement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Évaluer le travail réalisé par les élèves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Engager l’école dans un processus d’amélioration</a:t>
            </a:r>
            <a:endParaRPr/>
          </a:p>
        </p:txBody>
      </p:sp>
      <p:sp>
        <p:nvSpPr>
          <p:cNvPr id="223" name="Google Shape;223;p1"/>
          <p:cNvSpPr txBox="1"/>
          <p:nvPr/>
        </p:nvSpPr>
        <p:spPr>
          <a:xfrm>
            <a:off x="6410300" y="3365923"/>
            <a:ext cx="2517300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Le trésorier, le responsable de la restauration, etc. 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Partager des expériences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Participer à un projet commun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Communiquer avec les élèves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Faire prendre conscience de l’impact sur l’environnement</a:t>
            </a:r>
            <a:endParaRPr/>
          </a:p>
        </p:txBody>
      </p:sp>
      <p:sp>
        <p:nvSpPr>
          <p:cNvPr id="224" name="Google Shape;224;p1"/>
          <p:cNvSpPr/>
          <p:nvPr/>
        </p:nvSpPr>
        <p:spPr>
          <a:xfrm>
            <a:off x="0" y="4507599"/>
            <a:ext cx="9143996" cy="687900"/>
          </a:xfrm>
          <a:custGeom>
            <a:rect b="b" l="l" r="r" t="t"/>
            <a:pathLst>
              <a:path extrusionOk="0" h="654" w="5998">
                <a:moveTo>
                  <a:pt x="2642" y="447"/>
                </a:moveTo>
                <a:lnTo>
                  <a:pt x="2642" y="460"/>
                </a:lnTo>
                <a:lnTo>
                  <a:pt x="2645" y="460"/>
                </a:lnTo>
                <a:lnTo>
                  <a:pt x="2645" y="447"/>
                </a:lnTo>
                <a:lnTo>
                  <a:pt x="2642" y="447"/>
                </a:lnTo>
                <a:close/>
                <a:moveTo>
                  <a:pt x="4805" y="443"/>
                </a:moveTo>
                <a:lnTo>
                  <a:pt x="4805" y="463"/>
                </a:lnTo>
                <a:lnTo>
                  <a:pt x="4811" y="463"/>
                </a:lnTo>
                <a:lnTo>
                  <a:pt x="4811" y="443"/>
                </a:lnTo>
                <a:lnTo>
                  <a:pt x="4805" y="443"/>
                </a:lnTo>
                <a:close/>
                <a:moveTo>
                  <a:pt x="1085" y="443"/>
                </a:moveTo>
                <a:lnTo>
                  <a:pt x="1085" y="463"/>
                </a:lnTo>
                <a:lnTo>
                  <a:pt x="1091" y="463"/>
                </a:lnTo>
                <a:lnTo>
                  <a:pt x="1091" y="443"/>
                </a:lnTo>
                <a:lnTo>
                  <a:pt x="1085" y="443"/>
                </a:lnTo>
                <a:close/>
                <a:moveTo>
                  <a:pt x="38" y="440"/>
                </a:moveTo>
                <a:lnTo>
                  <a:pt x="38" y="463"/>
                </a:lnTo>
                <a:lnTo>
                  <a:pt x="42" y="463"/>
                </a:lnTo>
                <a:lnTo>
                  <a:pt x="42" y="440"/>
                </a:lnTo>
                <a:lnTo>
                  <a:pt x="38" y="440"/>
                </a:lnTo>
                <a:close/>
                <a:moveTo>
                  <a:pt x="5774" y="434"/>
                </a:moveTo>
                <a:lnTo>
                  <a:pt x="5774" y="460"/>
                </a:lnTo>
                <a:lnTo>
                  <a:pt x="5778" y="460"/>
                </a:lnTo>
                <a:lnTo>
                  <a:pt x="5778" y="434"/>
                </a:lnTo>
                <a:lnTo>
                  <a:pt x="5774" y="434"/>
                </a:lnTo>
                <a:close/>
                <a:moveTo>
                  <a:pt x="2054" y="434"/>
                </a:moveTo>
                <a:lnTo>
                  <a:pt x="2054" y="460"/>
                </a:lnTo>
                <a:lnTo>
                  <a:pt x="2058" y="460"/>
                </a:lnTo>
                <a:lnTo>
                  <a:pt x="2058" y="434"/>
                </a:lnTo>
                <a:lnTo>
                  <a:pt x="2054" y="434"/>
                </a:lnTo>
                <a:close/>
                <a:moveTo>
                  <a:pt x="5362" y="431"/>
                </a:moveTo>
                <a:lnTo>
                  <a:pt x="5360" y="443"/>
                </a:lnTo>
                <a:lnTo>
                  <a:pt x="5360" y="452"/>
                </a:lnTo>
                <a:lnTo>
                  <a:pt x="5362" y="463"/>
                </a:lnTo>
                <a:lnTo>
                  <a:pt x="5365" y="463"/>
                </a:lnTo>
                <a:lnTo>
                  <a:pt x="5365" y="431"/>
                </a:lnTo>
                <a:lnTo>
                  <a:pt x="5362" y="431"/>
                </a:lnTo>
                <a:close/>
                <a:moveTo>
                  <a:pt x="1642" y="431"/>
                </a:moveTo>
                <a:lnTo>
                  <a:pt x="1640" y="443"/>
                </a:lnTo>
                <a:lnTo>
                  <a:pt x="1640" y="452"/>
                </a:lnTo>
                <a:lnTo>
                  <a:pt x="1642" y="463"/>
                </a:lnTo>
                <a:lnTo>
                  <a:pt x="1645" y="463"/>
                </a:lnTo>
                <a:lnTo>
                  <a:pt x="1645" y="431"/>
                </a:lnTo>
                <a:lnTo>
                  <a:pt x="1642" y="431"/>
                </a:lnTo>
                <a:close/>
                <a:moveTo>
                  <a:pt x="2551" y="427"/>
                </a:moveTo>
                <a:lnTo>
                  <a:pt x="2551" y="443"/>
                </a:lnTo>
                <a:lnTo>
                  <a:pt x="2554" y="443"/>
                </a:lnTo>
                <a:lnTo>
                  <a:pt x="2554" y="427"/>
                </a:lnTo>
                <a:lnTo>
                  <a:pt x="2551" y="427"/>
                </a:lnTo>
                <a:close/>
                <a:moveTo>
                  <a:pt x="4274" y="423"/>
                </a:moveTo>
                <a:lnTo>
                  <a:pt x="4274" y="443"/>
                </a:lnTo>
                <a:lnTo>
                  <a:pt x="4278" y="443"/>
                </a:lnTo>
                <a:lnTo>
                  <a:pt x="4278" y="423"/>
                </a:lnTo>
                <a:lnTo>
                  <a:pt x="4274" y="423"/>
                </a:lnTo>
                <a:close/>
                <a:moveTo>
                  <a:pt x="554" y="423"/>
                </a:moveTo>
                <a:lnTo>
                  <a:pt x="554" y="443"/>
                </a:lnTo>
                <a:lnTo>
                  <a:pt x="558" y="443"/>
                </a:lnTo>
                <a:lnTo>
                  <a:pt x="558" y="423"/>
                </a:lnTo>
                <a:lnTo>
                  <a:pt x="554" y="423"/>
                </a:lnTo>
                <a:close/>
                <a:moveTo>
                  <a:pt x="5365" y="416"/>
                </a:moveTo>
                <a:lnTo>
                  <a:pt x="5365" y="427"/>
                </a:lnTo>
                <a:lnTo>
                  <a:pt x="5371" y="427"/>
                </a:lnTo>
                <a:lnTo>
                  <a:pt x="5371" y="416"/>
                </a:lnTo>
                <a:lnTo>
                  <a:pt x="5365" y="416"/>
                </a:lnTo>
                <a:close/>
                <a:moveTo>
                  <a:pt x="1645" y="416"/>
                </a:moveTo>
                <a:lnTo>
                  <a:pt x="1645" y="427"/>
                </a:lnTo>
                <a:lnTo>
                  <a:pt x="1651" y="427"/>
                </a:lnTo>
                <a:lnTo>
                  <a:pt x="1651" y="416"/>
                </a:lnTo>
                <a:lnTo>
                  <a:pt x="1645" y="416"/>
                </a:lnTo>
                <a:close/>
                <a:moveTo>
                  <a:pt x="4478" y="407"/>
                </a:moveTo>
                <a:lnTo>
                  <a:pt x="4478" y="420"/>
                </a:lnTo>
                <a:lnTo>
                  <a:pt x="4482" y="420"/>
                </a:lnTo>
                <a:lnTo>
                  <a:pt x="4482" y="407"/>
                </a:lnTo>
                <a:lnTo>
                  <a:pt x="4478" y="407"/>
                </a:lnTo>
                <a:close/>
                <a:moveTo>
                  <a:pt x="758" y="407"/>
                </a:moveTo>
                <a:lnTo>
                  <a:pt x="758" y="420"/>
                </a:lnTo>
                <a:lnTo>
                  <a:pt x="762" y="420"/>
                </a:lnTo>
                <a:lnTo>
                  <a:pt x="762" y="407"/>
                </a:lnTo>
                <a:lnTo>
                  <a:pt x="758" y="407"/>
                </a:lnTo>
                <a:close/>
                <a:moveTo>
                  <a:pt x="5365" y="380"/>
                </a:moveTo>
                <a:lnTo>
                  <a:pt x="5365" y="407"/>
                </a:lnTo>
                <a:lnTo>
                  <a:pt x="5371" y="407"/>
                </a:lnTo>
                <a:lnTo>
                  <a:pt x="5371" y="380"/>
                </a:lnTo>
                <a:lnTo>
                  <a:pt x="5365" y="380"/>
                </a:lnTo>
                <a:close/>
                <a:moveTo>
                  <a:pt x="1645" y="380"/>
                </a:moveTo>
                <a:lnTo>
                  <a:pt x="1645" y="407"/>
                </a:lnTo>
                <a:lnTo>
                  <a:pt x="1651" y="407"/>
                </a:lnTo>
                <a:lnTo>
                  <a:pt x="1651" y="380"/>
                </a:lnTo>
                <a:lnTo>
                  <a:pt x="1645" y="380"/>
                </a:lnTo>
                <a:close/>
                <a:moveTo>
                  <a:pt x="5505" y="371"/>
                </a:moveTo>
                <a:lnTo>
                  <a:pt x="5505" y="385"/>
                </a:lnTo>
                <a:lnTo>
                  <a:pt x="5503" y="400"/>
                </a:lnTo>
                <a:lnTo>
                  <a:pt x="5505" y="412"/>
                </a:lnTo>
                <a:lnTo>
                  <a:pt x="5511" y="423"/>
                </a:lnTo>
                <a:lnTo>
                  <a:pt x="5511" y="411"/>
                </a:lnTo>
                <a:lnTo>
                  <a:pt x="5511" y="394"/>
                </a:lnTo>
                <a:lnTo>
                  <a:pt x="5511" y="381"/>
                </a:lnTo>
                <a:lnTo>
                  <a:pt x="5505" y="371"/>
                </a:lnTo>
                <a:close/>
                <a:moveTo>
                  <a:pt x="1785" y="371"/>
                </a:moveTo>
                <a:lnTo>
                  <a:pt x="1785" y="385"/>
                </a:lnTo>
                <a:lnTo>
                  <a:pt x="1783" y="400"/>
                </a:lnTo>
                <a:lnTo>
                  <a:pt x="1785" y="412"/>
                </a:lnTo>
                <a:lnTo>
                  <a:pt x="1791" y="423"/>
                </a:lnTo>
                <a:lnTo>
                  <a:pt x="1791" y="411"/>
                </a:lnTo>
                <a:lnTo>
                  <a:pt x="1791" y="394"/>
                </a:lnTo>
                <a:lnTo>
                  <a:pt x="1791" y="381"/>
                </a:lnTo>
                <a:lnTo>
                  <a:pt x="1785" y="371"/>
                </a:lnTo>
                <a:close/>
                <a:moveTo>
                  <a:pt x="2351" y="367"/>
                </a:moveTo>
                <a:lnTo>
                  <a:pt x="2349" y="380"/>
                </a:lnTo>
                <a:lnTo>
                  <a:pt x="2349" y="396"/>
                </a:lnTo>
                <a:lnTo>
                  <a:pt x="2351" y="409"/>
                </a:lnTo>
                <a:lnTo>
                  <a:pt x="2354" y="420"/>
                </a:lnTo>
                <a:lnTo>
                  <a:pt x="2354" y="405"/>
                </a:lnTo>
                <a:lnTo>
                  <a:pt x="2354" y="391"/>
                </a:lnTo>
                <a:lnTo>
                  <a:pt x="2354" y="376"/>
                </a:lnTo>
                <a:lnTo>
                  <a:pt x="2351" y="367"/>
                </a:lnTo>
                <a:close/>
                <a:moveTo>
                  <a:pt x="2305" y="363"/>
                </a:moveTo>
                <a:lnTo>
                  <a:pt x="2305" y="374"/>
                </a:lnTo>
                <a:lnTo>
                  <a:pt x="2311" y="374"/>
                </a:lnTo>
                <a:lnTo>
                  <a:pt x="2311" y="363"/>
                </a:lnTo>
                <a:lnTo>
                  <a:pt x="2305" y="363"/>
                </a:lnTo>
                <a:close/>
                <a:moveTo>
                  <a:pt x="5511" y="360"/>
                </a:moveTo>
                <a:lnTo>
                  <a:pt x="5511" y="367"/>
                </a:lnTo>
                <a:lnTo>
                  <a:pt x="5514" y="367"/>
                </a:lnTo>
                <a:lnTo>
                  <a:pt x="5514" y="360"/>
                </a:lnTo>
                <a:lnTo>
                  <a:pt x="5511" y="360"/>
                </a:lnTo>
                <a:close/>
                <a:moveTo>
                  <a:pt x="5218" y="360"/>
                </a:moveTo>
                <a:lnTo>
                  <a:pt x="5218" y="387"/>
                </a:lnTo>
                <a:lnTo>
                  <a:pt x="5222" y="387"/>
                </a:lnTo>
                <a:lnTo>
                  <a:pt x="5222" y="360"/>
                </a:lnTo>
                <a:lnTo>
                  <a:pt x="5218" y="360"/>
                </a:lnTo>
                <a:close/>
                <a:moveTo>
                  <a:pt x="4374" y="360"/>
                </a:moveTo>
                <a:lnTo>
                  <a:pt x="4374" y="383"/>
                </a:lnTo>
                <a:lnTo>
                  <a:pt x="4378" y="383"/>
                </a:lnTo>
                <a:lnTo>
                  <a:pt x="4378" y="360"/>
                </a:lnTo>
                <a:lnTo>
                  <a:pt x="4374" y="360"/>
                </a:lnTo>
                <a:close/>
                <a:moveTo>
                  <a:pt x="3485" y="360"/>
                </a:moveTo>
                <a:lnTo>
                  <a:pt x="3485" y="367"/>
                </a:lnTo>
                <a:lnTo>
                  <a:pt x="3491" y="367"/>
                </a:lnTo>
                <a:lnTo>
                  <a:pt x="3491" y="360"/>
                </a:lnTo>
                <a:lnTo>
                  <a:pt x="3485" y="360"/>
                </a:lnTo>
                <a:close/>
                <a:moveTo>
                  <a:pt x="1791" y="360"/>
                </a:moveTo>
                <a:lnTo>
                  <a:pt x="1791" y="367"/>
                </a:lnTo>
                <a:lnTo>
                  <a:pt x="1794" y="367"/>
                </a:lnTo>
                <a:lnTo>
                  <a:pt x="1794" y="360"/>
                </a:lnTo>
                <a:lnTo>
                  <a:pt x="1791" y="360"/>
                </a:lnTo>
                <a:close/>
                <a:moveTo>
                  <a:pt x="1498" y="360"/>
                </a:moveTo>
                <a:lnTo>
                  <a:pt x="1498" y="387"/>
                </a:lnTo>
                <a:lnTo>
                  <a:pt x="1502" y="387"/>
                </a:lnTo>
                <a:lnTo>
                  <a:pt x="1502" y="360"/>
                </a:lnTo>
                <a:lnTo>
                  <a:pt x="1498" y="360"/>
                </a:lnTo>
                <a:close/>
                <a:moveTo>
                  <a:pt x="654" y="360"/>
                </a:moveTo>
                <a:lnTo>
                  <a:pt x="654" y="383"/>
                </a:lnTo>
                <a:lnTo>
                  <a:pt x="658" y="383"/>
                </a:lnTo>
                <a:lnTo>
                  <a:pt x="658" y="360"/>
                </a:lnTo>
                <a:lnTo>
                  <a:pt x="654" y="360"/>
                </a:lnTo>
                <a:close/>
                <a:moveTo>
                  <a:pt x="5971" y="356"/>
                </a:moveTo>
                <a:lnTo>
                  <a:pt x="5971" y="380"/>
                </a:lnTo>
                <a:lnTo>
                  <a:pt x="5974" y="380"/>
                </a:lnTo>
                <a:lnTo>
                  <a:pt x="5974" y="356"/>
                </a:lnTo>
                <a:lnTo>
                  <a:pt x="5971" y="356"/>
                </a:lnTo>
                <a:close/>
                <a:moveTo>
                  <a:pt x="4898" y="356"/>
                </a:moveTo>
                <a:lnTo>
                  <a:pt x="4898" y="383"/>
                </a:lnTo>
                <a:lnTo>
                  <a:pt x="4902" y="383"/>
                </a:lnTo>
                <a:lnTo>
                  <a:pt x="4902" y="356"/>
                </a:lnTo>
                <a:lnTo>
                  <a:pt x="4898" y="356"/>
                </a:lnTo>
                <a:close/>
                <a:moveTo>
                  <a:pt x="4665" y="356"/>
                </a:moveTo>
                <a:lnTo>
                  <a:pt x="4665" y="374"/>
                </a:lnTo>
                <a:lnTo>
                  <a:pt x="4671" y="374"/>
                </a:lnTo>
                <a:lnTo>
                  <a:pt x="4671" y="356"/>
                </a:lnTo>
                <a:lnTo>
                  <a:pt x="4665" y="356"/>
                </a:lnTo>
                <a:close/>
                <a:moveTo>
                  <a:pt x="2251" y="356"/>
                </a:moveTo>
                <a:lnTo>
                  <a:pt x="2251" y="380"/>
                </a:lnTo>
                <a:lnTo>
                  <a:pt x="2254" y="380"/>
                </a:lnTo>
                <a:lnTo>
                  <a:pt x="2254" y="356"/>
                </a:lnTo>
                <a:lnTo>
                  <a:pt x="2251" y="356"/>
                </a:lnTo>
                <a:close/>
                <a:moveTo>
                  <a:pt x="1178" y="356"/>
                </a:moveTo>
                <a:lnTo>
                  <a:pt x="1178" y="383"/>
                </a:lnTo>
                <a:lnTo>
                  <a:pt x="1182" y="383"/>
                </a:lnTo>
                <a:lnTo>
                  <a:pt x="1182" y="356"/>
                </a:lnTo>
                <a:lnTo>
                  <a:pt x="1178" y="356"/>
                </a:lnTo>
                <a:close/>
                <a:moveTo>
                  <a:pt x="945" y="356"/>
                </a:moveTo>
                <a:lnTo>
                  <a:pt x="945" y="374"/>
                </a:lnTo>
                <a:lnTo>
                  <a:pt x="951" y="374"/>
                </a:lnTo>
                <a:lnTo>
                  <a:pt x="951" y="356"/>
                </a:lnTo>
                <a:lnTo>
                  <a:pt x="945" y="356"/>
                </a:lnTo>
                <a:close/>
                <a:moveTo>
                  <a:pt x="5771" y="347"/>
                </a:moveTo>
                <a:lnTo>
                  <a:pt x="5769" y="361"/>
                </a:lnTo>
                <a:lnTo>
                  <a:pt x="5769" y="381"/>
                </a:lnTo>
                <a:lnTo>
                  <a:pt x="5769" y="403"/>
                </a:lnTo>
                <a:lnTo>
                  <a:pt x="5771" y="421"/>
                </a:lnTo>
                <a:lnTo>
                  <a:pt x="5774" y="431"/>
                </a:lnTo>
                <a:lnTo>
                  <a:pt x="5774" y="416"/>
                </a:lnTo>
                <a:lnTo>
                  <a:pt x="5774" y="396"/>
                </a:lnTo>
                <a:lnTo>
                  <a:pt x="5774" y="376"/>
                </a:lnTo>
                <a:lnTo>
                  <a:pt x="5774" y="358"/>
                </a:lnTo>
                <a:lnTo>
                  <a:pt x="5771" y="347"/>
                </a:lnTo>
                <a:close/>
                <a:moveTo>
                  <a:pt x="4778" y="347"/>
                </a:moveTo>
                <a:lnTo>
                  <a:pt x="4782" y="354"/>
                </a:lnTo>
                <a:lnTo>
                  <a:pt x="4783" y="361"/>
                </a:lnTo>
                <a:lnTo>
                  <a:pt x="4787" y="369"/>
                </a:lnTo>
                <a:lnTo>
                  <a:pt x="4791" y="374"/>
                </a:lnTo>
                <a:lnTo>
                  <a:pt x="4791" y="391"/>
                </a:lnTo>
                <a:lnTo>
                  <a:pt x="4794" y="391"/>
                </a:lnTo>
                <a:lnTo>
                  <a:pt x="4796" y="403"/>
                </a:lnTo>
                <a:lnTo>
                  <a:pt x="4798" y="414"/>
                </a:lnTo>
                <a:lnTo>
                  <a:pt x="4802" y="423"/>
                </a:lnTo>
                <a:lnTo>
                  <a:pt x="4803" y="420"/>
                </a:lnTo>
                <a:lnTo>
                  <a:pt x="4807" y="416"/>
                </a:lnTo>
                <a:lnTo>
                  <a:pt x="4807" y="414"/>
                </a:lnTo>
                <a:lnTo>
                  <a:pt x="4809" y="409"/>
                </a:lnTo>
                <a:lnTo>
                  <a:pt x="4811" y="403"/>
                </a:lnTo>
                <a:lnTo>
                  <a:pt x="4805" y="403"/>
                </a:lnTo>
                <a:lnTo>
                  <a:pt x="4802" y="383"/>
                </a:lnTo>
                <a:lnTo>
                  <a:pt x="4798" y="383"/>
                </a:lnTo>
                <a:lnTo>
                  <a:pt x="4798" y="367"/>
                </a:lnTo>
                <a:lnTo>
                  <a:pt x="4791" y="363"/>
                </a:lnTo>
                <a:lnTo>
                  <a:pt x="4791" y="356"/>
                </a:lnTo>
                <a:lnTo>
                  <a:pt x="4778" y="347"/>
                </a:lnTo>
                <a:close/>
                <a:moveTo>
                  <a:pt x="2051" y="347"/>
                </a:moveTo>
                <a:lnTo>
                  <a:pt x="2049" y="361"/>
                </a:lnTo>
                <a:lnTo>
                  <a:pt x="2049" y="381"/>
                </a:lnTo>
                <a:lnTo>
                  <a:pt x="2049" y="403"/>
                </a:lnTo>
                <a:lnTo>
                  <a:pt x="2051" y="421"/>
                </a:lnTo>
                <a:lnTo>
                  <a:pt x="2054" y="431"/>
                </a:lnTo>
                <a:lnTo>
                  <a:pt x="2054" y="416"/>
                </a:lnTo>
                <a:lnTo>
                  <a:pt x="2054" y="396"/>
                </a:lnTo>
                <a:lnTo>
                  <a:pt x="2054" y="376"/>
                </a:lnTo>
                <a:lnTo>
                  <a:pt x="2054" y="358"/>
                </a:lnTo>
                <a:lnTo>
                  <a:pt x="2051" y="347"/>
                </a:lnTo>
                <a:close/>
                <a:moveTo>
                  <a:pt x="1058" y="347"/>
                </a:moveTo>
                <a:lnTo>
                  <a:pt x="1062" y="354"/>
                </a:lnTo>
                <a:lnTo>
                  <a:pt x="1063" y="361"/>
                </a:lnTo>
                <a:lnTo>
                  <a:pt x="1067" y="369"/>
                </a:lnTo>
                <a:lnTo>
                  <a:pt x="1071" y="374"/>
                </a:lnTo>
                <a:lnTo>
                  <a:pt x="1071" y="391"/>
                </a:lnTo>
                <a:lnTo>
                  <a:pt x="1074" y="391"/>
                </a:lnTo>
                <a:lnTo>
                  <a:pt x="1076" y="403"/>
                </a:lnTo>
                <a:lnTo>
                  <a:pt x="1078" y="414"/>
                </a:lnTo>
                <a:lnTo>
                  <a:pt x="1082" y="423"/>
                </a:lnTo>
                <a:lnTo>
                  <a:pt x="1085" y="420"/>
                </a:lnTo>
                <a:lnTo>
                  <a:pt x="1087" y="416"/>
                </a:lnTo>
                <a:lnTo>
                  <a:pt x="1087" y="414"/>
                </a:lnTo>
                <a:lnTo>
                  <a:pt x="1089" y="409"/>
                </a:lnTo>
                <a:lnTo>
                  <a:pt x="1091" y="403"/>
                </a:lnTo>
                <a:lnTo>
                  <a:pt x="1085" y="403"/>
                </a:lnTo>
                <a:lnTo>
                  <a:pt x="1082" y="383"/>
                </a:lnTo>
                <a:lnTo>
                  <a:pt x="1078" y="383"/>
                </a:lnTo>
                <a:lnTo>
                  <a:pt x="1078" y="367"/>
                </a:lnTo>
                <a:lnTo>
                  <a:pt x="1071" y="363"/>
                </a:lnTo>
                <a:lnTo>
                  <a:pt x="1071" y="356"/>
                </a:lnTo>
                <a:lnTo>
                  <a:pt x="1058" y="347"/>
                </a:lnTo>
                <a:close/>
                <a:moveTo>
                  <a:pt x="5002" y="343"/>
                </a:moveTo>
                <a:lnTo>
                  <a:pt x="4998" y="356"/>
                </a:lnTo>
                <a:lnTo>
                  <a:pt x="4994" y="356"/>
                </a:lnTo>
                <a:lnTo>
                  <a:pt x="4998" y="411"/>
                </a:lnTo>
                <a:lnTo>
                  <a:pt x="5002" y="411"/>
                </a:lnTo>
                <a:lnTo>
                  <a:pt x="5002" y="440"/>
                </a:lnTo>
                <a:lnTo>
                  <a:pt x="5005" y="440"/>
                </a:lnTo>
                <a:lnTo>
                  <a:pt x="5007" y="425"/>
                </a:lnTo>
                <a:lnTo>
                  <a:pt x="5007" y="407"/>
                </a:lnTo>
                <a:lnTo>
                  <a:pt x="5007" y="387"/>
                </a:lnTo>
                <a:lnTo>
                  <a:pt x="5007" y="367"/>
                </a:lnTo>
                <a:lnTo>
                  <a:pt x="5005" y="352"/>
                </a:lnTo>
                <a:lnTo>
                  <a:pt x="5002" y="343"/>
                </a:lnTo>
                <a:close/>
                <a:moveTo>
                  <a:pt x="4958" y="343"/>
                </a:moveTo>
                <a:lnTo>
                  <a:pt x="4958" y="351"/>
                </a:lnTo>
                <a:lnTo>
                  <a:pt x="4951" y="356"/>
                </a:lnTo>
                <a:lnTo>
                  <a:pt x="4954" y="400"/>
                </a:lnTo>
                <a:lnTo>
                  <a:pt x="4958" y="400"/>
                </a:lnTo>
                <a:lnTo>
                  <a:pt x="4960" y="411"/>
                </a:lnTo>
                <a:lnTo>
                  <a:pt x="4958" y="421"/>
                </a:lnTo>
                <a:lnTo>
                  <a:pt x="4958" y="431"/>
                </a:lnTo>
                <a:lnTo>
                  <a:pt x="4962" y="440"/>
                </a:lnTo>
                <a:lnTo>
                  <a:pt x="4962" y="425"/>
                </a:lnTo>
                <a:lnTo>
                  <a:pt x="4963" y="407"/>
                </a:lnTo>
                <a:lnTo>
                  <a:pt x="4963" y="387"/>
                </a:lnTo>
                <a:lnTo>
                  <a:pt x="4963" y="367"/>
                </a:lnTo>
                <a:lnTo>
                  <a:pt x="4962" y="352"/>
                </a:lnTo>
                <a:lnTo>
                  <a:pt x="4958" y="343"/>
                </a:lnTo>
                <a:close/>
                <a:moveTo>
                  <a:pt x="3162" y="343"/>
                </a:moveTo>
                <a:lnTo>
                  <a:pt x="3154" y="380"/>
                </a:lnTo>
                <a:lnTo>
                  <a:pt x="3151" y="380"/>
                </a:lnTo>
                <a:lnTo>
                  <a:pt x="3151" y="391"/>
                </a:lnTo>
                <a:lnTo>
                  <a:pt x="3145" y="391"/>
                </a:lnTo>
                <a:lnTo>
                  <a:pt x="3145" y="396"/>
                </a:lnTo>
                <a:lnTo>
                  <a:pt x="3151" y="396"/>
                </a:lnTo>
                <a:lnTo>
                  <a:pt x="3151" y="420"/>
                </a:lnTo>
                <a:lnTo>
                  <a:pt x="3154" y="420"/>
                </a:lnTo>
                <a:lnTo>
                  <a:pt x="3154" y="463"/>
                </a:lnTo>
                <a:lnTo>
                  <a:pt x="3158" y="463"/>
                </a:lnTo>
                <a:lnTo>
                  <a:pt x="3158" y="460"/>
                </a:lnTo>
                <a:lnTo>
                  <a:pt x="3162" y="449"/>
                </a:lnTo>
                <a:lnTo>
                  <a:pt x="3163" y="436"/>
                </a:lnTo>
                <a:lnTo>
                  <a:pt x="3162" y="418"/>
                </a:lnTo>
                <a:lnTo>
                  <a:pt x="3162" y="401"/>
                </a:lnTo>
                <a:lnTo>
                  <a:pt x="3160" y="385"/>
                </a:lnTo>
                <a:lnTo>
                  <a:pt x="3162" y="371"/>
                </a:lnTo>
                <a:lnTo>
                  <a:pt x="3165" y="371"/>
                </a:lnTo>
                <a:lnTo>
                  <a:pt x="3165" y="343"/>
                </a:lnTo>
                <a:lnTo>
                  <a:pt x="3162" y="343"/>
                </a:lnTo>
                <a:close/>
                <a:moveTo>
                  <a:pt x="1282" y="343"/>
                </a:moveTo>
                <a:lnTo>
                  <a:pt x="1278" y="356"/>
                </a:lnTo>
                <a:lnTo>
                  <a:pt x="1274" y="356"/>
                </a:lnTo>
                <a:lnTo>
                  <a:pt x="1278" y="411"/>
                </a:lnTo>
                <a:lnTo>
                  <a:pt x="1282" y="411"/>
                </a:lnTo>
                <a:lnTo>
                  <a:pt x="1282" y="440"/>
                </a:lnTo>
                <a:lnTo>
                  <a:pt x="1285" y="440"/>
                </a:lnTo>
                <a:lnTo>
                  <a:pt x="1287" y="425"/>
                </a:lnTo>
                <a:lnTo>
                  <a:pt x="1287" y="407"/>
                </a:lnTo>
                <a:lnTo>
                  <a:pt x="1287" y="387"/>
                </a:lnTo>
                <a:lnTo>
                  <a:pt x="1287" y="367"/>
                </a:lnTo>
                <a:lnTo>
                  <a:pt x="1285" y="352"/>
                </a:lnTo>
                <a:lnTo>
                  <a:pt x="1282" y="343"/>
                </a:lnTo>
                <a:close/>
                <a:moveTo>
                  <a:pt x="1238" y="343"/>
                </a:moveTo>
                <a:lnTo>
                  <a:pt x="1238" y="351"/>
                </a:lnTo>
                <a:lnTo>
                  <a:pt x="1231" y="356"/>
                </a:lnTo>
                <a:lnTo>
                  <a:pt x="1234" y="400"/>
                </a:lnTo>
                <a:lnTo>
                  <a:pt x="1238" y="400"/>
                </a:lnTo>
                <a:lnTo>
                  <a:pt x="1240" y="411"/>
                </a:lnTo>
                <a:lnTo>
                  <a:pt x="1238" y="421"/>
                </a:lnTo>
                <a:lnTo>
                  <a:pt x="1238" y="431"/>
                </a:lnTo>
                <a:lnTo>
                  <a:pt x="1242" y="440"/>
                </a:lnTo>
                <a:lnTo>
                  <a:pt x="1242" y="425"/>
                </a:lnTo>
                <a:lnTo>
                  <a:pt x="1243" y="407"/>
                </a:lnTo>
                <a:lnTo>
                  <a:pt x="1243" y="387"/>
                </a:lnTo>
                <a:lnTo>
                  <a:pt x="1243" y="367"/>
                </a:lnTo>
                <a:lnTo>
                  <a:pt x="1242" y="352"/>
                </a:lnTo>
                <a:lnTo>
                  <a:pt x="1238" y="343"/>
                </a:lnTo>
                <a:close/>
                <a:moveTo>
                  <a:pt x="3911" y="340"/>
                </a:moveTo>
                <a:lnTo>
                  <a:pt x="3909" y="351"/>
                </a:lnTo>
                <a:lnTo>
                  <a:pt x="3909" y="363"/>
                </a:lnTo>
                <a:lnTo>
                  <a:pt x="3911" y="374"/>
                </a:lnTo>
                <a:lnTo>
                  <a:pt x="3914" y="383"/>
                </a:lnTo>
                <a:lnTo>
                  <a:pt x="3914" y="367"/>
                </a:lnTo>
                <a:lnTo>
                  <a:pt x="3914" y="352"/>
                </a:lnTo>
                <a:lnTo>
                  <a:pt x="3918" y="340"/>
                </a:lnTo>
                <a:lnTo>
                  <a:pt x="3911" y="340"/>
                </a:lnTo>
                <a:close/>
                <a:moveTo>
                  <a:pt x="3671" y="340"/>
                </a:moveTo>
                <a:lnTo>
                  <a:pt x="3671" y="343"/>
                </a:lnTo>
                <a:lnTo>
                  <a:pt x="3673" y="351"/>
                </a:lnTo>
                <a:lnTo>
                  <a:pt x="3673" y="361"/>
                </a:lnTo>
                <a:lnTo>
                  <a:pt x="3673" y="372"/>
                </a:lnTo>
                <a:lnTo>
                  <a:pt x="3674" y="383"/>
                </a:lnTo>
                <a:lnTo>
                  <a:pt x="3678" y="383"/>
                </a:lnTo>
                <a:lnTo>
                  <a:pt x="3678" y="451"/>
                </a:lnTo>
                <a:lnTo>
                  <a:pt x="3682" y="451"/>
                </a:lnTo>
                <a:lnTo>
                  <a:pt x="3678" y="463"/>
                </a:lnTo>
                <a:lnTo>
                  <a:pt x="3685" y="463"/>
                </a:lnTo>
                <a:lnTo>
                  <a:pt x="3694" y="340"/>
                </a:lnTo>
                <a:lnTo>
                  <a:pt x="3671" y="340"/>
                </a:lnTo>
                <a:close/>
                <a:moveTo>
                  <a:pt x="2638" y="340"/>
                </a:moveTo>
                <a:lnTo>
                  <a:pt x="2642" y="380"/>
                </a:lnTo>
                <a:lnTo>
                  <a:pt x="2645" y="380"/>
                </a:lnTo>
                <a:lnTo>
                  <a:pt x="2645" y="360"/>
                </a:lnTo>
                <a:lnTo>
                  <a:pt x="2642" y="360"/>
                </a:lnTo>
                <a:lnTo>
                  <a:pt x="2643" y="354"/>
                </a:lnTo>
                <a:lnTo>
                  <a:pt x="2645" y="351"/>
                </a:lnTo>
                <a:lnTo>
                  <a:pt x="2645" y="349"/>
                </a:lnTo>
                <a:lnTo>
                  <a:pt x="2643" y="345"/>
                </a:lnTo>
                <a:lnTo>
                  <a:pt x="2642" y="343"/>
                </a:lnTo>
                <a:lnTo>
                  <a:pt x="2638" y="340"/>
                </a:lnTo>
                <a:close/>
                <a:moveTo>
                  <a:pt x="2311" y="340"/>
                </a:moveTo>
                <a:lnTo>
                  <a:pt x="2311" y="356"/>
                </a:lnTo>
                <a:lnTo>
                  <a:pt x="2314" y="356"/>
                </a:lnTo>
                <a:lnTo>
                  <a:pt x="2314" y="340"/>
                </a:lnTo>
                <a:lnTo>
                  <a:pt x="2311" y="340"/>
                </a:lnTo>
                <a:close/>
                <a:moveTo>
                  <a:pt x="191" y="340"/>
                </a:moveTo>
                <a:lnTo>
                  <a:pt x="189" y="351"/>
                </a:lnTo>
                <a:lnTo>
                  <a:pt x="189" y="363"/>
                </a:lnTo>
                <a:lnTo>
                  <a:pt x="191" y="374"/>
                </a:lnTo>
                <a:lnTo>
                  <a:pt x="194" y="383"/>
                </a:lnTo>
                <a:lnTo>
                  <a:pt x="194" y="367"/>
                </a:lnTo>
                <a:lnTo>
                  <a:pt x="194" y="352"/>
                </a:lnTo>
                <a:lnTo>
                  <a:pt x="198" y="340"/>
                </a:lnTo>
                <a:lnTo>
                  <a:pt x="191" y="340"/>
                </a:lnTo>
                <a:close/>
                <a:moveTo>
                  <a:pt x="62" y="331"/>
                </a:moveTo>
                <a:lnTo>
                  <a:pt x="62" y="356"/>
                </a:lnTo>
                <a:lnTo>
                  <a:pt x="65" y="356"/>
                </a:lnTo>
                <a:lnTo>
                  <a:pt x="65" y="331"/>
                </a:lnTo>
                <a:lnTo>
                  <a:pt x="62" y="331"/>
                </a:lnTo>
                <a:close/>
                <a:moveTo>
                  <a:pt x="4594" y="327"/>
                </a:moveTo>
                <a:lnTo>
                  <a:pt x="4594" y="351"/>
                </a:lnTo>
                <a:lnTo>
                  <a:pt x="4598" y="351"/>
                </a:lnTo>
                <a:lnTo>
                  <a:pt x="4598" y="327"/>
                </a:lnTo>
                <a:lnTo>
                  <a:pt x="4594" y="327"/>
                </a:lnTo>
                <a:close/>
                <a:moveTo>
                  <a:pt x="4551" y="327"/>
                </a:moveTo>
                <a:lnTo>
                  <a:pt x="4551" y="338"/>
                </a:lnTo>
                <a:lnTo>
                  <a:pt x="4554" y="351"/>
                </a:lnTo>
                <a:lnTo>
                  <a:pt x="4558" y="360"/>
                </a:lnTo>
                <a:lnTo>
                  <a:pt x="4558" y="345"/>
                </a:lnTo>
                <a:lnTo>
                  <a:pt x="4556" y="334"/>
                </a:lnTo>
                <a:lnTo>
                  <a:pt x="4551" y="327"/>
                </a:lnTo>
                <a:close/>
                <a:moveTo>
                  <a:pt x="3251" y="327"/>
                </a:moveTo>
                <a:lnTo>
                  <a:pt x="3249" y="340"/>
                </a:lnTo>
                <a:lnTo>
                  <a:pt x="3249" y="356"/>
                </a:lnTo>
                <a:lnTo>
                  <a:pt x="3251" y="369"/>
                </a:lnTo>
                <a:lnTo>
                  <a:pt x="3254" y="380"/>
                </a:lnTo>
                <a:lnTo>
                  <a:pt x="3254" y="365"/>
                </a:lnTo>
                <a:lnTo>
                  <a:pt x="3254" y="351"/>
                </a:lnTo>
                <a:lnTo>
                  <a:pt x="3254" y="336"/>
                </a:lnTo>
                <a:lnTo>
                  <a:pt x="3251" y="327"/>
                </a:lnTo>
                <a:close/>
                <a:moveTo>
                  <a:pt x="874" y="327"/>
                </a:moveTo>
                <a:lnTo>
                  <a:pt x="874" y="351"/>
                </a:lnTo>
                <a:lnTo>
                  <a:pt x="878" y="351"/>
                </a:lnTo>
                <a:lnTo>
                  <a:pt x="878" y="327"/>
                </a:lnTo>
                <a:lnTo>
                  <a:pt x="874" y="327"/>
                </a:lnTo>
                <a:close/>
                <a:moveTo>
                  <a:pt x="831" y="327"/>
                </a:moveTo>
                <a:lnTo>
                  <a:pt x="831" y="338"/>
                </a:lnTo>
                <a:lnTo>
                  <a:pt x="834" y="351"/>
                </a:lnTo>
                <a:lnTo>
                  <a:pt x="838" y="360"/>
                </a:lnTo>
                <a:lnTo>
                  <a:pt x="838" y="345"/>
                </a:lnTo>
                <a:lnTo>
                  <a:pt x="836" y="334"/>
                </a:lnTo>
                <a:lnTo>
                  <a:pt x="831" y="327"/>
                </a:lnTo>
                <a:close/>
                <a:moveTo>
                  <a:pt x="5445" y="314"/>
                </a:moveTo>
                <a:lnTo>
                  <a:pt x="5445" y="327"/>
                </a:lnTo>
                <a:lnTo>
                  <a:pt x="5445" y="345"/>
                </a:lnTo>
                <a:lnTo>
                  <a:pt x="5445" y="363"/>
                </a:lnTo>
                <a:lnTo>
                  <a:pt x="5445" y="380"/>
                </a:lnTo>
                <a:lnTo>
                  <a:pt x="5447" y="394"/>
                </a:lnTo>
                <a:lnTo>
                  <a:pt x="5451" y="403"/>
                </a:lnTo>
                <a:lnTo>
                  <a:pt x="5451" y="391"/>
                </a:lnTo>
                <a:lnTo>
                  <a:pt x="5451" y="374"/>
                </a:lnTo>
                <a:lnTo>
                  <a:pt x="5451" y="356"/>
                </a:lnTo>
                <a:lnTo>
                  <a:pt x="5451" y="338"/>
                </a:lnTo>
                <a:lnTo>
                  <a:pt x="5449" y="323"/>
                </a:lnTo>
                <a:lnTo>
                  <a:pt x="5445" y="314"/>
                </a:lnTo>
                <a:close/>
                <a:moveTo>
                  <a:pt x="3914" y="314"/>
                </a:moveTo>
                <a:lnTo>
                  <a:pt x="3914" y="334"/>
                </a:lnTo>
                <a:lnTo>
                  <a:pt x="3918" y="334"/>
                </a:lnTo>
                <a:lnTo>
                  <a:pt x="3918" y="314"/>
                </a:lnTo>
                <a:lnTo>
                  <a:pt x="3914" y="314"/>
                </a:lnTo>
                <a:close/>
                <a:moveTo>
                  <a:pt x="1725" y="314"/>
                </a:moveTo>
                <a:lnTo>
                  <a:pt x="1725" y="327"/>
                </a:lnTo>
                <a:lnTo>
                  <a:pt x="1725" y="345"/>
                </a:lnTo>
                <a:lnTo>
                  <a:pt x="1725" y="363"/>
                </a:lnTo>
                <a:lnTo>
                  <a:pt x="1725" y="380"/>
                </a:lnTo>
                <a:lnTo>
                  <a:pt x="1727" y="394"/>
                </a:lnTo>
                <a:lnTo>
                  <a:pt x="1731" y="403"/>
                </a:lnTo>
                <a:lnTo>
                  <a:pt x="1731" y="391"/>
                </a:lnTo>
                <a:lnTo>
                  <a:pt x="1731" y="374"/>
                </a:lnTo>
                <a:lnTo>
                  <a:pt x="1731" y="356"/>
                </a:lnTo>
                <a:lnTo>
                  <a:pt x="1731" y="338"/>
                </a:lnTo>
                <a:lnTo>
                  <a:pt x="1729" y="323"/>
                </a:lnTo>
                <a:lnTo>
                  <a:pt x="1725" y="314"/>
                </a:lnTo>
                <a:close/>
                <a:moveTo>
                  <a:pt x="194" y="314"/>
                </a:moveTo>
                <a:lnTo>
                  <a:pt x="194" y="334"/>
                </a:lnTo>
                <a:lnTo>
                  <a:pt x="198" y="334"/>
                </a:lnTo>
                <a:lnTo>
                  <a:pt x="198" y="314"/>
                </a:lnTo>
                <a:lnTo>
                  <a:pt x="194" y="314"/>
                </a:lnTo>
                <a:close/>
                <a:moveTo>
                  <a:pt x="4598" y="311"/>
                </a:moveTo>
                <a:lnTo>
                  <a:pt x="4598" y="323"/>
                </a:lnTo>
                <a:lnTo>
                  <a:pt x="4602" y="323"/>
                </a:lnTo>
                <a:lnTo>
                  <a:pt x="4602" y="311"/>
                </a:lnTo>
                <a:lnTo>
                  <a:pt x="4598" y="311"/>
                </a:lnTo>
                <a:close/>
                <a:moveTo>
                  <a:pt x="4142" y="311"/>
                </a:moveTo>
                <a:lnTo>
                  <a:pt x="4142" y="334"/>
                </a:lnTo>
                <a:lnTo>
                  <a:pt x="4145" y="334"/>
                </a:lnTo>
                <a:lnTo>
                  <a:pt x="4145" y="311"/>
                </a:lnTo>
                <a:lnTo>
                  <a:pt x="4142" y="311"/>
                </a:lnTo>
                <a:close/>
                <a:moveTo>
                  <a:pt x="878" y="311"/>
                </a:moveTo>
                <a:lnTo>
                  <a:pt x="878" y="323"/>
                </a:lnTo>
                <a:lnTo>
                  <a:pt x="882" y="323"/>
                </a:lnTo>
                <a:lnTo>
                  <a:pt x="882" y="311"/>
                </a:lnTo>
                <a:lnTo>
                  <a:pt x="878" y="311"/>
                </a:lnTo>
                <a:close/>
                <a:moveTo>
                  <a:pt x="422" y="311"/>
                </a:moveTo>
                <a:lnTo>
                  <a:pt x="422" y="334"/>
                </a:lnTo>
                <a:lnTo>
                  <a:pt x="425" y="334"/>
                </a:lnTo>
                <a:lnTo>
                  <a:pt x="425" y="311"/>
                </a:lnTo>
                <a:lnTo>
                  <a:pt x="422" y="311"/>
                </a:lnTo>
                <a:close/>
                <a:moveTo>
                  <a:pt x="4891" y="307"/>
                </a:moveTo>
                <a:lnTo>
                  <a:pt x="4891" y="314"/>
                </a:lnTo>
                <a:lnTo>
                  <a:pt x="4894" y="314"/>
                </a:lnTo>
                <a:lnTo>
                  <a:pt x="4894" y="307"/>
                </a:lnTo>
                <a:lnTo>
                  <a:pt x="4891" y="307"/>
                </a:lnTo>
                <a:close/>
                <a:moveTo>
                  <a:pt x="4374" y="307"/>
                </a:moveTo>
                <a:lnTo>
                  <a:pt x="4374" y="320"/>
                </a:lnTo>
                <a:lnTo>
                  <a:pt x="4373" y="332"/>
                </a:lnTo>
                <a:lnTo>
                  <a:pt x="4374" y="343"/>
                </a:lnTo>
                <a:lnTo>
                  <a:pt x="4378" y="351"/>
                </a:lnTo>
                <a:lnTo>
                  <a:pt x="4378" y="340"/>
                </a:lnTo>
                <a:lnTo>
                  <a:pt x="4378" y="327"/>
                </a:lnTo>
                <a:lnTo>
                  <a:pt x="4378" y="316"/>
                </a:lnTo>
                <a:lnTo>
                  <a:pt x="4374" y="307"/>
                </a:lnTo>
                <a:close/>
                <a:moveTo>
                  <a:pt x="3491" y="307"/>
                </a:moveTo>
                <a:lnTo>
                  <a:pt x="3489" y="320"/>
                </a:lnTo>
                <a:lnTo>
                  <a:pt x="3491" y="334"/>
                </a:lnTo>
                <a:lnTo>
                  <a:pt x="3494" y="343"/>
                </a:lnTo>
                <a:lnTo>
                  <a:pt x="3494" y="331"/>
                </a:lnTo>
                <a:lnTo>
                  <a:pt x="3494" y="316"/>
                </a:lnTo>
                <a:lnTo>
                  <a:pt x="3491" y="307"/>
                </a:lnTo>
                <a:close/>
                <a:moveTo>
                  <a:pt x="3334" y="307"/>
                </a:moveTo>
                <a:lnTo>
                  <a:pt x="3333" y="334"/>
                </a:lnTo>
                <a:lnTo>
                  <a:pt x="3331" y="363"/>
                </a:lnTo>
                <a:lnTo>
                  <a:pt x="3331" y="392"/>
                </a:lnTo>
                <a:lnTo>
                  <a:pt x="3334" y="420"/>
                </a:lnTo>
                <a:lnTo>
                  <a:pt x="3334" y="432"/>
                </a:lnTo>
                <a:lnTo>
                  <a:pt x="3334" y="445"/>
                </a:lnTo>
                <a:lnTo>
                  <a:pt x="3338" y="456"/>
                </a:lnTo>
                <a:lnTo>
                  <a:pt x="3338" y="431"/>
                </a:lnTo>
                <a:lnTo>
                  <a:pt x="3342" y="431"/>
                </a:lnTo>
                <a:lnTo>
                  <a:pt x="3342" y="427"/>
                </a:lnTo>
                <a:lnTo>
                  <a:pt x="3338" y="427"/>
                </a:lnTo>
                <a:lnTo>
                  <a:pt x="3342" y="411"/>
                </a:lnTo>
                <a:lnTo>
                  <a:pt x="3338" y="411"/>
                </a:lnTo>
                <a:lnTo>
                  <a:pt x="3338" y="343"/>
                </a:lnTo>
                <a:lnTo>
                  <a:pt x="3338" y="329"/>
                </a:lnTo>
                <a:lnTo>
                  <a:pt x="3338" y="316"/>
                </a:lnTo>
                <a:lnTo>
                  <a:pt x="3334" y="307"/>
                </a:lnTo>
                <a:close/>
                <a:moveTo>
                  <a:pt x="2454" y="307"/>
                </a:moveTo>
                <a:lnTo>
                  <a:pt x="2454" y="334"/>
                </a:lnTo>
                <a:lnTo>
                  <a:pt x="2458" y="334"/>
                </a:lnTo>
                <a:lnTo>
                  <a:pt x="2458" y="307"/>
                </a:lnTo>
                <a:lnTo>
                  <a:pt x="2454" y="307"/>
                </a:lnTo>
                <a:close/>
                <a:moveTo>
                  <a:pt x="1171" y="307"/>
                </a:moveTo>
                <a:lnTo>
                  <a:pt x="1171" y="314"/>
                </a:lnTo>
                <a:lnTo>
                  <a:pt x="1174" y="314"/>
                </a:lnTo>
                <a:lnTo>
                  <a:pt x="1174" y="307"/>
                </a:lnTo>
                <a:lnTo>
                  <a:pt x="1171" y="307"/>
                </a:lnTo>
                <a:close/>
                <a:moveTo>
                  <a:pt x="654" y="307"/>
                </a:moveTo>
                <a:lnTo>
                  <a:pt x="654" y="320"/>
                </a:lnTo>
                <a:lnTo>
                  <a:pt x="653" y="332"/>
                </a:lnTo>
                <a:lnTo>
                  <a:pt x="654" y="343"/>
                </a:lnTo>
                <a:lnTo>
                  <a:pt x="658" y="351"/>
                </a:lnTo>
                <a:lnTo>
                  <a:pt x="658" y="340"/>
                </a:lnTo>
                <a:lnTo>
                  <a:pt x="658" y="327"/>
                </a:lnTo>
                <a:lnTo>
                  <a:pt x="658" y="316"/>
                </a:lnTo>
                <a:lnTo>
                  <a:pt x="654" y="307"/>
                </a:lnTo>
                <a:close/>
                <a:moveTo>
                  <a:pt x="5245" y="303"/>
                </a:moveTo>
                <a:lnTo>
                  <a:pt x="5245" y="363"/>
                </a:lnTo>
                <a:lnTo>
                  <a:pt x="5251" y="363"/>
                </a:lnTo>
                <a:lnTo>
                  <a:pt x="5251" y="367"/>
                </a:lnTo>
                <a:lnTo>
                  <a:pt x="5245" y="367"/>
                </a:lnTo>
                <a:lnTo>
                  <a:pt x="5245" y="380"/>
                </a:lnTo>
                <a:lnTo>
                  <a:pt x="5247" y="394"/>
                </a:lnTo>
                <a:lnTo>
                  <a:pt x="5251" y="403"/>
                </a:lnTo>
                <a:lnTo>
                  <a:pt x="5251" y="416"/>
                </a:lnTo>
                <a:lnTo>
                  <a:pt x="5251" y="429"/>
                </a:lnTo>
                <a:lnTo>
                  <a:pt x="5254" y="440"/>
                </a:lnTo>
                <a:lnTo>
                  <a:pt x="5254" y="414"/>
                </a:lnTo>
                <a:lnTo>
                  <a:pt x="5254" y="387"/>
                </a:lnTo>
                <a:lnTo>
                  <a:pt x="5254" y="361"/>
                </a:lnTo>
                <a:lnTo>
                  <a:pt x="5251" y="340"/>
                </a:lnTo>
                <a:lnTo>
                  <a:pt x="5249" y="325"/>
                </a:lnTo>
                <a:lnTo>
                  <a:pt x="5249" y="312"/>
                </a:lnTo>
                <a:lnTo>
                  <a:pt x="5245" y="303"/>
                </a:lnTo>
                <a:close/>
                <a:moveTo>
                  <a:pt x="1525" y="303"/>
                </a:moveTo>
                <a:lnTo>
                  <a:pt x="1525" y="363"/>
                </a:lnTo>
                <a:lnTo>
                  <a:pt x="1531" y="363"/>
                </a:lnTo>
                <a:lnTo>
                  <a:pt x="1531" y="367"/>
                </a:lnTo>
                <a:lnTo>
                  <a:pt x="1525" y="367"/>
                </a:lnTo>
                <a:lnTo>
                  <a:pt x="1525" y="380"/>
                </a:lnTo>
                <a:lnTo>
                  <a:pt x="1527" y="394"/>
                </a:lnTo>
                <a:lnTo>
                  <a:pt x="1531" y="403"/>
                </a:lnTo>
                <a:lnTo>
                  <a:pt x="1531" y="416"/>
                </a:lnTo>
                <a:lnTo>
                  <a:pt x="1531" y="429"/>
                </a:lnTo>
                <a:lnTo>
                  <a:pt x="1534" y="440"/>
                </a:lnTo>
                <a:lnTo>
                  <a:pt x="1534" y="414"/>
                </a:lnTo>
                <a:lnTo>
                  <a:pt x="1534" y="387"/>
                </a:lnTo>
                <a:lnTo>
                  <a:pt x="1534" y="361"/>
                </a:lnTo>
                <a:lnTo>
                  <a:pt x="1531" y="340"/>
                </a:lnTo>
                <a:lnTo>
                  <a:pt x="1529" y="325"/>
                </a:lnTo>
                <a:lnTo>
                  <a:pt x="1529" y="312"/>
                </a:lnTo>
                <a:lnTo>
                  <a:pt x="1525" y="303"/>
                </a:lnTo>
                <a:close/>
                <a:moveTo>
                  <a:pt x="5791" y="300"/>
                </a:moveTo>
                <a:lnTo>
                  <a:pt x="5791" y="307"/>
                </a:lnTo>
                <a:lnTo>
                  <a:pt x="5794" y="307"/>
                </a:lnTo>
                <a:lnTo>
                  <a:pt x="5794" y="300"/>
                </a:lnTo>
                <a:lnTo>
                  <a:pt x="5791" y="300"/>
                </a:lnTo>
                <a:close/>
                <a:moveTo>
                  <a:pt x="4682" y="300"/>
                </a:moveTo>
                <a:lnTo>
                  <a:pt x="4694" y="374"/>
                </a:lnTo>
                <a:lnTo>
                  <a:pt x="4694" y="389"/>
                </a:lnTo>
                <a:lnTo>
                  <a:pt x="4694" y="401"/>
                </a:lnTo>
                <a:lnTo>
                  <a:pt x="4698" y="411"/>
                </a:lnTo>
                <a:lnTo>
                  <a:pt x="4698" y="340"/>
                </a:lnTo>
                <a:lnTo>
                  <a:pt x="4691" y="334"/>
                </a:lnTo>
                <a:lnTo>
                  <a:pt x="4691" y="327"/>
                </a:lnTo>
                <a:lnTo>
                  <a:pt x="4698" y="327"/>
                </a:lnTo>
                <a:lnTo>
                  <a:pt x="4698" y="311"/>
                </a:lnTo>
                <a:lnTo>
                  <a:pt x="4694" y="311"/>
                </a:lnTo>
                <a:lnTo>
                  <a:pt x="4694" y="307"/>
                </a:lnTo>
                <a:lnTo>
                  <a:pt x="4698" y="307"/>
                </a:lnTo>
                <a:lnTo>
                  <a:pt x="4698" y="300"/>
                </a:lnTo>
                <a:lnTo>
                  <a:pt x="4682" y="300"/>
                </a:lnTo>
                <a:close/>
                <a:moveTo>
                  <a:pt x="2071" y="300"/>
                </a:moveTo>
                <a:lnTo>
                  <a:pt x="2071" y="307"/>
                </a:lnTo>
                <a:lnTo>
                  <a:pt x="2074" y="307"/>
                </a:lnTo>
                <a:lnTo>
                  <a:pt x="2074" y="300"/>
                </a:lnTo>
                <a:lnTo>
                  <a:pt x="2071" y="300"/>
                </a:lnTo>
                <a:close/>
                <a:moveTo>
                  <a:pt x="962" y="300"/>
                </a:moveTo>
                <a:lnTo>
                  <a:pt x="974" y="374"/>
                </a:lnTo>
                <a:lnTo>
                  <a:pt x="974" y="389"/>
                </a:lnTo>
                <a:lnTo>
                  <a:pt x="974" y="401"/>
                </a:lnTo>
                <a:lnTo>
                  <a:pt x="978" y="411"/>
                </a:lnTo>
                <a:lnTo>
                  <a:pt x="978" y="340"/>
                </a:lnTo>
                <a:lnTo>
                  <a:pt x="971" y="334"/>
                </a:lnTo>
                <a:lnTo>
                  <a:pt x="971" y="327"/>
                </a:lnTo>
                <a:lnTo>
                  <a:pt x="978" y="327"/>
                </a:lnTo>
                <a:lnTo>
                  <a:pt x="978" y="311"/>
                </a:lnTo>
                <a:lnTo>
                  <a:pt x="974" y="311"/>
                </a:lnTo>
                <a:lnTo>
                  <a:pt x="974" y="307"/>
                </a:lnTo>
                <a:lnTo>
                  <a:pt x="978" y="307"/>
                </a:lnTo>
                <a:lnTo>
                  <a:pt x="978" y="300"/>
                </a:lnTo>
                <a:lnTo>
                  <a:pt x="962" y="300"/>
                </a:lnTo>
                <a:close/>
                <a:moveTo>
                  <a:pt x="5378" y="296"/>
                </a:moveTo>
                <a:lnTo>
                  <a:pt x="5378" y="311"/>
                </a:lnTo>
                <a:lnTo>
                  <a:pt x="5378" y="325"/>
                </a:lnTo>
                <a:lnTo>
                  <a:pt x="5382" y="334"/>
                </a:lnTo>
                <a:lnTo>
                  <a:pt x="5383" y="320"/>
                </a:lnTo>
                <a:lnTo>
                  <a:pt x="5382" y="305"/>
                </a:lnTo>
                <a:lnTo>
                  <a:pt x="5378" y="296"/>
                </a:lnTo>
                <a:close/>
                <a:moveTo>
                  <a:pt x="3038" y="296"/>
                </a:moveTo>
                <a:lnTo>
                  <a:pt x="3022" y="298"/>
                </a:lnTo>
                <a:lnTo>
                  <a:pt x="3002" y="300"/>
                </a:lnTo>
                <a:lnTo>
                  <a:pt x="2998" y="316"/>
                </a:lnTo>
                <a:lnTo>
                  <a:pt x="2996" y="336"/>
                </a:lnTo>
                <a:lnTo>
                  <a:pt x="2996" y="358"/>
                </a:lnTo>
                <a:lnTo>
                  <a:pt x="2998" y="380"/>
                </a:lnTo>
                <a:lnTo>
                  <a:pt x="3002" y="380"/>
                </a:lnTo>
                <a:lnTo>
                  <a:pt x="3002" y="391"/>
                </a:lnTo>
                <a:lnTo>
                  <a:pt x="3005" y="391"/>
                </a:lnTo>
                <a:lnTo>
                  <a:pt x="3014" y="331"/>
                </a:lnTo>
                <a:lnTo>
                  <a:pt x="3025" y="331"/>
                </a:lnTo>
                <a:lnTo>
                  <a:pt x="3023" y="343"/>
                </a:lnTo>
                <a:lnTo>
                  <a:pt x="3022" y="358"/>
                </a:lnTo>
                <a:lnTo>
                  <a:pt x="3022" y="372"/>
                </a:lnTo>
                <a:lnTo>
                  <a:pt x="3025" y="383"/>
                </a:lnTo>
                <a:lnTo>
                  <a:pt x="3027" y="351"/>
                </a:lnTo>
                <a:lnTo>
                  <a:pt x="3033" y="321"/>
                </a:lnTo>
                <a:lnTo>
                  <a:pt x="3038" y="296"/>
                </a:lnTo>
                <a:close/>
                <a:moveTo>
                  <a:pt x="1658" y="296"/>
                </a:moveTo>
                <a:lnTo>
                  <a:pt x="1658" y="311"/>
                </a:lnTo>
                <a:lnTo>
                  <a:pt x="1658" y="325"/>
                </a:lnTo>
                <a:lnTo>
                  <a:pt x="1662" y="334"/>
                </a:lnTo>
                <a:lnTo>
                  <a:pt x="1663" y="320"/>
                </a:lnTo>
                <a:lnTo>
                  <a:pt x="1662" y="305"/>
                </a:lnTo>
                <a:lnTo>
                  <a:pt x="1658" y="296"/>
                </a:lnTo>
                <a:close/>
                <a:moveTo>
                  <a:pt x="2902" y="283"/>
                </a:moveTo>
                <a:lnTo>
                  <a:pt x="2894" y="360"/>
                </a:lnTo>
                <a:lnTo>
                  <a:pt x="2898" y="360"/>
                </a:lnTo>
                <a:lnTo>
                  <a:pt x="2898" y="356"/>
                </a:lnTo>
                <a:lnTo>
                  <a:pt x="2902" y="349"/>
                </a:lnTo>
                <a:lnTo>
                  <a:pt x="2903" y="336"/>
                </a:lnTo>
                <a:lnTo>
                  <a:pt x="2905" y="320"/>
                </a:lnTo>
                <a:lnTo>
                  <a:pt x="2905" y="303"/>
                </a:lnTo>
                <a:lnTo>
                  <a:pt x="2905" y="291"/>
                </a:lnTo>
                <a:lnTo>
                  <a:pt x="2902" y="283"/>
                </a:lnTo>
                <a:close/>
                <a:moveTo>
                  <a:pt x="5785" y="280"/>
                </a:moveTo>
                <a:lnTo>
                  <a:pt x="5785" y="287"/>
                </a:lnTo>
                <a:lnTo>
                  <a:pt x="5791" y="287"/>
                </a:lnTo>
                <a:lnTo>
                  <a:pt x="5791" y="280"/>
                </a:lnTo>
                <a:lnTo>
                  <a:pt x="5785" y="280"/>
                </a:lnTo>
                <a:close/>
                <a:moveTo>
                  <a:pt x="2065" y="280"/>
                </a:moveTo>
                <a:lnTo>
                  <a:pt x="2065" y="287"/>
                </a:lnTo>
                <a:lnTo>
                  <a:pt x="2071" y="287"/>
                </a:lnTo>
                <a:lnTo>
                  <a:pt x="2071" y="280"/>
                </a:lnTo>
                <a:lnTo>
                  <a:pt x="2065" y="280"/>
                </a:lnTo>
                <a:close/>
                <a:moveTo>
                  <a:pt x="3831" y="274"/>
                </a:moveTo>
                <a:lnTo>
                  <a:pt x="3831" y="343"/>
                </a:lnTo>
                <a:lnTo>
                  <a:pt x="3834" y="343"/>
                </a:lnTo>
                <a:lnTo>
                  <a:pt x="3834" y="356"/>
                </a:lnTo>
                <a:lnTo>
                  <a:pt x="3838" y="356"/>
                </a:lnTo>
                <a:lnTo>
                  <a:pt x="3838" y="374"/>
                </a:lnTo>
                <a:lnTo>
                  <a:pt x="3842" y="374"/>
                </a:lnTo>
                <a:lnTo>
                  <a:pt x="3842" y="400"/>
                </a:lnTo>
                <a:lnTo>
                  <a:pt x="3845" y="400"/>
                </a:lnTo>
                <a:lnTo>
                  <a:pt x="3847" y="378"/>
                </a:lnTo>
                <a:lnTo>
                  <a:pt x="3845" y="354"/>
                </a:lnTo>
                <a:lnTo>
                  <a:pt x="3845" y="329"/>
                </a:lnTo>
                <a:lnTo>
                  <a:pt x="3842" y="307"/>
                </a:lnTo>
                <a:lnTo>
                  <a:pt x="3838" y="287"/>
                </a:lnTo>
                <a:lnTo>
                  <a:pt x="3831" y="274"/>
                </a:lnTo>
                <a:close/>
                <a:moveTo>
                  <a:pt x="3342" y="274"/>
                </a:moveTo>
                <a:lnTo>
                  <a:pt x="3343" y="283"/>
                </a:lnTo>
                <a:lnTo>
                  <a:pt x="3345" y="298"/>
                </a:lnTo>
                <a:lnTo>
                  <a:pt x="3349" y="312"/>
                </a:lnTo>
                <a:lnTo>
                  <a:pt x="3351" y="325"/>
                </a:lnTo>
                <a:lnTo>
                  <a:pt x="3354" y="331"/>
                </a:lnTo>
                <a:lnTo>
                  <a:pt x="3351" y="274"/>
                </a:lnTo>
                <a:lnTo>
                  <a:pt x="3342" y="274"/>
                </a:lnTo>
                <a:close/>
                <a:moveTo>
                  <a:pt x="2905" y="271"/>
                </a:moveTo>
                <a:lnTo>
                  <a:pt x="2905" y="280"/>
                </a:lnTo>
                <a:lnTo>
                  <a:pt x="2911" y="280"/>
                </a:lnTo>
                <a:lnTo>
                  <a:pt x="2911" y="271"/>
                </a:lnTo>
                <a:lnTo>
                  <a:pt x="2905" y="271"/>
                </a:lnTo>
                <a:close/>
                <a:moveTo>
                  <a:pt x="5782" y="267"/>
                </a:moveTo>
                <a:lnTo>
                  <a:pt x="5782" y="274"/>
                </a:lnTo>
                <a:lnTo>
                  <a:pt x="5785" y="274"/>
                </a:lnTo>
                <a:lnTo>
                  <a:pt x="5785" y="267"/>
                </a:lnTo>
                <a:lnTo>
                  <a:pt x="5782" y="267"/>
                </a:lnTo>
                <a:close/>
                <a:moveTo>
                  <a:pt x="2062" y="267"/>
                </a:moveTo>
                <a:lnTo>
                  <a:pt x="2062" y="274"/>
                </a:lnTo>
                <a:lnTo>
                  <a:pt x="2065" y="274"/>
                </a:lnTo>
                <a:lnTo>
                  <a:pt x="2065" y="267"/>
                </a:lnTo>
                <a:lnTo>
                  <a:pt x="2062" y="267"/>
                </a:lnTo>
                <a:close/>
                <a:moveTo>
                  <a:pt x="5754" y="263"/>
                </a:moveTo>
                <a:lnTo>
                  <a:pt x="5754" y="271"/>
                </a:lnTo>
                <a:lnTo>
                  <a:pt x="5758" y="271"/>
                </a:lnTo>
                <a:lnTo>
                  <a:pt x="5758" y="263"/>
                </a:lnTo>
                <a:lnTo>
                  <a:pt x="5754" y="263"/>
                </a:lnTo>
                <a:close/>
                <a:moveTo>
                  <a:pt x="2334" y="263"/>
                </a:moveTo>
                <a:lnTo>
                  <a:pt x="2333" y="280"/>
                </a:lnTo>
                <a:lnTo>
                  <a:pt x="2333" y="294"/>
                </a:lnTo>
                <a:lnTo>
                  <a:pt x="2338" y="311"/>
                </a:lnTo>
                <a:lnTo>
                  <a:pt x="2338" y="327"/>
                </a:lnTo>
                <a:lnTo>
                  <a:pt x="2342" y="327"/>
                </a:lnTo>
                <a:lnTo>
                  <a:pt x="2342" y="311"/>
                </a:lnTo>
                <a:lnTo>
                  <a:pt x="2340" y="292"/>
                </a:lnTo>
                <a:lnTo>
                  <a:pt x="2338" y="274"/>
                </a:lnTo>
                <a:lnTo>
                  <a:pt x="2334" y="263"/>
                </a:lnTo>
                <a:close/>
                <a:moveTo>
                  <a:pt x="2034" y="263"/>
                </a:moveTo>
                <a:lnTo>
                  <a:pt x="2034" y="271"/>
                </a:lnTo>
                <a:lnTo>
                  <a:pt x="2038" y="271"/>
                </a:lnTo>
                <a:lnTo>
                  <a:pt x="2038" y="263"/>
                </a:lnTo>
                <a:lnTo>
                  <a:pt x="2034" y="263"/>
                </a:lnTo>
                <a:close/>
                <a:moveTo>
                  <a:pt x="3431" y="247"/>
                </a:moveTo>
                <a:lnTo>
                  <a:pt x="3429" y="280"/>
                </a:lnTo>
                <a:lnTo>
                  <a:pt x="3425" y="312"/>
                </a:lnTo>
                <a:lnTo>
                  <a:pt x="3425" y="345"/>
                </a:lnTo>
                <a:lnTo>
                  <a:pt x="3431" y="374"/>
                </a:lnTo>
                <a:lnTo>
                  <a:pt x="3431" y="407"/>
                </a:lnTo>
                <a:lnTo>
                  <a:pt x="3434" y="407"/>
                </a:lnTo>
                <a:lnTo>
                  <a:pt x="3436" y="381"/>
                </a:lnTo>
                <a:lnTo>
                  <a:pt x="3438" y="352"/>
                </a:lnTo>
                <a:lnTo>
                  <a:pt x="3440" y="323"/>
                </a:lnTo>
                <a:lnTo>
                  <a:pt x="3438" y="296"/>
                </a:lnTo>
                <a:lnTo>
                  <a:pt x="3434" y="271"/>
                </a:lnTo>
                <a:lnTo>
                  <a:pt x="3434" y="247"/>
                </a:lnTo>
                <a:lnTo>
                  <a:pt x="3431" y="247"/>
                </a:lnTo>
                <a:close/>
                <a:moveTo>
                  <a:pt x="4234" y="243"/>
                </a:moveTo>
                <a:lnTo>
                  <a:pt x="4234" y="251"/>
                </a:lnTo>
                <a:lnTo>
                  <a:pt x="4238" y="251"/>
                </a:lnTo>
                <a:lnTo>
                  <a:pt x="4238" y="243"/>
                </a:lnTo>
                <a:lnTo>
                  <a:pt x="4234" y="243"/>
                </a:lnTo>
                <a:close/>
                <a:moveTo>
                  <a:pt x="4022" y="243"/>
                </a:moveTo>
                <a:lnTo>
                  <a:pt x="4022" y="256"/>
                </a:lnTo>
                <a:lnTo>
                  <a:pt x="4020" y="271"/>
                </a:lnTo>
                <a:lnTo>
                  <a:pt x="4020" y="285"/>
                </a:lnTo>
                <a:lnTo>
                  <a:pt x="4022" y="298"/>
                </a:lnTo>
                <a:lnTo>
                  <a:pt x="4025" y="307"/>
                </a:lnTo>
                <a:lnTo>
                  <a:pt x="4027" y="294"/>
                </a:lnTo>
                <a:lnTo>
                  <a:pt x="4027" y="280"/>
                </a:lnTo>
                <a:lnTo>
                  <a:pt x="4027" y="265"/>
                </a:lnTo>
                <a:lnTo>
                  <a:pt x="4025" y="252"/>
                </a:lnTo>
                <a:lnTo>
                  <a:pt x="4022" y="243"/>
                </a:lnTo>
                <a:close/>
                <a:moveTo>
                  <a:pt x="514" y="243"/>
                </a:moveTo>
                <a:lnTo>
                  <a:pt x="514" y="251"/>
                </a:lnTo>
                <a:lnTo>
                  <a:pt x="518" y="251"/>
                </a:lnTo>
                <a:lnTo>
                  <a:pt x="518" y="243"/>
                </a:lnTo>
                <a:lnTo>
                  <a:pt x="514" y="243"/>
                </a:lnTo>
                <a:close/>
                <a:moveTo>
                  <a:pt x="302" y="243"/>
                </a:moveTo>
                <a:lnTo>
                  <a:pt x="302" y="256"/>
                </a:lnTo>
                <a:lnTo>
                  <a:pt x="300" y="271"/>
                </a:lnTo>
                <a:lnTo>
                  <a:pt x="300" y="285"/>
                </a:lnTo>
                <a:lnTo>
                  <a:pt x="302" y="298"/>
                </a:lnTo>
                <a:lnTo>
                  <a:pt x="305" y="307"/>
                </a:lnTo>
                <a:lnTo>
                  <a:pt x="307" y="294"/>
                </a:lnTo>
                <a:lnTo>
                  <a:pt x="307" y="280"/>
                </a:lnTo>
                <a:lnTo>
                  <a:pt x="307" y="265"/>
                </a:lnTo>
                <a:lnTo>
                  <a:pt x="305" y="252"/>
                </a:lnTo>
                <a:lnTo>
                  <a:pt x="302" y="243"/>
                </a:lnTo>
                <a:close/>
                <a:moveTo>
                  <a:pt x="4618" y="240"/>
                </a:moveTo>
                <a:lnTo>
                  <a:pt x="4618" y="254"/>
                </a:lnTo>
                <a:lnTo>
                  <a:pt x="4616" y="274"/>
                </a:lnTo>
                <a:lnTo>
                  <a:pt x="4616" y="294"/>
                </a:lnTo>
                <a:lnTo>
                  <a:pt x="4618" y="312"/>
                </a:lnTo>
                <a:lnTo>
                  <a:pt x="4622" y="323"/>
                </a:lnTo>
                <a:lnTo>
                  <a:pt x="4622" y="309"/>
                </a:lnTo>
                <a:lnTo>
                  <a:pt x="4623" y="289"/>
                </a:lnTo>
                <a:lnTo>
                  <a:pt x="4623" y="267"/>
                </a:lnTo>
                <a:lnTo>
                  <a:pt x="4622" y="249"/>
                </a:lnTo>
                <a:lnTo>
                  <a:pt x="4618" y="240"/>
                </a:lnTo>
                <a:close/>
                <a:moveTo>
                  <a:pt x="898" y="240"/>
                </a:moveTo>
                <a:lnTo>
                  <a:pt x="898" y="254"/>
                </a:lnTo>
                <a:lnTo>
                  <a:pt x="896" y="274"/>
                </a:lnTo>
                <a:lnTo>
                  <a:pt x="896" y="294"/>
                </a:lnTo>
                <a:lnTo>
                  <a:pt x="898" y="312"/>
                </a:lnTo>
                <a:lnTo>
                  <a:pt x="902" y="323"/>
                </a:lnTo>
                <a:lnTo>
                  <a:pt x="902" y="309"/>
                </a:lnTo>
                <a:lnTo>
                  <a:pt x="903" y="289"/>
                </a:lnTo>
                <a:lnTo>
                  <a:pt x="903" y="267"/>
                </a:lnTo>
                <a:lnTo>
                  <a:pt x="902" y="249"/>
                </a:lnTo>
                <a:lnTo>
                  <a:pt x="898" y="240"/>
                </a:lnTo>
                <a:close/>
                <a:moveTo>
                  <a:pt x="3065" y="231"/>
                </a:moveTo>
                <a:lnTo>
                  <a:pt x="3062" y="258"/>
                </a:lnTo>
                <a:lnTo>
                  <a:pt x="3054" y="283"/>
                </a:lnTo>
                <a:lnTo>
                  <a:pt x="3054" y="314"/>
                </a:lnTo>
                <a:lnTo>
                  <a:pt x="3051" y="314"/>
                </a:lnTo>
                <a:lnTo>
                  <a:pt x="3049" y="329"/>
                </a:lnTo>
                <a:lnTo>
                  <a:pt x="3047" y="349"/>
                </a:lnTo>
                <a:lnTo>
                  <a:pt x="3049" y="371"/>
                </a:lnTo>
                <a:lnTo>
                  <a:pt x="3051" y="392"/>
                </a:lnTo>
                <a:lnTo>
                  <a:pt x="3053" y="412"/>
                </a:lnTo>
                <a:lnTo>
                  <a:pt x="3054" y="423"/>
                </a:lnTo>
                <a:lnTo>
                  <a:pt x="3054" y="434"/>
                </a:lnTo>
                <a:lnTo>
                  <a:pt x="3054" y="445"/>
                </a:lnTo>
                <a:lnTo>
                  <a:pt x="3054" y="454"/>
                </a:lnTo>
                <a:lnTo>
                  <a:pt x="3058" y="463"/>
                </a:lnTo>
                <a:lnTo>
                  <a:pt x="3062" y="380"/>
                </a:lnTo>
                <a:lnTo>
                  <a:pt x="3065" y="380"/>
                </a:lnTo>
                <a:lnTo>
                  <a:pt x="3065" y="291"/>
                </a:lnTo>
                <a:lnTo>
                  <a:pt x="3067" y="278"/>
                </a:lnTo>
                <a:lnTo>
                  <a:pt x="3067" y="263"/>
                </a:lnTo>
                <a:lnTo>
                  <a:pt x="3069" y="251"/>
                </a:lnTo>
                <a:lnTo>
                  <a:pt x="3069" y="238"/>
                </a:lnTo>
                <a:lnTo>
                  <a:pt x="3065" y="231"/>
                </a:lnTo>
                <a:close/>
                <a:moveTo>
                  <a:pt x="4205" y="223"/>
                </a:moveTo>
                <a:lnTo>
                  <a:pt x="4203" y="234"/>
                </a:lnTo>
                <a:lnTo>
                  <a:pt x="4200" y="252"/>
                </a:lnTo>
                <a:lnTo>
                  <a:pt x="4198" y="272"/>
                </a:lnTo>
                <a:lnTo>
                  <a:pt x="4196" y="294"/>
                </a:lnTo>
                <a:lnTo>
                  <a:pt x="4196" y="311"/>
                </a:lnTo>
                <a:lnTo>
                  <a:pt x="4198" y="320"/>
                </a:lnTo>
                <a:lnTo>
                  <a:pt x="4202" y="298"/>
                </a:lnTo>
                <a:lnTo>
                  <a:pt x="4205" y="278"/>
                </a:lnTo>
                <a:lnTo>
                  <a:pt x="4209" y="260"/>
                </a:lnTo>
                <a:lnTo>
                  <a:pt x="4205" y="240"/>
                </a:lnTo>
                <a:lnTo>
                  <a:pt x="4205" y="234"/>
                </a:lnTo>
                <a:lnTo>
                  <a:pt x="4205" y="231"/>
                </a:lnTo>
                <a:lnTo>
                  <a:pt x="4207" y="229"/>
                </a:lnTo>
                <a:lnTo>
                  <a:pt x="4209" y="225"/>
                </a:lnTo>
                <a:lnTo>
                  <a:pt x="4211" y="223"/>
                </a:lnTo>
                <a:lnTo>
                  <a:pt x="4205" y="223"/>
                </a:lnTo>
                <a:close/>
                <a:moveTo>
                  <a:pt x="485" y="223"/>
                </a:moveTo>
                <a:lnTo>
                  <a:pt x="483" y="234"/>
                </a:lnTo>
                <a:lnTo>
                  <a:pt x="480" y="252"/>
                </a:lnTo>
                <a:lnTo>
                  <a:pt x="478" y="272"/>
                </a:lnTo>
                <a:lnTo>
                  <a:pt x="476" y="294"/>
                </a:lnTo>
                <a:lnTo>
                  <a:pt x="476" y="311"/>
                </a:lnTo>
                <a:lnTo>
                  <a:pt x="478" y="320"/>
                </a:lnTo>
                <a:lnTo>
                  <a:pt x="482" y="298"/>
                </a:lnTo>
                <a:lnTo>
                  <a:pt x="485" y="278"/>
                </a:lnTo>
                <a:lnTo>
                  <a:pt x="489" y="260"/>
                </a:lnTo>
                <a:lnTo>
                  <a:pt x="485" y="240"/>
                </a:lnTo>
                <a:lnTo>
                  <a:pt x="485" y="234"/>
                </a:lnTo>
                <a:lnTo>
                  <a:pt x="485" y="231"/>
                </a:lnTo>
                <a:lnTo>
                  <a:pt x="487" y="229"/>
                </a:lnTo>
                <a:lnTo>
                  <a:pt x="489" y="225"/>
                </a:lnTo>
                <a:lnTo>
                  <a:pt x="491" y="223"/>
                </a:lnTo>
                <a:lnTo>
                  <a:pt x="485" y="223"/>
                </a:lnTo>
                <a:close/>
                <a:moveTo>
                  <a:pt x="5758" y="220"/>
                </a:moveTo>
                <a:lnTo>
                  <a:pt x="5758" y="231"/>
                </a:lnTo>
                <a:lnTo>
                  <a:pt x="5762" y="231"/>
                </a:lnTo>
                <a:lnTo>
                  <a:pt x="5762" y="220"/>
                </a:lnTo>
                <a:lnTo>
                  <a:pt x="5758" y="220"/>
                </a:lnTo>
                <a:close/>
                <a:moveTo>
                  <a:pt x="2038" y="220"/>
                </a:moveTo>
                <a:lnTo>
                  <a:pt x="2038" y="231"/>
                </a:lnTo>
                <a:lnTo>
                  <a:pt x="2042" y="231"/>
                </a:lnTo>
                <a:lnTo>
                  <a:pt x="2042" y="220"/>
                </a:lnTo>
                <a:lnTo>
                  <a:pt x="2038" y="220"/>
                </a:lnTo>
                <a:close/>
                <a:moveTo>
                  <a:pt x="3438" y="214"/>
                </a:moveTo>
                <a:lnTo>
                  <a:pt x="3438" y="221"/>
                </a:lnTo>
                <a:lnTo>
                  <a:pt x="3438" y="229"/>
                </a:lnTo>
                <a:lnTo>
                  <a:pt x="3436" y="232"/>
                </a:lnTo>
                <a:lnTo>
                  <a:pt x="3434" y="238"/>
                </a:lnTo>
                <a:lnTo>
                  <a:pt x="3434" y="243"/>
                </a:lnTo>
                <a:lnTo>
                  <a:pt x="3442" y="243"/>
                </a:lnTo>
                <a:lnTo>
                  <a:pt x="3442" y="214"/>
                </a:lnTo>
                <a:lnTo>
                  <a:pt x="3438" y="214"/>
                </a:lnTo>
                <a:close/>
                <a:moveTo>
                  <a:pt x="2302" y="214"/>
                </a:moveTo>
                <a:lnTo>
                  <a:pt x="2302" y="231"/>
                </a:lnTo>
                <a:lnTo>
                  <a:pt x="2302" y="251"/>
                </a:lnTo>
                <a:lnTo>
                  <a:pt x="2300" y="276"/>
                </a:lnTo>
                <a:lnTo>
                  <a:pt x="2302" y="298"/>
                </a:lnTo>
                <a:lnTo>
                  <a:pt x="2303" y="316"/>
                </a:lnTo>
                <a:lnTo>
                  <a:pt x="2305" y="327"/>
                </a:lnTo>
                <a:lnTo>
                  <a:pt x="2311" y="300"/>
                </a:lnTo>
                <a:lnTo>
                  <a:pt x="2314" y="300"/>
                </a:lnTo>
                <a:lnTo>
                  <a:pt x="2316" y="283"/>
                </a:lnTo>
                <a:lnTo>
                  <a:pt x="2314" y="261"/>
                </a:lnTo>
                <a:lnTo>
                  <a:pt x="2313" y="241"/>
                </a:lnTo>
                <a:lnTo>
                  <a:pt x="2307" y="225"/>
                </a:lnTo>
                <a:lnTo>
                  <a:pt x="2302" y="214"/>
                </a:lnTo>
                <a:close/>
                <a:moveTo>
                  <a:pt x="4434" y="211"/>
                </a:moveTo>
                <a:lnTo>
                  <a:pt x="4431" y="236"/>
                </a:lnTo>
                <a:lnTo>
                  <a:pt x="4431" y="265"/>
                </a:lnTo>
                <a:lnTo>
                  <a:pt x="4431" y="296"/>
                </a:lnTo>
                <a:lnTo>
                  <a:pt x="4433" y="327"/>
                </a:lnTo>
                <a:lnTo>
                  <a:pt x="4433" y="354"/>
                </a:lnTo>
                <a:lnTo>
                  <a:pt x="4431" y="374"/>
                </a:lnTo>
                <a:lnTo>
                  <a:pt x="4431" y="385"/>
                </a:lnTo>
                <a:lnTo>
                  <a:pt x="4433" y="398"/>
                </a:lnTo>
                <a:lnTo>
                  <a:pt x="4436" y="412"/>
                </a:lnTo>
                <a:lnTo>
                  <a:pt x="4438" y="420"/>
                </a:lnTo>
                <a:lnTo>
                  <a:pt x="4440" y="383"/>
                </a:lnTo>
                <a:lnTo>
                  <a:pt x="4443" y="347"/>
                </a:lnTo>
                <a:lnTo>
                  <a:pt x="4445" y="312"/>
                </a:lnTo>
                <a:lnTo>
                  <a:pt x="4443" y="276"/>
                </a:lnTo>
                <a:lnTo>
                  <a:pt x="4438" y="243"/>
                </a:lnTo>
                <a:lnTo>
                  <a:pt x="4438" y="211"/>
                </a:lnTo>
                <a:lnTo>
                  <a:pt x="4434" y="211"/>
                </a:lnTo>
                <a:close/>
                <a:moveTo>
                  <a:pt x="714" y="211"/>
                </a:moveTo>
                <a:lnTo>
                  <a:pt x="711" y="236"/>
                </a:lnTo>
                <a:lnTo>
                  <a:pt x="711" y="265"/>
                </a:lnTo>
                <a:lnTo>
                  <a:pt x="711" y="296"/>
                </a:lnTo>
                <a:lnTo>
                  <a:pt x="713" y="327"/>
                </a:lnTo>
                <a:lnTo>
                  <a:pt x="713" y="354"/>
                </a:lnTo>
                <a:lnTo>
                  <a:pt x="711" y="374"/>
                </a:lnTo>
                <a:lnTo>
                  <a:pt x="711" y="385"/>
                </a:lnTo>
                <a:lnTo>
                  <a:pt x="713" y="398"/>
                </a:lnTo>
                <a:lnTo>
                  <a:pt x="716" y="412"/>
                </a:lnTo>
                <a:lnTo>
                  <a:pt x="718" y="420"/>
                </a:lnTo>
                <a:lnTo>
                  <a:pt x="720" y="383"/>
                </a:lnTo>
                <a:lnTo>
                  <a:pt x="723" y="347"/>
                </a:lnTo>
                <a:lnTo>
                  <a:pt x="725" y="312"/>
                </a:lnTo>
                <a:lnTo>
                  <a:pt x="723" y="276"/>
                </a:lnTo>
                <a:lnTo>
                  <a:pt x="718" y="243"/>
                </a:lnTo>
                <a:lnTo>
                  <a:pt x="718" y="211"/>
                </a:lnTo>
                <a:lnTo>
                  <a:pt x="714" y="211"/>
                </a:lnTo>
                <a:close/>
                <a:moveTo>
                  <a:pt x="5491" y="207"/>
                </a:moveTo>
                <a:lnTo>
                  <a:pt x="5494" y="278"/>
                </a:lnTo>
                <a:lnTo>
                  <a:pt x="5498" y="351"/>
                </a:lnTo>
                <a:lnTo>
                  <a:pt x="5505" y="351"/>
                </a:lnTo>
                <a:lnTo>
                  <a:pt x="5511" y="334"/>
                </a:lnTo>
                <a:lnTo>
                  <a:pt x="5514" y="334"/>
                </a:lnTo>
                <a:lnTo>
                  <a:pt x="5505" y="240"/>
                </a:lnTo>
                <a:lnTo>
                  <a:pt x="5502" y="240"/>
                </a:lnTo>
                <a:lnTo>
                  <a:pt x="5502" y="231"/>
                </a:lnTo>
                <a:lnTo>
                  <a:pt x="5498" y="231"/>
                </a:lnTo>
                <a:lnTo>
                  <a:pt x="5494" y="207"/>
                </a:lnTo>
                <a:lnTo>
                  <a:pt x="5491" y="207"/>
                </a:lnTo>
                <a:close/>
                <a:moveTo>
                  <a:pt x="1771" y="207"/>
                </a:moveTo>
                <a:lnTo>
                  <a:pt x="1774" y="278"/>
                </a:lnTo>
                <a:lnTo>
                  <a:pt x="1778" y="351"/>
                </a:lnTo>
                <a:lnTo>
                  <a:pt x="1785" y="351"/>
                </a:lnTo>
                <a:lnTo>
                  <a:pt x="1791" y="334"/>
                </a:lnTo>
                <a:lnTo>
                  <a:pt x="1794" y="334"/>
                </a:lnTo>
                <a:lnTo>
                  <a:pt x="1785" y="240"/>
                </a:lnTo>
                <a:lnTo>
                  <a:pt x="1782" y="240"/>
                </a:lnTo>
                <a:lnTo>
                  <a:pt x="1782" y="231"/>
                </a:lnTo>
                <a:lnTo>
                  <a:pt x="1778" y="231"/>
                </a:lnTo>
                <a:lnTo>
                  <a:pt x="1774" y="207"/>
                </a:lnTo>
                <a:lnTo>
                  <a:pt x="1771" y="207"/>
                </a:lnTo>
                <a:close/>
                <a:moveTo>
                  <a:pt x="5938" y="203"/>
                </a:moveTo>
                <a:lnTo>
                  <a:pt x="5938" y="214"/>
                </a:lnTo>
                <a:lnTo>
                  <a:pt x="5942" y="214"/>
                </a:lnTo>
                <a:lnTo>
                  <a:pt x="5942" y="203"/>
                </a:lnTo>
                <a:lnTo>
                  <a:pt x="5938" y="203"/>
                </a:lnTo>
                <a:close/>
                <a:moveTo>
                  <a:pt x="2218" y="203"/>
                </a:moveTo>
                <a:lnTo>
                  <a:pt x="2218" y="214"/>
                </a:lnTo>
                <a:lnTo>
                  <a:pt x="2222" y="214"/>
                </a:lnTo>
                <a:lnTo>
                  <a:pt x="2222" y="203"/>
                </a:lnTo>
                <a:lnTo>
                  <a:pt x="2218" y="203"/>
                </a:lnTo>
                <a:close/>
                <a:moveTo>
                  <a:pt x="2405" y="196"/>
                </a:moveTo>
                <a:lnTo>
                  <a:pt x="2400" y="232"/>
                </a:lnTo>
                <a:lnTo>
                  <a:pt x="2391" y="267"/>
                </a:lnTo>
                <a:lnTo>
                  <a:pt x="2387" y="285"/>
                </a:lnTo>
                <a:lnTo>
                  <a:pt x="2387" y="309"/>
                </a:lnTo>
                <a:lnTo>
                  <a:pt x="2391" y="332"/>
                </a:lnTo>
                <a:lnTo>
                  <a:pt x="2393" y="354"/>
                </a:lnTo>
                <a:lnTo>
                  <a:pt x="2394" y="371"/>
                </a:lnTo>
                <a:lnTo>
                  <a:pt x="2394" y="387"/>
                </a:lnTo>
                <a:lnTo>
                  <a:pt x="2394" y="405"/>
                </a:lnTo>
                <a:lnTo>
                  <a:pt x="2396" y="425"/>
                </a:lnTo>
                <a:lnTo>
                  <a:pt x="2398" y="441"/>
                </a:lnTo>
                <a:lnTo>
                  <a:pt x="2402" y="451"/>
                </a:lnTo>
                <a:lnTo>
                  <a:pt x="2403" y="405"/>
                </a:lnTo>
                <a:lnTo>
                  <a:pt x="2409" y="363"/>
                </a:lnTo>
                <a:lnTo>
                  <a:pt x="2413" y="318"/>
                </a:lnTo>
                <a:lnTo>
                  <a:pt x="2414" y="271"/>
                </a:lnTo>
                <a:lnTo>
                  <a:pt x="2414" y="254"/>
                </a:lnTo>
                <a:lnTo>
                  <a:pt x="2414" y="238"/>
                </a:lnTo>
                <a:lnTo>
                  <a:pt x="2414" y="220"/>
                </a:lnTo>
                <a:lnTo>
                  <a:pt x="2413" y="205"/>
                </a:lnTo>
                <a:lnTo>
                  <a:pt x="2405" y="196"/>
                </a:lnTo>
                <a:close/>
                <a:moveTo>
                  <a:pt x="5725" y="180"/>
                </a:moveTo>
                <a:lnTo>
                  <a:pt x="5718" y="271"/>
                </a:lnTo>
                <a:lnTo>
                  <a:pt x="5722" y="271"/>
                </a:lnTo>
                <a:lnTo>
                  <a:pt x="5722" y="269"/>
                </a:lnTo>
                <a:lnTo>
                  <a:pt x="5723" y="265"/>
                </a:lnTo>
                <a:lnTo>
                  <a:pt x="5723" y="263"/>
                </a:lnTo>
                <a:lnTo>
                  <a:pt x="5725" y="260"/>
                </a:lnTo>
                <a:lnTo>
                  <a:pt x="5727" y="258"/>
                </a:lnTo>
                <a:lnTo>
                  <a:pt x="5731" y="260"/>
                </a:lnTo>
                <a:lnTo>
                  <a:pt x="5731" y="263"/>
                </a:lnTo>
                <a:lnTo>
                  <a:pt x="5734" y="263"/>
                </a:lnTo>
                <a:lnTo>
                  <a:pt x="5725" y="296"/>
                </a:lnTo>
                <a:lnTo>
                  <a:pt x="5720" y="334"/>
                </a:lnTo>
                <a:lnTo>
                  <a:pt x="5718" y="374"/>
                </a:lnTo>
                <a:lnTo>
                  <a:pt x="5718" y="387"/>
                </a:lnTo>
                <a:lnTo>
                  <a:pt x="5718" y="400"/>
                </a:lnTo>
                <a:lnTo>
                  <a:pt x="5718" y="411"/>
                </a:lnTo>
                <a:lnTo>
                  <a:pt x="5722" y="420"/>
                </a:lnTo>
                <a:lnTo>
                  <a:pt x="5722" y="387"/>
                </a:lnTo>
                <a:lnTo>
                  <a:pt x="5725" y="387"/>
                </a:lnTo>
                <a:lnTo>
                  <a:pt x="5734" y="334"/>
                </a:lnTo>
                <a:lnTo>
                  <a:pt x="5742" y="331"/>
                </a:lnTo>
                <a:lnTo>
                  <a:pt x="5742" y="274"/>
                </a:lnTo>
                <a:lnTo>
                  <a:pt x="5745" y="274"/>
                </a:lnTo>
                <a:lnTo>
                  <a:pt x="5745" y="240"/>
                </a:lnTo>
                <a:lnTo>
                  <a:pt x="5747" y="238"/>
                </a:lnTo>
                <a:lnTo>
                  <a:pt x="5747" y="238"/>
                </a:lnTo>
                <a:lnTo>
                  <a:pt x="5749" y="236"/>
                </a:lnTo>
                <a:lnTo>
                  <a:pt x="5751" y="234"/>
                </a:lnTo>
                <a:lnTo>
                  <a:pt x="5751" y="231"/>
                </a:lnTo>
                <a:lnTo>
                  <a:pt x="5745" y="231"/>
                </a:lnTo>
                <a:lnTo>
                  <a:pt x="5742" y="212"/>
                </a:lnTo>
                <a:lnTo>
                  <a:pt x="5736" y="194"/>
                </a:lnTo>
                <a:lnTo>
                  <a:pt x="5725" y="180"/>
                </a:lnTo>
                <a:close/>
                <a:moveTo>
                  <a:pt x="2005" y="180"/>
                </a:moveTo>
                <a:lnTo>
                  <a:pt x="1998" y="271"/>
                </a:lnTo>
                <a:lnTo>
                  <a:pt x="2002" y="271"/>
                </a:lnTo>
                <a:lnTo>
                  <a:pt x="2002" y="269"/>
                </a:lnTo>
                <a:lnTo>
                  <a:pt x="2003" y="265"/>
                </a:lnTo>
                <a:lnTo>
                  <a:pt x="2003" y="263"/>
                </a:lnTo>
                <a:lnTo>
                  <a:pt x="2005" y="260"/>
                </a:lnTo>
                <a:lnTo>
                  <a:pt x="2007" y="258"/>
                </a:lnTo>
                <a:lnTo>
                  <a:pt x="2011" y="260"/>
                </a:lnTo>
                <a:lnTo>
                  <a:pt x="2011" y="263"/>
                </a:lnTo>
                <a:lnTo>
                  <a:pt x="2014" y="263"/>
                </a:lnTo>
                <a:lnTo>
                  <a:pt x="2005" y="296"/>
                </a:lnTo>
                <a:lnTo>
                  <a:pt x="2000" y="334"/>
                </a:lnTo>
                <a:lnTo>
                  <a:pt x="1998" y="374"/>
                </a:lnTo>
                <a:lnTo>
                  <a:pt x="1998" y="387"/>
                </a:lnTo>
                <a:lnTo>
                  <a:pt x="1998" y="400"/>
                </a:lnTo>
                <a:lnTo>
                  <a:pt x="1998" y="411"/>
                </a:lnTo>
                <a:lnTo>
                  <a:pt x="2002" y="420"/>
                </a:lnTo>
                <a:lnTo>
                  <a:pt x="2002" y="387"/>
                </a:lnTo>
                <a:lnTo>
                  <a:pt x="2005" y="387"/>
                </a:lnTo>
                <a:lnTo>
                  <a:pt x="2014" y="334"/>
                </a:lnTo>
                <a:lnTo>
                  <a:pt x="2022" y="331"/>
                </a:lnTo>
                <a:lnTo>
                  <a:pt x="2022" y="274"/>
                </a:lnTo>
                <a:lnTo>
                  <a:pt x="2025" y="274"/>
                </a:lnTo>
                <a:lnTo>
                  <a:pt x="2025" y="240"/>
                </a:lnTo>
                <a:lnTo>
                  <a:pt x="2027" y="238"/>
                </a:lnTo>
                <a:lnTo>
                  <a:pt x="2027" y="238"/>
                </a:lnTo>
                <a:lnTo>
                  <a:pt x="2029" y="236"/>
                </a:lnTo>
                <a:lnTo>
                  <a:pt x="2031" y="234"/>
                </a:lnTo>
                <a:lnTo>
                  <a:pt x="2031" y="231"/>
                </a:lnTo>
                <a:lnTo>
                  <a:pt x="2025" y="231"/>
                </a:lnTo>
                <a:lnTo>
                  <a:pt x="2022" y="212"/>
                </a:lnTo>
                <a:lnTo>
                  <a:pt x="2016" y="194"/>
                </a:lnTo>
                <a:lnTo>
                  <a:pt x="2005" y="180"/>
                </a:lnTo>
                <a:close/>
                <a:moveTo>
                  <a:pt x="5322" y="167"/>
                </a:moveTo>
                <a:lnTo>
                  <a:pt x="5322" y="220"/>
                </a:lnTo>
                <a:lnTo>
                  <a:pt x="5325" y="220"/>
                </a:lnTo>
                <a:lnTo>
                  <a:pt x="5322" y="231"/>
                </a:lnTo>
                <a:lnTo>
                  <a:pt x="5325" y="231"/>
                </a:lnTo>
                <a:lnTo>
                  <a:pt x="5325" y="300"/>
                </a:lnTo>
                <a:lnTo>
                  <a:pt x="5331" y="300"/>
                </a:lnTo>
                <a:lnTo>
                  <a:pt x="5331" y="314"/>
                </a:lnTo>
                <a:lnTo>
                  <a:pt x="5334" y="314"/>
                </a:lnTo>
                <a:lnTo>
                  <a:pt x="5334" y="331"/>
                </a:lnTo>
                <a:lnTo>
                  <a:pt x="5338" y="331"/>
                </a:lnTo>
                <a:lnTo>
                  <a:pt x="5338" y="360"/>
                </a:lnTo>
                <a:lnTo>
                  <a:pt x="5342" y="360"/>
                </a:lnTo>
                <a:lnTo>
                  <a:pt x="5342" y="334"/>
                </a:lnTo>
                <a:lnTo>
                  <a:pt x="5345" y="334"/>
                </a:lnTo>
                <a:lnTo>
                  <a:pt x="5347" y="334"/>
                </a:lnTo>
                <a:lnTo>
                  <a:pt x="5349" y="332"/>
                </a:lnTo>
                <a:lnTo>
                  <a:pt x="5349" y="332"/>
                </a:lnTo>
                <a:lnTo>
                  <a:pt x="5349" y="332"/>
                </a:lnTo>
                <a:lnTo>
                  <a:pt x="5351" y="332"/>
                </a:lnTo>
                <a:lnTo>
                  <a:pt x="5354" y="331"/>
                </a:lnTo>
                <a:lnTo>
                  <a:pt x="5351" y="354"/>
                </a:lnTo>
                <a:lnTo>
                  <a:pt x="5347" y="376"/>
                </a:lnTo>
                <a:lnTo>
                  <a:pt x="5345" y="403"/>
                </a:lnTo>
                <a:lnTo>
                  <a:pt x="5351" y="403"/>
                </a:lnTo>
                <a:lnTo>
                  <a:pt x="5351" y="372"/>
                </a:lnTo>
                <a:lnTo>
                  <a:pt x="5356" y="347"/>
                </a:lnTo>
                <a:lnTo>
                  <a:pt x="5362" y="323"/>
                </a:lnTo>
                <a:lnTo>
                  <a:pt x="5363" y="300"/>
                </a:lnTo>
                <a:lnTo>
                  <a:pt x="5358" y="278"/>
                </a:lnTo>
                <a:lnTo>
                  <a:pt x="5354" y="260"/>
                </a:lnTo>
                <a:lnTo>
                  <a:pt x="5362" y="260"/>
                </a:lnTo>
                <a:lnTo>
                  <a:pt x="5365" y="271"/>
                </a:lnTo>
                <a:lnTo>
                  <a:pt x="5371" y="271"/>
                </a:lnTo>
                <a:lnTo>
                  <a:pt x="5371" y="243"/>
                </a:lnTo>
                <a:lnTo>
                  <a:pt x="5373" y="241"/>
                </a:lnTo>
                <a:lnTo>
                  <a:pt x="5373" y="241"/>
                </a:lnTo>
                <a:lnTo>
                  <a:pt x="5373" y="240"/>
                </a:lnTo>
                <a:lnTo>
                  <a:pt x="5373" y="240"/>
                </a:lnTo>
                <a:lnTo>
                  <a:pt x="5373" y="238"/>
                </a:lnTo>
                <a:lnTo>
                  <a:pt x="5374" y="236"/>
                </a:lnTo>
                <a:lnTo>
                  <a:pt x="5365" y="225"/>
                </a:lnTo>
                <a:lnTo>
                  <a:pt x="5360" y="214"/>
                </a:lnTo>
                <a:lnTo>
                  <a:pt x="5354" y="203"/>
                </a:lnTo>
                <a:lnTo>
                  <a:pt x="5345" y="200"/>
                </a:lnTo>
                <a:lnTo>
                  <a:pt x="5345" y="191"/>
                </a:lnTo>
                <a:lnTo>
                  <a:pt x="5338" y="187"/>
                </a:lnTo>
                <a:lnTo>
                  <a:pt x="5325" y="167"/>
                </a:lnTo>
                <a:lnTo>
                  <a:pt x="5322" y="167"/>
                </a:lnTo>
                <a:close/>
                <a:moveTo>
                  <a:pt x="3725" y="167"/>
                </a:moveTo>
                <a:lnTo>
                  <a:pt x="3725" y="271"/>
                </a:lnTo>
                <a:lnTo>
                  <a:pt x="3731" y="271"/>
                </a:lnTo>
                <a:lnTo>
                  <a:pt x="3734" y="307"/>
                </a:lnTo>
                <a:lnTo>
                  <a:pt x="3742" y="307"/>
                </a:lnTo>
                <a:lnTo>
                  <a:pt x="3742" y="278"/>
                </a:lnTo>
                <a:lnTo>
                  <a:pt x="3740" y="249"/>
                </a:lnTo>
                <a:lnTo>
                  <a:pt x="3734" y="223"/>
                </a:lnTo>
                <a:lnTo>
                  <a:pt x="3733" y="209"/>
                </a:lnTo>
                <a:lnTo>
                  <a:pt x="3733" y="192"/>
                </a:lnTo>
                <a:lnTo>
                  <a:pt x="3731" y="178"/>
                </a:lnTo>
                <a:lnTo>
                  <a:pt x="3725" y="167"/>
                </a:lnTo>
                <a:close/>
                <a:moveTo>
                  <a:pt x="1602" y="167"/>
                </a:moveTo>
                <a:lnTo>
                  <a:pt x="1602" y="220"/>
                </a:lnTo>
                <a:lnTo>
                  <a:pt x="1605" y="220"/>
                </a:lnTo>
                <a:lnTo>
                  <a:pt x="1602" y="231"/>
                </a:lnTo>
                <a:lnTo>
                  <a:pt x="1605" y="231"/>
                </a:lnTo>
                <a:lnTo>
                  <a:pt x="1605" y="300"/>
                </a:lnTo>
                <a:lnTo>
                  <a:pt x="1611" y="300"/>
                </a:lnTo>
                <a:lnTo>
                  <a:pt x="1611" y="314"/>
                </a:lnTo>
                <a:lnTo>
                  <a:pt x="1614" y="314"/>
                </a:lnTo>
                <a:lnTo>
                  <a:pt x="1614" y="331"/>
                </a:lnTo>
                <a:lnTo>
                  <a:pt x="1618" y="331"/>
                </a:lnTo>
                <a:lnTo>
                  <a:pt x="1618" y="360"/>
                </a:lnTo>
                <a:lnTo>
                  <a:pt x="1622" y="360"/>
                </a:lnTo>
                <a:lnTo>
                  <a:pt x="1622" y="334"/>
                </a:lnTo>
                <a:lnTo>
                  <a:pt x="1625" y="334"/>
                </a:lnTo>
                <a:lnTo>
                  <a:pt x="1627" y="334"/>
                </a:lnTo>
                <a:lnTo>
                  <a:pt x="1629" y="332"/>
                </a:lnTo>
                <a:lnTo>
                  <a:pt x="1629" y="332"/>
                </a:lnTo>
                <a:lnTo>
                  <a:pt x="1629" y="332"/>
                </a:lnTo>
                <a:lnTo>
                  <a:pt x="1631" y="332"/>
                </a:lnTo>
                <a:lnTo>
                  <a:pt x="1634" y="331"/>
                </a:lnTo>
                <a:lnTo>
                  <a:pt x="1631" y="354"/>
                </a:lnTo>
                <a:lnTo>
                  <a:pt x="1627" y="376"/>
                </a:lnTo>
                <a:lnTo>
                  <a:pt x="1625" y="403"/>
                </a:lnTo>
                <a:lnTo>
                  <a:pt x="1631" y="403"/>
                </a:lnTo>
                <a:lnTo>
                  <a:pt x="1631" y="372"/>
                </a:lnTo>
                <a:lnTo>
                  <a:pt x="1636" y="347"/>
                </a:lnTo>
                <a:lnTo>
                  <a:pt x="1642" y="323"/>
                </a:lnTo>
                <a:lnTo>
                  <a:pt x="1643" y="300"/>
                </a:lnTo>
                <a:lnTo>
                  <a:pt x="1638" y="278"/>
                </a:lnTo>
                <a:lnTo>
                  <a:pt x="1634" y="260"/>
                </a:lnTo>
                <a:lnTo>
                  <a:pt x="1642" y="260"/>
                </a:lnTo>
                <a:lnTo>
                  <a:pt x="1645" y="271"/>
                </a:lnTo>
                <a:lnTo>
                  <a:pt x="1651" y="271"/>
                </a:lnTo>
                <a:lnTo>
                  <a:pt x="1651" y="243"/>
                </a:lnTo>
                <a:lnTo>
                  <a:pt x="1653" y="241"/>
                </a:lnTo>
                <a:lnTo>
                  <a:pt x="1653" y="241"/>
                </a:lnTo>
                <a:lnTo>
                  <a:pt x="1653" y="240"/>
                </a:lnTo>
                <a:lnTo>
                  <a:pt x="1653" y="240"/>
                </a:lnTo>
                <a:lnTo>
                  <a:pt x="1653" y="238"/>
                </a:lnTo>
                <a:lnTo>
                  <a:pt x="1654" y="236"/>
                </a:lnTo>
                <a:lnTo>
                  <a:pt x="1645" y="225"/>
                </a:lnTo>
                <a:lnTo>
                  <a:pt x="1640" y="214"/>
                </a:lnTo>
                <a:lnTo>
                  <a:pt x="1634" y="203"/>
                </a:lnTo>
                <a:lnTo>
                  <a:pt x="1625" y="200"/>
                </a:lnTo>
                <a:lnTo>
                  <a:pt x="1625" y="191"/>
                </a:lnTo>
                <a:lnTo>
                  <a:pt x="1618" y="187"/>
                </a:lnTo>
                <a:lnTo>
                  <a:pt x="1605" y="167"/>
                </a:lnTo>
                <a:lnTo>
                  <a:pt x="1602" y="167"/>
                </a:lnTo>
                <a:close/>
                <a:moveTo>
                  <a:pt x="2398" y="154"/>
                </a:moveTo>
                <a:lnTo>
                  <a:pt x="2398" y="160"/>
                </a:lnTo>
                <a:lnTo>
                  <a:pt x="2385" y="171"/>
                </a:lnTo>
                <a:lnTo>
                  <a:pt x="2373" y="189"/>
                </a:lnTo>
                <a:lnTo>
                  <a:pt x="2360" y="211"/>
                </a:lnTo>
                <a:lnTo>
                  <a:pt x="2351" y="234"/>
                </a:lnTo>
                <a:lnTo>
                  <a:pt x="2345" y="254"/>
                </a:lnTo>
                <a:lnTo>
                  <a:pt x="2351" y="254"/>
                </a:lnTo>
                <a:lnTo>
                  <a:pt x="2351" y="267"/>
                </a:lnTo>
                <a:lnTo>
                  <a:pt x="2354" y="267"/>
                </a:lnTo>
                <a:lnTo>
                  <a:pt x="2354" y="263"/>
                </a:lnTo>
                <a:lnTo>
                  <a:pt x="2356" y="260"/>
                </a:lnTo>
                <a:lnTo>
                  <a:pt x="2356" y="258"/>
                </a:lnTo>
                <a:lnTo>
                  <a:pt x="2358" y="258"/>
                </a:lnTo>
                <a:lnTo>
                  <a:pt x="2362" y="256"/>
                </a:lnTo>
                <a:lnTo>
                  <a:pt x="2365" y="254"/>
                </a:lnTo>
                <a:lnTo>
                  <a:pt x="2362" y="274"/>
                </a:lnTo>
                <a:lnTo>
                  <a:pt x="2358" y="274"/>
                </a:lnTo>
                <a:lnTo>
                  <a:pt x="2358" y="285"/>
                </a:lnTo>
                <a:lnTo>
                  <a:pt x="2360" y="296"/>
                </a:lnTo>
                <a:lnTo>
                  <a:pt x="2363" y="311"/>
                </a:lnTo>
                <a:lnTo>
                  <a:pt x="2367" y="321"/>
                </a:lnTo>
                <a:lnTo>
                  <a:pt x="2371" y="327"/>
                </a:lnTo>
                <a:lnTo>
                  <a:pt x="2373" y="291"/>
                </a:lnTo>
                <a:lnTo>
                  <a:pt x="2380" y="256"/>
                </a:lnTo>
                <a:lnTo>
                  <a:pt x="2389" y="223"/>
                </a:lnTo>
                <a:lnTo>
                  <a:pt x="2398" y="191"/>
                </a:lnTo>
                <a:lnTo>
                  <a:pt x="2411" y="187"/>
                </a:lnTo>
                <a:lnTo>
                  <a:pt x="2407" y="171"/>
                </a:lnTo>
                <a:lnTo>
                  <a:pt x="2402" y="154"/>
                </a:lnTo>
                <a:lnTo>
                  <a:pt x="2398" y="154"/>
                </a:lnTo>
                <a:close/>
                <a:moveTo>
                  <a:pt x="5705" y="151"/>
                </a:moveTo>
                <a:lnTo>
                  <a:pt x="5702" y="176"/>
                </a:lnTo>
                <a:lnTo>
                  <a:pt x="5698" y="176"/>
                </a:lnTo>
                <a:lnTo>
                  <a:pt x="5694" y="267"/>
                </a:lnTo>
                <a:lnTo>
                  <a:pt x="5698" y="267"/>
                </a:lnTo>
                <a:lnTo>
                  <a:pt x="5700" y="278"/>
                </a:lnTo>
                <a:lnTo>
                  <a:pt x="5698" y="289"/>
                </a:lnTo>
                <a:lnTo>
                  <a:pt x="5698" y="300"/>
                </a:lnTo>
                <a:lnTo>
                  <a:pt x="5702" y="307"/>
                </a:lnTo>
                <a:lnTo>
                  <a:pt x="5703" y="283"/>
                </a:lnTo>
                <a:lnTo>
                  <a:pt x="5705" y="261"/>
                </a:lnTo>
                <a:lnTo>
                  <a:pt x="5711" y="243"/>
                </a:lnTo>
                <a:lnTo>
                  <a:pt x="5711" y="207"/>
                </a:lnTo>
                <a:lnTo>
                  <a:pt x="5714" y="207"/>
                </a:lnTo>
                <a:lnTo>
                  <a:pt x="5714" y="176"/>
                </a:lnTo>
                <a:lnTo>
                  <a:pt x="5718" y="176"/>
                </a:lnTo>
                <a:lnTo>
                  <a:pt x="5718" y="171"/>
                </a:lnTo>
                <a:lnTo>
                  <a:pt x="5714" y="171"/>
                </a:lnTo>
                <a:lnTo>
                  <a:pt x="5714" y="169"/>
                </a:lnTo>
                <a:lnTo>
                  <a:pt x="5714" y="167"/>
                </a:lnTo>
                <a:lnTo>
                  <a:pt x="5714" y="165"/>
                </a:lnTo>
                <a:lnTo>
                  <a:pt x="5716" y="165"/>
                </a:lnTo>
                <a:lnTo>
                  <a:pt x="5716" y="163"/>
                </a:lnTo>
                <a:lnTo>
                  <a:pt x="5718" y="163"/>
                </a:lnTo>
                <a:lnTo>
                  <a:pt x="5714" y="151"/>
                </a:lnTo>
                <a:lnTo>
                  <a:pt x="5705" y="151"/>
                </a:lnTo>
                <a:close/>
                <a:moveTo>
                  <a:pt x="1985" y="151"/>
                </a:moveTo>
                <a:lnTo>
                  <a:pt x="1982" y="176"/>
                </a:lnTo>
                <a:lnTo>
                  <a:pt x="1978" y="176"/>
                </a:lnTo>
                <a:lnTo>
                  <a:pt x="1974" y="267"/>
                </a:lnTo>
                <a:lnTo>
                  <a:pt x="1978" y="267"/>
                </a:lnTo>
                <a:lnTo>
                  <a:pt x="1980" y="278"/>
                </a:lnTo>
                <a:lnTo>
                  <a:pt x="1978" y="289"/>
                </a:lnTo>
                <a:lnTo>
                  <a:pt x="1978" y="300"/>
                </a:lnTo>
                <a:lnTo>
                  <a:pt x="1982" y="307"/>
                </a:lnTo>
                <a:lnTo>
                  <a:pt x="1983" y="283"/>
                </a:lnTo>
                <a:lnTo>
                  <a:pt x="1985" y="261"/>
                </a:lnTo>
                <a:lnTo>
                  <a:pt x="1991" y="243"/>
                </a:lnTo>
                <a:lnTo>
                  <a:pt x="1991" y="207"/>
                </a:lnTo>
                <a:lnTo>
                  <a:pt x="1994" y="207"/>
                </a:lnTo>
                <a:lnTo>
                  <a:pt x="1994" y="176"/>
                </a:lnTo>
                <a:lnTo>
                  <a:pt x="1998" y="176"/>
                </a:lnTo>
                <a:lnTo>
                  <a:pt x="1998" y="171"/>
                </a:lnTo>
                <a:lnTo>
                  <a:pt x="1994" y="171"/>
                </a:lnTo>
                <a:lnTo>
                  <a:pt x="1994" y="169"/>
                </a:lnTo>
                <a:lnTo>
                  <a:pt x="1994" y="167"/>
                </a:lnTo>
                <a:lnTo>
                  <a:pt x="1994" y="165"/>
                </a:lnTo>
                <a:lnTo>
                  <a:pt x="1996" y="165"/>
                </a:lnTo>
                <a:lnTo>
                  <a:pt x="1996" y="163"/>
                </a:lnTo>
                <a:lnTo>
                  <a:pt x="1998" y="163"/>
                </a:lnTo>
                <a:lnTo>
                  <a:pt x="1994" y="151"/>
                </a:lnTo>
                <a:lnTo>
                  <a:pt x="1985" y="151"/>
                </a:lnTo>
                <a:close/>
                <a:moveTo>
                  <a:pt x="5774" y="127"/>
                </a:moveTo>
                <a:lnTo>
                  <a:pt x="5773" y="140"/>
                </a:lnTo>
                <a:lnTo>
                  <a:pt x="5769" y="156"/>
                </a:lnTo>
                <a:lnTo>
                  <a:pt x="5765" y="174"/>
                </a:lnTo>
                <a:lnTo>
                  <a:pt x="5763" y="191"/>
                </a:lnTo>
                <a:lnTo>
                  <a:pt x="5763" y="205"/>
                </a:lnTo>
                <a:lnTo>
                  <a:pt x="5765" y="214"/>
                </a:lnTo>
                <a:lnTo>
                  <a:pt x="5767" y="201"/>
                </a:lnTo>
                <a:lnTo>
                  <a:pt x="5769" y="183"/>
                </a:lnTo>
                <a:lnTo>
                  <a:pt x="5773" y="165"/>
                </a:lnTo>
                <a:lnTo>
                  <a:pt x="5774" y="149"/>
                </a:lnTo>
                <a:lnTo>
                  <a:pt x="5776" y="134"/>
                </a:lnTo>
                <a:lnTo>
                  <a:pt x="5774" y="127"/>
                </a:lnTo>
                <a:close/>
                <a:moveTo>
                  <a:pt x="2054" y="127"/>
                </a:moveTo>
                <a:lnTo>
                  <a:pt x="2053" y="140"/>
                </a:lnTo>
                <a:lnTo>
                  <a:pt x="2049" y="156"/>
                </a:lnTo>
                <a:lnTo>
                  <a:pt x="2045" y="174"/>
                </a:lnTo>
                <a:lnTo>
                  <a:pt x="2043" y="191"/>
                </a:lnTo>
                <a:lnTo>
                  <a:pt x="2043" y="205"/>
                </a:lnTo>
                <a:lnTo>
                  <a:pt x="2045" y="214"/>
                </a:lnTo>
                <a:lnTo>
                  <a:pt x="2047" y="201"/>
                </a:lnTo>
                <a:lnTo>
                  <a:pt x="2049" y="183"/>
                </a:lnTo>
                <a:lnTo>
                  <a:pt x="2053" y="165"/>
                </a:lnTo>
                <a:lnTo>
                  <a:pt x="2054" y="149"/>
                </a:lnTo>
                <a:lnTo>
                  <a:pt x="2056" y="134"/>
                </a:lnTo>
                <a:lnTo>
                  <a:pt x="2054" y="127"/>
                </a:lnTo>
                <a:close/>
                <a:moveTo>
                  <a:pt x="5722" y="123"/>
                </a:moveTo>
                <a:lnTo>
                  <a:pt x="5718" y="131"/>
                </a:lnTo>
                <a:lnTo>
                  <a:pt x="5720" y="131"/>
                </a:lnTo>
                <a:lnTo>
                  <a:pt x="5722" y="129"/>
                </a:lnTo>
                <a:lnTo>
                  <a:pt x="5723" y="127"/>
                </a:lnTo>
                <a:lnTo>
                  <a:pt x="5725" y="125"/>
                </a:lnTo>
                <a:lnTo>
                  <a:pt x="5727" y="125"/>
                </a:lnTo>
                <a:lnTo>
                  <a:pt x="5725" y="123"/>
                </a:lnTo>
                <a:lnTo>
                  <a:pt x="5722" y="123"/>
                </a:lnTo>
                <a:close/>
                <a:moveTo>
                  <a:pt x="2002" y="123"/>
                </a:moveTo>
                <a:lnTo>
                  <a:pt x="1998" y="131"/>
                </a:lnTo>
                <a:lnTo>
                  <a:pt x="2000" y="131"/>
                </a:lnTo>
                <a:lnTo>
                  <a:pt x="2002" y="129"/>
                </a:lnTo>
                <a:lnTo>
                  <a:pt x="2003" y="127"/>
                </a:lnTo>
                <a:lnTo>
                  <a:pt x="2005" y="125"/>
                </a:lnTo>
                <a:lnTo>
                  <a:pt x="2007" y="125"/>
                </a:lnTo>
                <a:lnTo>
                  <a:pt x="2005" y="123"/>
                </a:lnTo>
                <a:lnTo>
                  <a:pt x="2002" y="123"/>
                </a:lnTo>
                <a:close/>
                <a:moveTo>
                  <a:pt x="5682" y="120"/>
                </a:moveTo>
                <a:lnTo>
                  <a:pt x="5682" y="131"/>
                </a:lnTo>
                <a:lnTo>
                  <a:pt x="5683" y="145"/>
                </a:lnTo>
                <a:lnTo>
                  <a:pt x="5685" y="160"/>
                </a:lnTo>
                <a:lnTo>
                  <a:pt x="5691" y="167"/>
                </a:lnTo>
                <a:lnTo>
                  <a:pt x="5698" y="131"/>
                </a:lnTo>
                <a:lnTo>
                  <a:pt x="5691" y="127"/>
                </a:lnTo>
                <a:lnTo>
                  <a:pt x="5691" y="120"/>
                </a:lnTo>
                <a:lnTo>
                  <a:pt x="5682" y="120"/>
                </a:lnTo>
                <a:close/>
                <a:moveTo>
                  <a:pt x="1962" y="120"/>
                </a:moveTo>
                <a:lnTo>
                  <a:pt x="1962" y="131"/>
                </a:lnTo>
                <a:lnTo>
                  <a:pt x="1963" y="145"/>
                </a:lnTo>
                <a:lnTo>
                  <a:pt x="1965" y="160"/>
                </a:lnTo>
                <a:lnTo>
                  <a:pt x="1971" y="167"/>
                </a:lnTo>
                <a:lnTo>
                  <a:pt x="1978" y="131"/>
                </a:lnTo>
                <a:lnTo>
                  <a:pt x="1971" y="127"/>
                </a:lnTo>
                <a:lnTo>
                  <a:pt x="1971" y="120"/>
                </a:lnTo>
                <a:lnTo>
                  <a:pt x="1962" y="120"/>
                </a:lnTo>
                <a:close/>
                <a:moveTo>
                  <a:pt x="2551" y="76"/>
                </a:moveTo>
                <a:lnTo>
                  <a:pt x="2551" y="80"/>
                </a:lnTo>
                <a:lnTo>
                  <a:pt x="2545" y="89"/>
                </a:lnTo>
                <a:lnTo>
                  <a:pt x="2543" y="100"/>
                </a:lnTo>
                <a:lnTo>
                  <a:pt x="2543" y="111"/>
                </a:lnTo>
                <a:lnTo>
                  <a:pt x="2542" y="123"/>
                </a:lnTo>
                <a:lnTo>
                  <a:pt x="2538" y="123"/>
                </a:lnTo>
                <a:lnTo>
                  <a:pt x="2534" y="171"/>
                </a:lnTo>
                <a:lnTo>
                  <a:pt x="2531" y="171"/>
                </a:lnTo>
                <a:lnTo>
                  <a:pt x="2531" y="207"/>
                </a:lnTo>
                <a:lnTo>
                  <a:pt x="2525" y="207"/>
                </a:lnTo>
                <a:lnTo>
                  <a:pt x="2525" y="251"/>
                </a:lnTo>
                <a:lnTo>
                  <a:pt x="2522" y="251"/>
                </a:lnTo>
                <a:lnTo>
                  <a:pt x="2520" y="265"/>
                </a:lnTo>
                <a:lnTo>
                  <a:pt x="2520" y="283"/>
                </a:lnTo>
                <a:lnTo>
                  <a:pt x="2522" y="301"/>
                </a:lnTo>
                <a:lnTo>
                  <a:pt x="2525" y="311"/>
                </a:lnTo>
                <a:lnTo>
                  <a:pt x="2527" y="292"/>
                </a:lnTo>
                <a:lnTo>
                  <a:pt x="2533" y="276"/>
                </a:lnTo>
                <a:lnTo>
                  <a:pt x="2538" y="263"/>
                </a:lnTo>
                <a:lnTo>
                  <a:pt x="2542" y="247"/>
                </a:lnTo>
                <a:lnTo>
                  <a:pt x="2551" y="247"/>
                </a:lnTo>
                <a:lnTo>
                  <a:pt x="2547" y="261"/>
                </a:lnTo>
                <a:lnTo>
                  <a:pt x="2543" y="272"/>
                </a:lnTo>
                <a:lnTo>
                  <a:pt x="2538" y="283"/>
                </a:lnTo>
                <a:lnTo>
                  <a:pt x="2538" y="296"/>
                </a:lnTo>
                <a:lnTo>
                  <a:pt x="2534" y="296"/>
                </a:lnTo>
                <a:lnTo>
                  <a:pt x="2538" y="303"/>
                </a:lnTo>
                <a:lnTo>
                  <a:pt x="2534" y="303"/>
                </a:lnTo>
                <a:lnTo>
                  <a:pt x="2531" y="334"/>
                </a:lnTo>
                <a:lnTo>
                  <a:pt x="2525" y="334"/>
                </a:lnTo>
                <a:lnTo>
                  <a:pt x="2525" y="347"/>
                </a:lnTo>
                <a:lnTo>
                  <a:pt x="2525" y="360"/>
                </a:lnTo>
                <a:lnTo>
                  <a:pt x="2527" y="372"/>
                </a:lnTo>
                <a:lnTo>
                  <a:pt x="2531" y="380"/>
                </a:lnTo>
                <a:lnTo>
                  <a:pt x="2533" y="343"/>
                </a:lnTo>
                <a:lnTo>
                  <a:pt x="2540" y="309"/>
                </a:lnTo>
                <a:lnTo>
                  <a:pt x="2551" y="280"/>
                </a:lnTo>
                <a:lnTo>
                  <a:pt x="2554" y="251"/>
                </a:lnTo>
                <a:lnTo>
                  <a:pt x="2558" y="251"/>
                </a:lnTo>
                <a:lnTo>
                  <a:pt x="2560" y="249"/>
                </a:lnTo>
                <a:lnTo>
                  <a:pt x="2560" y="249"/>
                </a:lnTo>
                <a:lnTo>
                  <a:pt x="2560" y="249"/>
                </a:lnTo>
                <a:lnTo>
                  <a:pt x="2562" y="249"/>
                </a:lnTo>
                <a:lnTo>
                  <a:pt x="2563" y="249"/>
                </a:lnTo>
                <a:lnTo>
                  <a:pt x="2565" y="247"/>
                </a:lnTo>
                <a:lnTo>
                  <a:pt x="2562" y="269"/>
                </a:lnTo>
                <a:lnTo>
                  <a:pt x="2554" y="287"/>
                </a:lnTo>
                <a:lnTo>
                  <a:pt x="2554" y="307"/>
                </a:lnTo>
                <a:lnTo>
                  <a:pt x="2551" y="307"/>
                </a:lnTo>
                <a:lnTo>
                  <a:pt x="2551" y="407"/>
                </a:lnTo>
                <a:lnTo>
                  <a:pt x="2554" y="407"/>
                </a:lnTo>
                <a:lnTo>
                  <a:pt x="2554" y="403"/>
                </a:lnTo>
                <a:lnTo>
                  <a:pt x="2558" y="392"/>
                </a:lnTo>
                <a:lnTo>
                  <a:pt x="2560" y="380"/>
                </a:lnTo>
                <a:lnTo>
                  <a:pt x="2560" y="365"/>
                </a:lnTo>
                <a:lnTo>
                  <a:pt x="2562" y="351"/>
                </a:lnTo>
                <a:lnTo>
                  <a:pt x="2565" y="351"/>
                </a:lnTo>
                <a:lnTo>
                  <a:pt x="2565" y="334"/>
                </a:lnTo>
                <a:lnTo>
                  <a:pt x="2571" y="334"/>
                </a:lnTo>
                <a:lnTo>
                  <a:pt x="2574" y="300"/>
                </a:lnTo>
                <a:lnTo>
                  <a:pt x="2578" y="300"/>
                </a:lnTo>
                <a:lnTo>
                  <a:pt x="2578" y="247"/>
                </a:lnTo>
                <a:lnTo>
                  <a:pt x="2578" y="212"/>
                </a:lnTo>
                <a:lnTo>
                  <a:pt x="2576" y="180"/>
                </a:lnTo>
                <a:lnTo>
                  <a:pt x="2571" y="151"/>
                </a:lnTo>
                <a:lnTo>
                  <a:pt x="2571" y="131"/>
                </a:lnTo>
                <a:lnTo>
                  <a:pt x="2565" y="131"/>
                </a:lnTo>
                <a:lnTo>
                  <a:pt x="2565" y="120"/>
                </a:lnTo>
                <a:lnTo>
                  <a:pt x="2562" y="120"/>
                </a:lnTo>
                <a:lnTo>
                  <a:pt x="2562" y="103"/>
                </a:lnTo>
                <a:lnTo>
                  <a:pt x="2558" y="103"/>
                </a:lnTo>
                <a:lnTo>
                  <a:pt x="2554" y="76"/>
                </a:lnTo>
                <a:lnTo>
                  <a:pt x="2551" y="76"/>
                </a:lnTo>
                <a:close/>
                <a:moveTo>
                  <a:pt x="3725" y="0"/>
                </a:moveTo>
                <a:lnTo>
                  <a:pt x="3738" y="0"/>
                </a:lnTo>
                <a:lnTo>
                  <a:pt x="3738" y="3"/>
                </a:lnTo>
                <a:lnTo>
                  <a:pt x="3734" y="12"/>
                </a:lnTo>
                <a:lnTo>
                  <a:pt x="3734" y="25"/>
                </a:lnTo>
                <a:lnTo>
                  <a:pt x="3734" y="40"/>
                </a:lnTo>
                <a:lnTo>
                  <a:pt x="3731" y="40"/>
                </a:lnTo>
                <a:lnTo>
                  <a:pt x="3731" y="123"/>
                </a:lnTo>
                <a:lnTo>
                  <a:pt x="3725" y="123"/>
                </a:lnTo>
                <a:lnTo>
                  <a:pt x="3725" y="127"/>
                </a:lnTo>
                <a:lnTo>
                  <a:pt x="3731" y="127"/>
                </a:lnTo>
                <a:lnTo>
                  <a:pt x="3731" y="140"/>
                </a:lnTo>
                <a:lnTo>
                  <a:pt x="3725" y="140"/>
                </a:lnTo>
                <a:lnTo>
                  <a:pt x="3725" y="143"/>
                </a:lnTo>
                <a:lnTo>
                  <a:pt x="3734" y="147"/>
                </a:lnTo>
                <a:lnTo>
                  <a:pt x="3734" y="167"/>
                </a:lnTo>
                <a:lnTo>
                  <a:pt x="3738" y="167"/>
                </a:lnTo>
                <a:lnTo>
                  <a:pt x="3738" y="183"/>
                </a:lnTo>
                <a:lnTo>
                  <a:pt x="3742" y="183"/>
                </a:lnTo>
                <a:lnTo>
                  <a:pt x="3742" y="203"/>
                </a:lnTo>
                <a:lnTo>
                  <a:pt x="3745" y="203"/>
                </a:lnTo>
                <a:lnTo>
                  <a:pt x="3751" y="247"/>
                </a:lnTo>
                <a:lnTo>
                  <a:pt x="3754" y="247"/>
                </a:lnTo>
                <a:lnTo>
                  <a:pt x="3754" y="254"/>
                </a:lnTo>
                <a:lnTo>
                  <a:pt x="3762" y="260"/>
                </a:lnTo>
                <a:lnTo>
                  <a:pt x="3762" y="274"/>
                </a:lnTo>
                <a:lnTo>
                  <a:pt x="3765" y="274"/>
                </a:lnTo>
                <a:lnTo>
                  <a:pt x="3758" y="180"/>
                </a:lnTo>
                <a:lnTo>
                  <a:pt x="3753" y="165"/>
                </a:lnTo>
                <a:lnTo>
                  <a:pt x="3751" y="147"/>
                </a:lnTo>
                <a:lnTo>
                  <a:pt x="3754" y="147"/>
                </a:lnTo>
                <a:lnTo>
                  <a:pt x="3754" y="151"/>
                </a:lnTo>
                <a:lnTo>
                  <a:pt x="3765" y="147"/>
                </a:lnTo>
                <a:lnTo>
                  <a:pt x="3765" y="151"/>
                </a:lnTo>
                <a:lnTo>
                  <a:pt x="3771" y="151"/>
                </a:lnTo>
                <a:lnTo>
                  <a:pt x="3771" y="163"/>
                </a:lnTo>
                <a:lnTo>
                  <a:pt x="3774" y="163"/>
                </a:lnTo>
                <a:lnTo>
                  <a:pt x="3771" y="123"/>
                </a:lnTo>
                <a:lnTo>
                  <a:pt x="3782" y="123"/>
                </a:lnTo>
                <a:lnTo>
                  <a:pt x="3785" y="147"/>
                </a:lnTo>
                <a:lnTo>
                  <a:pt x="3791" y="167"/>
                </a:lnTo>
                <a:lnTo>
                  <a:pt x="3791" y="203"/>
                </a:lnTo>
                <a:lnTo>
                  <a:pt x="3794" y="203"/>
                </a:lnTo>
                <a:lnTo>
                  <a:pt x="3794" y="231"/>
                </a:lnTo>
                <a:lnTo>
                  <a:pt x="3798" y="231"/>
                </a:lnTo>
                <a:lnTo>
                  <a:pt x="3798" y="240"/>
                </a:lnTo>
                <a:lnTo>
                  <a:pt x="3802" y="240"/>
                </a:lnTo>
                <a:lnTo>
                  <a:pt x="3805" y="263"/>
                </a:lnTo>
                <a:lnTo>
                  <a:pt x="3811" y="263"/>
                </a:lnTo>
                <a:lnTo>
                  <a:pt x="3811" y="231"/>
                </a:lnTo>
                <a:lnTo>
                  <a:pt x="3813" y="201"/>
                </a:lnTo>
                <a:lnTo>
                  <a:pt x="3818" y="176"/>
                </a:lnTo>
                <a:lnTo>
                  <a:pt x="3822" y="176"/>
                </a:lnTo>
                <a:lnTo>
                  <a:pt x="3822" y="180"/>
                </a:lnTo>
                <a:lnTo>
                  <a:pt x="3825" y="180"/>
                </a:lnTo>
                <a:lnTo>
                  <a:pt x="3825" y="183"/>
                </a:lnTo>
                <a:lnTo>
                  <a:pt x="3822" y="191"/>
                </a:lnTo>
                <a:lnTo>
                  <a:pt x="3831" y="187"/>
                </a:lnTo>
                <a:lnTo>
                  <a:pt x="3831" y="254"/>
                </a:lnTo>
                <a:lnTo>
                  <a:pt x="3838" y="265"/>
                </a:lnTo>
                <a:lnTo>
                  <a:pt x="3845" y="281"/>
                </a:lnTo>
                <a:lnTo>
                  <a:pt x="3851" y="300"/>
                </a:lnTo>
                <a:lnTo>
                  <a:pt x="3854" y="320"/>
                </a:lnTo>
                <a:lnTo>
                  <a:pt x="3858" y="334"/>
                </a:lnTo>
                <a:lnTo>
                  <a:pt x="3860" y="334"/>
                </a:lnTo>
                <a:lnTo>
                  <a:pt x="3860" y="334"/>
                </a:lnTo>
                <a:lnTo>
                  <a:pt x="3860" y="334"/>
                </a:lnTo>
                <a:lnTo>
                  <a:pt x="3860" y="334"/>
                </a:lnTo>
                <a:lnTo>
                  <a:pt x="3862" y="332"/>
                </a:lnTo>
                <a:lnTo>
                  <a:pt x="3862" y="331"/>
                </a:lnTo>
                <a:lnTo>
                  <a:pt x="3865" y="331"/>
                </a:lnTo>
                <a:lnTo>
                  <a:pt x="3862" y="314"/>
                </a:lnTo>
                <a:lnTo>
                  <a:pt x="3863" y="294"/>
                </a:lnTo>
                <a:lnTo>
                  <a:pt x="3863" y="269"/>
                </a:lnTo>
                <a:lnTo>
                  <a:pt x="3863" y="245"/>
                </a:lnTo>
                <a:lnTo>
                  <a:pt x="3865" y="223"/>
                </a:lnTo>
                <a:lnTo>
                  <a:pt x="3871" y="223"/>
                </a:lnTo>
                <a:lnTo>
                  <a:pt x="3865" y="214"/>
                </a:lnTo>
                <a:lnTo>
                  <a:pt x="3871" y="214"/>
                </a:lnTo>
                <a:lnTo>
                  <a:pt x="3871" y="180"/>
                </a:lnTo>
                <a:lnTo>
                  <a:pt x="3874" y="180"/>
                </a:lnTo>
                <a:lnTo>
                  <a:pt x="3874" y="154"/>
                </a:lnTo>
                <a:lnTo>
                  <a:pt x="3882" y="132"/>
                </a:lnTo>
                <a:lnTo>
                  <a:pt x="3885" y="107"/>
                </a:lnTo>
                <a:lnTo>
                  <a:pt x="3894" y="107"/>
                </a:lnTo>
                <a:lnTo>
                  <a:pt x="3885" y="167"/>
                </a:lnTo>
                <a:lnTo>
                  <a:pt x="3882" y="167"/>
                </a:lnTo>
                <a:lnTo>
                  <a:pt x="3882" y="203"/>
                </a:lnTo>
                <a:lnTo>
                  <a:pt x="3878" y="203"/>
                </a:lnTo>
                <a:lnTo>
                  <a:pt x="3882" y="211"/>
                </a:lnTo>
                <a:lnTo>
                  <a:pt x="3882" y="214"/>
                </a:lnTo>
                <a:lnTo>
                  <a:pt x="3880" y="218"/>
                </a:lnTo>
                <a:lnTo>
                  <a:pt x="3878" y="218"/>
                </a:lnTo>
                <a:lnTo>
                  <a:pt x="3878" y="220"/>
                </a:lnTo>
                <a:lnTo>
                  <a:pt x="3882" y="260"/>
                </a:lnTo>
                <a:lnTo>
                  <a:pt x="3882" y="323"/>
                </a:lnTo>
                <a:lnTo>
                  <a:pt x="3885" y="323"/>
                </a:lnTo>
                <a:lnTo>
                  <a:pt x="3887" y="336"/>
                </a:lnTo>
                <a:lnTo>
                  <a:pt x="3887" y="349"/>
                </a:lnTo>
                <a:lnTo>
                  <a:pt x="3891" y="360"/>
                </a:lnTo>
                <a:lnTo>
                  <a:pt x="3894" y="327"/>
                </a:lnTo>
                <a:lnTo>
                  <a:pt x="3898" y="327"/>
                </a:lnTo>
                <a:lnTo>
                  <a:pt x="3898" y="320"/>
                </a:lnTo>
                <a:lnTo>
                  <a:pt x="3902" y="320"/>
                </a:lnTo>
                <a:lnTo>
                  <a:pt x="3905" y="300"/>
                </a:lnTo>
                <a:lnTo>
                  <a:pt x="3922" y="287"/>
                </a:lnTo>
                <a:lnTo>
                  <a:pt x="3923" y="256"/>
                </a:lnTo>
                <a:lnTo>
                  <a:pt x="3925" y="221"/>
                </a:lnTo>
                <a:lnTo>
                  <a:pt x="3931" y="185"/>
                </a:lnTo>
                <a:lnTo>
                  <a:pt x="3938" y="154"/>
                </a:lnTo>
                <a:lnTo>
                  <a:pt x="3940" y="143"/>
                </a:lnTo>
                <a:lnTo>
                  <a:pt x="3940" y="132"/>
                </a:lnTo>
                <a:lnTo>
                  <a:pt x="3943" y="123"/>
                </a:lnTo>
                <a:lnTo>
                  <a:pt x="3951" y="114"/>
                </a:lnTo>
                <a:lnTo>
                  <a:pt x="3951" y="111"/>
                </a:lnTo>
                <a:lnTo>
                  <a:pt x="3954" y="111"/>
                </a:lnTo>
                <a:lnTo>
                  <a:pt x="3954" y="131"/>
                </a:lnTo>
                <a:lnTo>
                  <a:pt x="3951" y="131"/>
                </a:lnTo>
                <a:lnTo>
                  <a:pt x="3942" y="191"/>
                </a:lnTo>
                <a:lnTo>
                  <a:pt x="3938" y="211"/>
                </a:lnTo>
                <a:lnTo>
                  <a:pt x="3936" y="238"/>
                </a:lnTo>
                <a:lnTo>
                  <a:pt x="3936" y="271"/>
                </a:lnTo>
                <a:lnTo>
                  <a:pt x="3936" y="305"/>
                </a:lnTo>
                <a:lnTo>
                  <a:pt x="3936" y="338"/>
                </a:lnTo>
                <a:lnTo>
                  <a:pt x="3938" y="365"/>
                </a:lnTo>
                <a:lnTo>
                  <a:pt x="3942" y="383"/>
                </a:lnTo>
                <a:lnTo>
                  <a:pt x="3943" y="394"/>
                </a:lnTo>
                <a:lnTo>
                  <a:pt x="3942" y="407"/>
                </a:lnTo>
                <a:lnTo>
                  <a:pt x="3942" y="418"/>
                </a:lnTo>
                <a:lnTo>
                  <a:pt x="3945" y="427"/>
                </a:lnTo>
                <a:lnTo>
                  <a:pt x="3945" y="283"/>
                </a:lnTo>
                <a:lnTo>
                  <a:pt x="3942" y="283"/>
                </a:lnTo>
                <a:lnTo>
                  <a:pt x="3942" y="251"/>
                </a:lnTo>
                <a:lnTo>
                  <a:pt x="3954" y="254"/>
                </a:lnTo>
                <a:lnTo>
                  <a:pt x="3958" y="283"/>
                </a:lnTo>
                <a:lnTo>
                  <a:pt x="3962" y="283"/>
                </a:lnTo>
                <a:lnTo>
                  <a:pt x="3971" y="207"/>
                </a:lnTo>
                <a:lnTo>
                  <a:pt x="3974" y="207"/>
                </a:lnTo>
                <a:lnTo>
                  <a:pt x="3974" y="196"/>
                </a:lnTo>
                <a:lnTo>
                  <a:pt x="3978" y="196"/>
                </a:lnTo>
                <a:lnTo>
                  <a:pt x="3978" y="180"/>
                </a:lnTo>
                <a:lnTo>
                  <a:pt x="3982" y="180"/>
                </a:lnTo>
                <a:lnTo>
                  <a:pt x="3982" y="169"/>
                </a:lnTo>
                <a:lnTo>
                  <a:pt x="3978" y="156"/>
                </a:lnTo>
                <a:lnTo>
                  <a:pt x="3973" y="143"/>
                </a:lnTo>
                <a:lnTo>
                  <a:pt x="3971" y="131"/>
                </a:lnTo>
                <a:lnTo>
                  <a:pt x="3974" y="132"/>
                </a:lnTo>
                <a:lnTo>
                  <a:pt x="3978" y="132"/>
                </a:lnTo>
                <a:lnTo>
                  <a:pt x="3980" y="134"/>
                </a:lnTo>
                <a:lnTo>
                  <a:pt x="3980" y="136"/>
                </a:lnTo>
                <a:lnTo>
                  <a:pt x="3982" y="138"/>
                </a:lnTo>
                <a:lnTo>
                  <a:pt x="3982" y="143"/>
                </a:lnTo>
                <a:lnTo>
                  <a:pt x="3989" y="154"/>
                </a:lnTo>
                <a:lnTo>
                  <a:pt x="3993" y="171"/>
                </a:lnTo>
                <a:lnTo>
                  <a:pt x="3994" y="185"/>
                </a:lnTo>
                <a:lnTo>
                  <a:pt x="3996" y="200"/>
                </a:lnTo>
                <a:lnTo>
                  <a:pt x="4002" y="211"/>
                </a:lnTo>
                <a:lnTo>
                  <a:pt x="4002" y="203"/>
                </a:lnTo>
                <a:lnTo>
                  <a:pt x="4005" y="192"/>
                </a:lnTo>
                <a:lnTo>
                  <a:pt x="4005" y="180"/>
                </a:lnTo>
                <a:lnTo>
                  <a:pt x="4002" y="167"/>
                </a:lnTo>
                <a:lnTo>
                  <a:pt x="4014" y="167"/>
                </a:lnTo>
                <a:lnTo>
                  <a:pt x="4014" y="151"/>
                </a:lnTo>
                <a:lnTo>
                  <a:pt x="4025" y="151"/>
                </a:lnTo>
                <a:lnTo>
                  <a:pt x="4022" y="200"/>
                </a:lnTo>
                <a:lnTo>
                  <a:pt x="4031" y="203"/>
                </a:lnTo>
                <a:lnTo>
                  <a:pt x="4031" y="220"/>
                </a:lnTo>
                <a:lnTo>
                  <a:pt x="4034" y="220"/>
                </a:lnTo>
                <a:lnTo>
                  <a:pt x="4038" y="236"/>
                </a:lnTo>
                <a:lnTo>
                  <a:pt x="4042" y="236"/>
                </a:lnTo>
                <a:lnTo>
                  <a:pt x="4051" y="271"/>
                </a:lnTo>
                <a:lnTo>
                  <a:pt x="4058" y="271"/>
                </a:lnTo>
                <a:lnTo>
                  <a:pt x="4062" y="307"/>
                </a:lnTo>
                <a:lnTo>
                  <a:pt x="4065" y="307"/>
                </a:lnTo>
                <a:lnTo>
                  <a:pt x="4065" y="303"/>
                </a:lnTo>
                <a:lnTo>
                  <a:pt x="4074" y="289"/>
                </a:lnTo>
                <a:lnTo>
                  <a:pt x="4076" y="269"/>
                </a:lnTo>
                <a:lnTo>
                  <a:pt x="4076" y="245"/>
                </a:lnTo>
                <a:lnTo>
                  <a:pt x="4074" y="221"/>
                </a:lnTo>
                <a:lnTo>
                  <a:pt x="4073" y="198"/>
                </a:lnTo>
                <a:lnTo>
                  <a:pt x="4071" y="180"/>
                </a:lnTo>
                <a:lnTo>
                  <a:pt x="4074" y="180"/>
                </a:lnTo>
                <a:lnTo>
                  <a:pt x="4074" y="183"/>
                </a:lnTo>
                <a:lnTo>
                  <a:pt x="4076" y="185"/>
                </a:lnTo>
                <a:lnTo>
                  <a:pt x="4076" y="185"/>
                </a:lnTo>
                <a:lnTo>
                  <a:pt x="4076" y="183"/>
                </a:lnTo>
                <a:lnTo>
                  <a:pt x="4078" y="181"/>
                </a:lnTo>
                <a:lnTo>
                  <a:pt x="4078" y="178"/>
                </a:lnTo>
                <a:lnTo>
                  <a:pt x="4078" y="176"/>
                </a:lnTo>
                <a:lnTo>
                  <a:pt x="4078" y="176"/>
                </a:lnTo>
                <a:lnTo>
                  <a:pt x="4074" y="176"/>
                </a:lnTo>
                <a:lnTo>
                  <a:pt x="4065" y="123"/>
                </a:lnTo>
                <a:lnTo>
                  <a:pt x="4062" y="123"/>
                </a:lnTo>
                <a:lnTo>
                  <a:pt x="4062" y="100"/>
                </a:lnTo>
                <a:lnTo>
                  <a:pt x="4058" y="100"/>
                </a:lnTo>
                <a:lnTo>
                  <a:pt x="4054" y="80"/>
                </a:lnTo>
                <a:lnTo>
                  <a:pt x="4065" y="80"/>
                </a:lnTo>
                <a:lnTo>
                  <a:pt x="4071" y="112"/>
                </a:lnTo>
                <a:lnTo>
                  <a:pt x="4080" y="145"/>
                </a:lnTo>
                <a:lnTo>
                  <a:pt x="4091" y="176"/>
                </a:lnTo>
                <a:lnTo>
                  <a:pt x="4098" y="240"/>
                </a:lnTo>
                <a:lnTo>
                  <a:pt x="4100" y="238"/>
                </a:lnTo>
                <a:lnTo>
                  <a:pt x="4100" y="238"/>
                </a:lnTo>
                <a:lnTo>
                  <a:pt x="4100" y="238"/>
                </a:lnTo>
                <a:lnTo>
                  <a:pt x="4100" y="238"/>
                </a:lnTo>
                <a:lnTo>
                  <a:pt x="4102" y="236"/>
                </a:lnTo>
                <a:lnTo>
                  <a:pt x="4102" y="236"/>
                </a:lnTo>
                <a:lnTo>
                  <a:pt x="4109" y="227"/>
                </a:lnTo>
                <a:lnTo>
                  <a:pt x="4111" y="218"/>
                </a:lnTo>
                <a:lnTo>
                  <a:pt x="4111" y="207"/>
                </a:lnTo>
                <a:lnTo>
                  <a:pt x="4114" y="196"/>
                </a:lnTo>
                <a:lnTo>
                  <a:pt x="4125" y="156"/>
                </a:lnTo>
                <a:lnTo>
                  <a:pt x="4134" y="114"/>
                </a:lnTo>
                <a:lnTo>
                  <a:pt x="4142" y="114"/>
                </a:lnTo>
                <a:lnTo>
                  <a:pt x="4140" y="143"/>
                </a:lnTo>
                <a:lnTo>
                  <a:pt x="4133" y="169"/>
                </a:lnTo>
                <a:lnTo>
                  <a:pt x="4127" y="194"/>
                </a:lnTo>
                <a:lnTo>
                  <a:pt x="4122" y="220"/>
                </a:lnTo>
                <a:lnTo>
                  <a:pt x="4125" y="220"/>
                </a:lnTo>
                <a:lnTo>
                  <a:pt x="4125" y="211"/>
                </a:lnTo>
                <a:lnTo>
                  <a:pt x="4133" y="198"/>
                </a:lnTo>
                <a:lnTo>
                  <a:pt x="4140" y="178"/>
                </a:lnTo>
                <a:lnTo>
                  <a:pt x="4143" y="154"/>
                </a:lnTo>
                <a:lnTo>
                  <a:pt x="4149" y="132"/>
                </a:lnTo>
                <a:lnTo>
                  <a:pt x="4154" y="114"/>
                </a:lnTo>
                <a:lnTo>
                  <a:pt x="4158" y="114"/>
                </a:lnTo>
                <a:lnTo>
                  <a:pt x="4158" y="140"/>
                </a:lnTo>
                <a:lnTo>
                  <a:pt x="4154" y="140"/>
                </a:lnTo>
                <a:lnTo>
                  <a:pt x="4154" y="160"/>
                </a:lnTo>
                <a:lnTo>
                  <a:pt x="4151" y="160"/>
                </a:lnTo>
                <a:lnTo>
                  <a:pt x="4143" y="189"/>
                </a:lnTo>
                <a:lnTo>
                  <a:pt x="4143" y="220"/>
                </a:lnTo>
                <a:lnTo>
                  <a:pt x="4145" y="252"/>
                </a:lnTo>
                <a:lnTo>
                  <a:pt x="4145" y="287"/>
                </a:lnTo>
                <a:lnTo>
                  <a:pt x="4154" y="287"/>
                </a:lnTo>
                <a:lnTo>
                  <a:pt x="4154" y="311"/>
                </a:lnTo>
                <a:lnTo>
                  <a:pt x="4158" y="311"/>
                </a:lnTo>
                <a:lnTo>
                  <a:pt x="4158" y="307"/>
                </a:lnTo>
                <a:lnTo>
                  <a:pt x="4162" y="307"/>
                </a:lnTo>
                <a:lnTo>
                  <a:pt x="4171" y="260"/>
                </a:lnTo>
                <a:lnTo>
                  <a:pt x="4174" y="260"/>
                </a:lnTo>
                <a:lnTo>
                  <a:pt x="4174" y="243"/>
                </a:lnTo>
                <a:lnTo>
                  <a:pt x="4178" y="243"/>
                </a:lnTo>
                <a:lnTo>
                  <a:pt x="4178" y="223"/>
                </a:lnTo>
                <a:lnTo>
                  <a:pt x="4182" y="223"/>
                </a:lnTo>
                <a:lnTo>
                  <a:pt x="4182" y="211"/>
                </a:lnTo>
                <a:lnTo>
                  <a:pt x="4185" y="211"/>
                </a:lnTo>
                <a:lnTo>
                  <a:pt x="4185" y="196"/>
                </a:lnTo>
                <a:lnTo>
                  <a:pt x="4191" y="196"/>
                </a:lnTo>
                <a:lnTo>
                  <a:pt x="4191" y="176"/>
                </a:lnTo>
                <a:lnTo>
                  <a:pt x="4196" y="156"/>
                </a:lnTo>
                <a:lnTo>
                  <a:pt x="4200" y="138"/>
                </a:lnTo>
                <a:lnTo>
                  <a:pt x="4202" y="114"/>
                </a:lnTo>
                <a:lnTo>
                  <a:pt x="4214" y="114"/>
                </a:lnTo>
                <a:lnTo>
                  <a:pt x="4214" y="120"/>
                </a:lnTo>
                <a:lnTo>
                  <a:pt x="4211" y="120"/>
                </a:lnTo>
                <a:lnTo>
                  <a:pt x="4211" y="143"/>
                </a:lnTo>
                <a:lnTo>
                  <a:pt x="4205" y="143"/>
                </a:lnTo>
                <a:lnTo>
                  <a:pt x="4194" y="211"/>
                </a:lnTo>
                <a:lnTo>
                  <a:pt x="4198" y="211"/>
                </a:lnTo>
                <a:lnTo>
                  <a:pt x="4214" y="154"/>
                </a:lnTo>
                <a:lnTo>
                  <a:pt x="4222" y="154"/>
                </a:lnTo>
                <a:lnTo>
                  <a:pt x="4218" y="176"/>
                </a:lnTo>
                <a:lnTo>
                  <a:pt x="4211" y="194"/>
                </a:lnTo>
                <a:lnTo>
                  <a:pt x="4205" y="214"/>
                </a:lnTo>
                <a:lnTo>
                  <a:pt x="4214" y="214"/>
                </a:lnTo>
                <a:lnTo>
                  <a:pt x="4214" y="231"/>
                </a:lnTo>
                <a:lnTo>
                  <a:pt x="4218" y="231"/>
                </a:lnTo>
                <a:lnTo>
                  <a:pt x="4220" y="216"/>
                </a:lnTo>
                <a:lnTo>
                  <a:pt x="4225" y="203"/>
                </a:lnTo>
                <a:lnTo>
                  <a:pt x="4231" y="191"/>
                </a:lnTo>
                <a:lnTo>
                  <a:pt x="4231" y="171"/>
                </a:lnTo>
                <a:lnTo>
                  <a:pt x="4234" y="171"/>
                </a:lnTo>
                <a:lnTo>
                  <a:pt x="4236" y="169"/>
                </a:lnTo>
                <a:lnTo>
                  <a:pt x="4236" y="169"/>
                </a:lnTo>
                <a:lnTo>
                  <a:pt x="4236" y="169"/>
                </a:lnTo>
                <a:lnTo>
                  <a:pt x="4238" y="169"/>
                </a:lnTo>
                <a:lnTo>
                  <a:pt x="4240" y="169"/>
                </a:lnTo>
                <a:lnTo>
                  <a:pt x="4242" y="167"/>
                </a:lnTo>
                <a:lnTo>
                  <a:pt x="4242" y="180"/>
                </a:lnTo>
                <a:lnTo>
                  <a:pt x="4238" y="196"/>
                </a:lnTo>
                <a:lnTo>
                  <a:pt x="4238" y="211"/>
                </a:lnTo>
                <a:lnTo>
                  <a:pt x="4238" y="225"/>
                </a:lnTo>
                <a:lnTo>
                  <a:pt x="4242" y="236"/>
                </a:lnTo>
                <a:lnTo>
                  <a:pt x="4243" y="212"/>
                </a:lnTo>
                <a:lnTo>
                  <a:pt x="4249" y="192"/>
                </a:lnTo>
                <a:lnTo>
                  <a:pt x="4254" y="172"/>
                </a:lnTo>
                <a:lnTo>
                  <a:pt x="4258" y="151"/>
                </a:lnTo>
                <a:lnTo>
                  <a:pt x="4271" y="151"/>
                </a:lnTo>
                <a:lnTo>
                  <a:pt x="4265" y="189"/>
                </a:lnTo>
                <a:lnTo>
                  <a:pt x="4262" y="229"/>
                </a:lnTo>
                <a:lnTo>
                  <a:pt x="4258" y="271"/>
                </a:lnTo>
                <a:lnTo>
                  <a:pt x="4260" y="311"/>
                </a:lnTo>
                <a:lnTo>
                  <a:pt x="4265" y="347"/>
                </a:lnTo>
                <a:lnTo>
                  <a:pt x="4267" y="360"/>
                </a:lnTo>
                <a:lnTo>
                  <a:pt x="4269" y="374"/>
                </a:lnTo>
                <a:lnTo>
                  <a:pt x="4269" y="389"/>
                </a:lnTo>
                <a:lnTo>
                  <a:pt x="4269" y="401"/>
                </a:lnTo>
                <a:lnTo>
                  <a:pt x="4274" y="411"/>
                </a:lnTo>
                <a:lnTo>
                  <a:pt x="4274" y="311"/>
                </a:lnTo>
                <a:lnTo>
                  <a:pt x="4278" y="311"/>
                </a:lnTo>
                <a:lnTo>
                  <a:pt x="4280" y="294"/>
                </a:lnTo>
                <a:lnTo>
                  <a:pt x="4280" y="276"/>
                </a:lnTo>
                <a:lnTo>
                  <a:pt x="4278" y="263"/>
                </a:lnTo>
                <a:lnTo>
                  <a:pt x="4285" y="263"/>
                </a:lnTo>
                <a:lnTo>
                  <a:pt x="4285" y="247"/>
                </a:lnTo>
                <a:lnTo>
                  <a:pt x="4298" y="247"/>
                </a:lnTo>
                <a:lnTo>
                  <a:pt x="4294" y="271"/>
                </a:lnTo>
                <a:lnTo>
                  <a:pt x="4291" y="271"/>
                </a:lnTo>
                <a:lnTo>
                  <a:pt x="4291" y="281"/>
                </a:lnTo>
                <a:lnTo>
                  <a:pt x="4293" y="296"/>
                </a:lnTo>
                <a:lnTo>
                  <a:pt x="4296" y="314"/>
                </a:lnTo>
                <a:lnTo>
                  <a:pt x="4300" y="331"/>
                </a:lnTo>
                <a:lnTo>
                  <a:pt x="4303" y="345"/>
                </a:lnTo>
                <a:lnTo>
                  <a:pt x="4305" y="351"/>
                </a:lnTo>
                <a:lnTo>
                  <a:pt x="4309" y="311"/>
                </a:lnTo>
                <a:lnTo>
                  <a:pt x="4313" y="271"/>
                </a:lnTo>
                <a:lnTo>
                  <a:pt x="4314" y="227"/>
                </a:lnTo>
                <a:lnTo>
                  <a:pt x="4314" y="191"/>
                </a:lnTo>
                <a:lnTo>
                  <a:pt x="4311" y="191"/>
                </a:lnTo>
                <a:lnTo>
                  <a:pt x="4311" y="163"/>
                </a:lnTo>
                <a:lnTo>
                  <a:pt x="4305" y="163"/>
                </a:lnTo>
                <a:lnTo>
                  <a:pt x="4305" y="136"/>
                </a:lnTo>
                <a:lnTo>
                  <a:pt x="4298" y="103"/>
                </a:lnTo>
                <a:lnTo>
                  <a:pt x="4291" y="71"/>
                </a:lnTo>
                <a:lnTo>
                  <a:pt x="4302" y="76"/>
                </a:lnTo>
                <a:lnTo>
                  <a:pt x="4325" y="207"/>
                </a:lnTo>
                <a:lnTo>
                  <a:pt x="4327" y="221"/>
                </a:lnTo>
                <a:lnTo>
                  <a:pt x="4325" y="238"/>
                </a:lnTo>
                <a:lnTo>
                  <a:pt x="4325" y="252"/>
                </a:lnTo>
                <a:lnTo>
                  <a:pt x="4331" y="263"/>
                </a:lnTo>
                <a:lnTo>
                  <a:pt x="4358" y="103"/>
                </a:lnTo>
                <a:lnTo>
                  <a:pt x="4365" y="103"/>
                </a:lnTo>
                <a:lnTo>
                  <a:pt x="4351" y="211"/>
                </a:lnTo>
                <a:lnTo>
                  <a:pt x="4354" y="211"/>
                </a:lnTo>
                <a:lnTo>
                  <a:pt x="4358" y="183"/>
                </a:lnTo>
                <a:lnTo>
                  <a:pt x="4371" y="183"/>
                </a:lnTo>
                <a:lnTo>
                  <a:pt x="4371" y="214"/>
                </a:lnTo>
                <a:lnTo>
                  <a:pt x="4373" y="245"/>
                </a:lnTo>
                <a:lnTo>
                  <a:pt x="4378" y="271"/>
                </a:lnTo>
                <a:lnTo>
                  <a:pt x="4374" y="283"/>
                </a:lnTo>
                <a:lnTo>
                  <a:pt x="4382" y="283"/>
                </a:lnTo>
                <a:lnTo>
                  <a:pt x="4385" y="311"/>
                </a:lnTo>
                <a:lnTo>
                  <a:pt x="4391" y="311"/>
                </a:lnTo>
                <a:lnTo>
                  <a:pt x="4391" y="307"/>
                </a:lnTo>
                <a:lnTo>
                  <a:pt x="4425" y="200"/>
                </a:lnTo>
                <a:lnTo>
                  <a:pt x="4425" y="183"/>
                </a:lnTo>
                <a:lnTo>
                  <a:pt x="4431" y="183"/>
                </a:lnTo>
                <a:lnTo>
                  <a:pt x="4434" y="154"/>
                </a:lnTo>
                <a:lnTo>
                  <a:pt x="4438" y="154"/>
                </a:lnTo>
                <a:lnTo>
                  <a:pt x="4440" y="154"/>
                </a:lnTo>
                <a:lnTo>
                  <a:pt x="4440" y="152"/>
                </a:lnTo>
                <a:lnTo>
                  <a:pt x="4440" y="152"/>
                </a:lnTo>
                <a:lnTo>
                  <a:pt x="4442" y="152"/>
                </a:lnTo>
                <a:lnTo>
                  <a:pt x="4443" y="152"/>
                </a:lnTo>
                <a:lnTo>
                  <a:pt x="4445" y="151"/>
                </a:lnTo>
                <a:lnTo>
                  <a:pt x="4434" y="207"/>
                </a:lnTo>
                <a:lnTo>
                  <a:pt x="4442" y="207"/>
                </a:lnTo>
                <a:lnTo>
                  <a:pt x="4443" y="223"/>
                </a:lnTo>
                <a:lnTo>
                  <a:pt x="4449" y="236"/>
                </a:lnTo>
                <a:lnTo>
                  <a:pt x="4454" y="247"/>
                </a:lnTo>
                <a:lnTo>
                  <a:pt x="4454" y="267"/>
                </a:lnTo>
                <a:lnTo>
                  <a:pt x="4458" y="267"/>
                </a:lnTo>
                <a:lnTo>
                  <a:pt x="4458" y="280"/>
                </a:lnTo>
                <a:lnTo>
                  <a:pt x="4462" y="280"/>
                </a:lnTo>
                <a:lnTo>
                  <a:pt x="4465" y="323"/>
                </a:lnTo>
                <a:lnTo>
                  <a:pt x="4471" y="323"/>
                </a:lnTo>
                <a:lnTo>
                  <a:pt x="4473" y="338"/>
                </a:lnTo>
                <a:lnTo>
                  <a:pt x="4473" y="352"/>
                </a:lnTo>
                <a:lnTo>
                  <a:pt x="4473" y="365"/>
                </a:lnTo>
                <a:lnTo>
                  <a:pt x="4478" y="374"/>
                </a:lnTo>
                <a:lnTo>
                  <a:pt x="4478" y="367"/>
                </a:lnTo>
                <a:lnTo>
                  <a:pt x="4485" y="358"/>
                </a:lnTo>
                <a:lnTo>
                  <a:pt x="4487" y="343"/>
                </a:lnTo>
                <a:lnTo>
                  <a:pt x="4485" y="327"/>
                </a:lnTo>
                <a:lnTo>
                  <a:pt x="4482" y="327"/>
                </a:lnTo>
                <a:lnTo>
                  <a:pt x="4482" y="300"/>
                </a:lnTo>
                <a:lnTo>
                  <a:pt x="4478" y="300"/>
                </a:lnTo>
                <a:lnTo>
                  <a:pt x="4478" y="280"/>
                </a:lnTo>
                <a:lnTo>
                  <a:pt x="4474" y="280"/>
                </a:lnTo>
                <a:lnTo>
                  <a:pt x="4474" y="271"/>
                </a:lnTo>
                <a:lnTo>
                  <a:pt x="4471" y="271"/>
                </a:lnTo>
                <a:lnTo>
                  <a:pt x="4471" y="267"/>
                </a:lnTo>
                <a:lnTo>
                  <a:pt x="4474" y="267"/>
                </a:lnTo>
                <a:lnTo>
                  <a:pt x="4476" y="265"/>
                </a:lnTo>
                <a:lnTo>
                  <a:pt x="4476" y="265"/>
                </a:lnTo>
                <a:lnTo>
                  <a:pt x="4476" y="265"/>
                </a:lnTo>
                <a:lnTo>
                  <a:pt x="4478" y="265"/>
                </a:lnTo>
                <a:lnTo>
                  <a:pt x="4480" y="263"/>
                </a:lnTo>
                <a:lnTo>
                  <a:pt x="4482" y="263"/>
                </a:lnTo>
                <a:lnTo>
                  <a:pt x="4482" y="274"/>
                </a:lnTo>
                <a:lnTo>
                  <a:pt x="4485" y="274"/>
                </a:lnTo>
                <a:lnTo>
                  <a:pt x="4485" y="260"/>
                </a:lnTo>
                <a:lnTo>
                  <a:pt x="4498" y="260"/>
                </a:lnTo>
                <a:lnTo>
                  <a:pt x="4500" y="280"/>
                </a:lnTo>
                <a:lnTo>
                  <a:pt x="4505" y="298"/>
                </a:lnTo>
                <a:lnTo>
                  <a:pt x="4511" y="314"/>
                </a:lnTo>
                <a:lnTo>
                  <a:pt x="4511" y="347"/>
                </a:lnTo>
                <a:lnTo>
                  <a:pt x="4516" y="385"/>
                </a:lnTo>
                <a:lnTo>
                  <a:pt x="4518" y="431"/>
                </a:lnTo>
                <a:lnTo>
                  <a:pt x="4518" y="441"/>
                </a:lnTo>
                <a:lnTo>
                  <a:pt x="4520" y="449"/>
                </a:lnTo>
                <a:lnTo>
                  <a:pt x="4520" y="454"/>
                </a:lnTo>
                <a:lnTo>
                  <a:pt x="4518" y="463"/>
                </a:lnTo>
                <a:lnTo>
                  <a:pt x="4531" y="463"/>
                </a:lnTo>
                <a:lnTo>
                  <a:pt x="4534" y="314"/>
                </a:lnTo>
                <a:lnTo>
                  <a:pt x="4529" y="300"/>
                </a:lnTo>
                <a:lnTo>
                  <a:pt x="4523" y="283"/>
                </a:lnTo>
                <a:lnTo>
                  <a:pt x="4522" y="263"/>
                </a:lnTo>
                <a:lnTo>
                  <a:pt x="4525" y="263"/>
                </a:lnTo>
                <a:lnTo>
                  <a:pt x="4527" y="267"/>
                </a:lnTo>
                <a:lnTo>
                  <a:pt x="4527" y="267"/>
                </a:lnTo>
                <a:lnTo>
                  <a:pt x="4527" y="269"/>
                </a:lnTo>
                <a:lnTo>
                  <a:pt x="4527" y="269"/>
                </a:lnTo>
                <a:lnTo>
                  <a:pt x="4529" y="269"/>
                </a:lnTo>
                <a:lnTo>
                  <a:pt x="4531" y="271"/>
                </a:lnTo>
                <a:lnTo>
                  <a:pt x="4531" y="260"/>
                </a:lnTo>
                <a:lnTo>
                  <a:pt x="4525" y="247"/>
                </a:lnTo>
                <a:lnTo>
                  <a:pt x="4523" y="232"/>
                </a:lnTo>
                <a:lnTo>
                  <a:pt x="4522" y="220"/>
                </a:lnTo>
                <a:lnTo>
                  <a:pt x="4502" y="163"/>
                </a:lnTo>
                <a:lnTo>
                  <a:pt x="4503" y="161"/>
                </a:lnTo>
                <a:lnTo>
                  <a:pt x="4503" y="161"/>
                </a:lnTo>
                <a:lnTo>
                  <a:pt x="4505" y="161"/>
                </a:lnTo>
                <a:lnTo>
                  <a:pt x="4505" y="161"/>
                </a:lnTo>
                <a:lnTo>
                  <a:pt x="4505" y="161"/>
                </a:lnTo>
                <a:lnTo>
                  <a:pt x="4505" y="160"/>
                </a:lnTo>
                <a:lnTo>
                  <a:pt x="4507" y="160"/>
                </a:lnTo>
                <a:lnTo>
                  <a:pt x="4509" y="161"/>
                </a:lnTo>
                <a:lnTo>
                  <a:pt x="4509" y="161"/>
                </a:lnTo>
                <a:lnTo>
                  <a:pt x="4509" y="161"/>
                </a:lnTo>
                <a:lnTo>
                  <a:pt x="4509" y="161"/>
                </a:lnTo>
                <a:lnTo>
                  <a:pt x="4511" y="163"/>
                </a:lnTo>
                <a:lnTo>
                  <a:pt x="4516" y="174"/>
                </a:lnTo>
                <a:lnTo>
                  <a:pt x="4520" y="185"/>
                </a:lnTo>
                <a:lnTo>
                  <a:pt x="4522" y="200"/>
                </a:lnTo>
                <a:lnTo>
                  <a:pt x="4525" y="200"/>
                </a:lnTo>
                <a:lnTo>
                  <a:pt x="4525" y="220"/>
                </a:lnTo>
                <a:lnTo>
                  <a:pt x="4531" y="220"/>
                </a:lnTo>
                <a:lnTo>
                  <a:pt x="4531" y="231"/>
                </a:lnTo>
                <a:lnTo>
                  <a:pt x="4534" y="231"/>
                </a:lnTo>
                <a:lnTo>
                  <a:pt x="4534" y="254"/>
                </a:lnTo>
                <a:lnTo>
                  <a:pt x="4538" y="254"/>
                </a:lnTo>
                <a:lnTo>
                  <a:pt x="4538" y="271"/>
                </a:lnTo>
                <a:lnTo>
                  <a:pt x="4543" y="291"/>
                </a:lnTo>
                <a:lnTo>
                  <a:pt x="4551" y="311"/>
                </a:lnTo>
                <a:lnTo>
                  <a:pt x="4554" y="311"/>
                </a:lnTo>
                <a:lnTo>
                  <a:pt x="4554" y="267"/>
                </a:lnTo>
                <a:lnTo>
                  <a:pt x="4551" y="267"/>
                </a:lnTo>
                <a:lnTo>
                  <a:pt x="4551" y="243"/>
                </a:lnTo>
                <a:lnTo>
                  <a:pt x="4545" y="243"/>
                </a:lnTo>
                <a:lnTo>
                  <a:pt x="4542" y="220"/>
                </a:lnTo>
                <a:lnTo>
                  <a:pt x="4534" y="214"/>
                </a:lnTo>
                <a:lnTo>
                  <a:pt x="4531" y="200"/>
                </a:lnTo>
                <a:lnTo>
                  <a:pt x="4538" y="203"/>
                </a:lnTo>
                <a:lnTo>
                  <a:pt x="4525" y="163"/>
                </a:lnTo>
                <a:lnTo>
                  <a:pt x="4534" y="163"/>
                </a:lnTo>
                <a:lnTo>
                  <a:pt x="4585" y="314"/>
                </a:lnTo>
                <a:lnTo>
                  <a:pt x="4585" y="311"/>
                </a:lnTo>
                <a:lnTo>
                  <a:pt x="4589" y="309"/>
                </a:lnTo>
                <a:lnTo>
                  <a:pt x="4589" y="307"/>
                </a:lnTo>
                <a:lnTo>
                  <a:pt x="4589" y="305"/>
                </a:lnTo>
                <a:lnTo>
                  <a:pt x="4589" y="305"/>
                </a:lnTo>
                <a:lnTo>
                  <a:pt x="4589" y="303"/>
                </a:lnTo>
                <a:lnTo>
                  <a:pt x="4589" y="301"/>
                </a:lnTo>
                <a:lnTo>
                  <a:pt x="4591" y="300"/>
                </a:lnTo>
                <a:lnTo>
                  <a:pt x="4594" y="300"/>
                </a:lnTo>
                <a:lnTo>
                  <a:pt x="4594" y="303"/>
                </a:lnTo>
                <a:lnTo>
                  <a:pt x="4596" y="301"/>
                </a:lnTo>
                <a:lnTo>
                  <a:pt x="4596" y="301"/>
                </a:lnTo>
                <a:lnTo>
                  <a:pt x="4596" y="300"/>
                </a:lnTo>
                <a:lnTo>
                  <a:pt x="4596" y="300"/>
                </a:lnTo>
                <a:lnTo>
                  <a:pt x="4598" y="298"/>
                </a:lnTo>
                <a:lnTo>
                  <a:pt x="4598" y="296"/>
                </a:lnTo>
                <a:lnTo>
                  <a:pt x="4591" y="296"/>
                </a:lnTo>
                <a:lnTo>
                  <a:pt x="4585" y="263"/>
                </a:lnTo>
                <a:lnTo>
                  <a:pt x="4594" y="263"/>
                </a:lnTo>
                <a:lnTo>
                  <a:pt x="4594" y="254"/>
                </a:lnTo>
                <a:lnTo>
                  <a:pt x="4602" y="254"/>
                </a:lnTo>
                <a:lnTo>
                  <a:pt x="4602" y="271"/>
                </a:lnTo>
                <a:lnTo>
                  <a:pt x="4600" y="281"/>
                </a:lnTo>
                <a:lnTo>
                  <a:pt x="4602" y="291"/>
                </a:lnTo>
                <a:lnTo>
                  <a:pt x="4605" y="291"/>
                </a:lnTo>
                <a:lnTo>
                  <a:pt x="4611" y="236"/>
                </a:lnTo>
                <a:lnTo>
                  <a:pt x="4618" y="231"/>
                </a:lnTo>
                <a:lnTo>
                  <a:pt x="4618" y="220"/>
                </a:lnTo>
                <a:lnTo>
                  <a:pt x="4622" y="220"/>
                </a:lnTo>
                <a:lnTo>
                  <a:pt x="4622" y="214"/>
                </a:lnTo>
                <a:lnTo>
                  <a:pt x="4618" y="214"/>
                </a:lnTo>
                <a:lnTo>
                  <a:pt x="4618" y="163"/>
                </a:lnTo>
                <a:lnTo>
                  <a:pt x="4614" y="163"/>
                </a:lnTo>
                <a:lnTo>
                  <a:pt x="4614" y="160"/>
                </a:lnTo>
                <a:lnTo>
                  <a:pt x="4618" y="160"/>
                </a:lnTo>
                <a:lnTo>
                  <a:pt x="4618" y="154"/>
                </a:lnTo>
                <a:lnTo>
                  <a:pt x="4614" y="154"/>
                </a:lnTo>
                <a:lnTo>
                  <a:pt x="4614" y="152"/>
                </a:lnTo>
                <a:lnTo>
                  <a:pt x="4616" y="149"/>
                </a:lnTo>
                <a:lnTo>
                  <a:pt x="4618" y="147"/>
                </a:lnTo>
                <a:lnTo>
                  <a:pt x="4618" y="147"/>
                </a:lnTo>
                <a:lnTo>
                  <a:pt x="4614" y="140"/>
                </a:lnTo>
                <a:lnTo>
                  <a:pt x="4614" y="136"/>
                </a:lnTo>
                <a:lnTo>
                  <a:pt x="4618" y="136"/>
                </a:lnTo>
                <a:lnTo>
                  <a:pt x="4618" y="131"/>
                </a:lnTo>
                <a:lnTo>
                  <a:pt x="4614" y="131"/>
                </a:lnTo>
                <a:lnTo>
                  <a:pt x="4618" y="107"/>
                </a:lnTo>
                <a:lnTo>
                  <a:pt x="4625" y="107"/>
                </a:lnTo>
                <a:lnTo>
                  <a:pt x="4625" y="167"/>
                </a:lnTo>
                <a:lnTo>
                  <a:pt x="4634" y="167"/>
                </a:lnTo>
                <a:lnTo>
                  <a:pt x="4642" y="311"/>
                </a:lnTo>
                <a:lnTo>
                  <a:pt x="4645" y="311"/>
                </a:lnTo>
                <a:lnTo>
                  <a:pt x="4647" y="325"/>
                </a:lnTo>
                <a:lnTo>
                  <a:pt x="4647" y="341"/>
                </a:lnTo>
                <a:lnTo>
                  <a:pt x="4649" y="356"/>
                </a:lnTo>
                <a:lnTo>
                  <a:pt x="4654" y="367"/>
                </a:lnTo>
                <a:lnTo>
                  <a:pt x="4651" y="323"/>
                </a:lnTo>
                <a:lnTo>
                  <a:pt x="4654" y="323"/>
                </a:lnTo>
                <a:lnTo>
                  <a:pt x="4658" y="329"/>
                </a:lnTo>
                <a:lnTo>
                  <a:pt x="4662" y="332"/>
                </a:lnTo>
                <a:lnTo>
                  <a:pt x="4665" y="334"/>
                </a:lnTo>
                <a:lnTo>
                  <a:pt x="4665" y="296"/>
                </a:lnTo>
                <a:lnTo>
                  <a:pt x="4658" y="296"/>
                </a:lnTo>
                <a:lnTo>
                  <a:pt x="4658" y="287"/>
                </a:lnTo>
                <a:lnTo>
                  <a:pt x="4665" y="287"/>
                </a:lnTo>
                <a:lnTo>
                  <a:pt x="4662" y="107"/>
                </a:lnTo>
                <a:lnTo>
                  <a:pt x="4674" y="107"/>
                </a:lnTo>
                <a:lnTo>
                  <a:pt x="4674" y="111"/>
                </a:lnTo>
                <a:lnTo>
                  <a:pt x="4671" y="121"/>
                </a:lnTo>
                <a:lnTo>
                  <a:pt x="4669" y="138"/>
                </a:lnTo>
                <a:lnTo>
                  <a:pt x="4669" y="156"/>
                </a:lnTo>
                <a:lnTo>
                  <a:pt x="4671" y="171"/>
                </a:lnTo>
                <a:lnTo>
                  <a:pt x="4682" y="287"/>
                </a:lnTo>
                <a:lnTo>
                  <a:pt x="4687" y="287"/>
                </a:lnTo>
                <a:lnTo>
                  <a:pt x="4691" y="289"/>
                </a:lnTo>
                <a:lnTo>
                  <a:pt x="4694" y="289"/>
                </a:lnTo>
                <a:lnTo>
                  <a:pt x="4698" y="291"/>
                </a:lnTo>
                <a:lnTo>
                  <a:pt x="4698" y="236"/>
                </a:lnTo>
                <a:lnTo>
                  <a:pt x="4711" y="236"/>
                </a:lnTo>
                <a:lnTo>
                  <a:pt x="4713" y="269"/>
                </a:lnTo>
                <a:lnTo>
                  <a:pt x="4722" y="300"/>
                </a:lnTo>
                <a:lnTo>
                  <a:pt x="4725" y="300"/>
                </a:lnTo>
                <a:lnTo>
                  <a:pt x="4725" y="143"/>
                </a:lnTo>
                <a:lnTo>
                  <a:pt x="4738" y="147"/>
                </a:lnTo>
                <a:lnTo>
                  <a:pt x="4742" y="189"/>
                </a:lnTo>
                <a:lnTo>
                  <a:pt x="4751" y="223"/>
                </a:lnTo>
                <a:lnTo>
                  <a:pt x="4751" y="254"/>
                </a:lnTo>
                <a:lnTo>
                  <a:pt x="4754" y="254"/>
                </a:lnTo>
                <a:lnTo>
                  <a:pt x="4758" y="300"/>
                </a:lnTo>
                <a:lnTo>
                  <a:pt x="4765" y="303"/>
                </a:lnTo>
                <a:lnTo>
                  <a:pt x="4765" y="314"/>
                </a:lnTo>
                <a:lnTo>
                  <a:pt x="4769" y="323"/>
                </a:lnTo>
                <a:lnTo>
                  <a:pt x="4774" y="329"/>
                </a:lnTo>
                <a:lnTo>
                  <a:pt x="4780" y="336"/>
                </a:lnTo>
                <a:lnTo>
                  <a:pt x="4785" y="340"/>
                </a:lnTo>
                <a:lnTo>
                  <a:pt x="4794" y="343"/>
                </a:lnTo>
                <a:lnTo>
                  <a:pt x="4794" y="347"/>
                </a:lnTo>
                <a:lnTo>
                  <a:pt x="4796" y="349"/>
                </a:lnTo>
                <a:lnTo>
                  <a:pt x="4796" y="351"/>
                </a:lnTo>
                <a:lnTo>
                  <a:pt x="4798" y="352"/>
                </a:lnTo>
                <a:lnTo>
                  <a:pt x="4800" y="354"/>
                </a:lnTo>
                <a:lnTo>
                  <a:pt x="4802" y="356"/>
                </a:lnTo>
                <a:lnTo>
                  <a:pt x="4803" y="356"/>
                </a:lnTo>
                <a:lnTo>
                  <a:pt x="4803" y="358"/>
                </a:lnTo>
                <a:lnTo>
                  <a:pt x="4803" y="358"/>
                </a:lnTo>
                <a:lnTo>
                  <a:pt x="4803" y="358"/>
                </a:lnTo>
                <a:lnTo>
                  <a:pt x="4805" y="358"/>
                </a:lnTo>
                <a:lnTo>
                  <a:pt x="4805" y="360"/>
                </a:lnTo>
                <a:lnTo>
                  <a:pt x="4805" y="351"/>
                </a:lnTo>
                <a:lnTo>
                  <a:pt x="4802" y="351"/>
                </a:lnTo>
                <a:lnTo>
                  <a:pt x="4802" y="323"/>
                </a:lnTo>
                <a:lnTo>
                  <a:pt x="4798" y="323"/>
                </a:lnTo>
                <a:lnTo>
                  <a:pt x="4791" y="287"/>
                </a:lnTo>
                <a:lnTo>
                  <a:pt x="4785" y="287"/>
                </a:lnTo>
                <a:lnTo>
                  <a:pt x="4785" y="274"/>
                </a:lnTo>
                <a:lnTo>
                  <a:pt x="4782" y="274"/>
                </a:lnTo>
                <a:lnTo>
                  <a:pt x="4780" y="272"/>
                </a:lnTo>
                <a:lnTo>
                  <a:pt x="4780" y="269"/>
                </a:lnTo>
                <a:lnTo>
                  <a:pt x="4780" y="267"/>
                </a:lnTo>
                <a:lnTo>
                  <a:pt x="4778" y="263"/>
                </a:lnTo>
                <a:lnTo>
                  <a:pt x="4778" y="260"/>
                </a:lnTo>
                <a:lnTo>
                  <a:pt x="4782" y="260"/>
                </a:lnTo>
                <a:lnTo>
                  <a:pt x="4789" y="269"/>
                </a:lnTo>
                <a:lnTo>
                  <a:pt x="4794" y="280"/>
                </a:lnTo>
                <a:lnTo>
                  <a:pt x="4798" y="291"/>
                </a:lnTo>
                <a:lnTo>
                  <a:pt x="4802" y="291"/>
                </a:lnTo>
                <a:lnTo>
                  <a:pt x="4794" y="267"/>
                </a:lnTo>
                <a:lnTo>
                  <a:pt x="4783" y="243"/>
                </a:lnTo>
                <a:lnTo>
                  <a:pt x="4774" y="220"/>
                </a:lnTo>
                <a:lnTo>
                  <a:pt x="4778" y="220"/>
                </a:lnTo>
                <a:lnTo>
                  <a:pt x="4782" y="221"/>
                </a:lnTo>
                <a:lnTo>
                  <a:pt x="4783" y="221"/>
                </a:lnTo>
                <a:lnTo>
                  <a:pt x="4783" y="223"/>
                </a:lnTo>
                <a:lnTo>
                  <a:pt x="4785" y="227"/>
                </a:lnTo>
                <a:lnTo>
                  <a:pt x="4785" y="231"/>
                </a:lnTo>
                <a:lnTo>
                  <a:pt x="4796" y="245"/>
                </a:lnTo>
                <a:lnTo>
                  <a:pt x="4803" y="263"/>
                </a:lnTo>
                <a:lnTo>
                  <a:pt x="4809" y="283"/>
                </a:lnTo>
                <a:lnTo>
                  <a:pt x="4814" y="303"/>
                </a:lnTo>
                <a:lnTo>
                  <a:pt x="4818" y="303"/>
                </a:lnTo>
                <a:lnTo>
                  <a:pt x="4818" y="323"/>
                </a:lnTo>
                <a:lnTo>
                  <a:pt x="4822" y="323"/>
                </a:lnTo>
                <a:lnTo>
                  <a:pt x="4814" y="240"/>
                </a:lnTo>
                <a:lnTo>
                  <a:pt x="4811" y="240"/>
                </a:lnTo>
                <a:lnTo>
                  <a:pt x="4811" y="223"/>
                </a:lnTo>
                <a:lnTo>
                  <a:pt x="4805" y="223"/>
                </a:lnTo>
                <a:lnTo>
                  <a:pt x="4802" y="191"/>
                </a:lnTo>
                <a:lnTo>
                  <a:pt x="4798" y="191"/>
                </a:lnTo>
                <a:lnTo>
                  <a:pt x="4798" y="183"/>
                </a:lnTo>
                <a:lnTo>
                  <a:pt x="4794" y="183"/>
                </a:lnTo>
                <a:lnTo>
                  <a:pt x="4794" y="171"/>
                </a:lnTo>
                <a:lnTo>
                  <a:pt x="4791" y="171"/>
                </a:lnTo>
                <a:lnTo>
                  <a:pt x="4785" y="154"/>
                </a:lnTo>
                <a:lnTo>
                  <a:pt x="4782" y="154"/>
                </a:lnTo>
                <a:lnTo>
                  <a:pt x="4782" y="143"/>
                </a:lnTo>
                <a:lnTo>
                  <a:pt x="4778" y="143"/>
                </a:lnTo>
                <a:lnTo>
                  <a:pt x="4771" y="120"/>
                </a:lnTo>
                <a:lnTo>
                  <a:pt x="4765" y="120"/>
                </a:lnTo>
                <a:lnTo>
                  <a:pt x="4765" y="111"/>
                </a:lnTo>
                <a:lnTo>
                  <a:pt x="4758" y="98"/>
                </a:lnTo>
                <a:lnTo>
                  <a:pt x="4751" y="85"/>
                </a:lnTo>
                <a:lnTo>
                  <a:pt x="4745" y="67"/>
                </a:lnTo>
                <a:lnTo>
                  <a:pt x="4758" y="71"/>
                </a:lnTo>
                <a:lnTo>
                  <a:pt x="4762" y="89"/>
                </a:lnTo>
                <a:lnTo>
                  <a:pt x="4771" y="101"/>
                </a:lnTo>
                <a:lnTo>
                  <a:pt x="4778" y="114"/>
                </a:lnTo>
                <a:lnTo>
                  <a:pt x="4778" y="123"/>
                </a:lnTo>
                <a:lnTo>
                  <a:pt x="4782" y="123"/>
                </a:lnTo>
                <a:lnTo>
                  <a:pt x="4782" y="131"/>
                </a:lnTo>
                <a:lnTo>
                  <a:pt x="4785" y="131"/>
                </a:lnTo>
                <a:lnTo>
                  <a:pt x="4785" y="140"/>
                </a:lnTo>
                <a:lnTo>
                  <a:pt x="4791" y="140"/>
                </a:lnTo>
                <a:lnTo>
                  <a:pt x="4791" y="147"/>
                </a:lnTo>
                <a:lnTo>
                  <a:pt x="4794" y="147"/>
                </a:lnTo>
                <a:lnTo>
                  <a:pt x="4802" y="171"/>
                </a:lnTo>
                <a:lnTo>
                  <a:pt x="4805" y="171"/>
                </a:lnTo>
                <a:lnTo>
                  <a:pt x="4805" y="183"/>
                </a:lnTo>
                <a:lnTo>
                  <a:pt x="4811" y="183"/>
                </a:lnTo>
                <a:lnTo>
                  <a:pt x="4811" y="191"/>
                </a:lnTo>
                <a:lnTo>
                  <a:pt x="4814" y="191"/>
                </a:lnTo>
                <a:lnTo>
                  <a:pt x="4822" y="227"/>
                </a:lnTo>
                <a:lnTo>
                  <a:pt x="4825" y="227"/>
                </a:lnTo>
                <a:lnTo>
                  <a:pt x="4825" y="236"/>
                </a:lnTo>
                <a:lnTo>
                  <a:pt x="4831" y="236"/>
                </a:lnTo>
                <a:lnTo>
                  <a:pt x="4831" y="254"/>
                </a:lnTo>
                <a:lnTo>
                  <a:pt x="4834" y="254"/>
                </a:lnTo>
                <a:lnTo>
                  <a:pt x="4836" y="218"/>
                </a:lnTo>
                <a:lnTo>
                  <a:pt x="4838" y="178"/>
                </a:lnTo>
                <a:lnTo>
                  <a:pt x="4834" y="140"/>
                </a:lnTo>
                <a:lnTo>
                  <a:pt x="4825" y="103"/>
                </a:lnTo>
                <a:lnTo>
                  <a:pt x="4838" y="103"/>
                </a:lnTo>
                <a:lnTo>
                  <a:pt x="4843" y="134"/>
                </a:lnTo>
                <a:lnTo>
                  <a:pt x="4851" y="163"/>
                </a:lnTo>
                <a:lnTo>
                  <a:pt x="4851" y="178"/>
                </a:lnTo>
                <a:lnTo>
                  <a:pt x="4851" y="194"/>
                </a:lnTo>
                <a:lnTo>
                  <a:pt x="4849" y="209"/>
                </a:lnTo>
                <a:lnTo>
                  <a:pt x="4854" y="220"/>
                </a:lnTo>
                <a:lnTo>
                  <a:pt x="4858" y="180"/>
                </a:lnTo>
                <a:lnTo>
                  <a:pt x="4865" y="180"/>
                </a:lnTo>
                <a:lnTo>
                  <a:pt x="4871" y="196"/>
                </a:lnTo>
                <a:lnTo>
                  <a:pt x="4874" y="196"/>
                </a:lnTo>
                <a:lnTo>
                  <a:pt x="4874" y="211"/>
                </a:lnTo>
                <a:lnTo>
                  <a:pt x="4878" y="211"/>
                </a:lnTo>
                <a:lnTo>
                  <a:pt x="4882" y="247"/>
                </a:lnTo>
                <a:lnTo>
                  <a:pt x="4885" y="247"/>
                </a:lnTo>
                <a:lnTo>
                  <a:pt x="4885" y="271"/>
                </a:lnTo>
                <a:lnTo>
                  <a:pt x="4894" y="274"/>
                </a:lnTo>
                <a:lnTo>
                  <a:pt x="4894" y="283"/>
                </a:lnTo>
                <a:lnTo>
                  <a:pt x="4898" y="283"/>
                </a:lnTo>
                <a:lnTo>
                  <a:pt x="4898" y="296"/>
                </a:lnTo>
                <a:lnTo>
                  <a:pt x="4902" y="296"/>
                </a:lnTo>
                <a:lnTo>
                  <a:pt x="4905" y="320"/>
                </a:lnTo>
                <a:lnTo>
                  <a:pt x="4911" y="320"/>
                </a:lnTo>
                <a:lnTo>
                  <a:pt x="4913" y="291"/>
                </a:lnTo>
                <a:lnTo>
                  <a:pt x="4918" y="265"/>
                </a:lnTo>
                <a:lnTo>
                  <a:pt x="4927" y="240"/>
                </a:lnTo>
                <a:lnTo>
                  <a:pt x="4934" y="214"/>
                </a:lnTo>
                <a:lnTo>
                  <a:pt x="4931" y="154"/>
                </a:lnTo>
                <a:lnTo>
                  <a:pt x="4942" y="154"/>
                </a:lnTo>
                <a:lnTo>
                  <a:pt x="4945" y="214"/>
                </a:lnTo>
                <a:lnTo>
                  <a:pt x="4954" y="214"/>
                </a:lnTo>
                <a:lnTo>
                  <a:pt x="4958" y="231"/>
                </a:lnTo>
                <a:lnTo>
                  <a:pt x="4951" y="231"/>
                </a:lnTo>
                <a:lnTo>
                  <a:pt x="4951" y="223"/>
                </a:lnTo>
                <a:lnTo>
                  <a:pt x="4945" y="223"/>
                </a:lnTo>
                <a:lnTo>
                  <a:pt x="4945" y="327"/>
                </a:lnTo>
                <a:lnTo>
                  <a:pt x="4951" y="327"/>
                </a:lnTo>
                <a:lnTo>
                  <a:pt x="4951" y="340"/>
                </a:lnTo>
                <a:lnTo>
                  <a:pt x="4954" y="340"/>
                </a:lnTo>
                <a:lnTo>
                  <a:pt x="4956" y="338"/>
                </a:lnTo>
                <a:lnTo>
                  <a:pt x="4956" y="336"/>
                </a:lnTo>
                <a:lnTo>
                  <a:pt x="4956" y="336"/>
                </a:lnTo>
                <a:lnTo>
                  <a:pt x="4956" y="336"/>
                </a:lnTo>
                <a:lnTo>
                  <a:pt x="4958" y="334"/>
                </a:lnTo>
                <a:lnTo>
                  <a:pt x="4965" y="340"/>
                </a:lnTo>
                <a:lnTo>
                  <a:pt x="4965" y="303"/>
                </a:lnTo>
                <a:lnTo>
                  <a:pt x="4962" y="303"/>
                </a:lnTo>
                <a:lnTo>
                  <a:pt x="4962" y="271"/>
                </a:lnTo>
                <a:lnTo>
                  <a:pt x="4951" y="236"/>
                </a:lnTo>
                <a:lnTo>
                  <a:pt x="4962" y="236"/>
                </a:lnTo>
                <a:lnTo>
                  <a:pt x="4965" y="254"/>
                </a:lnTo>
                <a:lnTo>
                  <a:pt x="4971" y="254"/>
                </a:lnTo>
                <a:lnTo>
                  <a:pt x="4971" y="274"/>
                </a:lnTo>
                <a:lnTo>
                  <a:pt x="4974" y="274"/>
                </a:lnTo>
                <a:lnTo>
                  <a:pt x="4974" y="283"/>
                </a:lnTo>
                <a:lnTo>
                  <a:pt x="4978" y="283"/>
                </a:lnTo>
                <a:lnTo>
                  <a:pt x="4978" y="300"/>
                </a:lnTo>
                <a:lnTo>
                  <a:pt x="4982" y="300"/>
                </a:lnTo>
                <a:lnTo>
                  <a:pt x="4982" y="314"/>
                </a:lnTo>
                <a:lnTo>
                  <a:pt x="4985" y="314"/>
                </a:lnTo>
                <a:lnTo>
                  <a:pt x="4991" y="343"/>
                </a:lnTo>
                <a:lnTo>
                  <a:pt x="4994" y="343"/>
                </a:lnTo>
                <a:lnTo>
                  <a:pt x="4998" y="334"/>
                </a:lnTo>
                <a:lnTo>
                  <a:pt x="5002" y="325"/>
                </a:lnTo>
                <a:lnTo>
                  <a:pt x="5002" y="311"/>
                </a:lnTo>
                <a:lnTo>
                  <a:pt x="4991" y="274"/>
                </a:lnTo>
                <a:lnTo>
                  <a:pt x="5002" y="280"/>
                </a:lnTo>
                <a:lnTo>
                  <a:pt x="5003" y="287"/>
                </a:lnTo>
                <a:lnTo>
                  <a:pt x="5007" y="301"/>
                </a:lnTo>
                <a:lnTo>
                  <a:pt x="5011" y="318"/>
                </a:lnTo>
                <a:lnTo>
                  <a:pt x="5014" y="332"/>
                </a:lnTo>
                <a:lnTo>
                  <a:pt x="5020" y="345"/>
                </a:lnTo>
                <a:lnTo>
                  <a:pt x="5022" y="351"/>
                </a:lnTo>
                <a:lnTo>
                  <a:pt x="5023" y="332"/>
                </a:lnTo>
                <a:lnTo>
                  <a:pt x="5025" y="316"/>
                </a:lnTo>
                <a:lnTo>
                  <a:pt x="5025" y="296"/>
                </a:lnTo>
                <a:lnTo>
                  <a:pt x="5022" y="271"/>
                </a:lnTo>
                <a:lnTo>
                  <a:pt x="5034" y="271"/>
                </a:lnTo>
                <a:lnTo>
                  <a:pt x="5036" y="294"/>
                </a:lnTo>
                <a:lnTo>
                  <a:pt x="5043" y="316"/>
                </a:lnTo>
                <a:lnTo>
                  <a:pt x="5051" y="334"/>
                </a:lnTo>
                <a:lnTo>
                  <a:pt x="5051" y="356"/>
                </a:lnTo>
                <a:lnTo>
                  <a:pt x="5054" y="356"/>
                </a:lnTo>
                <a:lnTo>
                  <a:pt x="5042" y="223"/>
                </a:lnTo>
                <a:lnTo>
                  <a:pt x="5038" y="223"/>
                </a:lnTo>
                <a:lnTo>
                  <a:pt x="5034" y="200"/>
                </a:lnTo>
                <a:lnTo>
                  <a:pt x="5031" y="194"/>
                </a:lnTo>
                <a:lnTo>
                  <a:pt x="5029" y="191"/>
                </a:lnTo>
                <a:lnTo>
                  <a:pt x="5025" y="187"/>
                </a:lnTo>
                <a:lnTo>
                  <a:pt x="5023" y="183"/>
                </a:lnTo>
                <a:lnTo>
                  <a:pt x="5020" y="178"/>
                </a:lnTo>
                <a:lnTo>
                  <a:pt x="5018" y="171"/>
                </a:lnTo>
                <a:lnTo>
                  <a:pt x="5031" y="180"/>
                </a:lnTo>
                <a:lnTo>
                  <a:pt x="5042" y="194"/>
                </a:lnTo>
                <a:lnTo>
                  <a:pt x="5051" y="212"/>
                </a:lnTo>
                <a:lnTo>
                  <a:pt x="5058" y="234"/>
                </a:lnTo>
                <a:lnTo>
                  <a:pt x="5065" y="254"/>
                </a:lnTo>
                <a:lnTo>
                  <a:pt x="5071" y="271"/>
                </a:lnTo>
                <a:lnTo>
                  <a:pt x="5071" y="296"/>
                </a:lnTo>
                <a:lnTo>
                  <a:pt x="5078" y="300"/>
                </a:lnTo>
                <a:lnTo>
                  <a:pt x="5074" y="307"/>
                </a:lnTo>
                <a:lnTo>
                  <a:pt x="5082" y="311"/>
                </a:lnTo>
                <a:lnTo>
                  <a:pt x="5082" y="327"/>
                </a:lnTo>
                <a:lnTo>
                  <a:pt x="5085" y="327"/>
                </a:lnTo>
                <a:lnTo>
                  <a:pt x="5085" y="340"/>
                </a:lnTo>
                <a:lnTo>
                  <a:pt x="5091" y="340"/>
                </a:lnTo>
                <a:lnTo>
                  <a:pt x="5093" y="352"/>
                </a:lnTo>
                <a:lnTo>
                  <a:pt x="5093" y="365"/>
                </a:lnTo>
                <a:lnTo>
                  <a:pt x="5098" y="374"/>
                </a:lnTo>
                <a:lnTo>
                  <a:pt x="5100" y="347"/>
                </a:lnTo>
                <a:lnTo>
                  <a:pt x="5102" y="321"/>
                </a:lnTo>
                <a:lnTo>
                  <a:pt x="5098" y="300"/>
                </a:lnTo>
                <a:lnTo>
                  <a:pt x="5098" y="267"/>
                </a:lnTo>
                <a:lnTo>
                  <a:pt x="5094" y="267"/>
                </a:lnTo>
                <a:lnTo>
                  <a:pt x="5091" y="240"/>
                </a:lnTo>
                <a:lnTo>
                  <a:pt x="5085" y="240"/>
                </a:lnTo>
                <a:lnTo>
                  <a:pt x="5083" y="234"/>
                </a:lnTo>
                <a:lnTo>
                  <a:pt x="5080" y="232"/>
                </a:lnTo>
                <a:lnTo>
                  <a:pt x="5078" y="229"/>
                </a:lnTo>
                <a:lnTo>
                  <a:pt x="5076" y="227"/>
                </a:lnTo>
                <a:lnTo>
                  <a:pt x="5074" y="221"/>
                </a:lnTo>
                <a:lnTo>
                  <a:pt x="5074" y="214"/>
                </a:lnTo>
                <a:lnTo>
                  <a:pt x="5082" y="220"/>
                </a:lnTo>
                <a:lnTo>
                  <a:pt x="5058" y="176"/>
                </a:lnTo>
                <a:lnTo>
                  <a:pt x="5065" y="176"/>
                </a:lnTo>
                <a:lnTo>
                  <a:pt x="5102" y="231"/>
                </a:lnTo>
                <a:lnTo>
                  <a:pt x="5102" y="240"/>
                </a:lnTo>
                <a:lnTo>
                  <a:pt x="5105" y="240"/>
                </a:lnTo>
                <a:lnTo>
                  <a:pt x="5105" y="247"/>
                </a:lnTo>
                <a:lnTo>
                  <a:pt x="5111" y="247"/>
                </a:lnTo>
                <a:lnTo>
                  <a:pt x="5114" y="271"/>
                </a:lnTo>
                <a:lnTo>
                  <a:pt x="5118" y="271"/>
                </a:lnTo>
                <a:lnTo>
                  <a:pt x="5118" y="280"/>
                </a:lnTo>
                <a:lnTo>
                  <a:pt x="5122" y="280"/>
                </a:lnTo>
                <a:lnTo>
                  <a:pt x="5122" y="296"/>
                </a:lnTo>
                <a:lnTo>
                  <a:pt x="5125" y="296"/>
                </a:lnTo>
                <a:lnTo>
                  <a:pt x="5131" y="323"/>
                </a:lnTo>
                <a:lnTo>
                  <a:pt x="5134" y="323"/>
                </a:lnTo>
                <a:lnTo>
                  <a:pt x="5136" y="289"/>
                </a:lnTo>
                <a:lnTo>
                  <a:pt x="5138" y="254"/>
                </a:lnTo>
                <a:lnTo>
                  <a:pt x="5140" y="218"/>
                </a:lnTo>
                <a:lnTo>
                  <a:pt x="5140" y="183"/>
                </a:lnTo>
                <a:lnTo>
                  <a:pt x="5134" y="151"/>
                </a:lnTo>
                <a:lnTo>
                  <a:pt x="5134" y="120"/>
                </a:lnTo>
                <a:lnTo>
                  <a:pt x="5131" y="120"/>
                </a:lnTo>
                <a:lnTo>
                  <a:pt x="5127" y="105"/>
                </a:lnTo>
                <a:lnTo>
                  <a:pt x="5127" y="92"/>
                </a:lnTo>
                <a:lnTo>
                  <a:pt x="5129" y="81"/>
                </a:lnTo>
                <a:lnTo>
                  <a:pt x="5129" y="72"/>
                </a:lnTo>
                <a:lnTo>
                  <a:pt x="5125" y="67"/>
                </a:lnTo>
                <a:lnTo>
                  <a:pt x="5127" y="65"/>
                </a:lnTo>
                <a:lnTo>
                  <a:pt x="5127" y="65"/>
                </a:lnTo>
                <a:lnTo>
                  <a:pt x="5127" y="65"/>
                </a:lnTo>
                <a:lnTo>
                  <a:pt x="5127" y="65"/>
                </a:lnTo>
                <a:lnTo>
                  <a:pt x="5129" y="65"/>
                </a:lnTo>
                <a:lnTo>
                  <a:pt x="5131" y="63"/>
                </a:lnTo>
                <a:lnTo>
                  <a:pt x="5131" y="60"/>
                </a:lnTo>
                <a:lnTo>
                  <a:pt x="5133" y="60"/>
                </a:lnTo>
                <a:lnTo>
                  <a:pt x="5134" y="60"/>
                </a:lnTo>
                <a:lnTo>
                  <a:pt x="5136" y="60"/>
                </a:lnTo>
                <a:lnTo>
                  <a:pt x="5136" y="61"/>
                </a:lnTo>
                <a:lnTo>
                  <a:pt x="5136" y="61"/>
                </a:lnTo>
                <a:lnTo>
                  <a:pt x="5138" y="63"/>
                </a:lnTo>
                <a:lnTo>
                  <a:pt x="5142" y="72"/>
                </a:lnTo>
                <a:lnTo>
                  <a:pt x="5142" y="85"/>
                </a:lnTo>
                <a:lnTo>
                  <a:pt x="5140" y="98"/>
                </a:lnTo>
                <a:lnTo>
                  <a:pt x="5142" y="111"/>
                </a:lnTo>
                <a:lnTo>
                  <a:pt x="5151" y="145"/>
                </a:lnTo>
                <a:lnTo>
                  <a:pt x="5158" y="181"/>
                </a:lnTo>
                <a:lnTo>
                  <a:pt x="5165" y="214"/>
                </a:lnTo>
                <a:lnTo>
                  <a:pt x="5165" y="243"/>
                </a:lnTo>
                <a:lnTo>
                  <a:pt x="5171" y="243"/>
                </a:lnTo>
                <a:lnTo>
                  <a:pt x="5173" y="258"/>
                </a:lnTo>
                <a:lnTo>
                  <a:pt x="5173" y="276"/>
                </a:lnTo>
                <a:lnTo>
                  <a:pt x="5171" y="292"/>
                </a:lnTo>
                <a:lnTo>
                  <a:pt x="5173" y="309"/>
                </a:lnTo>
                <a:lnTo>
                  <a:pt x="5178" y="320"/>
                </a:lnTo>
                <a:lnTo>
                  <a:pt x="5185" y="220"/>
                </a:lnTo>
                <a:lnTo>
                  <a:pt x="5191" y="220"/>
                </a:lnTo>
                <a:lnTo>
                  <a:pt x="5193" y="203"/>
                </a:lnTo>
                <a:lnTo>
                  <a:pt x="5193" y="181"/>
                </a:lnTo>
                <a:lnTo>
                  <a:pt x="5191" y="158"/>
                </a:lnTo>
                <a:lnTo>
                  <a:pt x="5191" y="132"/>
                </a:lnTo>
                <a:lnTo>
                  <a:pt x="5191" y="111"/>
                </a:lnTo>
                <a:lnTo>
                  <a:pt x="5202" y="114"/>
                </a:lnTo>
                <a:lnTo>
                  <a:pt x="5194" y="327"/>
                </a:lnTo>
                <a:lnTo>
                  <a:pt x="5194" y="340"/>
                </a:lnTo>
                <a:lnTo>
                  <a:pt x="5193" y="356"/>
                </a:lnTo>
                <a:lnTo>
                  <a:pt x="5193" y="374"/>
                </a:lnTo>
                <a:lnTo>
                  <a:pt x="5193" y="392"/>
                </a:lnTo>
                <a:lnTo>
                  <a:pt x="5194" y="407"/>
                </a:lnTo>
                <a:lnTo>
                  <a:pt x="5198" y="416"/>
                </a:lnTo>
                <a:lnTo>
                  <a:pt x="5200" y="403"/>
                </a:lnTo>
                <a:lnTo>
                  <a:pt x="5202" y="385"/>
                </a:lnTo>
                <a:lnTo>
                  <a:pt x="5207" y="365"/>
                </a:lnTo>
                <a:lnTo>
                  <a:pt x="5211" y="349"/>
                </a:lnTo>
                <a:lnTo>
                  <a:pt x="5214" y="340"/>
                </a:lnTo>
                <a:lnTo>
                  <a:pt x="5216" y="338"/>
                </a:lnTo>
                <a:lnTo>
                  <a:pt x="5216" y="336"/>
                </a:lnTo>
                <a:lnTo>
                  <a:pt x="5216" y="336"/>
                </a:lnTo>
                <a:lnTo>
                  <a:pt x="5218" y="336"/>
                </a:lnTo>
                <a:lnTo>
                  <a:pt x="5220" y="336"/>
                </a:lnTo>
                <a:lnTo>
                  <a:pt x="5222" y="334"/>
                </a:lnTo>
                <a:lnTo>
                  <a:pt x="5222" y="356"/>
                </a:lnTo>
                <a:lnTo>
                  <a:pt x="5225" y="356"/>
                </a:lnTo>
                <a:lnTo>
                  <a:pt x="5231" y="291"/>
                </a:lnTo>
                <a:lnTo>
                  <a:pt x="5233" y="285"/>
                </a:lnTo>
                <a:lnTo>
                  <a:pt x="5236" y="276"/>
                </a:lnTo>
                <a:lnTo>
                  <a:pt x="5240" y="265"/>
                </a:lnTo>
                <a:lnTo>
                  <a:pt x="5238" y="254"/>
                </a:lnTo>
                <a:lnTo>
                  <a:pt x="5231" y="251"/>
                </a:lnTo>
                <a:lnTo>
                  <a:pt x="5231" y="243"/>
                </a:lnTo>
                <a:lnTo>
                  <a:pt x="5238" y="243"/>
                </a:lnTo>
                <a:lnTo>
                  <a:pt x="5251" y="103"/>
                </a:lnTo>
                <a:lnTo>
                  <a:pt x="5258" y="103"/>
                </a:lnTo>
                <a:lnTo>
                  <a:pt x="5251" y="280"/>
                </a:lnTo>
                <a:lnTo>
                  <a:pt x="5254" y="280"/>
                </a:lnTo>
                <a:lnTo>
                  <a:pt x="5254" y="291"/>
                </a:lnTo>
                <a:lnTo>
                  <a:pt x="5258" y="291"/>
                </a:lnTo>
                <a:lnTo>
                  <a:pt x="5260" y="301"/>
                </a:lnTo>
                <a:lnTo>
                  <a:pt x="5262" y="314"/>
                </a:lnTo>
                <a:lnTo>
                  <a:pt x="5262" y="327"/>
                </a:lnTo>
                <a:lnTo>
                  <a:pt x="5265" y="334"/>
                </a:lnTo>
                <a:lnTo>
                  <a:pt x="5285" y="154"/>
                </a:lnTo>
                <a:lnTo>
                  <a:pt x="5294" y="154"/>
                </a:lnTo>
                <a:lnTo>
                  <a:pt x="5298" y="176"/>
                </a:lnTo>
                <a:lnTo>
                  <a:pt x="5298" y="178"/>
                </a:lnTo>
                <a:lnTo>
                  <a:pt x="5296" y="178"/>
                </a:lnTo>
                <a:lnTo>
                  <a:pt x="5296" y="178"/>
                </a:lnTo>
                <a:lnTo>
                  <a:pt x="5294" y="176"/>
                </a:lnTo>
                <a:lnTo>
                  <a:pt x="5294" y="178"/>
                </a:lnTo>
                <a:lnTo>
                  <a:pt x="5294" y="180"/>
                </a:lnTo>
                <a:lnTo>
                  <a:pt x="5298" y="180"/>
                </a:lnTo>
                <a:lnTo>
                  <a:pt x="5298" y="231"/>
                </a:lnTo>
                <a:lnTo>
                  <a:pt x="5302" y="231"/>
                </a:lnTo>
                <a:lnTo>
                  <a:pt x="5311" y="154"/>
                </a:lnTo>
                <a:lnTo>
                  <a:pt x="5298" y="151"/>
                </a:lnTo>
                <a:lnTo>
                  <a:pt x="5298" y="143"/>
                </a:lnTo>
                <a:lnTo>
                  <a:pt x="5303" y="141"/>
                </a:lnTo>
                <a:lnTo>
                  <a:pt x="5307" y="141"/>
                </a:lnTo>
                <a:lnTo>
                  <a:pt x="5311" y="140"/>
                </a:lnTo>
                <a:lnTo>
                  <a:pt x="5314" y="138"/>
                </a:lnTo>
                <a:lnTo>
                  <a:pt x="5318" y="136"/>
                </a:lnTo>
                <a:lnTo>
                  <a:pt x="5322" y="136"/>
                </a:lnTo>
                <a:lnTo>
                  <a:pt x="5322" y="154"/>
                </a:lnTo>
                <a:lnTo>
                  <a:pt x="5333" y="163"/>
                </a:lnTo>
                <a:lnTo>
                  <a:pt x="5345" y="178"/>
                </a:lnTo>
                <a:lnTo>
                  <a:pt x="5358" y="194"/>
                </a:lnTo>
                <a:lnTo>
                  <a:pt x="5369" y="211"/>
                </a:lnTo>
                <a:lnTo>
                  <a:pt x="5374" y="223"/>
                </a:lnTo>
                <a:lnTo>
                  <a:pt x="5378" y="223"/>
                </a:lnTo>
                <a:lnTo>
                  <a:pt x="5367" y="172"/>
                </a:lnTo>
                <a:lnTo>
                  <a:pt x="5354" y="127"/>
                </a:lnTo>
                <a:lnTo>
                  <a:pt x="5351" y="94"/>
                </a:lnTo>
                <a:lnTo>
                  <a:pt x="5343" y="76"/>
                </a:lnTo>
                <a:lnTo>
                  <a:pt x="5338" y="54"/>
                </a:lnTo>
                <a:lnTo>
                  <a:pt x="5345" y="54"/>
                </a:lnTo>
                <a:lnTo>
                  <a:pt x="5371" y="136"/>
                </a:lnTo>
                <a:lnTo>
                  <a:pt x="5371" y="151"/>
                </a:lnTo>
                <a:lnTo>
                  <a:pt x="5374" y="151"/>
                </a:lnTo>
                <a:lnTo>
                  <a:pt x="5378" y="180"/>
                </a:lnTo>
                <a:lnTo>
                  <a:pt x="5382" y="180"/>
                </a:lnTo>
                <a:lnTo>
                  <a:pt x="5382" y="176"/>
                </a:lnTo>
                <a:lnTo>
                  <a:pt x="5385" y="176"/>
                </a:lnTo>
                <a:lnTo>
                  <a:pt x="5394" y="180"/>
                </a:lnTo>
                <a:lnTo>
                  <a:pt x="5393" y="196"/>
                </a:lnTo>
                <a:lnTo>
                  <a:pt x="5391" y="214"/>
                </a:lnTo>
                <a:lnTo>
                  <a:pt x="5385" y="214"/>
                </a:lnTo>
                <a:lnTo>
                  <a:pt x="5385" y="218"/>
                </a:lnTo>
                <a:lnTo>
                  <a:pt x="5387" y="218"/>
                </a:lnTo>
                <a:lnTo>
                  <a:pt x="5387" y="218"/>
                </a:lnTo>
                <a:lnTo>
                  <a:pt x="5389" y="216"/>
                </a:lnTo>
                <a:lnTo>
                  <a:pt x="5389" y="218"/>
                </a:lnTo>
                <a:lnTo>
                  <a:pt x="5391" y="220"/>
                </a:lnTo>
                <a:lnTo>
                  <a:pt x="5391" y="243"/>
                </a:lnTo>
                <a:lnTo>
                  <a:pt x="5398" y="243"/>
                </a:lnTo>
                <a:lnTo>
                  <a:pt x="5396" y="232"/>
                </a:lnTo>
                <a:lnTo>
                  <a:pt x="5398" y="220"/>
                </a:lnTo>
                <a:lnTo>
                  <a:pt x="5398" y="203"/>
                </a:lnTo>
                <a:lnTo>
                  <a:pt x="5398" y="83"/>
                </a:lnTo>
                <a:lnTo>
                  <a:pt x="5405" y="83"/>
                </a:lnTo>
                <a:lnTo>
                  <a:pt x="5405" y="136"/>
                </a:lnTo>
                <a:lnTo>
                  <a:pt x="5411" y="136"/>
                </a:lnTo>
                <a:lnTo>
                  <a:pt x="5405" y="143"/>
                </a:lnTo>
                <a:lnTo>
                  <a:pt x="5411" y="154"/>
                </a:lnTo>
                <a:lnTo>
                  <a:pt x="5409" y="156"/>
                </a:lnTo>
                <a:lnTo>
                  <a:pt x="5407" y="156"/>
                </a:lnTo>
                <a:lnTo>
                  <a:pt x="5405" y="156"/>
                </a:lnTo>
                <a:lnTo>
                  <a:pt x="5405" y="158"/>
                </a:lnTo>
                <a:lnTo>
                  <a:pt x="5405" y="160"/>
                </a:lnTo>
                <a:lnTo>
                  <a:pt x="5411" y="160"/>
                </a:lnTo>
                <a:lnTo>
                  <a:pt x="5411" y="191"/>
                </a:lnTo>
                <a:lnTo>
                  <a:pt x="5414" y="191"/>
                </a:lnTo>
                <a:lnTo>
                  <a:pt x="5414" y="163"/>
                </a:lnTo>
                <a:lnTo>
                  <a:pt x="5422" y="163"/>
                </a:lnTo>
                <a:lnTo>
                  <a:pt x="5425" y="191"/>
                </a:lnTo>
                <a:lnTo>
                  <a:pt x="5433" y="218"/>
                </a:lnTo>
                <a:lnTo>
                  <a:pt x="5438" y="245"/>
                </a:lnTo>
                <a:lnTo>
                  <a:pt x="5442" y="274"/>
                </a:lnTo>
                <a:lnTo>
                  <a:pt x="5451" y="274"/>
                </a:lnTo>
                <a:lnTo>
                  <a:pt x="5453" y="289"/>
                </a:lnTo>
                <a:lnTo>
                  <a:pt x="5456" y="305"/>
                </a:lnTo>
                <a:lnTo>
                  <a:pt x="5462" y="314"/>
                </a:lnTo>
                <a:lnTo>
                  <a:pt x="5463" y="294"/>
                </a:lnTo>
                <a:lnTo>
                  <a:pt x="5465" y="276"/>
                </a:lnTo>
                <a:lnTo>
                  <a:pt x="5471" y="260"/>
                </a:lnTo>
                <a:lnTo>
                  <a:pt x="5471" y="227"/>
                </a:lnTo>
                <a:lnTo>
                  <a:pt x="5474" y="227"/>
                </a:lnTo>
                <a:lnTo>
                  <a:pt x="5474" y="191"/>
                </a:lnTo>
                <a:lnTo>
                  <a:pt x="5478" y="191"/>
                </a:lnTo>
                <a:lnTo>
                  <a:pt x="5480" y="174"/>
                </a:lnTo>
                <a:lnTo>
                  <a:pt x="5480" y="156"/>
                </a:lnTo>
                <a:lnTo>
                  <a:pt x="5480" y="138"/>
                </a:lnTo>
                <a:lnTo>
                  <a:pt x="5482" y="123"/>
                </a:lnTo>
                <a:lnTo>
                  <a:pt x="5485" y="123"/>
                </a:lnTo>
                <a:lnTo>
                  <a:pt x="5485" y="187"/>
                </a:lnTo>
                <a:lnTo>
                  <a:pt x="5494" y="187"/>
                </a:lnTo>
                <a:lnTo>
                  <a:pt x="5493" y="192"/>
                </a:lnTo>
                <a:lnTo>
                  <a:pt x="5493" y="196"/>
                </a:lnTo>
                <a:lnTo>
                  <a:pt x="5491" y="200"/>
                </a:lnTo>
                <a:lnTo>
                  <a:pt x="5491" y="203"/>
                </a:lnTo>
                <a:lnTo>
                  <a:pt x="5502" y="200"/>
                </a:lnTo>
                <a:lnTo>
                  <a:pt x="5498" y="207"/>
                </a:lnTo>
                <a:lnTo>
                  <a:pt x="5505" y="211"/>
                </a:lnTo>
                <a:lnTo>
                  <a:pt x="5505" y="223"/>
                </a:lnTo>
                <a:lnTo>
                  <a:pt x="5511" y="223"/>
                </a:lnTo>
                <a:lnTo>
                  <a:pt x="5511" y="231"/>
                </a:lnTo>
                <a:lnTo>
                  <a:pt x="5514" y="231"/>
                </a:lnTo>
                <a:lnTo>
                  <a:pt x="5514" y="243"/>
                </a:lnTo>
                <a:lnTo>
                  <a:pt x="5518" y="243"/>
                </a:lnTo>
                <a:lnTo>
                  <a:pt x="5518" y="254"/>
                </a:lnTo>
                <a:lnTo>
                  <a:pt x="5522" y="254"/>
                </a:lnTo>
                <a:lnTo>
                  <a:pt x="5522" y="267"/>
                </a:lnTo>
                <a:lnTo>
                  <a:pt x="5525" y="267"/>
                </a:lnTo>
                <a:lnTo>
                  <a:pt x="5525" y="283"/>
                </a:lnTo>
                <a:lnTo>
                  <a:pt x="5531" y="283"/>
                </a:lnTo>
                <a:lnTo>
                  <a:pt x="5534" y="320"/>
                </a:lnTo>
                <a:lnTo>
                  <a:pt x="5538" y="320"/>
                </a:lnTo>
                <a:lnTo>
                  <a:pt x="5540" y="331"/>
                </a:lnTo>
                <a:lnTo>
                  <a:pt x="5540" y="345"/>
                </a:lnTo>
                <a:lnTo>
                  <a:pt x="5540" y="361"/>
                </a:lnTo>
                <a:lnTo>
                  <a:pt x="5542" y="374"/>
                </a:lnTo>
                <a:lnTo>
                  <a:pt x="5545" y="383"/>
                </a:lnTo>
                <a:lnTo>
                  <a:pt x="5545" y="361"/>
                </a:lnTo>
                <a:lnTo>
                  <a:pt x="5545" y="338"/>
                </a:lnTo>
                <a:lnTo>
                  <a:pt x="5545" y="318"/>
                </a:lnTo>
                <a:lnTo>
                  <a:pt x="5545" y="303"/>
                </a:lnTo>
                <a:lnTo>
                  <a:pt x="5547" y="303"/>
                </a:lnTo>
                <a:lnTo>
                  <a:pt x="5547" y="301"/>
                </a:lnTo>
                <a:lnTo>
                  <a:pt x="5549" y="300"/>
                </a:lnTo>
                <a:lnTo>
                  <a:pt x="5551" y="296"/>
                </a:lnTo>
                <a:lnTo>
                  <a:pt x="5551" y="291"/>
                </a:lnTo>
                <a:lnTo>
                  <a:pt x="5545" y="291"/>
                </a:lnTo>
                <a:lnTo>
                  <a:pt x="5545" y="271"/>
                </a:lnTo>
                <a:lnTo>
                  <a:pt x="5542" y="271"/>
                </a:lnTo>
                <a:lnTo>
                  <a:pt x="5540" y="269"/>
                </a:lnTo>
                <a:lnTo>
                  <a:pt x="5540" y="265"/>
                </a:lnTo>
                <a:lnTo>
                  <a:pt x="5540" y="263"/>
                </a:lnTo>
                <a:lnTo>
                  <a:pt x="5538" y="260"/>
                </a:lnTo>
                <a:lnTo>
                  <a:pt x="5538" y="254"/>
                </a:lnTo>
                <a:lnTo>
                  <a:pt x="5545" y="260"/>
                </a:lnTo>
                <a:lnTo>
                  <a:pt x="5545" y="247"/>
                </a:lnTo>
                <a:lnTo>
                  <a:pt x="5558" y="251"/>
                </a:lnTo>
                <a:lnTo>
                  <a:pt x="5560" y="263"/>
                </a:lnTo>
                <a:lnTo>
                  <a:pt x="5563" y="274"/>
                </a:lnTo>
                <a:lnTo>
                  <a:pt x="5565" y="283"/>
                </a:lnTo>
                <a:lnTo>
                  <a:pt x="5565" y="307"/>
                </a:lnTo>
                <a:lnTo>
                  <a:pt x="5578" y="311"/>
                </a:lnTo>
                <a:lnTo>
                  <a:pt x="5578" y="314"/>
                </a:lnTo>
                <a:lnTo>
                  <a:pt x="5574" y="321"/>
                </a:lnTo>
                <a:lnTo>
                  <a:pt x="5573" y="334"/>
                </a:lnTo>
                <a:lnTo>
                  <a:pt x="5573" y="349"/>
                </a:lnTo>
                <a:lnTo>
                  <a:pt x="5574" y="360"/>
                </a:lnTo>
                <a:lnTo>
                  <a:pt x="5578" y="360"/>
                </a:lnTo>
                <a:lnTo>
                  <a:pt x="5585" y="463"/>
                </a:lnTo>
                <a:lnTo>
                  <a:pt x="5594" y="463"/>
                </a:lnTo>
                <a:lnTo>
                  <a:pt x="5596" y="429"/>
                </a:lnTo>
                <a:lnTo>
                  <a:pt x="5598" y="391"/>
                </a:lnTo>
                <a:lnTo>
                  <a:pt x="5598" y="351"/>
                </a:lnTo>
                <a:lnTo>
                  <a:pt x="5598" y="307"/>
                </a:lnTo>
                <a:lnTo>
                  <a:pt x="5594" y="307"/>
                </a:lnTo>
                <a:lnTo>
                  <a:pt x="5594" y="283"/>
                </a:lnTo>
                <a:lnTo>
                  <a:pt x="5591" y="283"/>
                </a:lnTo>
                <a:lnTo>
                  <a:pt x="5585" y="254"/>
                </a:lnTo>
                <a:lnTo>
                  <a:pt x="5591" y="254"/>
                </a:lnTo>
                <a:lnTo>
                  <a:pt x="5591" y="260"/>
                </a:lnTo>
                <a:lnTo>
                  <a:pt x="5596" y="267"/>
                </a:lnTo>
                <a:lnTo>
                  <a:pt x="5600" y="274"/>
                </a:lnTo>
                <a:lnTo>
                  <a:pt x="5600" y="283"/>
                </a:lnTo>
                <a:lnTo>
                  <a:pt x="5602" y="296"/>
                </a:lnTo>
                <a:lnTo>
                  <a:pt x="5605" y="296"/>
                </a:lnTo>
                <a:lnTo>
                  <a:pt x="5605" y="320"/>
                </a:lnTo>
                <a:lnTo>
                  <a:pt x="5611" y="320"/>
                </a:lnTo>
                <a:lnTo>
                  <a:pt x="5611" y="334"/>
                </a:lnTo>
                <a:lnTo>
                  <a:pt x="5614" y="334"/>
                </a:lnTo>
                <a:lnTo>
                  <a:pt x="5616" y="349"/>
                </a:lnTo>
                <a:lnTo>
                  <a:pt x="5616" y="361"/>
                </a:lnTo>
                <a:lnTo>
                  <a:pt x="5616" y="372"/>
                </a:lnTo>
                <a:lnTo>
                  <a:pt x="5622" y="383"/>
                </a:lnTo>
                <a:lnTo>
                  <a:pt x="5623" y="352"/>
                </a:lnTo>
                <a:lnTo>
                  <a:pt x="5625" y="321"/>
                </a:lnTo>
                <a:lnTo>
                  <a:pt x="5627" y="291"/>
                </a:lnTo>
                <a:lnTo>
                  <a:pt x="5622" y="263"/>
                </a:lnTo>
                <a:lnTo>
                  <a:pt x="5622" y="236"/>
                </a:lnTo>
                <a:lnTo>
                  <a:pt x="5618" y="236"/>
                </a:lnTo>
                <a:lnTo>
                  <a:pt x="5614" y="211"/>
                </a:lnTo>
                <a:lnTo>
                  <a:pt x="5605" y="207"/>
                </a:lnTo>
                <a:lnTo>
                  <a:pt x="5594" y="187"/>
                </a:lnTo>
                <a:lnTo>
                  <a:pt x="5605" y="187"/>
                </a:lnTo>
                <a:lnTo>
                  <a:pt x="5605" y="183"/>
                </a:lnTo>
                <a:lnTo>
                  <a:pt x="5596" y="172"/>
                </a:lnTo>
                <a:lnTo>
                  <a:pt x="5587" y="158"/>
                </a:lnTo>
                <a:lnTo>
                  <a:pt x="5582" y="143"/>
                </a:lnTo>
                <a:lnTo>
                  <a:pt x="5594" y="143"/>
                </a:lnTo>
                <a:lnTo>
                  <a:pt x="5596" y="151"/>
                </a:lnTo>
                <a:lnTo>
                  <a:pt x="5600" y="156"/>
                </a:lnTo>
                <a:lnTo>
                  <a:pt x="5603" y="161"/>
                </a:lnTo>
                <a:lnTo>
                  <a:pt x="5607" y="165"/>
                </a:lnTo>
                <a:lnTo>
                  <a:pt x="5611" y="171"/>
                </a:lnTo>
                <a:lnTo>
                  <a:pt x="5611" y="180"/>
                </a:lnTo>
                <a:lnTo>
                  <a:pt x="5614" y="180"/>
                </a:lnTo>
                <a:lnTo>
                  <a:pt x="5614" y="187"/>
                </a:lnTo>
                <a:lnTo>
                  <a:pt x="5622" y="191"/>
                </a:lnTo>
                <a:lnTo>
                  <a:pt x="5625" y="211"/>
                </a:lnTo>
                <a:lnTo>
                  <a:pt x="5631" y="211"/>
                </a:lnTo>
                <a:lnTo>
                  <a:pt x="5634" y="227"/>
                </a:lnTo>
                <a:lnTo>
                  <a:pt x="5638" y="227"/>
                </a:lnTo>
                <a:lnTo>
                  <a:pt x="5638" y="240"/>
                </a:lnTo>
                <a:lnTo>
                  <a:pt x="5642" y="240"/>
                </a:lnTo>
                <a:lnTo>
                  <a:pt x="5642" y="260"/>
                </a:lnTo>
                <a:lnTo>
                  <a:pt x="5645" y="260"/>
                </a:lnTo>
                <a:lnTo>
                  <a:pt x="5654" y="311"/>
                </a:lnTo>
                <a:lnTo>
                  <a:pt x="5658" y="311"/>
                </a:lnTo>
                <a:lnTo>
                  <a:pt x="5660" y="267"/>
                </a:lnTo>
                <a:lnTo>
                  <a:pt x="5663" y="223"/>
                </a:lnTo>
                <a:lnTo>
                  <a:pt x="5665" y="176"/>
                </a:lnTo>
                <a:lnTo>
                  <a:pt x="5658" y="176"/>
                </a:lnTo>
                <a:lnTo>
                  <a:pt x="5654" y="156"/>
                </a:lnTo>
                <a:lnTo>
                  <a:pt x="5645" y="141"/>
                </a:lnTo>
                <a:lnTo>
                  <a:pt x="5636" y="127"/>
                </a:lnTo>
                <a:lnTo>
                  <a:pt x="5627" y="112"/>
                </a:lnTo>
                <a:lnTo>
                  <a:pt x="5622" y="94"/>
                </a:lnTo>
                <a:lnTo>
                  <a:pt x="5631" y="94"/>
                </a:lnTo>
                <a:lnTo>
                  <a:pt x="5634" y="107"/>
                </a:lnTo>
                <a:lnTo>
                  <a:pt x="5642" y="111"/>
                </a:lnTo>
                <a:lnTo>
                  <a:pt x="5654" y="134"/>
                </a:lnTo>
                <a:lnTo>
                  <a:pt x="5662" y="160"/>
                </a:lnTo>
                <a:lnTo>
                  <a:pt x="5665" y="160"/>
                </a:lnTo>
                <a:lnTo>
                  <a:pt x="5665" y="87"/>
                </a:lnTo>
                <a:lnTo>
                  <a:pt x="5671" y="87"/>
                </a:lnTo>
                <a:lnTo>
                  <a:pt x="5671" y="54"/>
                </a:lnTo>
                <a:lnTo>
                  <a:pt x="5674" y="54"/>
                </a:lnTo>
                <a:lnTo>
                  <a:pt x="5676" y="51"/>
                </a:lnTo>
                <a:lnTo>
                  <a:pt x="5676" y="47"/>
                </a:lnTo>
                <a:lnTo>
                  <a:pt x="5676" y="43"/>
                </a:lnTo>
                <a:lnTo>
                  <a:pt x="5678" y="40"/>
                </a:lnTo>
                <a:lnTo>
                  <a:pt x="5680" y="40"/>
                </a:lnTo>
                <a:lnTo>
                  <a:pt x="5680" y="41"/>
                </a:lnTo>
                <a:lnTo>
                  <a:pt x="5680" y="41"/>
                </a:lnTo>
                <a:lnTo>
                  <a:pt x="5680" y="41"/>
                </a:lnTo>
                <a:lnTo>
                  <a:pt x="5682" y="41"/>
                </a:lnTo>
                <a:lnTo>
                  <a:pt x="5682" y="43"/>
                </a:lnTo>
                <a:lnTo>
                  <a:pt x="5685" y="43"/>
                </a:lnTo>
                <a:lnTo>
                  <a:pt x="5682" y="87"/>
                </a:lnTo>
                <a:lnTo>
                  <a:pt x="5678" y="87"/>
                </a:lnTo>
                <a:lnTo>
                  <a:pt x="5682" y="107"/>
                </a:lnTo>
                <a:lnTo>
                  <a:pt x="5689" y="111"/>
                </a:lnTo>
                <a:lnTo>
                  <a:pt x="5693" y="114"/>
                </a:lnTo>
                <a:lnTo>
                  <a:pt x="5698" y="118"/>
                </a:lnTo>
                <a:lnTo>
                  <a:pt x="5703" y="121"/>
                </a:lnTo>
                <a:lnTo>
                  <a:pt x="5711" y="123"/>
                </a:lnTo>
                <a:lnTo>
                  <a:pt x="5711" y="120"/>
                </a:lnTo>
                <a:lnTo>
                  <a:pt x="5722" y="111"/>
                </a:lnTo>
                <a:lnTo>
                  <a:pt x="5722" y="94"/>
                </a:lnTo>
                <a:lnTo>
                  <a:pt x="5734" y="94"/>
                </a:lnTo>
                <a:lnTo>
                  <a:pt x="5734" y="103"/>
                </a:lnTo>
                <a:lnTo>
                  <a:pt x="5731" y="103"/>
                </a:lnTo>
                <a:lnTo>
                  <a:pt x="5731" y="107"/>
                </a:lnTo>
                <a:lnTo>
                  <a:pt x="5734" y="107"/>
                </a:lnTo>
                <a:lnTo>
                  <a:pt x="5733" y="109"/>
                </a:lnTo>
                <a:lnTo>
                  <a:pt x="5733" y="109"/>
                </a:lnTo>
                <a:lnTo>
                  <a:pt x="5733" y="109"/>
                </a:lnTo>
                <a:lnTo>
                  <a:pt x="5731" y="109"/>
                </a:lnTo>
                <a:lnTo>
                  <a:pt x="5731" y="111"/>
                </a:lnTo>
                <a:lnTo>
                  <a:pt x="5731" y="140"/>
                </a:lnTo>
                <a:lnTo>
                  <a:pt x="5725" y="140"/>
                </a:lnTo>
                <a:lnTo>
                  <a:pt x="5731" y="151"/>
                </a:lnTo>
                <a:lnTo>
                  <a:pt x="5725" y="151"/>
                </a:lnTo>
                <a:lnTo>
                  <a:pt x="5725" y="154"/>
                </a:lnTo>
                <a:lnTo>
                  <a:pt x="5731" y="154"/>
                </a:lnTo>
                <a:lnTo>
                  <a:pt x="5731" y="163"/>
                </a:lnTo>
                <a:lnTo>
                  <a:pt x="5738" y="167"/>
                </a:lnTo>
                <a:lnTo>
                  <a:pt x="5751" y="203"/>
                </a:lnTo>
                <a:lnTo>
                  <a:pt x="5754" y="203"/>
                </a:lnTo>
                <a:lnTo>
                  <a:pt x="5756" y="176"/>
                </a:lnTo>
                <a:lnTo>
                  <a:pt x="5760" y="152"/>
                </a:lnTo>
                <a:lnTo>
                  <a:pt x="5765" y="131"/>
                </a:lnTo>
                <a:lnTo>
                  <a:pt x="5771" y="107"/>
                </a:lnTo>
                <a:lnTo>
                  <a:pt x="5782" y="103"/>
                </a:lnTo>
                <a:lnTo>
                  <a:pt x="5782" y="94"/>
                </a:lnTo>
                <a:lnTo>
                  <a:pt x="5794" y="100"/>
                </a:lnTo>
                <a:lnTo>
                  <a:pt x="5791" y="123"/>
                </a:lnTo>
                <a:lnTo>
                  <a:pt x="5785" y="123"/>
                </a:lnTo>
                <a:lnTo>
                  <a:pt x="5785" y="160"/>
                </a:lnTo>
                <a:lnTo>
                  <a:pt x="5782" y="160"/>
                </a:lnTo>
                <a:lnTo>
                  <a:pt x="5778" y="207"/>
                </a:lnTo>
                <a:lnTo>
                  <a:pt x="5774" y="207"/>
                </a:lnTo>
                <a:lnTo>
                  <a:pt x="5774" y="243"/>
                </a:lnTo>
                <a:lnTo>
                  <a:pt x="5771" y="243"/>
                </a:lnTo>
                <a:lnTo>
                  <a:pt x="5774" y="300"/>
                </a:lnTo>
                <a:lnTo>
                  <a:pt x="5778" y="300"/>
                </a:lnTo>
                <a:lnTo>
                  <a:pt x="5780" y="312"/>
                </a:lnTo>
                <a:lnTo>
                  <a:pt x="5780" y="323"/>
                </a:lnTo>
                <a:lnTo>
                  <a:pt x="5780" y="334"/>
                </a:lnTo>
                <a:lnTo>
                  <a:pt x="5785" y="343"/>
                </a:lnTo>
                <a:lnTo>
                  <a:pt x="5783" y="314"/>
                </a:lnTo>
                <a:lnTo>
                  <a:pt x="5778" y="287"/>
                </a:lnTo>
                <a:lnTo>
                  <a:pt x="5774" y="260"/>
                </a:lnTo>
                <a:lnTo>
                  <a:pt x="5776" y="260"/>
                </a:lnTo>
                <a:lnTo>
                  <a:pt x="5776" y="261"/>
                </a:lnTo>
                <a:lnTo>
                  <a:pt x="5776" y="261"/>
                </a:lnTo>
                <a:lnTo>
                  <a:pt x="5776" y="261"/>
                </a:lnTo>
                <a:lnTo>
                  <a:pt x="5776" y="261"/>
                </a:lnTo>
                <a:lnTo>
                  <a:pt x="5778" y="263"/>
                </a:lnTo>
                <a:lnTo>
                  <a:pt x="5791" y="260"/>
                </a:lnTo>
                <a:lnTo>
                  <a:pt x="5791" y="263"/>
                </a:lnTo>
                <a:lnTo>
                  <a:pt x="5796" y="276"/>
                </a:lnTo>
                <a:lnTo>
                  <a:pt x="5802" y="292"/>
                </a:lnTo>
                <a:lnTo>
                  <a:pt x="5807" y="311"/>
                </a:lnTo>
                <a:lnTo>
                  <a:pt x="5811" y="327"/>
                </a:lnTo>
                <a:lnTo>
                  <a:pt x="5811" y="351"/>
                </a:lnTo>
                <a:lnTo>
                  <a:pt x="5814" y="351"/>
                </a:lnTo>
                <a:lnTo>
                  <a:pt x="5814" y="309"/>
                </a:lnTo>
                <a:lnTo>
                  <a:pt x="5818" y="267"/>
                </a:lnTo>
                <a:lnTo>
                  <a:pt x="5825" y="225"/>
                </a:lnTo>
                <a:lnTo>
                  <a:pt x="5834" y="191"/>
                </a:lnTo>
                <a:lnTo>
                  <a:pt x="5842" y="140"/>
                </a:lnTo>
                <a:lnTo>
                  <a:pt x="5845" y="140"/>
                </a:lnTo>
                <a:lnTo>
                  <a:pt x="5847" y="138"/>
                </a:lnTo>
                <a:lnTo>
                  <a:pt x="5849" y="136"/>
                </a:lnTo>
                <a:lnTo>
                  <a:pt x="5849" y="136"/>
                </a:lnTo>
                <a:lnTo>
                  <a:pt x="5849" y="136"/>
                </a:lnTo>
                <a:lnTo>
                  <a:pt x="5851" y="136"/>
                </a:lnTo>
                <a:lnTo>
                  <a:pt x="5854" y="136"/>
                </a:lnTo>
                <a:lnTo>
                  <a:pt x="5853" y="161"/>
                </a:lnTo>
                <a:lnTo>
                  <a:pt x="5853" y="192"/>
                </a:lnTo>
                <a:lnTo>
                  <a:pt x="5851" y="223"/>
                </a:lnTo>
                <a:lnTo>
                  <a:pt x="5849" y="245"/>
                </a:lnTo>
                <a:lnTo>
                  <a:pt x="5849" y="272"/>
                </a:lnTo>
                <a:lnTo>
                  <a:pt x="5853" y="303"/>
                </a:lnTo>
                <a:lnTo>
                  <a:pt x="5858" y="334"/>
                </a:lnTo>
                <a:lnTo>
                  <a:pt x="5863" y="363"/>
                </a:lnTo>
                <a:lnTo>
                  <a:pt x="5871" y="387"/>
                </a:lnTo>
                <a:lnTo>
                  <a:pt x="5873" y="401"/>
                </a:lnTo>
                <a:lnTo>
                  <a:pt x="5873" y="420"/>
                </a:lnTo>
                <a:lnTo>
                  <a:pt x="5873" y="436"/>
                </a:lnTo>
                <a:lnTo>
                  <a:pt x="5873" y="452"/>
                </a:lnTo>
                <a:lnTo>
                  <a:pt x="5878" y="463"/>
                </a:lnTo>
                <a:lnTo>
                  <a:pt x="5885" y="347"/>
                </a:lnTo>
                <a:lnTo>
                  <a:pt x="5882" y="347"/>
                </a:lnTo>
                <a:lnTo>
                  <a:pt x="5882" y="300"/>
                </a:lnTo>
                <a:lnTo>
                  <a:pt x="5874" y="280"/>
                </a:lnTo>
                <a:lnTo>
                  <a:pt x="5871" y="260"/>
                </a:lnTo>
                <a:lnTo>
                  <a:pt x="5882" y="263"/>
                </a:lnTo>
                <a:lnTo>
                  <a:pt x="5883" y="274"/>
                </a:lnTo>
                <a:lnTo>
                  <a:pt x="5889" y="289"/>
                </a:lnTo>
                <a:lnTo>
                  <a:pt x="5893" y="305"/>
                </a:lnTo>
                <a:lnTo>
                  <a:pt x="5898" y="320"/>
                </a:lnTo>
                <a:lnTo>
                  <a:pt x="5902" y="327"/>
                </a:lnTo>
                <a:lnTo>
                  <a:pt x="5902" y="320"/>
                </a:lnTo>
                <a:lnTo>
                  <a:pt x="5905" y="311"/>
                </a:lnTo>
                <a:lnTo>
                  <a:pt x="5907" y="296"/>
                </a:lnTo>
                <a:lnTo>
                  <a:pt x="5907" y="276"/>
                </a:lnTo>
                <a:lnTo>
                  <a:pt x="5907" y="260"/>
                </a:lnTo>
                <a:lnTo>
                  <a:pt x="5905" y="247"/>
                </a:lnTo>
                <a:lnTo>
                  <a:pt x="5902" y="247"/>
                </a:lnTo>
                <a:lnTo>
                  <a:pt x="5902" y="183"/>
                </a:lnTo>
                <a:lnTo>
                  <a:pt x="5898" y="183"/>
                </a:lnTo>
                <a:lnTo>
                  <a:pt x="5898" y="160"/>
                </a:lnTo>
                <a:lnTo>
                  <a:pt x="5894" y="160"/>
                </a:lnTo>
                <a:lnTo>
                  <a:pt x="5894" y="136"/>
                </a:lnTo>
                <a:lnTo>
                  <a:pt x="5891" y="136"/>
                </a:lnTo>
                <a:lnTo>
                  <a:pt x="5891" y="114"/>
                </a:lnTo>
                <a:lnTo>
                  <a:pt x="5885" y="114"/>
                </a:lnTo>
                <a:lnTo>
                  <a:pt x="5885" y="87"/>
                </a:lnTo>
                <a:lnTo>
                  <a:pt x="5882" y="87"/>
                </a:lnTo>
                <a:lnTo>
                  <a:pt x="5878" y="63"/>
                </a:lnTo>
                <a:lnTo>
                  <a:pt x="5891" y="67"/>
                </a:lnTo>
                <a:lnTo>
                  <a:pt x="5918" y="214"/>
                </a:lnTo>
                <a:lnTo>
                  <a:pt x="5920" y="227"/>
                </a:lnTo>
                <a:lnTo>
                  <a:pt x="5918" y="238"/>
                </a:lnTo>
                <a:lnTo>
                  <a:pt x="5918" y="247"/>
                </a:lnTo>
                <a:lnTo>
                  <a:pt x="5922" y="254"/>
                </a:lnTo>
                <a:lnTo>
                  <a:pt x="5934" y="163"/>
                </a:lnTo>
                <a:lnTo>
                  <a:pt x="5943" y="131"/>
                </a:lnTo>
                <a:lnTo>
                  <a:pt x="5951" y="94"/>
                </a:lnTo>
                <a:lnTo>
                  <a:pt x="5962" y="100"/>
                </a:lnTo>
                <a:lnTo>
                  <a:pt x="5960" y="109"/>
                </a:lnTo>
                <a:lnTo>
                  <a:pt x="5954" y="123"/>
                </a:lnTo>
                <a:lnTo>
                  <a:pt x="5951" y="141"/>
                </a:lnTo>
                <a:lnTo>
                  <a:pt x="5947" y="160"/>
                </a:lnTo>
                <a:lnTo>
                  <a:pt x="5945" y="178"/>
                </a:lnTo>
                <a:lnTo>
                  <a:pt x="5943" y="191"/>
                </a:lnTo>
                <a:lnTo>
                  <a:pt x="5945" y="200"/>
                </a:lnTo>
                <a:lnTo>
                  <a:pt x="5947" y="191"/>
                </a:lnTo>
                <a:lnTo>
                  <a:pt x="5947" y="185"/>
                </a:lnTo>
                <a:lnTo>
                  <a:pt x="5949" y="180"/>
                </a:lnTo>
                <a:lnTo>
                  <a:pt x="5953" y="176"/>
                </a:lnTo>
                <a:lnTo>
                  <a:pt x="5956" y="172"/>
                </a:lnTo>
                <a:lnTo>
                  <a:pt x="5962" y="171"/>
                </a:lnTo>
                <a:lnTo>
                  <a:pt x="5962" y="211"/>
                </a:lnTo>
                <a:lnTo>
                  <a:pt x="5965" y="211"/>
                </a:lnTo>
                <a:lnTo>
                  <a:pt x="5965" y="203"/>
                </a:lnTo>
                <a:lnTo>
                  <a:pt x="5978" y="192"/>
                </a:lnTo>
                <a:lnTo>
                  <a:pt x="5987" y="178"/>
                </a:lnTo>
                <a:lnTo>
                  <a:pt x="5998" y="167"/>
                </a:lnTo>
                <a:lnTo>
                  <a:pt x="5998" y="183"/>
                </a:lnTo>
                <a:lnTo>
                  <a:pt x="5987" y="194"/>
                </a:lnTo>
                <a:lnTo>
                  <a:pt x="5980" y="209"/>
                </a:lnTo>
                <a:lnTo>
                  <a:pt x="5971" y="223"/>
                </a:lnTo>
                <a:lnTo>
                  <a:pt x="5962" y="236"/>
                </a:lnTo>
                <a:lnTo>
                  <a:pt x="5982" y="307"/>
                </a:lnTo>
                <a:lnTo>
                  <a:pt x="5985" y="307"/>
                </a:lnTo>
                <a:lnTo>
                  <a:pt x="5987" y="292"/>
                </a:lnTo>
                <a:lnTo>
                  <a:pt x="5991" y="283"/>
                </a:lnTo>
                <a:lnTo>
                  <a:pt x="5994" y="274"/>
                </a:lnTo>
                <a:lnTo>
                  <a:pt x="5994" y="254"/>
                </a:lnTo>
                <a:lnTo>
                  <a:pt x="5998" y="254"/>
                </a:lnTo>
                <a:lnTo>
                  <a:pt x="5998" y="654"/>
                </a:lnTo>
                <a:lnTo>
                  <a:pt x="0" y="654"/>
                </a:lnTo>
                <a:lnTo>
                  <a:pt x="0" y="247"/>
                </a:lnTo>
                <a:lnTo>
                  <a:pt x="2" y="247"/>
                </a:lnTo>
                <a:lnTo>
                  <a:pt x="2" y="254"/>
                </a:lnTo>
                <a:lnTo>
                  <a:pt x="5" y="254"/>
                </a:lnTo>
                <a:lnTo>
                  <a:pt x="5" y="271"/>
                </a:lnTo>
                <a:lnTo>
                  <a:pt x="11" y="271"/>
                </a:lnTo>
                <a:lnTo>
                  <a:pt x="14" y="307"/>
                </a:lnTo>
                <a:lnTo>
                  <a:pt x="25" y="307"/>
                </a:lnTo>
                <a:lnTo>
                  <a:pt x="25" y="323"/>
                </a:lnTo>
                <a:lnTo>
                  <a:pt x="31" y="323"/>
                </a:lnTo>
                <a:lnTo>
                  <a:pt x="31" y="403"/>
                </a:lnTo>
                <a:lnTo>
                  <a:pt x="34" y="403"/>
                </a:lnTo>
                <a:lnTo>
                  <a:pt x="34" y="434"/>
                </a:lnTo>
                <a:lnTo>
                  <a:pt x="38" y="434"/>
                </a:lnTo>
                <a:lnTo>
                  <a:pt x="42" y="300"/>
                </a:lnTo>
                <a:lnTo>
                  <a:pt x="38" y="283"/>
                </a:lnTo>
                <a:lnTo>
                  <a:pt x="33" y="269"/>
                </a:lnTo>
                <a:lnTo>
                  <a:pt x="31" y="251"/>
                </a:lnTo>
                <a:lnTo>
                  <a:pt x="34" y="251"/>
                </a:lnTo>
                <a:lnTo>
                  <a:pt x="34" y="254"/>
                </a:lnTo>
                <a:lnTo>
                  <a:pt x="38" y="254"/>
                </a:lnTo>
                <a:lnTo>
                  <a:pt x="42" y="267"/>
                </a:lnTo>
                <a:lnTo>
                  <a:pt x="45" y="278"/>
                </a:lnTo>
                <a:lnTo>
                  <a:pt x="51" y="287"/>
                </a:lnTo>
                <a:lnTo>
                  <a:pt x="54" y="207"/>
                </a:lnTo>
                <a:lnTo>
                  <a:pt x="45" y="203"/>
                </a:lnTo>
                <a:lnTo>
                  <a:pt x="42" y="187"/>
                </a:lnTo>
                <a:lnTo>
                  <a:pt x="51" y="187"/>
                </a:lnTo>
                <a:lnTo>
                  <a:pt x="45" y="174"/>
                </a:lnTo>
                <a:lnTo>
                  <a:pt x="42" y="161"/>
                </a:lnTo>
                <a:lnTo>
                  <a:pt x="38" y="147"/>
                </a:lnTo>
                <a:lnTo>
                  <a:pt x="43" y="149"/>
                </a:lnTo>
                <a:lnTo>
                  <a:pt x="47" y="151"/>
                </a:lnTo>
                <a:lnTo>
                  <a:pt x="47" y="151"/>
                </a:lnTo>
                <a:lnTo>
                  <a:pt x="49" y="152"/>
                </a:lnTo>
                <a:lnTo>
                  <a:pt x="47" y="154"/>
                </a:lnTo>
                <a:lnTo>
                  <a:pt x="47" y="156"/>
                </a:lnTo>
                <a:lnTo>
                  <a:pt x="47" y="158"/>
                </a:lnTo>
                <a:lnTo>
                  <a:pt x="49" y="160"/>
                </a:lnTo>
                <a:lnTo>
                  <a:pt x="51" y="163"/>
                </a:lnTo>
                <a:lnTo>
                  <a:pt x="54" y="163"/>
                </a:lnTo>
                <a:lnTo>
                  <a:pt x="51" y="123"/>
                </a:lnTo>
                <a:lnTo>
                  <a:pt x="62" y="123"/>
                </a:lnTo>
                <a:lnTo>
                  <a:pt x="65" y="147"/>
                </a:lnTo>
                <a:lnTo>
                  <a:pt x="71" y="167"/>
                </a:lnTo>
                <a:lnTo>
                  <a:pt x="71" y="203"/>
                </a:lnTo>
                <a:lnTo>
                  <a:pt x="74" y="203"/>
                </a:lnTo>
                <a:lnTo>
                  <a:pt x="74" y="231"/>
                </a:lnTo>
                <a:lnTo>
                  <a:pt x="78" y="231"/>
                </a:lnTo>
                <a:lnTo>
                  <a:pt x="78" y="240"/>
                </a:lnTo>
                <a:lnTo>
                  <a:pt x="82" y="240"/>
                </a:lnTo>
                <a:lnTo>
                  <a:pt x="85" y="263"/>
                </a:lnTo>
                <a:lnTo>
                  <a:pt x="91" y="263"/>
                </a:lnTo>
                <a:lnTo>
                  <a:pt x="91" y="231"/>
                </a:lnTo>
                <a:lnTo>
                  <a:pt x="93" y="201"/>
                </a:lnTo>
                <a:lnTo>
                  <a:pt x="98" y="176"/>
                </a:lnTo>
                <a:lnTo>
                  <a:pt x="102" y="176"/>
                </a:lnTo>
                <a:lnTo>
                  <a:pt x="102" y="180"/>
                </a:lnTo>
                <a:lnTo>
                  <a:pt x="103" y="189"/>
                </a:lnTo>
                <a:lnTo>
                  <a:pt x="103" y="203"/>
                </a:lnTo>
                <a:lnTo>
                  <a:pt x="100" y="220"/>
                </a:lnTo>
                <a:lnTo>
                  <a:pt x="96" y="236"/>
                </a:lnTo>
                <a:lnTo>
                  <a:pt x="98" y="251"/>
                </a:lnTo>
                <a:lnTo>
                  <a:pt x="102" y="251"/>
                </a:lnTo>
                <a:lnTo>
                  <a:pt x="102" y="283"/>
                </a:lnTo>
                <a:lnTo>
                  <a:pt x="105" y="283"/>
                </a:lnTo>
                <a:lnTo>
                  <a:pt x="105" y="323"/>
                </a:lnTo>
                <a:lnTo>
                  <a:pt x="111" y="323"/>
                </a:lnTo>
                <a:lnTo>
                  <a:pt x="111" y="343"/>
                </a:lnTo>
                <a:lnTo>
                  <a:pt x="114" y="343"/>
                </a:lnTo>
                <a:lnTo>
                  <a:pt x="114" y="356"/>
                </a:lnTo>
                <a:lnTo>
                  <a:pt x="118" y="356"/>
                </a:lnTo>
                <a:lnTo>
                  <a:pt x="120" y="367"/>
                </a:lnTo>
                <a:lnTo>
                  <a:pt x="120" y="380"/>
                </a:lnTo>
                <a:lnTo>
                  <a:pt x="122" y="391"/>
                </a:lnTo>
                <a:lnTo>
                  <a:pt x="125" y="400"/>
                </a:lnTo>
                <a:lnTo>
                  <a:pt x="122" y="303"/>
                </a:lnTo>
                <a:lnTo>
                  <a:pt x="116" y="287"/>
                </a:lnTo>
                <a:lnTo>
                  <a:pt x="111" y="272"/>
                </a:lnTo>
                <a:lnTo>
                  <a:pt x="105" y="254"/>
                </a:lnTo>
                <a:lnTo>
                  <a:pt x="118" y="260"/>
                </a:lnTo>
                <a:lnTo>
                  <a:pt x="138" y="334"/>
                </a:lnTo>
                <a:lnTo>
                  <a:pt x="140" y="334"/>
                </a:lnTo>
                <a:lnTo>
                  <a:pt x="140" y="334"/>
                </a:lnTo>
                <a:lnTo>
                  <a:pt x="140" y="334"/>
                </a:lnTo>
                <a:lnTo>
                  <a:pt x="140" y="334"/>
                </a:lnTo>
                <a:lnTo>
                  <a:pt x="142" y="332"/>
                </a:lnTo>
                <a:lnTo>
                  <a:pt x="142" y="331"/>
                </a:lnTo>
                <a:lnTo>
                  <a:pt x="145" y="331"/>
                </a:lnTo>
                <a:lnTo>
                  <a:pt x="142" y="314"/>
                </a:lnTo>
                <a:lnTo>
                  <a:pt x="143" y="294"/>
                </a:lnTo>
                <a:lnTo>
                  <a:pt x="143" y="269"/>
                </a:lnTo>
                <a:lnTo>
                  <a:pt x="143" y="245"/>
                </a:lnTo>
                <a:lnTo>
                  <a:pt x="145" y="223"/>
                </a:lnTo>
                <a:lnTo>
                  <a:pt x="151" y="223"/>
                </a:lnTo>
                <a:lnTo>
                  <a:pt x="145" y="214"/>
                </a:lnTo>
                <a:lnTo>
                  <a:pt x="151" y="214"/>
                </a:lnTo>
                <a:lnTo>
                  <a:pt x="151" y="180"/>
                </a:lnTo>
                <a:lnTo>
                  <a:pt x="154" y="180"/>
                </a:lnTo>
                <a:lnTo>
                  <a:pt x="154" y="154"/>
                </a:lnTo>
                <a:lnTo>
                  <a:pt x="162" y="132"/>
                </a:lnTo>
                <a:lnTo>
                  <a:pt x="165" y="107"/>
                </a:lnTo>
                <a:lnTo>
                  <a:pt x="174" y="107"/>
                </a:lnTo>
                <a:lnTo>
                  <a:pt x="165" y="167"/>
                </a:lnTo>
                <a:lnTo>
                  <a:pt x="162" y="167"/>
                </a:lnTo>
                <a:lnTo>
                  <a:pt x="162" y="203"/>
                </a:lnTo>
                <a:lnTo>
                  <a:pt x="158" y="203"/>
                </a:lnTo>
                <a:lnTo>
                  <a:pt x="162" y="211"/>
                </a:lnTo>
                <a:lnTo>
                  <a:pt x="162" y="214"/>
                </a:lnTo>
                <a:lnTo>
                  <a:pt x="160" y="218"/>
                </a:lnTo>
                <a:lnTo>
                  <a:pt x="158" y="218"/>
                </a:lnTo>
                <a:lnTo>
                  <a:pt x="158" y="220"/>
                </a:lnTo>
                <a:lnTo>
                  <a:pt x="162" y="260"/>
                </a:lnTo>
                <a:lnTo>
                  <a:pt x="162" y="323"/>
                </a:lnTo>
                <a:lnTo>
                  <a:pt x="165" y="323"/>
                </a:lnTo>
                <a:lnTo>
                  <a:pt x="167" y="336"/>
                </a:lnTo>
                <a:lnTo>
                  <a:pt x="167" y="349"/>
                </a:lnTo>
                <a:lnTo>
                  <a:pt x="171" y="360"/>
                </a:lnTo>
                <a:lnTo>
                  <a:pt x="174" y="327"/>
                </a:lnTo>
                <a:lnTo>
                  <a:pt x="178" y="327"/>
                </a:lnTo>
                <a:lnTo>
                  <a:pt x="178" y="320"/>
                </a:lnTo>
                <a:lnTo>
                  <a:pt x="182" y="320"/>
                </a:lnTo>
                <a:lnTo>
                  <a:pt x="185" y="300"/>
                </a:lnTo>
                <a:lnTo>
                  <a:pt x="202" y="287"/>
                </a:lnTo>
                <a:lnTo>
                  <a:pt x="203" y="256"/>
                </a:lnTo>
                <a:lnTo>
                  <a:pt x="205" y="221"/>
                </a:lnTo>
                <a:lnTo>
                  <a:pt x="211" y="185"/>
                </a:lnTo>
                <a:lnTo>
                  <a:pt x="218" y="154"/>
                </a:lnTo>
                <a:lnTo>
                  <a:pt x="220" y="143"/>
                </a:lnTo>
                <a:lnTo>
                  <a:pt x="220" y="132"/>
                </a:lnTo>
                <a:lnTo>
                  <a:pt x="223" y="123"/>
                </a:lnTo>
                <a:lnTo>
                  <a:pt x="231" y="114"/>
                </a:lnTo>
                <a:lnTo>
                  <a:pt x="231" y="114"/>
                </a:lnTo>
                <a:lnTo>
                  <a:pt x="231" y="112"/>
                </a:lnTo>
                <a:lnTo>
                  <a:pt x="231" y="112"/>
                </a:lnTo>
                <a:lnTo>
                  <a:pt x="233" y="112"/>
                </a:lnTo>
                <a:lnTo>
                  <a:pt x="233" y="112"/>
                </a:lnTo>
                <a:lnTo>
                  <a:pt x="234" y="111"/>
                </a:lnTo>
                <a:lnTo>
                  <a:pt x="234" y="131"/>
                </a:lnTo>
                <a:lnTo>
                  <a:pt x="231" y="131"/>
                </a:lnTo>
                <a:lnTo>
                  <a:pt x="222" y="191"/>
                </a:lnTo>
                <a:lnTo>
                  <a:pt x="218" y="211"/>
                </a:lnTo>
                <a:lnTo>
                  <a:pt x="216" y="238"/>
                </a:lnTo>
                <a:lnTo>
                  <a:pt x="216" y="271"/>
                </a:lnTo>
                <a:lnTo>
                  <a:pt x="216" y="305"/>
                </a:lnTo>
                <a:lnTo>
                  <a:pt x="216" y="338"/>
                </a:lnTo>
                <a:lnTo>
                  <a:pt x="218" y="365"/>
                </a:lnTo>
                <a:lnTo>
                  <a:pt x="222" y="383"/>
                </a:lnTo>
                <a:lnTo>
                  <a:pt x="223" y="394"/>
                </a:lnTo>
                <a:lnTo>
                  <a:pt x="222" y="407"/>
                </a:lnTo>
                <a:lnTo>
                  <a:pt x="222" y="418"/>
                </a:lnTo>
                <a:lnTo>
                  <a:pt x="225" y="427"/>
                </a:lnTo>
                <a:lnTo>
                  <a:pt x="225" y="283"/>
                </a:lnTo>
                <a:lnTo>
                  <a:pt x="222" y="283"/>
                </a:lnTo>
                <a:lnTo>
                  <a:pt x="222" y="251"/>
                </a:lnTo>
                <a:lnTo>
                  <a:pt x="234" y="254"/>
                </a:lnTo>
                <a:lnTo>
                  <a:pt x="238" y="283"/>
                </a:lnTo>
                <a:lnTo>
                  <a:pt x="242" y="283"/>
                </a:lnTo>
                <a:lnTo>
                  <a:pt x="251" y="207"/>
                </a:lnTo>
                <a:lnTo>
                  <a:pt x="254" y="207"/>
                </a:lnTo>
                <a:lnTo>
                  <a:pt x="254" y="196"/>
                </a:lnTo>
                <a:lnTo>
                  <a:pt x="258" y="196"/>
                </a:lnTo>
                <a:lnTo>
                  <a:pt x="258" y="180"/>
                </a:lnTo>
                <a:lnTo>
                  <a:pt x="262" y="180"/>
                </a:lnTo>
                <a:lnTo>
                  <a:pt x="262" y="169"/>
                </a:lnTo>
                <a:lnTo>
                  <a:pt x="258" y="156"/>
                </a:lnTo>
                <a:lnTo>
                  <a:pt x="253" y="143"/>
                </a:lnTo>
                <a:lnTo>
                  <a:pt x="251" y="131"/>
                </a:lnTo>
                <a:lnTo>
                  <a:pt x="254" y="132"/>
                </a:lnTo>
                <a:lnTo>
                  <a:pt x="258" y="132"/>
                </a:lnTo>
                <a:lnTo>
                  <a:pt x="260" y="134"/>
                </a:lnTo>
                <a:lnTo>
                  <a:pt x="260" y="136"/>
                </a:lnTo>
                <a:lnTo>
                  <a:pt x="262" y="138"/>
                </a:lnTo>
                <a:lnTo>
                  <a:pt x="262" y="143"/>
                </a:lnTo>
                <a:lnTo>
                  <a:pt x="269" y="154"/>
                </a:lnTo>
                <a:lnTo>
                  <a:pt x="273" y="171"/>
                </a:lnTo>
                <a:lnTo>
                  <a:pt x="274" y="185"/>
                </a:lnTo>
                <a:lnTo>
                  <a:pt x="276" y="200"/>
                </a:lnTo>
                <a:lnTo>
                  <a:pt x="282" y="211"/>
                </a:lnTo>
                <a:lnTo>
                  <a:pt x="282" y="203"/>
                </a:lnTo>
                <a:lnTo>
                  <a:pt x="285" y="192"/>
                </a:lnTo>
                <a:lnTo>
                  <a:pt x="285" y="180"/>
                </a:lnTo>
                <a:lnTo>
                  <a:pt x="282" y="167"/>
                </a:lnTo>
                <a:lnTo>
                  <a:pt x="294" y="167"/>
                </a:lnTo>
                <a:lnTo>
                  <a:pt x="294" y="151"/>
                </a:lnTo>
                <a:lnTo>
                  <a:pt x="305" y="151"/>
                </a:lnTo>
                <a:lnTo>
                  <a:pt x="302" y="200"/>
                </a:lnTo>
                <a:lnTo>
                  <a:pt x="311" y="203"/>
                </a:lnTo>
                <a:lnTo>
                  <a:pt x="311" y="220"/>
                </a:lnTo>
                <a:lnTo>
                  <a:pt x="314" y="220"/>
                </a:lnTo>
                <a:lnTo>
                  <a:pt x="318" y="236"/>
                </a:lnTo>
                <a:lnTo>
                  <a:pt x="322" y="236"/>
                </a:lnTo>
                <a:lnTo>
                  <a:pt x="331" y="271"/>
                </a:lnTo>
                <a:lnTo>
                  <a:pt x="338" y="271"/>
                </a:lnTo>
                <a:lnTo>
                  <a:pt x="342" y="307"/>
                </a:lnTo>
                <a:lnTo>
                  <a:pt x="345" y="307"/>
                </a:lnTo>
                <a:lnTo>
                  <a:pt x="345" y="303"/>
                </a:lnTo>
                <a:lnTo>
                  <a:pt x="354" y="289"/>
                </a:lnTo>
                <a:lnTo>
                  <a:pt x="356" y="269"/>
                </a:lnTo>
                <a:lnTo>
                  <a:pt x="356" y="245"/>
                </a:lnTo>
                <a:lnTo>
                  <a:pt x="354" y="221"/>
                </a:lnTo>
                <a:lnTo>
                  <a:pt x="353" y="198"/>
                </a:lnTo>
                <a:lnTo>
                  <a:pt x="351" y="180"/>
                </a:lnTo>
                <a:lnTo>
                  <a:pt x="354" y="180"/>
                </a:lnTo>
                <a:lnTo>
                  <a:pt x="354" y="183"/>
                </a:lnTo>
                <a:lnTo>
                  <a:pt x="356" y="185"/>
                </a:lnTo>
                <a:lnTo>
                  <a:pt x="356" y="185"/>
                </a:lnTo>
                <a:lnTo>
                  <a:pt x="356" y="183"/>
                </a:lnTo>
                <a:lnTo>
                  <a:pt x="358" y="181"/>
                </a:lnTo>
                <a:lnTo>
                  <a:pt x="358" y="178"/>
                </a:lnTo>
                <a:lnTo>
                  <a:pt x="358" y="176"/>
                </a:lnTo>
                <a:lnTo>
                  <a:pt x="358" y="176"/>
                </a:lnTo>
                <a:lnTo>
                  <a:pt x="354" y="176"/>
                </a:lnTo>
                <a:lnTo>
                  <a:pt x="345" y="123"/>
                </a:lnTo>
                <a:lnTo>
                  <a:pt x="342" y="123"/>
                </a:lnTo>
                <a:lnTo>
                  <a:pt x="342" y="100"/>
                </a:lnTo>
                <a:lnTo>
                  <a:pt x="338" y="100"/>
                </a:lnTo>
                <a:lnTo>
                  <a:pt x="334" y="80"/>
                </a:lnTo>
                <a:lnTo>
                  <a:pt x="345" y="80"/>
                </a:lnTo>
                <a:lnTo>
                  <a:pt x="351" y="112"/>
                </a:lnTo>
                <a:lnTo>
                  <a:pt x="360" y="145"/>
                </a:lnTo>
                <a:lnTo>
                  <a:pt x="371" y="176"/>
                </a:lnTo>
                <a:lnTo>
                  <a:pt x="378" y="240"/>
                </a:lnTo>
                <a:lnTo>
                  <a:pt x="382" y="240"/>
                </a:lnTo>
                <a:lnTo>
                  <a:pt x="382" y="236"/>
                </a:lnTo>
                <a:lnTo>
                  <a:pt x="389" y="227"/>
                </a:lnTo>
                <a:lnTo>
                  <a:pt x="391" y="218"/>
                </a:lnTo>
                <a:lnTo>
                  <a:pt x="391" y="207"/>
                </a:lnTo>
                <a:lnTo>
                  <a:pt x="394" y="196"/>
                </a:lnTo>
                <a:lnTo>
                  <a:pt x="405" y="156"/>
                </a:lnTo>
                <a:lnTo>
                  <a:pt x="414" y="114"/>
                </a:lnTo>
                <a:lnTo>
                  <a:pt x="422" y="114"/>
                </a:lnTo>
                <a:lnTo>
                  <a:pt x="420" y="143"/>
                </a:lnTo>
                <a:lnTo>
                  <a:pt x="413" y="169"/>
                </a:lnTo>
                <a:lnTo>
                  <a:pt x="407" y="194"/>
                </a:lnTo>
                <a:lnTo>
                  <a:pt x="402" y="220"/>
                </a:lnTo>
                <a:lnTo>
                  <a:pt x="405" y="220"/>
                </a:lnTo>
                <a:lnTo>
                  <a:pt x="405" y="211"/>
                </a:lnTo>
                <a:lnTo>
                  <a:pt x="413" y="198"/>
                </a:lnTo>
                <a:lnTo>
                  <a:pt x="420" y="178"/>
                </a:lnTo>
                <a:lnTo>
                  <a:pt x="423" y="154"/>
                </a:lnTo>
                <a:lnTo>
                  <a:pt x="429" y="132"/>
                </a:lnTo>
                <a:lnTo>
                  <a:pt x="434" y="114"/>
                </a:lnTo>
                <a:lnTo>
                  <a:pt x="438" y="114"/>
                </a:lnTo>
                <a:lnTo>
                  <a:pt x="438" y="140"/>
                </a:lnTo>
                <a:lnTo>
                  <a:pt x="434" y="140"/>
                </a:lnTo>
                <a:lnTo>
                  <a:pt x="434" y="160"/>
                </a:lnTo>
                <a:lnTo>
                  <a:pt x="431" y="160"/>
                </a:lnTo>
                <a:lnTo>
                  <a:pt x="423" y="189"/>
                </a:lnTo>
                <a:lnTo>
                  <a:pt x="423" y="220"/>
                </a:lnTo>
                <a:lnTo>
                  <a:pt x="425" y="252"/>
                </a:lnTo>
                <a:lnTo>
                  <a:pt x="425" y="287"/>
                </a:lnTo>
                <a:lnTo>
                  <a:pt x="434" y="287"/>
                </a:lnTo>
                <a:lnTo>
                  <a:pt x="434" y="311"/>
                </a:lnTo>
                <a:lnTo>
                  <a:pt x="438" y="311"/>
                </a:lnTo>
                <a:lnTo>
                  <a:pt x="438" y="307"/>
                </a:lnTo>
                <a:lnTo>
                  <a:pt x="442" y="307"/>
                </a:lnTo>
                <a:lnTo>
                  <a:pt x="451" y="260"/>
                </a:lnTo>
                <a:lnTo>
                  <a:pt x="454" y="260"/>
                </a:lnTo>
                <a:lnTo>
                  <a:pt x="454" y="243"/>
                </a:lnTo>
                <a:lnTo>
                  <a:pt x="458" y="243"/>
                </a:lnTo>
                <a:lnTo>
                  <a:pt x="458" y="223"/>
                </a:lnTo>
                <a:lnTo>
                  <a:pt x="462" y="223"/>
                </a:lnTo>
                <a:lnTo>
                  <a:pt x="462" y="211"/>
                </a:lnTo>
                <a:lnTo>
                  <a:pt x="465" y="211"/>
                </a:lnTo>
                <a:lnTo>
                  <a:pt x="465" y="196"/>
                </a:lnTo>
                <a:lnTo>
                  <a:pt x="471" y="196"/>
                </a:lnTo>
                <a:lnTo>
                  <a:pt x="471" y="176"/>
                </a:lnTo>
                <a:lnTo>
                  <a:pt x="476" y="156"/>
                </a:lnTo>
                <a:lnTo>
                  <a:pt x="480" y="138"/>
                </a:lnTo>
                <a:lnTo>
                  <a:pt x="482" y="114"/>
                </a:lnTo>
                <a:lnTo>
                  <a:pt x="494" y="114"/>
                </a:lnTo>
                <a:lnTo>
                  <a:pt x="494" y="120"/>
                </a:lnTo>
                <a:lnTo>
                  <a:pt x="491" y="120"/>
                </a:lnTo>
                <a:lnTo>
                  <a:pt x="491" y="143"/>
                </a:lnTo>
                <a:lnTo>
                  <a:pt x="485" y="143"/>
                </a:lnTo>
                <a:lnTo>
                  <a:pt x="474" y="211"/>
                </a:lnTo>
                <a:lnTo>
                  <a:pt x="478" y="211"/>
                </a:lnTo>
                <a:lnTo>
                  <a:pt x="494" y="154"/>
                </a:lnTo>
                <a:lnTo>
                  <a:pt x="502" y="154"/>
                </a:lnTo>
                <a:lnTo>
                  <a:pt x="498" y="176"/>
                </a:lnTo>
                <a:lnTo>
                  <a:pt x="491" y="194"/>
                </a:lnTo>
                <a:lnTo>
                  <a:pt x="485" y="214"/>
                </a:lnTo>
                <a:lnTo>
                  <a:pt x="494" y="214"/>
                </a:lnTo>
                <a:lnTo>
                  <a:pt x="494" y="231"/>
                </a:lnTo>
                <a:lnTo>
                  <a:pt x="498" y="231"/>
                </a:lnTo>
                <a:lnTo>
                  <a:pt x="500" y="216"/>
                </a:lnTo>
                <a:lnTo>
                  <a:pt x="505" y="203"/>
                </a:lnTo>
                <a:lnTo>
                  <a:pt x="511" y="191"/>
                </a:lnTo>
                <a:lnTo>
                  <a:pt x="511" y="171"/>
                </a:lnTo>
                <a:lnTo>
                  <a:pt x="514" y="171"/>
                </a:lnTo>
                <a:lnTo>
                  <a:pt x="516" y="169"/>
                </a:lnTo>
                <a:lnTo>
                  <a:pt x="516" y="169"/>
                </a:lnTo>
                <a:lnTo>
                  <a:pt x="516" y="169"/>
                </a:lnTo>
                <a:lnTo>
                  <a:pt x="518" y="169"/>
                </a:lnTo>
                <a:lnTo>
                  <a:pt x="520" y="169"/>
                </a:lnTo>
                <a:lnTo>
                  <a:pt x="522" y="167"/>
                </a:lnTo>
                <a:lnTo>
                  <a:pt x="522" y="180"/>
                </a:lnTo>
                <a:lnTo>
                  <a:pt x="518" y="196"/>
                </a:lnTo>
                <a:lnTo>
                  <a:pt x="518" y="211"/>
                </a:lnTo>
                <a:lnTo>
                  <a:pt x="518" y="225"/>
                </a:lnTo>
                <a:lnTo>
                  <a:pt x="522" y="236"/>
                </a:lnTo>
                <a:lnTo>
                  <a:pt x="523" y="212"/>
                </a:lnTo>
                <a:lnTo>
                  <a:pt x="529" y="192"/>
                </a:lnTo>
                <a:lnTo>
                  <a:pt x="534" y="172"/>
                </a:lnTo>
                <a:lnTo>
                  <a:pt x="538" y="151"/>
                </a:lnTo>
                <a:lnTo>
                  <a:pt x="551" y="151"/>
                </a:lnTo>
                <a:lnTo>
                  <a:pt x="545" y="189"/>
                </a:lnTo>
                <a:lnTo>
                  <a:pt x="542" y="229"/>
                </a:lnTo>
                <a:lnTo>
                  <a:pt x="538" y="271"/>
                </a:lnTo>
                <a:lnTo>
                  <a:pt x="540" y="311"/>
                </a:lnTo>
                <a:lnTo>
                  <a:pt x="545" y="347"/>
                </a:lnTo>
                <a:lnTo>
                  <a:pt x="547" y="360"/>
                </a:lnTo>
                <a:lnTo>
                  <a:pt x="549" y="374"/>
                </a:lnTo>
                <a:lnTo>
                  <a:pt x="549" y="389"/>
                </a:lnTo>
                <a:lnTo>
                  <a:pt x="549" y="401"/>
                </a:lnTo>
                <a:lnTo>
                  <a:pt x="554" y="411"/>
                </a:lnTo>
                <a:lnTo>
                  <a:pt x="554" y="311"/>
                </a:lnTo>
                <a:lnTo>
                  <a:pt x="558" y="311"/>
                </a:lnTo>
                <a:lnTo>
                  <a:pt x="560" y="294"/>
                </a:lnTo>
                <a:lnTo>
                  <a:pt x="560" y="276"/>
                </a:lnTo>
                <a:lnTo>
                  <a:pt x="558" y="263"/>
                </a:lnTo>
                <a:lnTo>
                  <a:pt x="565" y="263"/>
                </a:lnTo>
                <a:lnTo>
                  <a:pt x="565" y="247"/>
                </a:lnTo>
                <a:lnTo>
                  <a:pt x="578" y="247"/>
                </a:lnTo>
                <a:lnTo>
                  <a:pt x="574" y="271"/>
                </a:lnTo>
                <a:lnTo>
                  <a:pt x="571" y="271"/>
                </a:lnTo>
                <a:lnTo>
                  <a:pt x="571" y="281"/>
                </a:lnTo>
                <a:lnTo>
                  <a:pt x="573" y="296"/>
                </a:lnTo>
                <a:lnTo>
                  <a:pt x="576" y="314"/>
                </a:lnTo>
                <a:lnTo>
                  <a:pt x="580" y="331"/>
                </a:lnTo>
                <a:lnTo>
                  <a:pt x="583" y="345"/>
                </a:lnTo>
                <a:lnTo>
                  <a:pt x="585" y="351"/>
                </a:lnTo>
                <a:lnTo>
                  <a:pt x="589" y="311"/>
                </a:lnTo>
                <a:lnTo>
                  <a:pt x="593" y="271"/>
                </a:lnTo>
                <a:lnTo>
                  <a:pt x="594" y="227"/>
                </a:lnTo>
                <a:lnTo>
                  <a:pt x="594" y="191"/>
                </a:lnTo>
                <a:lnTo>
                  <a:pt x="591" y="191"/>
                </a:lnTo>
                <a:lnTo>
                  <a:pt x="591" y="163"/>
                </a:lnTo>
                <a:lnTo>
                  <a:pt x="585" y="163"/>
                </a:lnTo>
                <a:lnTo>
                  <a:pt x="585" y="136"/>
                </a:lnTo>
                <a:lnTo>
                  <a:pt x="578" y="103"/>
                </a:lnTo>
                <a:lnTo>
                  <a:pt x="571" y="71"/>
                </a:lnTo>
                <a:lnTo>
                  <a:pt x="582" y="76"/>
                </a:lnTo>
                <a:lnTo>
                  <a:pt x="605" y="207"/>
                </a:lnTo>
                <a:lnTo>
                  <a:pt x="607" y="221"/>
                </a:lnTo>
                <a:lnTo>
                  <a:pt x="605" y="238"/>
                </a:lnTo>
                <a:lnTo>
                  <a:pt x="605" y="252"/>
                </a:lnTo>
                <a:lnTo>
                  <a:pt x="611" y="263"/>
                </a:lnTo>
                <a:lnTo>
                  <a:pt x="638" y="103"/>
                </a:lnTo>
                <a:lnTo>
                  <a:pt x="645" y="103"/>
                </a:lnTo>
                <a:lnTo>
                  <a:pt x="631" y="211"/>
                </a:lnTo>
                <a:lnTo>
                  <a:pt x="634" y="211"/>
                </a:lnTo>
                <a:lnTo>
                  <a:pt x="638" y="183"/>
                </a:lnTo>
                <a:lnTo>
                  <a:pt x="651" y="183"/>
                </a:lnTo>
                <a:lnTo>
                  <a:pt x="651" y="214"/>
                </a:lnTo>
                <a:lnTo>
                  <a:pt x="653" y="245"/>
                </a:lnTo>
                <a:lnTo>
                  <a:pt x="658" y="271"/>
                </a:lnTo>
                <a:lnTo>
                  <a:pt x="654" y="283"/>
                </a:lnTo>
                <a:lnTo>
                  <a:pt x="662" y="283"/>
                </a:lnTo>
                <a:lnTo>
                  <a:pt x="665" y="311"/>
                </a:lnTo>
                <a:lnTo>
                  <a:pt x="671" y="311"/>
                </a:lnTo>
                <a:lnTo>
                  <a:pt x="671" y="307"/>
                </a:lnTo>
                <a:lnTo>
                  <a:pt x="705" y="200"/>
                </a:lnTo>
                <a:lnTo>
                  <a:pt x="705" y="183"/>
                </a:lnTo>
                <a:lnTo>
                  <a:pt x="711" y="183"/>
                </a:lnTo>
                <a:lnTo>
                  <a:pt x="714" y="154"/>
                </a:lnTo>
                <a:lnTo>
                  <a:pt x="718" y="154"/>
                </a:lnTo>
                <a:lnTo>
                  <a:pt x="720" y="154"/>
                </a:lnTo>
                <a:lnTo>
                  <a:pt x="720" y="152"/>
                </a:lnTo>
                <a:lnTo>
                  <a:pt x="720" y="152"/>
                </a:lnTo>
                <a:lnTo>
                  <a:pt x="722" y="152"/>
                </a:lnTo>
                <a:lnTo>
                  <a:pt x="723" y="152"/>
                </a:lnTo>
                <a:lnTo>
                  <a:pt x="725" y="151"/>
                </a:lnTo>
                <a:lnTo>
                  <a:pt x="714" y="207"/>
                </a:lnTo>
                <a:lnTo>
                  <a:pt x="722" y="207"/>
                </a:lnTo>
                <a:lnTo>
                  <a:pt x="723" y="223"/>
                </a:lnTo>
                <a:lnTo>
                  <a:pt x="729" y="236"/>
                </a:lnTo>
                <a:lnTo>
                  <a:pt x="734" y="247"/>
                </a:lnTo>
                <a:lnTo>
                  <a:pt x="734" y="267"/>
                </a:lnTo>
                <a:lnTo>
                  <a:pt x="738" y="267"/>
                </a:lnTo>
                <a:lnTo>
                  <a:pt x="738" y="280"/>
                </a:lnTo>
                <a:lnTo>
                  <a:pt x="742" y="280"/>
                </a:lnTo>
                <a:lnTo>
                  <a:pt x="745" y="323"/>
                </a:lnTo>
                <a:lnTo>
                  <a:pt x="751" y="323"/>
                </a:lnTo>
                <a:lnTo>
                  <a:pt x="753" y="338"/>
                </a:lnTo>
                <a:lnTo>
                  <a:pt x="753" y="352"/>
                </a:lnTo>
                <a:lnTo>
                  <a:pt x="753" y="365"/>
                </a:lnTo>
                <a:lnTo>
                  <a:pt x="758" y="374"/>
                </a:lnTo>
                <a:lnTo>
                  <a:pt x="758" y="367"/>
                </a:lnTo>
                <a:lnTo>
                  <a:pt x="765" y="358"/>
                </a:lnTo>
                <a:lnTo>
                  <a:pt x="767" y="343"/>
                </a:lnTo>
                <a:lnTo>
                  <a:pt x="765" y="327"/>
                </a:lnTo>
                <a:lnTo>
                  <a:pt x="762" y="327"/>
                </a:lnTo>
                <a:lnTo>
                  <a:pt x="762" y="300"/>
                </a:lnTo>
                <a:lnTo>
                  <a:pt x="758" y="300"/>
                </a:lnTo>
                <a:lnTo>
                  <a:pt x="758" y="280"/>
                </a:lnTo>
                <a:lnTo>
                  <a:pt x="754" y="280"/>
                </a:lnTo>
                <a:lnTo>
                  <a:pt x="754" y="271"/>
                </a:lnTo>
                <a:lnTo>
                  <a:pt x="751" y="271"/>
                </a:lnTo>
                <a:lnTo>
                  <a:pt x="749" y="269"/>
                </a:lnTo>
                <a:lnTo>
                  <a:pt x="749" y="269"/>
                </a:lnTo>
                <a:lnTo>
                  <a:pt x="751" y="269"/>
                </a:lnTo>
                <a:lnTo>
                  <a:pt x="751" y="269"/>
                </a:lnTo>
                <a:lnTo>
                  <a:pt x="753" y="269"/>
                </a:lnTo>
                <a:lnTo>
                  <a:pt x="754" y="267"/>
                </a:lnTo>
                <a:lnTo>
                  <a:pt x="756" y="265"/>
                </a:lnTo>
                <a:lnTo>
                  <a:pt x="756" y="265"/>
                </a:lnTo>
                <a:lnTo>
                  <a:pt x="756" y="265"/>
                </a:lnTo>
                <a:lnTo>
                  <a:pt x="758" y="265"/>
                </a:lnTo>
                <a:lnTo>
                  <a:pt x="760" y="263"/>
                </a:lnTo>
                <a:lnTo>
                  <a:pt x="762" y="263"/>
                </a:lnTo>
                <a:lnTo>
                  <a:pt x="762" y="274"/>
                </a:lnTo>
                <a:lnTo>
                  <a:pt x="765" y="274"/>
                </a:lnTo>
                <a:lnTo>
                  <a:pt x="765" y="260"/>
                </a:lnTo>
                <a:lnTo>
                  <a:pt x="778" y="260"/>
                </a:lnTo>
                <a:lnTo>
                  <a:pt x="780" y="280"/>
                </a:lnTo>
                <a:lnTo>
                  <a:pt x="785" y="298"/>
                </a:lnTo>
                <a:lnTo>
                  <a:pt x="791" y="314"/>
                </a:lnTo>
                <a:lnTo>
                  <a:pt x="791" y="347"/>
                </a:lnTo>
                <a:lnTo>
                  <a:pt x="796" y="385"/>
                </a:lnTo>
                <a:lnTo>
                  <a:pt x="798" y="431"/>
                </a:lnTo>
                <a:lnTo>
                  <a:pt x="798" y="441"/>
                </a:lnTo>
                <a:lnTo>
                  <a:pt x="800" y="449"/>
                </a:lnTo>
                <a:lnTo>
                  <a:pt x="800" y="454"/>
                </a:lnTo>
                <a:lnTo>
                  <a:pt x="798" y="463"/>
                </a:lnTo>
                <a:lnTo>
                  <a:pt x="811" y="463"/>
                </a:lnTo>
                <a:lnTo>
                  <a:pt x="814" y="314"/>
                </a:lnTo>
                <a:lnTo>
                  <a:pt x="809" y="300"/>
                </a:lnTo>
                <a:lnTo>
                  <a:pt x="803" y="283"/>
                </a:lnTo>
                <a:lnTo>
                  <a:pt x="802" y="263"/>
                </a:lnTo>
                <a:lnTo>
                  <a:pt x="805" y="263"/>
                </a:lnTo>
                <a:lnTo>
                  <a:pt x="807" y="267"/>
                </a:lnTo>
                <a:lnTo>
                  <a:pt x="807" y="267"/>
                </a:lnTo>
                <a:lnTo>
                  <a:pt x="807" y="269"/>
                </a:lnTo>
                <a:lnTo>
                  <a:pt x="807" y="269"/>
                </a:lnTo>
                <a:lnTo>
                  <a:pt x="809" y="269"/>
                </a:lnTo>
                <a:lnTo>
                  <a:pt x="811" y="271"/>
                </a:lnTo>
                <a:lnTo>
                  <a:pt x="811" y="260"/>
                </a:lnTo>
                <a:lnTo>
                  <a:pt x="805" y="247"/>
                </a:lnTo>
                <a:lnTo>
                  <a:pt x="803" y="232"/>
                </a:lnTo>
                <a:lnTo>
                  <a:pt x="802" y="220"/>
                </a:lnTo>
                <a:lnTo>
                  <a:pt x="782" y="163"/>
                </a:lnTo>
                <a:lnTo>
                  <a:pt x="785" y="163"/>
                </a:lnTo>
                <a:lnTo>
                  <a:pt x="785" y="160"/>
                </a:lnTo>
                <a:lnTo>
                  <a:pt x="791" y="160"/>
                </a:lnTo>
                <a:lnTo>
                  <a:pt x="791" y="163"/>
                </a:lnTo>
                <a:lnTo>
                  <a:pt x="796" y="174"/>
                </a:lnTo>
                <a:lnTo>
                  <a:pt x="800" y="185"/>
                </a:lnTo>
                <a:lnTo>
                  <a:pt x="802" y="200"/>
                </a:lnTo>
                <a:lnTo>
                  <a:pt x="805" y="200"/>
                </a:lnTo>
                <a:lnTo>
                  <a:pt x="805" y="220"/>
                </a:lnTo>
                <a:lnTo>
                  <a:pt x="811" y="220"/>
                </a:lnTo>
                <a:lnTo>
                  <a:pt x="811" y="231"/>
                </a:lnTo>
                <a:lnTo>
                  <a:pt x="814" y="231"/>
                </a:lnTo>
                <a:lnTo>
                  <a:pt x="814" y="254"/>
                </a:lnTo>
                <a:lnTo>
                  <a:pt x="818" y="254"/>
                </a:lnTo>
                <a:lnTo>
                  <a:pt x="818" y="271"/>
                </a:lnTo>
                <a:lnTo>
                  <a:pt x="823" y="291"/>
                </a:lnTo>
                <a:lnTo>
                  <a:pt x="831" y="311"/>
                </a:lnTo>
                <a:lnTo>
                  <a:pt x="834" y="311"/>
                </a:lnTo>
                <a:lnTo>
                  <a:pt x="834" y="267"/>
                </a:lnTo>
                <a:lnTo>
                  <a:pt x="831" y="267"/>
                </a:lnTo>
                <a:lnTo>
                  <a:pt x="831" y="243"/>
                </a:lnTo>
                <a:lnTo>
                  <a:pt x="825" y="243"/>
                </a:lnTo>
                <a:lnTo>
                  <a:pt x="822" y="220"/>
                </a:lnTo>
                <a:lnTo>
                  <a:pt x="814" y="214"/>
                </a:lnTo>
                <a:lnTo>
                  <a:pt x="811" y="200"/>
                </a:lnTo>
                <a:lnTo>
                  <a:pt x="818" y="203"/>
                </a:lnTo>
                <a:lnTo>
                  <a:pt x="805" y="163"/>
                </a:lnTo>
                <a:lnTo>
                  <a:pt x="814" y="163"/>
                </a:lnTo>
                <a:lnTo>
                  <a:pt x="865" y="314"/>
                </a:lnTo>
                <a:lnTo>
                  <a:pt x="865" y="311"/>
                </a:lnTo>
                <a:lnTo>
                  <a:pt x="869" y="309"/>
                </a:lnTo>
                <a:lnTo>
                  <a:pt x="869" y="307"/>
                </a:lnTo>
                <a:lnTo>
                  <a:pt x="869" y="305"/>
                </a:lnTo>
                <a:lnTo>
                  <a:pt x="869" y="305"/>
                </a:lnTo>
                <a:lnTo>
                  <a:pt x="869" y="303"/>
                </a:lnTo>
                <a:lnTo>
                  <a:pt x="869" y="301"/>
                </a:lnTo>
                <a:lnTo>
                  <a:pt x="871" y="300"/>
                </a:lnTo>
                <a:lnTo>
                  <a:pt x="874" y="300"/>
                </a:lnTo>
                <a:lnTo>
                  <a:pt x="874" y="303"/>
                </a:lnTo>
                <a:lnTo>
                  <a:pt x="876" y="301"/>
                </a:lnTo>
                <a:lnTo>
                  <a:pt x="876" y="301"/>
                </a:lnTo>
                <a:lnTo>
                  <a:pt x="876" y="300"/>
                </a:lnTo>
                <a:lnTo>
                  <a:pt x="876" y="300"/>
                </a:lnTo>
                <a:lnTo>
                  <a:pt x="878" y="298"/>
                </a:lnTo>
                <a:lnTo>
                  <a:pt x="878" y="296"/>
                </a:lnTo>
                <a:lnTo>
                  <a:pt x="871" y="296"/>
                </a:lnTo>
                <a:lnTo>
                  <a:pt x="865" y="263"/>
                </a:lnTo>
                <a:lnTo>
                  <a:pt x="874" y="263"/>
                </a:lnTo>
                <a:lnTo>
                  <a:pt x="874" y="254"/>
                </a:lnTo>
                <a:lnTo>
                  <a:pt x="882" y="254"/>
                </a:lnTo>
                <a:lnTo>
                  <a:pt x="882" y="271"/>
                </a:lnTo>
                <a:lnTo>
                  <a:pt x="880" y="281"/>
                </a:lnTo>
                <a:lnTo>
                  <a:pt x="882" y="291"/>
                </a:lnTo>
                <a:lnTo>
                  <a:pt x="885" y="291"/>
                </a:lnTo>
                <a:lnTo>
                  <a:pt x="891" y="236"/>
                </a:lnTo>
                <a:lnTo>
                  <a:pt x="898" y="231"/>
                </a:lnTo>
                <a:lnTo>
                  <a:pt x="898" y="220"/>
                </a:lnTo>
                <a:lnTo>
                  <a:pt x="902" y="220"/>
                </a:lnTo>
                <a:lnTo>
                  <a:pt x="902" y="214"/>
                </a:lnTo>
                <a:lnTo>
                  <a:pt x="898" y="214"/>
                </a:lnTo>
                <a:lnTo>
                  <a:pt x="898" y="163"/>
                </a:lnTo>
                <a:lnTo>
                  <a:pt x="894" y="163"/>
                </a:lnTo>
                <a:lnTo>
                  <a:pt x="894" y="160"/>
                </a:lnTo>
                <a:lnTo>
                  <a:pt x="898" y="160"/>
                </a:lnTo>
                <a:lnTo>
                  <a:pt x="898" y="154"/>
                </a:lnTo>
                <a:lnTo>
                  <a:pt x="894" y="154"/>
                </a:lnTo>
                <a:lnTo>
                  <a:pt x="894" y="152"/>
                </a:lnTo>
                <a:lnTo>
                  <a:pt x="896" y="149"/>
                </a:lnTo>
                <a:lnTo>
                  <a:pt x="898" y="147"/>
                </a:lnTo>
                <a:lnTo>
                  <a:pt x="898" y="147"/>
                </a:lnTo>
                <a:lnTo>
                  <a:pt x="894" y="140"/>
                </a:lnTo>
                <a:lnTo>
                  <a:pt x="894" y="136"/>
                </a:lnTo>
                <a:lnTo>
                  <a:pt x="898" y="136"/>
                </a:lnTo>
                <a:lnTo>
                  <a:pt x="898" y="131"/>
                </a:lnTo>
                <a:lnTo>
                  <a:pt x="894" y="131"/>
                </a:lnTo>
                <a:lnTo>
                  <a:pt x="898" y="107"/>
                </a:lnTo>
                <a:lnTo>
                  <a:pt x="905" y="107"/>
                </a:lnTo>
                <a:lnTo>
                  <a:pt x="905" y="167"/>
                </a:lnTo>
                <a:lnTo>
                  <a:pt x="914" y="167"/>
                </a:lnTo>
                <a:lnTo>
                  <a:pt x="922" y="311"/>
                </a:lnTo>
                <a:lnTo>
                  <a:pt x="925" y="311"/>
                </a:lnTo>
                <a:lnTo>
                  <a:pt x="927" y="325"/>
                </a:lnTo>
                <a:lnTo>
                  <a:pt x="927" y="341"/>
                </a:lnTo>
                <a:lnTo>
                  <a:pt x="929" y="356"/>
                </a:lnTo>
                <a:lnTo>
                  <a:pt x="934" y="367"/>
                </a:lnTo>
                <a:lnTo>
                  <a:pt x="931" y="323"/>
                </a:lnTo>
                <a:lnTo>
                  <a:pt x="934" y="323"/>
                </a:lnTo>
                <a:lnTo>
                  <a:pt x="938" y="329"/>
                </a:lnTo>
                <a:lnTo>
                  <a:pt x="942" y="332"/>
                </a:lnTo>
                <a:lnTo>
                  <a:pt x="945" y="334"/>
                </a:lnTo>
                <a:lnTo>
                  <a:pt x="945" y="296"/>
                </a:lnTo>
                <a:lnTo>
                  <a:pt x="938" y="296"/>
                </a:lnTo>
                <a:lnTo>
                  <a:pt x="938" y="287"/>
                </a:lnTo>
                <a:lnTo>
                  <a:pt x="945" y="287"/>
                </a:lnTo>
                <a:lnTo>
                  <a:pt x="942" y="107"/>
                </a:lnTo>
                <a:lnTo>
                  <a:pt x="954" y="107"/>
                </a:lnTo>
                <a:lnTo>
                  <a:pt x="954" y="111"/>
                </a:lnTo>
                <a:lnTo>
                  <a:pt x="951" y="121"/>
                </a:lnTo>
                <a:lnTo>
                  <a:pt x="949" y="138"/>
                </a:lnTo>
                <a:lnTo>
                  <a:pt x="949" y="156"/>
                </a:lnTo>
                <a:lnTo>
                  <a:pt x="951" y="171"/>
                </a:lnTo>
                <a:lnTo>
                  <a:pt x="962" y="287"/>
                </a:lnTo>
                <a:lnTo>
                  <a:pt x="967" y="287"/>
                </a:lnTo>
                <a:lnTo>
                  <a:pt x="971" y="289"/>
                </a:lnTo>
                <a:lnTo>
                  <a:pt x="974" y="289"/>
                </a:lnTo>
                <a:lnTo>
                  <a:pt x="978" y="291"/>
                </a:lnTo>
                <a:lnTo>
                  <a:pt x="978" y="236"/>
                </a:lnTo>
                <a:lnTo>
                  <a:pt x="991" y="236"/>
                </a:lnTo>
                <a:lnTo>
                  <a:pt x="993" y="269"/>
                </a:lnTo>
                <a:lnTo>
                  <a:pt x="1002" y="300"/>
                </a:lnTo>
                <a:lnTo>
                  <a:pt x="1005" y="300"/>
                </a:lnTo>
                <a:lnTo>
                  <a:pt x="1005" y="143"/>
                </a:lnTo>
                <a:lnTo>
                  <a:pt x="1018" y="147"/>
                </a:lnTo>
                <a:lnTo>
                  <a:pt x="1022" y="189"/>
                </a:lnTo>
                <a:lnTo>
                  <a:pt x="1031" y="223"/>
                </a:lnTo>
                <a:lnTo>
                  <a:pt x="1031" y="254"/>
                </a:lnTo>
                <a:lnTo>
                  <a:pt x="1034" y="254"/>
                </a:lnTo>
                <a:lnTo>
                  <a:pt x="1038" y="300"/>
                </a:lnTo>
                <a:lnTo>
                  <a:pt x="1045" y="303"/>
                </a:lnTo>
                <a:lnTo>
                  <a:pt x="1045" y="314"/>
                </a:lnTo>
                <a:lnTo>
                  <a:pt x="1049" y="323"/>
                </a:lnTo>
                <a:lnTo>
                  <a:pt x="1054" y="329"/>
                </a:lnTo>
                <a:lnTo>
                  <a:pt x="1060" y="336"/>
                </a:lnTo>
                <a:lnTo>
                  <a:pt x="1065" y="340"/>
                </a:lnTo>
                <a:lnTo>
                  <a:pt x="1074" y="343"/>
                </a:lnTo>
                <a:lnTo>
                  <a:pt x="1074" y="347"/>
                </a:lnTo>
                <a:lnTo>
                  <a:pt x="1076" y="349"/>
                </a:lnTo>
                <a:lnTo>
                  <a:pt x="1076" y="351"/>
                </a:lnTo>
                <a:lnTo>
                  <a:pt x="1078" y="352"/>
                </a:lnTo>
                <a:lnTo>
                  <a:pt x="1080" y="354"/>
                </a:lnTo>
                <a:lnTo>
                  <a:pt x="1082" y="356"/>
                </a:lnTo>
                <a:lnTo>
                  <a:pt x="1082" y="360"/>
                </a:lnTo>
                <a:lnTo>
                  <a:pt x="1085" y="360"/>
                </a:lnTo>
                <a:lnTo>
                  <a:pt x="1085" y="351"/>
                </a:lnTo>
                <a:lnTo>
                  <a:pt x="1082" y="351"/>
                </a:lnTo>
                <a:lnTo>
                  <a:pt x="1082" y="323"/>
                </a:lnTo>
                <a:lnTo>
                  <a:pt x="1078" y="323"/>
                </a:lnTo>
                <a:lnTo>
                  <a:pt x="1071" y="287"/>
                </a:lnTo>
                <a:lnTo>
                  <a:pt x="1065" y="287"/>
                </a:lnTo>
                <a:lnTo>
                  <a:pt x="1065" y="274"/>
                </a:lnTo>
                <a:lnTo>
                  <a:pt x="1062" y="274"/>
                </a:lnTo>
                <a:lnTo>
                  <a:pt x="1060" y="272"/>
                </a:lnTo>
                <a:lnTo>
                  <a:pt x="1060" y="269"/>
                </a:lnTo>
                <a:lnTo>
                  <a:pt x="1058" y="265"/>
                </a:lnTo>
                <a:lnTo>
                  <a:pt x="1058" y="260"/>
                </a:lnTo>
                <a:lnTo>
                  <a:pt x="1062" y="260"/>
                </a:lnTo>
                <a:lnTo>
                  <a:pt x="1069" y="269"/>
                </a:lnTo>
                <a:lnTo>
                  <a:pt x="1074" y="280"/>
                </a:lnTo>
                <a:lnTo>
                  <a:pt x="1078" y="291"/>
                </a:lnTo>
                <a:lnTo>
                  <a:pt x="1082" y="291"/>
                </a:lnTo>
                <a:lnTo>
                  <a:pt x="1074" y="267"/>
                </a:lnTo>
                <a:lnTo>
                  <a:pt x="1063" y="243"/>
                </a:lnTo>
                <a:lnTo>
                  <a:pt x="1054" y="220"/>
                </a:lnTo>
                <a:lnTo>
                  <a:pt x="1058" y="220"/>
                </a:lnTo>
                <a:lnTo>
                  <a:pt x="1062" y="221"/>
                </a:lnTo>
                <a:lnTo>
                  <a:pt x="1063" y="221"/>
                </a:lnTo>
                <a:lnTo>
                  <a:pt x="1063" y="223"/>
                </a:lnTo>
                <a:lnTo>
                  <a:pt x="1065" y="227"/>
                </a:lnTo>
                <a:lnTo>
                  <a:pt x="1065" y="231"/>
                </a:lnTo>
                <a:lnTo>
                  <a:pt x="1076" y="245"/>
                </a:lnTo>
                <a:lnTo>
                  <a:pt x="1083" y="263"/>
                </a:lnTo>
                <a:lnTo>
                  <a:pt x="1089" y="283"/>
                </a:lnTo>
                <a:lnTo>
                  <a:pt x="1094" y="303"/>
                </a:lnTo>
                <a:lnTo>
                  <a:pt x="1098" y="303"/>
                </a:lnTo>
                <a:lnTo>
                  <a:pt x="1098" y="323"/>
                </a:lnTo>
                <a:lnTo>
                  <a:pt x="1102" y="323"/>
                </a:lnTo>
                <a:lnTo>
                  <a:pt x="1094" y="240"/>
                </a:lnTo>
                <a:lnTo>
                  <a:pt x="1091" y="240"/>
                </a:lnTo>
                <a:lnTo>
                  <a:pt x="1091" y="223"/>
                </a:lnTo>
                <a:lnTo>
                  <a:pt x="1085" y="223"/>
                </a:lnTo>
                <a:lnTo>
                  <a:pt x="1082" y="191"/>
                </a:lnTo>
                <a:lnTo>
                  <a:pt x="1078" y="191"/>
                </a:lnTo>
                <a:lnTo>
                  <a:pt x="1078" y="183"/>
                </a:lnTo>
                <a:lnTo>
                  <a:pt x="1074" y="183"/>
                </a:lnTo>
                <a:lnTo>
                  <a:pt x="1074" y="171"/>
                </a:lnTo>
                <a:lnTo>
                  <a:pt x="1071" y="171"/>
                </a:lnTo>
                <a:lnTo>
                  <a:pt x="1065" y="154"/>
                </a:lnTo>
                <a:lnTo>
                  <a:pt x="1062" y="154"/>
                </a:lnTo>
                <a:lnTo>
                  <a:pt x="1062" y="143"/>
                </a:lnTo>
                <a:lnTo>
                  <a:pt x="1058" y="143"/>
                </a:lnTo>
                <a:lnTo>
                  <a:pt x="1051" y="120"/>
                </a:lnTo>
                <a:lnTo>
                  <a:pt x="1045" y="120"/>
                </a:lnTo>
                <a:lnTo>
                  <a:pt x="1045" y="111"/>
                </a:lnTo>
                <a:lnTo>
                  <a:pt x="1038" y="98"/>
                </a:lnTo>
                <a:lnTo>
                  <a:pt x="1031" y="85"/>
                </a:lnTo>
                <a:lnTo>
                  <a:pt x="1025" y="67"/>
                </a:lnTo>
                <a:lnTo>
                  <a:pt x="1038" y="71"/>
                </a:lnTo>
                <a:lnTo>
                  <a:pt x="1042" y="89"/>
                </a:lnTo>
                <a:lnTo>
                  <a:pt x="1051" y="101"/>
                </a:lnTo>
                <a:lnTo>
                  <a:pt x="1058" y="114"/>
                </a:lnTo>
                <a:lnTo>
                  <a:pt x="1058" y="123"/>
                </a:lnTo>
                <a:lnTo>
                  <a:pt x="1062" y="123"/>
                </a:lnTo>
                <a:lnTo>
                  <a:pt x="1062" y="131"/>
                </a:lnTo>
                <a:lnTo>
                  <a:pt x="1065" y="131"/>
                </a:lnTo>
                <a:lnTo>
                  <a:pt x="1065" y="140"/>
                </a:lnTo>
                <a:lnTo>
                  <a:pt x="1071" y="140"/>
                </a:lnTo>
                <a:lnTo>
                  <a:pt x="1071" y="147"/>
                </a:lnTo>
                <a:lnTo>
                  <a:pt x="1074" y="147"/>
                </a:lnTo>
                <a:lnTo>
                  <a:pt x="1082" y="171"/>
                </a:lnTo>
                <a:lnTo>
                  <a:pt x="1085" y="171"/>
                </a:lnTo>
                <a:lnTo>
                  <a:pt x="1085" y="183"/>
                </a:lnTo>
                <a:lnTo>
                  <a:pt x="1091" y="183"/>
                </a:lnTo>
                <a:lnTo>
                  <a:pt x="1091" y="191"/>
                </a:lnTo>
                <a:lnTo>
                  <a:pt x="1094" y="191"/>
                </a:lnTo>
                <a:lnTo>
                  <a:pt x="1102" y="227"/>
                </a:lnTo>
                <a:lnTo>
                  <a:pt x="1105" y="227"/>
                </a:lnTo>
                <a:lnTo>
                  <a:pt x="1105" y="236"/>
                </a:lnTo>
                <a:lnTo>
                  <a:pt x="1111" y="236"/>
                </a:lnTo>
                <a:lnTo>
                  <a:pt x="1111" y="254"/>
                </a:lnTo>
                <a:lnTo>
                  <a:pt x="1114" y="254"/>
                </a:lnTo>
                <a:lnTo>
                  <a:pt x="1116" y="218"/>
                </a:lnTo>
                <a:lnTo>
                  <a:pt x="1118" y="178"/>
                </a:lnTo>
                <a:lnTo>
                  <a:pt x="1114" y="140"/>
                </a:lnTo>
                <a:lnTo>
                  <a:pt x="1105" y="103"/>
                </a:lnTo>
                <a:lnTo>
                  <a:pt x="1118" y="103"/>
                </a:lnTo>
                <a:lnTo>
                  <a:pt x="1123" y="134"/>
                </a:lnTo>
                <a:lnTo>
                  <a:pt x="1131" y="163"/>
                </a:lnTo>
                <a:lnTo>
                  <a:pt x="1131" y="178"/>
                </a:lnTo>
                <a:lnTo>
                  <a:pt x="1131" y="194"/>
                </a:lnTo>
                <a:lnTo>
                  <a:pt x="1129" y="209"/>
                </a:lnTo>
                <a:lnTo>
                  <a:pt x="1134" y="220"/>
                </a:lnTo>
                <a:lnTo>
                  <a:pt x="1138" y="180"/>
                </a:lnTo>
                <a:lnTo>
                  <a:pt x="1145" y="180"/>
                </a:lnTo>
                <a:lnTo>
                  <a:pt x="1151" y="196"/>
                </a:lnTo>
                <a:lnTo>
                  <a:pt x="1154" y="196"/>
                </a:lnTo>
                <a:lnTo>
                  <a:pt x="1154" y="211"/>
                </a:lnTo>
                <a:lnTo>
                  <a:pt x="1158" y="211"/>
                </a:lnTo>
                <a:lnTo>
                  <a:pt x="1162" y="247"/>
                </a:lnTo>
                <a:lnTo>
                  <a:pt x="1165" y="247"/>
                </a:lnTo>
                <a:lnTo>
                  <a:pt x="1165" y="271"/>
                </a:lnTo>
                <a:lnTo>
                  <a:pt x="1174" y="274"/>
                </a:lnTo>
                <a:lnTo>
                  <a:pt x="1174" y="283"/>
                </a:lnTo>
                <a:lnTo>
                  <a:pt x="1178" y="283"/>
                </a:lnTo>
                <a:lnTo>
                  <a:pt x="1178" y="296"/>
                </a:lnTo>
                <a:lnTo>
                  <a:pt x="1182" y="296"/>
                </a:lnTo>
                <a:lnTo>
                  <a:pt x="1185" y="320"/>
                </a:lnTo>
                <a:lnTo>
                  <a:pt x="1191" y="320"/>
                </a:lnTo>
                <a:lnTo>
                  <a:pt x="1193" y="291"/>
                </a:lnTo>
                <a:lnTo>
                  <a:pt x="1198" y="265"/>
                </a:lnTo>
                <a:lnTo>
                  <a:pt x="1207" y="240"/>
                </a:lnTo>
                <a:lnTo>
                  <a:pt x="1214" y="214"/>
                </a:lnTo>
                <a:lnTo>
                  <a:pt x="1211" y="154"/>
                </a:lnTo>
                <a:lnTo>
                  <a:pt x="1222" y="154"/>
                </a:lnTo>
                <a:lnTo>
                  <a:pt x="1225" y="214"/>
                </a:lnTo>
                <a:lnTo>
                  <a:pt x="1234" y="214"/>
                </a:lnTo>
                <a:lnTo>
                  <a:pt x="1238" y="231"/>
                </a:lnTo>
                <a:lnTo>
                  <a:pt x="1231" y="231"/>
                </a:lnTo>
                <a:lnTo>
                  <a:pt x="1231" y="223"/>
                </a:lnTo>
                <a:lnTo>
                  <a:pt x="1225" y="223"/>
                </a:lnTo>
                <a:lnTo>
                  <a:pt x="1225" y="327"/>
                </a:lnTo>
                <a:lnTo>
                  <a:pt x="1231" y="327"/>
                </a:lnTo>
                <a:lnTo>
                  <a:pt x="1231" y="340"/>
                </a:lnTo>
                <a:lnTo>
                  <a:pt x="1234" y="340"/>
                </a:lnTo>
                <a:lnTo>
                  <a:pt x="1234" y="334"/>
                </a:lnTo>
                <a:lnTo>
                  <a:pt x="1238" y="334"/>
                </a:lnTo>
                <a:lnTo>
                  <a:pt x="1245" y="340"/>
                </a:lnTo>
                <a:lnTo>
                  <a:pt x="1245" y="303"/>
                </a:lnTo>
                <a:lnTo>
                  <a:pt x="1242" y="303"/>
                </a:lnTo>
                <a:lnTo>
                  <a:pt x="1242" y="271"/>
                </a:lnTo>
                <a:lnTo>
                  <a:pt x="1231" y="236"/>
                </a:lnTo>
                <a:lnTo>
                  <a:pt x="1242" y="236"/>
                </a:lnTo>
                <a:lnTo>
                  <a:pt x="1245" y="254"/>
                </a:lnTo>
                <a:lnTo>
                  <a:pt x="1251" y="254"/>
                </a:lnTo>
                <a:lnTo>
                  <a:pt x="1251" y="274"/>
                </a:lnTo>
                <a:lnTo>
                  <a:pt x="1254" y="274"/>
                </a:lnTo>
                <a:lnTo>
                  <a:pt x="1254" y="283"/>
                </a:lnTo>
                <a:lnTo>
                  <a:pt x="1258" y="283"/>
                </a:lnTo>
                <a:lnTo>
                  <a:pt x="1258" y="300"/>
                </a:lnTo>
                <a:lnTo>
                  <a:pt x="1262" y="300"/>
                </a:lnTo>
                <a:lnTo>
                  <a:pt x="1262" y="314"/>
                </a:lnTo>
                <a:lnTo>
                  <a:pt x="1265" y="314"/>
                </a:lnTo>
                <a:lnTo>
                  <a:pt x="1271" y="343"/>
                </a:lnTo>
                <a:lnTo>
                  <a:pt x="1274" y="343"/>
                </a:lnTo>
                <a:lnTo>
                  <a:pt x="1278" y="334"/>
                </a:lnTo>
                <a:lnTo>
                  <a:pt x="1282" y="325"/>
                </a:lnTo>
                <a:lnTo>
                  <a:pt x="1282" y="311"/>
                </a:lnTo>
                <a:lnTo>
                  <a:pt x="1271" y="274"/>
                </a:lnTo>
                <a:lnTo>
                  <a:pt x="1282" y="280"/>
                </a:lnTo>
                <a:lnTo>
                  <a:pt x="1283" y="287"/>
                </a:lnTo>
                <a:lnTo>
                  <a:pt x="1287" y="301"/>
                </a:lnTo>
                <a:lnTo>
                  <a:pt x="1291" y="318"/>
                </a:lnTo>
                <a:lnTo>
                  <a:pt x="1294" y="332"/>
                </a:lnTo>
                <a:lnTo>
                  <a:pt x="1300" y="345"/>
                </a:lnTo>
                <a:lnTo>
                  <a:pt x="1302" y="351"/>
                </a:lnTo>
                <a:lnTo>
                  <a:pt x="1303" y="332"/>
                </a:lnTo>
                <a:lnTo>
                  <a:pt x="1305" y="316"/>
                </a:lnTo>
                <a:lnTo>
                  <a:pt x="1305" y="296"/>
                </a:lnTo>
                <a:lnTo>
                  <a:pt x="1302" y="271"/>
                </a:lnTo>
                <a:lnTo>
                  <a:pt x="1314" y="271"/>
                </a:lnTo>
                <a:lnTo>
                  <a:pt x="1316" y="294"/>
                </a:lnTo>
                <a:lnTo>
                  <a:pt x="1323" y="316"/>
                </a:lnTo>
                <a:lnTo>
                  <a:pt x="1331" y="334"/>
                </a:lnTo>
                <a:lnTo>
                  <a:pt x="1331" y="356"/>
                </a:lnTo>
                <a:lnTo>
                  <a:pt x="1334" y="356"/>
                </a:lnTo>
                <a:lnTo>
                  <a:pt x="1322" y="223"/>
                </a:lnTo>
                <a:lnTo>
                  <a:pt x="1318" y="223"/>
                </a:lnTo>
                <a:lnTo>
                  <a:pt x="1314" y="200"/>
                </a:lnTo>
                <a:lnTo>
                  <a:pt x="1311" y="194"/>
                </a:lnTo>
                <a:lnTo>
                  <a:pt x="1309" y="191"/>
                </a:lnTo>
                <a:lnTo>
                  <a:pt x="1305" y="187"/>
                </a:lnTo>
                <a:lnTo>
                  <a:pt x="1303" y="183"/>
                </a:lnTo>
                <a:lnTo>
                  <a:pt x="1300" y="178"/>
                </a:lnTo>
                <a:lnTo>
                  <a:pt x="1298" y="171"/>
                </a:lnTo>
                <a:lnTo>
                  <a:pt x="1311" y="180"/>
                </a:lnTo>
                <a:lnTo>
                  <a:pt x="1322" y="194"/>
                </a:lnTo>
                <a:lnTo>
                  <a:pt x="1331" y="212"/>
                </a:lnTo>
                <a:lnTo>
                  <a:pt x="1338" y="234"/>
                </a:lnTo>
                <a:lnTo>
                  <a:pt x="1345" y="254"/>
                </a:lnTo>
                <a:lnTo>
                  <a:pt x="1351" y="271"/>
                </a:lnTo>
                <a:lnTo>
                  <a:pt x="1351" y="296"/>
                </a:lnTo>
                <a:lnTo>
                  <a:pt x="1358" y="300"/>
                </a:lnTo>
                <a:lnTo>
                  <a:pt x="1354" y="307"/>
                </a:lnTo>
                <a:lnTo>
                  <a:pt x="1362" y="311"/>
                </a:lnTo>
                <a:lnTo>
                  <a:pt x="1362" y="327"/>
                </a:lnTo>
                <a:lnTo>
                  <a:pt x="1365" y="327"/>
                </a:lnTo>
                <a:lnTo>
                  <a:pt x="1365" y="340"/>
                </a:lnTo>
                <a:lnTo>
                  <a:pt x="1371" y="340"/>
                </a:lnTo>
                <a:lnTo>
                  <a:pt x="1373" y="352"/>
                </a:lnTo>
                <a:lnTo>
                  <a:pt x="1373" y="365"/>
                </a:lnTo>
                <a:lnTo>
                  <a:pt x="1378" y="374"/>
                </a:lnTo>
                <a:lnTo>
                  <a:pt x="1380" y="347"/>
                </a:lnTo>
                <a:lnTo>
                  <a:pt x="1382" y="321"/>
                </a:lnTo>
                <a:lnTo>
                  <a:pt x="1378" y="300"/>
                </a:lnTo>
                <a:lnTo>
                  <a:pt x="1378" y="267"/>
                </a:lnTo>
                <a:lnTo>
                  <a:pt x="1374" y="267"/>
                </a:lnTo>
                <a:lnTo>
                  <a:pt x="1371" y="240"/>
                </a:lnTo>
                <a:lnTo>
                  <a:pt x="1365" y="240"/>
                </a:lnTo>
                <a:lnTo>
                  <a:pt x="1363" y="234"/>
                </a:lnTo>
                <a:lnTo>
                  <a:pt x="1360" y="232"/>
                </a:lnTo>
                <a:lnTo>
                  <a:pt x="1358" y="229"/>
                </a:lnTo>
                <a:lnTo>
                  <a:pt x="1356" y="227"/>
                </a:lnTo>
                <a:lnTo>
                  <a:pt x="1354" y="221"/>
                </a:lnTo>
                <a:lnTo>
                  <a:pt x="1354" y="214"/>
                </a:lnTo>
                <a:lnTo>
                  <a:pt x="1362" y="220"/>
                </a:lnTo>
                <a:lnTo>
                  <a:pt x="1338" y="176"/>
                </a:lnTo>
                <a:lnTo>
                  <a:pt x="1345" y="176"/>
                </a:lnTo>
                <a:lnTo>
                  <a:pt x="1382" y="231"/>
                </a:lnTo>
                <a:lnTo>
                  <a:pt x="1382" y="240"/>
                </a:lnTo>
                <a:lnTo>
                  <a:pt x="1385" y="240"/>
                </a:lnTo>
                <a:lnTo>
                  <a:pt x="1385" y="247"/>
                </a:lnTo>
                <a:lnTo>
                  <a:pt x="1391" y="247"/>
                </a:lnTo>
                <a:lnTo>
                  <a:pt x="1394" y="271"/>
                </a:lnTo>
                <a:lnTo>
                  <a:pt x="1398" y="271"/>
                </a:lnTo>
                <a:lnTo>
                  <a:pt x="1398" y="280"/>
                </a:lnTo>
                <a:lnTo>
                  <a:pt x="1402" y="280"/>
                </a:lnTo>
                <a:lnTo>
                  <a:pt x="1402" y="296"/>
                </a:lnTo>
                <a:lnTo>
                  <a:pt x="1405" y="296"/>
                </a:lnTo>
                <a:lnTo>
                  <a:pt x="1411" y="323"/>
                </a:lnTo>
                <a:lnTo>
                  <a:pt x="1414" y="323"/>
                </a:lnTo>
                <a:lnTo>
                  <a:pt x="1416" y="289"/>
                </a:lnTo>
                <a:lnTo>
                  <a:pt x="1418" y="254"/>
                </a:lnTo>
                <a:lnTo>
                  <a:pt x="1420" y="218"/>
                </a:lnTo>
                <a:lnTo>
                  <a:pt x="1420" y="183"/>
                </a:lnTo>
                <a:lnTo>
                  <a:pt x="1414" y="151"/>
                </a:lnTo>
                <a:lnTo>
                  <a:pt x="1414" y="120"/>
                </a:lnTo>
                <a:lnTo>
                  <a:pt x="1411" y="120"/>
                </a:lnTo>
                <a:lnTo>
                  <a:pt x="1407" y="105"/>
                </a:lnTo>
                <a:lnTo>
                  <a:pt x="1407" y="92"/>
                </a:lnTo>
                <a:lnTo>
                  <a:pt x="1409" y="81"/>
                </a:lnTo>
                <a:lnTo>
                  <a:pt x="1409" y="72"/>
                </a:lnTo>
                <a:lnTo>
                  <a:pt x="1405" y="67"/>
                </a:lnTo>
                <a:lnTo>
                  <a:pt x="1405" y="63"/>
                </a:lnTo>
                <a:lnTo>
                  <a:pt x="1411" y="63"/>
                </a:lnTo>
                <a:lnTo>
                  <a:pt x="1411" y="60"/>
                </a:lnTo>
                <a:lnTo>
                  <a:pt x="1413" y="60"/>
                </a:lnTo>
                <a:lnTo>
                  <a:pt x="1414" y="60"/>
                </a:lnTo>
                <a:lnTo>
                  <a:pt x="1416" y="60"/>
                </a:lnTo>
                <a:lnTo>
                  <a:pt x="1416" y="61"/>
                </a:lnTo>
                <a:lnTo>
                  <a:pt x="1416" y="61"/>
                </a:lnTo>
                <a:lnTo>
                  <a:pt x="1418" y="63"/>
                </a:lnTo>
                <a:lnTo>
                  <a:pt x="1422" y="72"/>
                </a:lnTo>
                <a:lnTo>
                  <a:pt x="1422" y="85"/>
                </a:lnTo>
                <a:lnTo>
                  <a:pt x="1420" y="98"/>
                </a:lnTo>
                <a:lnTo>
                  <a:pt x="1422" y="111"/>
                </a:lnTo>
                <a:lnTo>
                  <a:pt x="1431" y="145"/>
                </a:lnTo>
                <a:lnTo>
                  <a:pt x="1438" y="181"/>
                </a:lnTo>
                <a:lnTo>
                  <a:pt x="1445" y="214"/>
                </a:lnTo>
                <a:lnTo>
                  <a:pt x="1445" y="243"/>
                </a:lnTo>
                <a:lnTo>
                  <a:pt x="1451" y="243"/>
                </a:lnTo>
                <a:lnTo>
                  <a:pt x="1453" y="258"/>
                </a:lnTo>
                <a:lnTo>
                  <a:pt x="1453" y="276"/>
                </a:lnTo>
                <a:lnTo>
                  <a:pt x="1451" y="292"/>
                </a:lnTo>
                <a:lnTo>
                  <a:pt x="1453" y="309"/>
                </a:lnTo>
                <a:lnTo>
                  <a:pt x="1458" y="320"/>
                </a:lnTo>
                <a:lnTo>
                  <a:pt x="1465" y="220"/>
                </a:lnTo>
                <a:lnTo>
                  <a:pt x="1471" y="220"/>
                </a:lnTo>
                <a:lnTo>
                  <a:pt x="1473" y="203"/>
                </a:lnTo>
                <a:lnTo>
                  <a:pt x="1473" y="181"/>
                </a:lnTo>
                <a:lnTo>
                  <a:pt x="1471" y="158"/>
                </a:lnTo>
                <a:lnTo>
                  <a:pt x="1471" y="132"/>
                </a:lnTo>
                <a:lnTo>
                  <a:pt x="1471" y="111"/>
                </a:lnTo>
                <a:lnTo>
                  <a:pt x="1482" y="114"/>
                </a:lnTo>
                <a:lnTo>
                  <a:pt x="1474" y="327"/>
                </a:lnTo>
                <a:lnTo>
                  <a:pt x="1474" y="340"/>
                </a:lnTo>
                <a:lnTo>
                  <a:pt x="1473" y="356"/>
                </a:lnTo>
                <a:lnTo>
                  <a:pt x="1473" y="374"/>
                </a:lnTo>
                <a:lnTo>
                  <a:pt x="1473" y="392"/>
                </a:lnTo>
                <a:lnTo>
                  <a:pt x="1474" y="407"/>
                </a:lnTo>
                <a:lnTo>
                  <a:pt x="1478" y="416"/>
                </a:lnTo>
                <a:lnTo>
                  <a:pt x="1480" y="403"/>
                </a:lnTo>
                <a:lnTo>
                  <a:pt x="1482" y="385"/>
                </a:lnTo>
                <a:lnTo>
                  <a:pt x="1487" y="365"/>
                </a:lnTo>
                <a:lnTo>
                  <a:pt x="1491" y="349"/>
                </a:lnTo>
                <a:lnTo>
                  <a:pt x="1494" y="340"/>
                </a:lnTo>
                <a:lnTo>
                  <a:pt x="1496" y="338"/>
                </a:lnTo>
                <a:lnTo>
                  <a:pt x="1496" y="336"/>
                </a:lnTo>
                <a:lnTo>
                  <a:pt x="1496" y="336"/>
                </a:lnTo>
                <a:lnTo>
                  <a:pt x="1498" y="336"/>
                </a:lnTo>
                <a:lnTo>
                  <a:pt x="1500" y="336"/>
                </a:lnTo>
                <a:lnTo>
                  <a:pt x="1502" y="334"/>
                </a:lnTo>
                <a:lnTo>
                  <a:pt x="1502" y="356"/>
                </a:lnTo>
                <a:lnTo>
                  <a:pt x="1505" y="356"/>
                </a:lnTo>
                <a:lnTo>
                  <a:pt x="1511" y="291"/>
                </a:lnTo>
                <a:lnTo>
                  <a:pt x="1513" y="285"/>
                </a:lnTo>
                <a:lnTo>
                  <a:pt x="1516" y="276"/>
                </a:lnTo>
                <a:lnTo>
                  <a:pt x="1520" y="265"/>
                </a:lnTo>
                <a:lnTo>
                  <a:pt x="1518" y="254"/>
                </a:lnTo>
                <a:lnTo>
                  <a:pt x="1511" y="251"/>
                </a:lnTo>
                <a:lnTo>
                  <a:pt x="1511" y="243"/>
                </a:lnTo>
                <a:lnTo>
                  <a:pt x="1518" y="243"/>
                </a:lnTo>
                <a:lnTo>
                  <a:pt x="1531" y="103"/>
                </a:lnTo>
                <a:lnTo>
                  <a:pt x="1538" y="103"/>
                </a:lnTo>
                <a:lnTo>
                  <a:pt x="1531" y="280"/>
                </a:lnTo>
                <a:lnTo>
                  <a:pt x="1534" y="280"/>
                </a:lnTo>
                <a:lnTo>
                  <a:pt x="1534" y="291"/>
                </a:lnTo>
                <a:lnTo>
                  <a:pt x="1538" y="291"/>
                </a:lnTo>
                <a:lnTo>
                  <a:pt x="1540" y="301"/>
                </a:lnTo>
                <a:lnTo>
                  <a:pt x="1542" y="314"/>
                </a:lnTo>
                <a:lnTo>
                  <a:pt x="1542" y="327"/>
                </a:lnTo>
                <a:lnTo>
                  <a:pt x="1545" y="334"/>
                </a:lnTo>
                <a:lnTo>
                  <a:pt x="1565" y="154"/>
                </a:lnTo>
                <a:lnTo>
                  <a:pt x="1574" y="154"/>
                </a:lnTo>
                <a:lnTo>
                  <a:pt x="1578" y="176"/>
                </a:lnTo>
                <a:lnTo>
                  <a:pt x="1578" y="178"/>
                </a:lnTo>
                <a:lnTo>
                  <a:pt x="1576" y="178"/>
                </a:lnTo>
                <a:lnTo>
                  <a:pt x="1576" y="178"/>
                </a:lnTo>
                <a:lnTo>
                  <a:pt x="1574" y="176"/>
                </a:lnTo>
                <a:lnTo>
                  <a:pt x="1574" y="178"/>
                </a:lnTo>
                <a:lnTo>
                  <a:pt x="1574" y="180"/>
                </a:lnTo>
                <a:lnTo>
                  <a:pt x="1578" y="180"/>
                </a:lnTo>
                <a:lnTo>
                  <a:pt x="1578" y="231"/>
                </a:lnTo>
                <a:lnTo>
                  <a:pt x="1582" y="231"/>
                </a:lnTo>
                <a:lnTo>
                  <a:pt x="1591" y="154"/>
                </a:lnTo>
                <a:lnTo>
                  <a:pt x="1578" y="151"/>
                </a:lnTo>
                <a:lnTo>
                  <a:pt x="1578" y="143"/>
                </a:lnTo>
                <a:lnTo>
                  <a:pt x="1583" y="141"/>
                </a:lnTo>
                <a:lnTo>
                  <a:pt x="1587" y="141"/>
                </a:lnTo>
                <a:lnTo>
                  <a:pt x="1591" y="140"/>
                </a:lnTo>
                <a:lnTo>
                  <a:pt x="1594" y="138"/>
                </a:lnTo>
                <a:lnTo>
                  <a:pt x="1596" y="136"/>
                </a:lnTo>
                <a:lnTo>
                  <a:pt x="1602" y="136"/>
                </a:lnTo>
                <a:lnTo>
                  <a:pt x="1602" y="154"/>
                </a:lnTo>
                <a:lnTo>
                  <a:pt x="1613" y="163"/>
                </a:lnTo>
                <a:lnTo>
                  <a:pt x="1625" y="178"/>
                </a:lnTo>
                <a:lnTo>
                  <a:pt x="1638" y="194"/>
                </a:lnTo>
                <a:lnTo>
                  <a:pt x="1649" y="211"/>
                </a:lnTo>
                <a:lnTo>
                  <a:pt x="1654" y="223"/>
                </a:lnTo>
                <a:lnTo>
                  <a:pt x="1658" y="223"/>
                </a:lnTo>
                <a:lnTo>
                  <a:pt x="1647" y="172"/>
                </a:lnTo>
                <a:lnTo>
                  <a:pt x="1634" y="127"/>
                </a:lnTo>
                <a:lnTo>
                  <a:pt x="1631" y="94"/>
                </a:lnTo>
                <a:lnTo>
                  <a:pt x="1623" y="76"/>
                </a:lnTo>
                <a:lnTo>
                  <a:pt x="1618" y="54"/>
                </a:lnTo>
                <a:lnTo>
                  <a:pt x="1625" y="54"/>
                </a:lnTo>
                <a:lnTo>
                  <a:pt x="1651" y="136"/>
                </a:lnTo>
                <a:lnTo>
                  <a:pt x="1651" y="151"/>
                </a:lnTo>
                <a:lnTo>
                  <a:pt x="1654" y="151"/>
                </a:lnTo>
                <a:lnTo>
                  <a:pt x="1658" y="180"/>
                </a:lnTo>
                <a:lnTo>
                  <a:pt x="1662" y="180"/>
                </a:lnTo>
                <a:lnTo>
                  <a:pt x="1662" y="176"/>
                </a:lnTo>
                <a:lnTo>
                  <a:pt x="1665" y="176"/>
                </a:lnTo>
                <a:lnTo>
                  <a:pt x="1674" y="180"/>
                </a:lnTo>
                <a:lnTo>
                  <a:pt x="1673" y="196"/>
                </a:lnTo>
                <a:lnTo>
                  <a:pt x="1671" y="214"/>
                </a:lnTo>
                <a:lnTo>
                  <a:pt x="1665" y="214"/>
                </a:lnTo>
                <a:lnTo>
                  <a:pt x="1665" y="220"/>
                </a:lnTo>
                <a:lnTo>
                  <a:pt x="1671" y="220"/>
                </a:lnTo>
                <a:lnTo>
                  <a:pt x="1671" y="243"/>
                </a:lnTo>
                <a:lnTo>
                  <a:pt x="1678" y="243"/>
                </a:lnTo>
                <a:lnTo>
                  <a:pt x="1676" y="232"/>
                </a:lnTo>
                <a:lnTo>
                  <a:pt x="1678" y="220"/>
                </a:lnTo>
                <a:lnTo>
                  <a:pt x="1678" y="203"/>
                </a:lnTo>
                <a:lnTo>
                  <a:pt x="1678" y="83"/>
                </a:lnTo>
                <a:lnTo>
                  <a:pt x="1685" y="83"/>
                </a:lnTo>
                <a:lnTo>
                  <a:pt x="1685" y="136"/>
                </a:lnTo>
                <a:lnTo>
                  <a:pt x="1691" y="136"/>
                </a:lnTo>
                <a:lnTo>
                  <a:pt x="1685" y="143"/>
                </a:lnTo>
                <a:lnTo>
                  <a:pt x="1691" y="154"/>
                </a:lnTo>
                <a:lnTo>
                  <a:pt x="1689" y="156"/>
                </a:lnTo>
                <a:lnTo>
                  <a:pt x="1687" y="156"/>
                </a:lnTo>
                <a:lnTo>
                  <a:pt x="1685" y="156"/>
                </a:lnTo>
                <a:lnTo>
                  <a:pt x="1685" y="158"/>
                </a:lnTo>
                <a:lnTo>
                  <a:pt x="1685" y="160"/>
                </a:lnTo>
                <a:lnTo>
                  <a:pt x="1691" y="160"/>
                </a:lnTo>
                <a:lnTo>
                  <a:pt x="1691" y="191"/>
                </a:lnTo>
                <a:lnTo>
                  <a:pt x="1694" y="191"/>
                </a:lnTo>
                <a:lnTo>
                  <a:pt x="1694" y="163"/>
                </a:lnTo>
                <a:lnTo>
                  <a:pt x="1702" y="163"/>
                </a:lnTo>
                <a:lnTo>
                  <a:pt x="1705" y="191"/>
                </a:lnTo>
                <a:lnTo>
                  <a:pt x="1713" y="218"/>
                </a:lnTo>
                <a:lnTo>
                  <a:pt x="1718" y="245"/>
                </a:lnTo>
                <a:lnTo>
                  <a:pt x="1722" y="274"/>
                </a:lnTo>
                <a:lnTo>
                  <a:pt x="1731" y="274"/>
                </a:lnTo>
                <a:lnTo>
                  <a:pt x="1733" y="289"/>
                </a:lnTo>
                <a:lnTo>
                  <a:pt x="1736" y="305"/>
                </a:lnTo>
                <a:lnTo>
                  <a:pt x="1742" y="314"/>
                </a:lnTo>
                <a:lnTo>
                  <a:pt x="1743" y="294"/>
                </a:lnTo>
                <a:lnTo>
                  <a:pt x="1745" y="276"/>
                </a:lnTo>
                <a:lnTo>
                  <a:pt x="1751" y="260"/>
                </a:lnTo>
                <a:lnTo>
                  <a:pt x="1751" y="227"/>
                </a:lnTo>
                <a:lnTo>
                  <a:pt x="1754" y="227"/>
                </a:lnTo>
                <a:lnTo>
                  <a:pt x="1754" y="191"/>
                </a:lnTo>
                <a:lnTo>
                  <a:pt x="1758" y="191"/>
                </a:lnTo>
                <a:lnTo>
                  <a:pt x="1760" y="174"/>
                </a:lnTo>
                <a:lnTo>
                  <a:pt x="1760" y="156"/>
                </a:lnTo>
                <a:lnTo>
                  <a:pt x="1760" y="138"/>
                </a:lnTo>
                <a:lnTo>
                  <a:pt x="1762" y="123"/>
                </a:lnTo>
                <a:lnTo>
                  <a:pt x="1765" y="123"/>
                </a:lnTo>
                <a:lnTo>
                  <a:pt x="1765" y="187"/>
                </a:lnTo>
                <a:lnTo>
                  <a:pt x="1774" y="187"/>
                </a:lnTo>
                <a:lnTo>
                  <a:pt x="1773" y="192"/>
                </a:lnTo>
                <a:lnTo>
                  <a:pt x="1773" y="196"/>
                </a:lnTo>
                <a:lnTo>
                  <a:pt x="1771" y="200"/>
                </a:lnTo>
                <a:lnTo>
                  <a:pt x="1771" y="203"/>
                </a:lnTo>
                <a:lnTo>
                  <a:pt x="1782" y="200"/>
                </a:lnTo>
                <a:lnTo>
                  <a:pt x="1778" y="207"/>
                </a:lnTo>
                <a:lnTo>
                  <a:pt x="1785" y="211"/>
                </a:lnTo>
                <a:lnTo>
                  <a:pt x="1785" y="223"/>
                </a:lnTo>
                <a:lnTo>
                  <a:pt x="1791" y="223"/>
                </a:lnTo>
                <a:lnTo>
                  <a:pt x="1791" y="231"/>
                </a:lnTo>
                <a:lnTo>
                  <a:pt x="1794" y="231"/>
                </a:lnTo>
                <a:lnTo>
                  <a:pt x="1794" y="243"/>
                </a:lnTo>
                <a:lnTo>
                  <a:pt x="1798" y="243"/>
                </a:lnTo>
                <a:lnTo>
                  <a:pt x="1798" y="254"/>
                </a:lnTo>
                <a:lnTo>
                  <a:pt x="1802" y="254"/>
                </a:lnTo>
                <a:lnTo>
                  <a:pt x="1802" y="267"/>
                </a:lnTo>
                <a:lnTo>
                  <a:pt x="1805" y="267"/>
                </a:lnTo>
                <a:lnTo>
                  <a:pt x="1805" y="283"/>
                </a:lnTo>
                <a:lnTo>
                  <a:pt x="1811" y="283"/>
                </a:lnTo>
                <a:lnTo>
                  <a:pt x="1814" y="320"/>
                </a:lnTo>
                <a:lnTo>
                  <a:pt x="1818" y="320"/>
                </a:lnTo>
                <a:lnTo>
                  <a:pt x="1820" y="331"/>
                </a:lnTo>
                <a:lnTo>
                  <a:pt x="1820" y="345"/>
                </a:lnTo>
                <a:lnTo>
                  <a:pt x="1820" y="361"/>
                </a:lnTo>
                <a:lnTo>
                  <a:pt x="1822" y="374"/>
                </a:lnTo>
                <a:lnTo>
                  <a:pt x="1825" y="383"/>
                </a:lnTo>
                <a:lnTo>
                  <a:pt x="1825" y="361"/>
                </a:lnTo>
                <a:lnTo>
                  <a:pt x="1825" y="338"/>
                </a:lnTo>
                <a:lnTo>
                  <a:pt x="1825" y="318"/>
                </a:lnTo>
                <a:lnTo>
                  <a:pt x="1825" y="303"/>
                </a:lnTo>
                <a:lnTo>
                  <a:pt x="1827" y="303"/>
                </a:lnTo>
                <a:lnTo>
                  <a:pt x="1827" y="301"/>
                </a:lnTo>
                <a:lnTo>
                  <a:pt x="1829" y="300"/>
                </a:lnTo>
                <a:lnTo>
                  <a:pt x="1831" y="296"/>
                </a:lnTo>
                <a:lnTo>
                  <a:pt x="1831" y="291"/>
                </a:lnTo>
                <a:lnTo>
                  <a:pt x="1825" y="291"/>
                </a:lnTo>
                <a:lnTo>
                  <a:pt x="1825" y="271"/>
                </a:lnTo>
                <a:lnTo>
                  <a:pt x="1822" y="271"/>
                </a:lnTo>
                <a:lnTo>
                  <a:pt x="1820" y="269"/>
                </a:lnTo>
                <a:lnTo>
                  <a:pt x="1820" y="265"/>
                </a:lnTo>
                <a:lnTo>
                  <a:pt x="1820" y="263"/>
                </a:lnTo>
                <a:lnTo>
                  <a:pt x="1818" y="260"/>
                </a:lnTo>
                <a:lnTo>
                  <a:pt x="1818" y="254"/>
                </a:lnTo>
                <a:lnTo>
                  <a:pt x="1825" y="260"/>
                </a:lnTo>
                <a:lnTo>
                  <a:pt x="1825" y="247"/>
                </a:lnTo>
                <a:lnTo>
                  <a:pt x="1838" y="251"/>
                </a:lnTo>
                <a:lnTo>
                  <a:pt x="1840" y="263"/>
                </a:lnTo>
                <a:lnTo>
                  <a:pt x="1843" y="274"/>
                </a:lnTo>
                <a:lnTo>
                  <a:pt x="1845" y="283"/>
                </a:lnTo>
                <a:lnTo>
                  <a:pt x="1845" y="307"/>
                </a:lnTo>
                <a:lnTo>
                  <a:pt x="1858" y="311"/>
                </a:lnTo>
                <a:lnTo>
                  <a:pt x="1858" y="314"/>
                </a:lnTo>
                <a:lnTo>
                  <a:pt x="1854" y="321"/>
                </a:lnTo>
                <a:lnTo>
                  <a:pt x="1853" y="334"/>
                </a:lnTo>
                <a:lnTo>
                  <a:pt x="1853" y="349"/>
                </a:lnTo>
                <a:lnTo>
                  <a:pt x="1854" y="360"/>
                </a:lnTo>
                <a:lnTo>
                  <a:pt x="1858" y="360"/>
                </a:lnTo>
                <a:lnTo>
                  <a:pt x="1865" y="463"/>
                </a:lnTo>
                <a:lnTo>
                  <a:pt x="1874" y="463"/>
                </a:lnTo>
                <a:lnTo>
                  <a:pt x="1876" y="429"/>
                </a:lnTo>
                <a:lnTo>
                  <a:pt x="1878" y="391"/>
                </a:lnTo>
                <a:lnTo>
                  <a:pt x="1878" y="351"/>
                </a:lnTo>
                <a:lnTo>
                  <a:pt x="1878" y="307"/>
                </a:lnTo>
                <a:lnTo>
                  <a:pt x="1874" y="307"/>
                </a:lnTo>
                <a:lnTo>
                  <a:pt x="1874" y="283"/>
                </a:lnTo>
                <a:lnTo>
                  <a:pt x="1871" y="283"/>
                </a:lnTo>
                <a:lnTo>
                  <a:pt x="1865" y="254"/>
                </a:lnTo>
                <a:lnTo>
                  <a:pt x="1871" y="254"/>
                </a:lnTo>
                <a:lnTo>
                  <a:pt x="1871" y="260"/>
                </a:lnTo>
                <a:lnTo>
                  <a:pt x="1876" y="267"/>
                </a:lnTo>
                <a:lnTo>
                  <a:pt x="1880" y="274"/>
                </a:lnTo>
                <a:lnTo>
                  <a:pt x="1880" y="283"/>
                </a:lnTo>
                <a:lnTo>
                  <a:pt x="1882" y="296"/>
                </a:lnTo>
                <a:lnTo>
                  <a:pt x="1885" y="296"/>
                </a:lnTo>
                <a:lnTo>
                  <a:pt x="1885" y="320"/>
                </a:lnTo>
                <a:lnTo>
                  <a:pt x="1891" y="320"/>
                </a:lnTo>
                <a:lnTo>
                  <a:pt x="1891" y="334"/>
                </a:lnTo>
                <a:lnTo>
                  <a:pt x="1894" y="334"/>
                </a:lnTo>
                <a:lnTo>
                  <a:pt x="1896" y="349"/>
                </a:lnTo>
                <a:lnTo>
                  <a:pt x="1896" y="361"/>
                </a:lnTo>
                <a:lnTo>
                  <a:pt x="1896" y="372"/>
                </a:lnTo>
                <a:lnTo>
                  <a:pt x="1902" y="383"/>
                </a:lnTo>
                <a:lnTo>
                  <a:pt x="1903" y="352"/>
                </a:lnTo>
                <a:lnTo>
                  <a:pt x="1905" y="321"/>
                </a:lnTo>
                <a:lnTo>
                  <a:pt x="1907" y="291"/>
                </a:lnTo>
                <a:lnTo>
                  <a:pt x="1902" y="263"/>
                </a:lnTo>
                <a:lnTo>
                  <a:pt x="1902" y="236"/>
                </a:lnTo>
                <a:lnTo>
                  <a:pt x="1898" y="236"/>
                </a:lnTo>
                <a:lnTo>
                  <a:pt x="1894" y="211"/>
                </a:lnTo>
                <a:lnTo>
                  <a:pt x="1885" y="207"/>
                </a:lnTo>
                <a:lnTo>
                  <a:pt x="1874" y="187"/>
                </a:lnTo>
                <a:lnTo>
                  <a:pt x="1885" y="187"/>
                </a:lnTo>
                <a:lnTo>
                  <a:pt x="1885" y="183"/>
                </a:lnTo>
                <a:lnTo>
                  <a:pt x="1876" y="172"/>
                </a:lnTo>
                <a:lnTo>
                  <a:pt x="1867" y="158"/>
                </a:lnTo>
                <a:lnTo>
                  <a:pt x="1862" y="143"/>
                </a:lnTo>
                <a:lnTo>
                  <a:pt x="1874" y="143"/>
                </a:lnTo>
                <a:lnTo>
                  <a:pt x="1876" y="151"/>
                </a:lnTo>
                <a:lnTo>
                  <a:pt x="1880" y="156"/>
                </a:lnTo>
                <a:lnTo>
                  <a:pt x="1883" y="161"/>
                </a:lnTo>
                <a:lnTo>
                  <a:pt x="1887" y="165"/>
                </a:lnTo>
                <a:lnTo>
                  <a:pt x="1891" y="171"/>
                </a:lnTo>
                <a:lnTo>
                  <a:pt x="1891" y="180"/>
                </a:lnTo>
                <a:lnTo>
                  <a:pt x="1894" y="180"/>
                </a:lnTo>
                <a:lnTo>
                  <a:pt x="1894" y="187"/>
                </a:lnTo>
                <a:lnTo>
                  <a:pt x="1902" y="191"/>
                </a:lnTo>
                <a:lnTo>
                  <a:pt x="1905" y="211"/>
                </a:lnTo>
                <a:lnTo>
                  <a:pt x="1911" y="211"/>
                </a:lnTo>
                <a:lnTo>
                  <a:pt x="1914" y="227"/>
                </a:lnTo>
                <a:lnTo>
                  <a:pt x="1918" y="227"/>
                </a:lnTo>
                <a:lnTo>
                  <a:pt x="1918" y="240"/>
                </a:lnTo>
                <a:lnTo>
                  <a:pt x="1922" y="240"/>
                </a:lnTo>
                <a:lnTo>
                  <a:pt x="1922" y="260"/>
                </a:lnTo>
                <a:lnTo>
                  <a:pt x="1925" y="260"/>
                </a:lnTo>
                <a:lnTo>
                  <a:pt x="1934" y="311"/>
                </a:lnTo>
                <a:lnTo>
                  <a:pt x="1938" y="311"/>
                </a:lnTo>
                <a:lnTo>
                  <a:pt x="1940" y="267"/>
                </a:lnTo>
                <a:lnTo>
                  <a:pt x="1943" y="223"/>
                </a:lnTo>
                <a:lnTo>
                  <a:pt x="1945" y="176"/>
                </a:lnTo>
                <a:lnTo>
                  <a:pt x="1938" y="176"/>
                </a:lnTo>
                <a:lnTo>
                  <a:pt x="1934" y="156"/>
                </a:lnTo>
                <a:lnTo>
                  <a:pt x="1925" y="141"/>
                </a:lnTo>
                <a:lnTo>
                  <a:pt x="1916" y="127"/>
                </a:lnTo>
                <a:lnTo>
                  <a:pt x="1907" y="112"/>
                </a:lnTo>
                <a:lnTo>
                  <a:pt x="1902" y="94"/>
                </a:lnTo>
                <a:lnTo>
                  <a:pt x="1911" y="94"/>
                </a:lnTo>
                <a:lnTo>
                  <a:pt x="1914" y="107"/>
                </a:lnTo>
                <a:lnTo>
                  <a:pt x="1922" y="111"/>
                </a:lnTo>
                <a:lnTo>
                  <a:pt x="1934" y="134"/>
                </a:lnTo>
                <a:lnTo>
                  <a:pt x="1942" y="160"/>
                </a:lnTo>
                <a:lnTo>
                  <a:pt x="1945" y="160"/>
                </a:lnTo>
                <a:lnTo>
                  <a:pt x="1945" y="87"/>
                </a:lnTo>
                <a:lnTo>
                  <a:pt x="1951" y="87"/>
                </a:lnTo>
                <a:lnTo>
                  <a:pt x="1951" y="54"/>
                </a:lnTo>
                <a:lnTo>
                  <a:pt x="1954" y="54"/>
                </a:lnTo>
                <a:lnTo>
                  <a:pt x="1956" y="51"/>
                </a:lnTo>
                <a:lnTo>
                  <a:pt x="1956" y="47"/>
                </a:lnTo>
                <a:lnTo>
                  <a:pt x="1956" y="43"/>
                </a:lnTo>
                <a:lnTo>
                  <a:pt x="1958" y="40"/>
                </a:lnTo>
                <a:lnTo>
                  <a:pt x="1962" y="40"/>
                </a:lnTo>
                <a:lnTo>
                  <a:pt x="1962" y="43"/>
                </a:lnTo>
                <a:lnTo>
                  <a:pt x="1965" y="43"/>
                </a:lnTo>
                <a:lnTo>
                  <a:pt x="1962" y="87"/>
                </a:lnTo>
                <a:lnTo>
                  <a:pt x="1958" y="87"/>
                </a:lnTo>
                <a:lnTo>
                  <a:pt x="1962" y="107"/>
                </a:lnTo>
                <a:lnTo>
                  <a:pt x="1969" y="111"/>
                </a:lnTo>
                <a:lnTo>
                  <a:pt x="1973" y="114"/>
                </a:lnTo>
                <a:lnTo>
                  <a:pt x="1978" y="118"/>
                </a:lnTo>
                <a:lnTo>
                  <a:pt x="1983" y="121"/>
                </a:lnTo>
                <a:lnTo>
                  <a:pt x="1991" y="123"/>
                </a:lnTo>
                <a:lnTo>
                  <a:pt x="1991" y="120"/>
                </a:lnTo>
                <a:lnTo>
                  <a:pt x="2002" y="111"/>
                </a:lnTo>
                <a:lnTo>
                  <a:pt x="2002" y="94"/>
                </a:lnTo>
                <a:lnTo>
                  <a:pt x="2014" y="94"/>
                </a:lnTo>
                <a:lnTo>
                  <a:pt x="2014" y="103"/>
                </a:lnTo>
                <a:lnTo>
                  <a:pt x="2011" y="103"/>
                </a:lnTo>
                <a:lnTo>
                  <a:pt x="2011" y="107"/>
                </a:lnTo>
                <a:lnTo>
                  <a:pt x="2014" y="107"/>
                </a:lnTo>
                <a:lnTo>
                  <a:pt x="2013" y="109"/>
                </a:lnTo>
                <a:lnTo>
                  <a:pt x="2013" y="109"/>
                </a:lnTo>
                <a:lnTo>
                  <a:pt x="2013" y="109"/>
                </a:lnTo>
                <a:lnTo>
                  <a:pt x="2011" y="109"/>
                </a:lnTo>
                <a:lnTo>
                  <a:pt x="2011" y="111"/>
                </a:lnTo>
                <a:lnTo>
                  <a:pt x="2011" y="140"/>
                </a:lnTo>
                <a:lnTo>
                  <a:pt x="2005" y="140"/>
                </a:lnTo>
                <a:lnTo>
                  <a:pt x="2011" y="151"/>
                </a:lnTo>
                <a:lnTo>
                  <a:pt x="2005" y="151"/>
                </a:lnTo>
                <a:lnTo>
                  <a:pt x="2005" y="154"/>
                </a:lnTo>
                <a:lnTo>
                  <a:pt x="2011" y="154"/>
                </a:lnTo>
                <a:lnTo>
                  <a:pt x="2011" y="163"/>
                </a:lnTo>
                <a:lnTo>
                  <a:pt x="2018" y="167"/>
                </a:lnTo>
                <a:lnTo>
                  <a:pt x="2031" y="203"/>
                </a:lnTo>
                <a:lnTo>
                  <a:pt x="2034" y="203"/>
                </a:lnTo>
                <a:lnTo>
                  <a:pt x="2036" y="176"/>
                </a:lnTo>
                <a:lnTo>
                  <a:pt x="2040" y="152"/>
                </a:lnTo>
                <a:lnTo>
                  <a:pt x="2045" y="131"/>
                </a:lnTo>
                <a:lnTo>
                  <a:pt x="2051" y="107"/>
                </a:lnTo>
                <a:lnTo>
                  <a:pt x="2062" y="103"/>
                </a:lnTo>
                <a:lnTo>
                  <a:pt x="2062" y="94"/>
                </a:lnTo>
                <a:lnTo>
                  <a:pt x="2074" y="100"/>
                </a:lnTo>
                <a:lnTo>
                  <a:pt x="2071" y="123"/>
                </a:lnTo>
                <a:lnTo>
                  <a:pt x="2065" y="123"/>
                </a:lnTo>
                <a:lnTo>
                  <a:pt x="2065" y="160"/>
                </a:lnTo>
                <a:lnTo>
                  <a:pt x="2062" y="160"/>
                </a:lnTo>
                <a:lnTo>
                  <a:pt x="2058" y="207"/>
                </a:lnTo>
                <a:lnTo>
                  <a:pt x="2054" y="207"/>
                </a:lnTo>
                <a:lnTo>
                  <a:pt x="2054" y="243"/>
                </a:lnTo>
                <a:lnTo>
                  <a:pt x="2051" y="243"/>
                </a:lnTo>
                <a:lnTo>
                  <a:pt x="2054" y="300"/>
                </a:lnTo>
                <a:lnTo>
                  <a:pt x="2058" y="300"/>
                </a:lnTo>
                <a:lnTo>
                  <a:pt x="2060" y="312"/>
                </a:lnTo>
                <a:lnTo>
                  <a:pt x="2060" y="323"/>
                </a:lnTo>
                <a:lnTo>
                  <a:pt x="2060" y="334"/>
                </a:lnTo>
                <a:lnTo>
                  <a:pt x="2065" y="343"/>
                </a:lnTo>
                <a:lnTo>
                  <a:pt x="2063" y="314"/>
                </a:lnTo>
                <a:lnTo>
                  <a:pt x="2058" y="287"/>
                </a:lnTo>
                <a:lnTo>
                  <a:pt x="2054" y="260"/>
                </a:lnTo>
                <a:lnTo>
                  <a:pt x="2056" y="260"/>
                </a:lnTo>
                <a:lnTo>
                  <a:pt x="2056" y="261"/>
                </a:lnTo>
                <a:lnTo>
                  <a:pt x="2056" y="261"/>
                </a:lnTo>
                <a:lnTo>
                  <a:pt x="2056" y="261"/>
                </a:lnTo>
                <a:lnTo>
                  <a:pt x="2056" y="261"/>
                </a:lnTo>
                <a:lnTo>
                  <a:pt x="2058" y="263"/>
                </a:lnTo>
                <a:lnTo>
                  <a:pt x="2071" y="260"/>
                </a:lnTo>
                <a:lnTo>
                  <a:pt x="2071" y="263"/>
                </a:lnTo>
                <a:lnTo>
                  <a:pt x="2076" y="276"/>
                </a:lnTo>
                <a:lnTo>
                  <a:pt x="2082" y="292"/>
                </a:lnTo>
                <a:lnTo>
                  <a:pt x="2087" y="311"/>
                </a:lnTo>
                <a:lnTo>
                  <a:pt x="2091" y="327"/>
                </a:lnTo>
                <a:lnTo>
                  <a:pt x="2091" y="351"/>
                </a:lnTo>
                <a:lnTo>
                  <a:pt x="2094" y="351"/>
                </a:lnTo>
                <a:lnTo>
                  <a:pt x="2094" y="309"/>
                </a:lnTo>
                <a:lnTo>
                  <a:pt x="2098" y="267"/>
                </a:lnTo>
                <a:lnTo>
                  <a:pt x="2105" y="225"/>
                </a:lnTo>
                <a:lnTo>
                  <a:pt x="2114" y="191"/>
                </a:lnTo>
                <a:lnTo>
                  <a:pt x="2122" y="140"/>
                </a:lnTo>
                <a:lnTo>
                  <a:pt x="2125" y="140"/>
                </a:lnTo>
                <a:lnTo>
                  <a:pt x="2127" y="138"/>
                </a:lnTo>
                <a:lnTo>
                  <a:pt x="2129" y="136"/>
                </a:lnTo>
                <a:lnTo>
                  <a:pt x="2129" y="136"/>
                </a:lnTo>
                <a:lnTo>
                  <a:pt x="2129" y="136"/>
                </a:lnTo>
                <a:lnTo>
                  <a:pt x="2131" y="136"/>
                </a:lnTo>
                <a:lnTo>
                  <a:pt x="2134" y="136"/>
                </a:lnTo>
                <a:lnTo>
                  <a:pt x="2133" y="161"/>
                </a:lnTo>
                <a:lnTo>
                  <a:pt x="2133" y="192"/>
                </a:lnTo>
                <a:lnTo>
                  <a:pt x="2131" y="223"/>
                </a:lnTo>
                <a:lnTo>
                  <a:pt x="2129" y="245"/>
                </a:lnTo>
                <a:lnTo>
                  <a:pt x="2129" y="272"/>
                </a:lnTo>
                <a:lnTo>
                  <a:pt x="2133" y="303"/>
                </a:lnTo>
                <a:lnTo>
                  <a:pt x="2138" y="334"/>
                </a:lnTo>
                <a:lnTo>
                  <a:pt x="2143" y="363"/>
                </a:lnTo>
                <a:lnTo>
                  <a:pt x="2151" y="387"/>
                </a:lnTo>
                <a:lnTo>
                  <a:pt x="2153" y="401"/>
                </a:lnTo>
                <a:lnTo>
                  <a:pt x="2153" y="420"/>
                </a:lnTo>
                <a:lnTo>
                  <a:pt x="2153" y="436"/>
                </a:lnTo>
                <a:lnTo>
                  <a:pt x="2153" y="452"/>
                </a:lnTo>
                <a:lnTo>
                  <a:pt x="2158" y="463"/>
                </a:lnTo>
                <a:lnTo>
                  <a:pt x="2165" y="347"/>
                </a:lnTo>
                <a:lnTo>
                  <a:pt x="2162" y="347"/>
                </a:lnTo>
                <a:lnTo>
                  <a:pt x="2162" y="300"/>
                </a:lnTo>
                <a:lnTo>
                  <a:pt x="2154" y="280"/>
                </a:lnTo>
                <a:lnTo>
                  <a:pt x="2151" y="260"/>
                </a:lnTo>
                <a:lnTo>
                  <a:pt x="2162" y="263"/>
                </a:lnTo>
                <a:lnTo>
                  <a:pt x="2163" y="274"/>
                </a:lnTo>
                <a:lnTo>
                  <a:pt x="2169" y="289"/>
                </a:lnTo>
                <a:lnTo>
                  <a:pt x="2173" y="305"/>
                </a:lnTo>
                <a:lnTo>
                  <a:pt x="2178" y="320"/>
                </a:lnTo>
                <a:lnTo>
                  <a:pt x="2182" y="327"/>
                </a:lnTo>
                <a:lnTo>
                  <a:pt x="2182" y="320"/>
                </a:lnTo>
                <a:lnTo>
                  <a:pt x="2185" y="311"/>
                </a:lnTo>
                <a:lnTo>
                  <a:pt x="2187" y="296"/>
                </a:lnTo>
                <a:lnTo>
                  <a:pt x="2187" y="276"/>
                </a:lnTo>
                <a:lnTo>
                  <a:pt x="2187" y="260"/>
                </a:lnTo>
                <a:lnTo>
                  <a:pt x="2185" y="247"/>
                </a:lnTo>
                <a:lnTo>
                  <a:pt x="2182" y="247"/>
                </a:lnTo>
                <a:lnTo>
                  <a:pt x="2182" y="183"/>
                </a:lnTo>
                <a:lnTo>
                  <a:pt x="2178" y="183"/>
                </a:lnTo>
                <a:lnTo>
                  <a:pt x="2178" y="160"/>
                </a:lnTo>
                <a:lnTo>
                  <a:pt x="2174" y="160"/>
                </a:lnTo>
                <a:lnTo>
                  <a:pt x="2174" y="136"/>
                </a:lnTo>
                <a:lnTo>
                  <a:pt x="2171" y="136"/>
                </a:lnTo>
                <a:lnTo>
                  <a:pt x="2171" y="114"/>
                </a:lnTo>
                <a:lnTo>
                  <a:pt x="2165" y="114"/>
                </a:lnTo>
                <a:lnTo>
                  <a:pt x="2165" y="87"/>
                </a:lnTo>
                <a:lnTo>
                  <a:pt x="2162" y="87"/>
                </a:lnTo>
                <a:lnTo>
                  <a:pt x="2158" y="63"/>
                </a:lnTo>
                <a:lnTo>
                  <a:pt x="2171" y="67"/>
                </a:lnTo>
                <a:lnTo>
                  <a:pt x="2198" y="214"/>
                </a:lnTo>
                <a:lnTo>
                  <a:pt x="2200" y="227"/>
                </a:lnTo>
                <a:lnTo>
                  <a:pt x="2198" y="238"/>
                </a:lnTo>
                <a:lnTo>
                  <a:pt x="2198" y="247"/>
                </a:lnTo>
                <a:lnTo>
                  <a:pt x="2202" y="254"/>
                </a:lnTo>
                <a:lnTo>
                  <a:pt x="2214" y="163"/>
                </a:lnTo>
                <a:lnTo>
                  <a:pt x="2223" y="131"/>
                </a:lnTo>
                <a:lnTo>
                  <a:pt x="2231" y="94"/>
                </a:lnTo>
                <a:lnTo>
                  <a:pt x="2242" y="100"/>
                </a:lnTo>
                <a:lnTo>
                  <a:pt x="2240" y="109"/>
                </a:lnTo>
                <a:lnTo>
                  <a:pt x="2234" y="123"/>
                </a:lnTo>
                <a:lnTo>
                  <a:pt x="2231" y="141"/>
                </a:lnTo>
                <a:lnTo>
                  <a:pt x="2227" y="160"/>
                </a:lnTo>
                <a:lnTo>
                  <a:pt x="2225" y="178"/>
                </a:lnTo>
                <a:lnTo>
                  <a:pt x="2223" y="191"/>
                </a:lnTo>
                <a:lnTo>
                  <a:pt x="2225" y="200"/>
                </a:lnTo>
                <a:lnTo>
                  <a:pt x="2227" y="191"/>
                </a:lnTo>
                <a:lnTo>
                  <a:pt x="2227" y="185"/>
                </a:lnTo>
                <a:lnTo>
                  <a:pt x="2229" y="180"/>
                </a:lnTo>
                <a:lnTo>
                  <a:pt x="2233" y="176"/>
                </a:lnTo>
                <a:lnTo>
                  <a:pt x="2236" y="172"/>
                </a:lnTo>
                <a:lnTo>
                  <a:pt x="2242" y="171"/>
                </a:lnTo>
                <a:lnTo>
                  <a:pt x="2242" y="211"/>
                </a:lnTo>
                <a:lnTo>
                  <a:pt x="2245" y="211"/>
                </a:lnTo>
                <a:lnTo>
                  <a:pt x="2245" y="203"/>
                </a:lnTo>
                <a:lnTo>
                  <a:pt x="2258" y="192"/>
                </a:lnTo>
                <a:lnTo>
                  <a:pt x="2267" y="180"/>
                </a:lnTo>
                <a:lnTo>
                  <a:pt x="2276" y="167"/>
                </a:lnTo>
                <a:lnTo>
                  <a:pt x="2287" y="154"/>
                </a:lnTo>
                <a:lnTo>
                  <a:pt x="2302" y="147"/>
                </a:lnTo>
                <a:lnTo>
                  <a:pt x="2300" y="154"/>
                </a:lnTo>
                <a:lnTo>
                  <a:pt x="2298" y="158"/>
                </a:lnTo>
                <a:lnTo>
                  <a:pt x="2294" y="163"/>
                </a:lnTo>
                <a:lnTo>
                  <a:pt x="2291" y="167"/>
                </a:lnTo>
                <a:lnTo>
                  <a:pt x="2285" y="167"/>
                </a:lnTo>
                <a:lnTo>
                  <a:pt x="2285" y="176"/>
                </a:lnTo>
                <a:lnTo>
                  <a:pt x="2278" y="180"/>
                </a:lnTo>
                <a:lnTo>
                  <a:pt x="2278" y="183"/>
                </a:lnTo>
                <a:lnTo>
                  <a:pt x="2271" y="187"/>
                </a:lnTo>
                <a:lnTo>
                  <a:pt x="2271" y="196"/>
                </a:lnTo>
                <a:lnTo>
                  <a:pt x="2262" y="200"/>
                </a:lnTo>
                <a:lnTo>
                  <a:pt x="2256" y="212"/>
                </a:lnTo>
                <a:lnTo>
                  <a:pt x="2251" y="225"/>
                </a:lnTo>
                <a:lnTo>
                  <a:pt x="2242" y="236"/>
                </a:lnTo>
                <a:lnTo>
                  <a:pt x="2262" y="307"/>
                </a:lnTo>
                <a:lnTo>
                  <a:pt x="2265" y="307"/>
                </a:lnTo>
                <a:lnTo>
                  <a:pt x="2267" y="296"/>
                </a:lnTo>
                <a:lnTo>
                  <a:pt x="2269" y="289"/>
                </a:lnTo>
                <a:lnTo>
                  <a:pt x="2271" y="283"/>
                </a:lnTo>
                <a:lnTo>
                  <a:pt x="2274" y="274"/>
                </a:lnTo>
                <a:lnTo>
                  <a:pt x="2282" y="227"/>
                </a:lnTo>
                <a:lnTo>
                  <a:pt x="2314" y="136"/>
                </a:lnTo>
                <a:lnTo>
                  <a:pt x="2322" y="136"/>
                </a:lnTo>
                <a:lnTo>
                  <a:pt x="2311" y="191"/>
                </a:lnTo>
                <a:lnTo>
                  <a:pt x="2309" y="192"/>
                </a:lnTo>
                <a:lnTo>
                  <a:pt x="2309" y="194"/>
                </a:lnTo>
                <a:lnTo>
                  <a:pt x="2307" y="192"/>
                </a:lnTo>
                <a:lnTo>
                  <a:pt x="2307" y="192"/>
                </a:lnTo>
                <a:lnTo>
                  <a:pt x="2305" y="196"/>
                </a:lnTo>
                <a:lnTo>
                  <a:pt x="2314" y="200"/>
                </a:lnTo>
                <a:lnTo>
                  <a:pt x="2325" y="254"/>
                </a:lnTo>
                <a:lnTo>
                  <a:pt x="2327" y="254"/>
                </a:lnTo>
                <a:lnTo>
                  <a:pt x="2329" y="252"/>
                </a:lnTo>
                <a:lnTo>
                  <a:pt x="2329" y="252"/>
                </a:lnTo>
                <a:lnTo>
                  <a:pt x="2329" y="252"/>
                </a:lnTo>
                <a:lnTo>
                  <a:pt x="2329" y="251"/>
                </a:lnTo>
                <a:lnTo>
                  <a:pt x="2331" y="247"/>
                </a:lnTo>
                <a:lnTo>
                  <a:pt x="2331" y="238"/>
                </a:lnTo>
                <a:lnTo>
                  <a:pt x="2329" y="223"/>
                </a:lnTo>
                <a:lnTo>
                  <a:pt x="2325" y="207"/>
                </a:lnTo>
                <a:lnTo>
                  <a:pt x="2320" y="192"/>
                </a:lnTo>
                <a:lnTo>
                  <a:pt x="2318" y="180"/>
                </a:lnTo>
                <a:lnTo>
                  <a:pt x="2331" y="183"/>
                </a:lnTo>
                <a:lnTo>
                  <a:pt x="2333" y="198"/>
                </a:lnTo>
                <a:lnTo>
                  <a:pt x="2336" y="212"/>
                </a:lnTo>
                <a:lnTo>
                  <a:pt x="2342" y="223"/>
                </a:lnTo>
                <a:lnTo>
                  <a:pt x="2342" y="220"/>
                </a:lnTo>
                <a:lnTo>
                  <a:pt x="2351" y="209"/>
                </a:lnTo>
                <a:lnTo>
                  <a:pt x="2356" y="196"/>
                </a:lnTo>
                <a:lnTo>
                  <a:pt x="2362" y="183"/>
                </a:lnTo>
                <a:lnTo>
                  <a:pt x="2374" y="176"/>
                </a:lnTo>
                <a:lnTo>
                  <a:pt x="2374" y="167"/>
                </a:lnTo>
                <a:lnTo>
                  <a:pt x="2378" y="163"/>
                </a:lnTo>
                <a:lnTo>
                  <a:pt x="2380" y="161"/>
                </a:lnTo>
                <a:lnTo>
                  <a:pt x="2383" y="160"/>
                </a:lnTo>
                <a:lnTo>
                  <a:pt x="2387" y="156"/>
                </a:lnTo>
                <a:lnTo>
                  <a:pt x="2389" y="154"/>
                </a:lnTo>
                <a:lnTo>
                  <a:pt x="2393" y="149"/>
                </a:lnTo>
                <a:lnTo>
                  <a:pt x="2394" y="143"/>
                </a:lnTo>
                <a:lnTo>
                  <a:pt x="2402" y="143"/>
                </a:lnTo>
                <a:lnTo>
                  <a:pt x="2402" y="140"/>
                </a:lnTo>
                <a:lnTo>
                  <a:pt x="2400" y="138"/>
                </a:lnTo>
                <a:lnTo>
                  <a:pt x="2398" y="136"/>
                </a:lnTo>
                <a:lnTo>
                  <a:pt x="2396" y="134"/>
                </a:lnTo>
                <a:lnTo>
                  <a:pt x="2396" y="134"/>
                </a:lnTo>
                <a:lnTo>
                  <a:pt x="2394" y="131"/>
                </a:lnTo>
                <a:lnTo>
                  <a:pt x="2394" y="127"/>
                </a:lnTo>
                <a:lnTo>
                  <a:pt x="2405" y="127"/>
                </a:lnTo>
                <a:lnTo>
                  <a:pt x="2405" y="136"/>
                </a:lnTo>
                <a:lnTo>
                  <a:pt x="2414" y="136"/>
                </a:lnTo>
                <a:lnTo>
                  <a:pt x="2411" y="147"/>
                </a:lnTo>
                <a:lnTo>
                  <a:pt x="2414" y="147"/>
                </a:lnTo>
                <a:lnTo>
                  <a:pt x="2414" y="160"/>
                </a:lnTo>
                <a:lnTo>
                  <a:pt x="2418" y="160"/>
                </a:lnTo>
                <a:lnTo>
                  <a:pt x="2418" y="176"/>
                </a:lnTo>
                <a:lnTo>
                  <a:pt x="2422" y="176"/>
                </a:lnTo>
                <a:lnTo>
                  <a:pt x="2422" y="191"/>
                </a:lnTo>
                <a:lnTo>
                  <a:pt x="2425" y="191"/>
                </a:lnTo>
                <a:lnTo>
                  <a:pt x="2425" y="207"/>
                </a:lnTo>
                <a:lnTo>
                  <a:pt x="2431" y="207"/>
                </a:lnTo>
                <a:lnTo>
                  <a:pt x="2434" y="236"/>
                </a:lnTo>
                <a:lnTo>
                  <a:pt x="2438" y="236"/>
                </a:lnTo>
                <a:lnTo>
                  <a:pt x="2438" y="251"/>
                </a:lnTo>
                <a:lnTo>
                  <a:pt x="2442" y="251"/>
                </a:lnTo>
                <a:lnTo>
                  <a:pt x="2443" y="263"/>
                </a:lnTo>
                <a:lnTo>
                  <a:pt x="2443" y="276"/>
                </a:lnTo>
                <a:lnTo>
                  <a:pt x="2445" y="287"/>
                </a:lnTo>
                <a:lnTo>
                  <a:pt x="2451" y="296"/>
                </a:lnTo>
                <a:lnTo>
                  <a:pt x="2451" y="280"/>
                </a:lnTo>
                <a:lnTo>
                  <a:pt x="2462" y="280"/>
                </a:lnTo>
                <a:lnTo>
                  <a:pt x="2462" y="274"/>
                </a:lnTo>
                <a:lnTo>
                  <a:pt x="2460" y="274"/>
                </a:lnTo>
                <a:lnTo>
                  <a:pt x="2458" y="274"/>
                </a:lnTo>
                <a:lnTo>
                  <a:pt x="2456" y="274"/>
                </a:lnTo>
                <a:lnTo>
                  <a:pt x="2456" y="274"/>
                </a:lnTo>
                <a:lnTo>
                  <a:pt x="2456" y="272"/>
                </a:lnTo>
                <a:lnTo>
                  <a:pt x="2454" y="271"/>
                </a:lnTo>
                <a:lnTo>
                  <a:pt x="2458" y="261"/>
                </a:lnTo>
                <a:lnTo>
                  <a:pt x="2463" y="245"/>
                </a:lnTo>
                <a:lnTo>
                  <a:pt x="2465" y="223"/>
                </a:lnTo>
                <a:lnTo>
                  <a:pt x="2469" y="201"/>
                </a:lnTo>
                <a:lnTo>
                  <a:pt x="2469" y="181"/>
                </a:lnTo>
                <a:lnTo>
                  <a:pt x="2471" y="167"/>
                </a:lnTo>
                <a:lnTo>
                  <a:pt x="2482" y="171"/>
                </a:lnTo>
                <a:lnTo>
                  <a:pt x="2483" y="183"/>
                </a:lnTo>
                <a:lnTo>
                  <a:pt x="2485" y="198"/>
                </a:lnTo>
                <a:lnTo>
                  <a:pt x="2491" y="207"/>
                </a:lnTo>
                <a:lnTo>
                  <a:pt x="2474" y="91"/>
                </a:lnTo>
                <a:lnTo>
                  <a:pt x="2482" y="91"/>
                </a:lnTo>
                <a:lnTo>
                  <a:pt x="2491" y="140"/>
                </a:lnTo>
                <a:lnTo>
                  <a:pt x="2502" y="187"/>
                </a:lnTo>
                <a:lnTo>
                  <a:pt x="2503" y="200"/>
                </a:lnTo>
                <a:lnTo>
                  <a:pt x="2503" y="214"/>
                </a:lnTo>
                <a:lnTo>
                  <a:pt x="2503" y="229"/>
                </a:lnTo>
                <a:lnTo>
                  <a:pt x="2505" y="241"/>
                </a:lnTo>
                <a:lnTo>
                  <a:pt x="2511" y="251"/>
                </a:lnTo>
                <a:lnTo>
                  <a:pt x="2514" y="200"/>
                </a:lnTo>
                <a:lnTo>
                  <a:pt x="2525" y="154"/>
                </a:lnTo>
                <a:lnTo>
                  <a:pt x="2534" y="94"/>
                </a:lnTo>
                <a:lnTo>
                  <a:pt x="2538" y="94"/>
                </a:lnTo>
                <a:lnTo>
                  <a:pt x="2538" y="83"/>
                </a:lnTo>
                <a:lnTo>
                  <a:pt x="2542" y="83"/>
                </a:lnTo>
                <a:lnTo>
                  <a:pt x="2542" y="63"/>
                </a:lnTo>
                <a:lnTo>
                  <a:pt x="2545" y="63"/>
                </a:lnTo>
                <a:lnTo>
                  <a:pt x="2531" y="16"/>
                </a:lnTo>
                <a:lnTo>
                  <a:pt x="2534" y="16"/>
                </a:lnTo>
                <a:lnTo>
                  <a:pt x="2534" y="20"/>
                </a:lnTo>
                <a:lnTo>
                  <a:pt x="2538" y="20"/>
                </a:lnTo>
                <a:lnTo>
                  <a:pt x="2549" y="45"/>
                </a:lnTo>
                <a:lnTo>
                  <a:pt x="2562" y="72"/>
                </a:lnTo>
                <a:lnTo>
                  <a:pt x="2573" y="100"/>
                </a:lnTo>
                <a:lnTo>
                  <a:pt x="2578" y="131"/>
                </a:lnTo>
                <a:lnTo>
                  <a:pt x="2585" y="131"/>
                </a:lnTo>
                <a:lnTo>
                  <a:pt x="2587" y="152"/>
                </a:lnTo>
                <a:lnTo>
                  <a:pt x="2593" y="171"/>
                </a:lnTo>
                <a:lnTo>
                  <a:pt x="2598" y="187"/>
                </a:lnTo>
                <a:lnTo>
                  <a:pt x="2598" y="214"/>
                </a:lnTo>
                <a:lnTo>
                  <a:pt x="2602" y="214"/>
                </a:lnTo>
                <a:lnTo>
                  <a:pt x="2605" y="176"/>
                </a:lnTo>
                <a:lnTo>
                  <a:pt x="2602" y="176"/>
                </a:lnTo>
                <a:lnTo>
                  <a:pt x="2602" y="147"/>
                </a:lnTo>
                <a:lnTo>
                  <a:pt x="2614" y="151"/>
                </a:lnTo>
                <a:lnTo>
                  <a:pt x="2618" y="185"/>
                </a:lnTo>
                <a:lnTo>
                  <a:pt x="2625" y="214"/>
                </a:lnTo>
                <a:lnTo>
                  <a:pt x="2638" y="331"/>
                </a:lnTo>
                <a:lnTo>
                  <a:pt x="2645" y="331"/>
                </a:lnTo>
                <a:lnTo>
                  <a:pt x="2651" y="203"/>
                </a:lnTo>
                <a:lnTo>
                  <a:pt x="2631" y="94"/>
                </a:lnTo>
                <a:lnTo>
                  <a:pt x="2642" y="100"/>
                </a:lnTo>
                <a:lnTo>
                  <a:pt x="2645" y="132"/>
                </a:lnTo>
                <a:lnTo>
                  <a:pt x="2654" y="163"/>
                </a:lnTo>
                <a:lnTo>
                  <a:pt x="2654" y="191"/>
                </a:lnTo>
                <a:lnTo>
                  <a:pt x="2658" y="191"/>
                </a:lnTo>
                <a:lnTo>
                  <a:pt x="2658" y="187"/>
                </a:lnTo>
                <a:lnTo>
                  <a:pt x="2662" y="176"/>
                </a:lnTo>
                <a:lnTo>
                  <a:pt x="2665" y="161"/>
                </a:lnTo>
                <a:lnTo>
                  <a:pt x="2665" y="147"/>
                </a:lnTo>
                <a:lnTo>
                  <a:pt x="2674" y="147"/>
                </a:lnTo>
                <a:lnTo>
                  <a:pt x="2674" y="207"/>
                </a:lnTo>
                <a:lnTo>
                  <a:pt x="2671" y="207"/>
                </a:lnTo>
                <a:lnTo>
                  <a:pt x="2674" y="331"/>
                </a:lnTo>
                <a:lnTo>
                  <a:pt x="2691" y="331"/>
                </a:lnTo>
                <a:lnTo>
                  <a:pt x="2705" y="416"/>
                </a:lnTo>
                <a:lnTo>
                  <a:pt x="2711" y="416"/>
                </a:lnTo>
                <a:lnTo>
                  <a:pt x="2705" y="263"/>
                </a:lnTo>
                <a:lnTo>
                  <a:pt x="2702" y="263"/>
                </a:lnTo>
                <a:lnTo>
                  <a:pt x="2702" y="231"/>
                </a:lnTo>
                <a:lnTo>
                  <a:pt x="2698" y="231"/>
                </a:lnTo>
                <a:lnTo>
                  <a:pt x="2698" y="196"/>
                </a:lnTo>
                <a:lnTo>
                  <a:pt x="2694" y="196"/>
                </a:lnTo>
                <a:lnTo>
                  <a:pt x="2694" y="167"/>
                </a:lnTo>
                <a:lnTo>
                  <a:pt x="2691" y="167"/>
                </a:lnTo>
                <a:lnTo>
                  <a:pt x="2691" y="143"/>
                </a:lnTo>
                <a:lnTo>
                  <a:pt x="2685" y="143"/>
                </a:lnTo>
                <a:lnTo>
                  <a:pt x="2685" y="123"/>
                </a:lnTo>
                <a:lnTo>
                  <a:pt x="2682" y="123"/>
                </a:lnTo>
                <a:lnTo>
                  <a:pt x="2682" y="103"/>
                </a:lnTo>
                <a:lnTo>
                  <a:pt x="2678" y="103"/>
                </a:lnTo>
                <a:lnTo>
                  <a:pt x="2678" y="100"/>
                </a:lnTo>
                <a:lnTo>
                  <a:pt x="2682" y="100"/>
                </a:lnTo>
                <a:lnTo>
                  <a:pt x="2682" y="94"/>
                </a:lnTo>
                <a:lnTo>
                  <a:pt x="2685" y="94"/>
                </a:lnTo>
                <a:lnTo>
                  <a:pt x="2685" y="100"/>
                </a:lnTo>
                <a:lnTo>
                  <a:pt x="2691" y="109"/>
                </a:lnTo>
                <a:lnTo>
                  <a:pt x="2693" y="118"/>
                </a:lnTo>
                <a:lnTo>
                  <a:pt x="2694" y="131"/>
                </a:lnTo>
                <a:lnTo>
                  <a:pt x="2698" y="131"/>
                </a:lnTo>
                <a:lnTo>
                  <a:pt x="2698" y="154"/>
                </a:lnTo>
                <a:lnTo>
                  <a:pt x="2705" y="185"/>
                </a:lnTo>
                <a:lnTo>
                  <a:pt x="2711" y="218"/>
                </a:lnTo>
                <a:lnTo>
                  <a:pt x="2718" y="247"/>
                </a:lnTo>
                <a:lnTo>
                  <a:pt x="2720" y="260"/>
                </a:lnTo>
                <a:lnTo>
                  <a:pt x="2720" y="276"/>
                </a:lnTo>
                <a:lnTo>
                  <a:pt x="2722" y="289"/>
                </a:lnTo>
                <a:lnTo>
                  <a:pt x="2725" y="300"/>
                </a:lnTo>
                <a:lnTo>
                  <a:pt x="2731" y="203"/>
                </a:lnTo>
                <a:lnTo>
                  <a:pt x="2725" y="203"/>
                </a:lnTo>
                <a:lnTo>
                  <a:pt x="2725" y="114"/>
                </a:lnTo>
                <a:lnTo>
                  <a:pt x="2718" y="81"/>
                </a:lnTo>
                <a:lnTo>
                  <a:pt x="2714" y="47"/>
                </a:lnTo>
                <a:lnTo>
                  <a:pt x="2722" y="47"/>
                </a:lnTo>
                <a:lnTo>
                  <a:pt x="2725" y="76"/>
                </a:lnTo>
                <a:lnTo>
                  <a:pt x="2731" y="76"/>
                </a:lnTo>
                <a:lnTo>
                  <a:pt x="2731" y="94"/>
                </a:lnTo>
                <a:lnTo>
                  <a:pt x="2734" y="94"/>
                </a:lnTo>
                <a:lnTo>
                  <a:pt x="2734" y="114"/>
                </a:lnTo>
                <a:lnTo>
                  <a:pt x="2738" y="114"/>
                </a:lnTo>
                <a:lnTo>
                  <a:pt x="2738" y="131"/>
                </a:lnTo>
                <a:lnTo>
                  <a:pt x="2742" y="131"/>
                </a:lnTo>
                <a:lnTo>
                  <a:pt x="2742" y="151"/>
                </a:lnTo>
                <a:lnTo>
                  <a:pt x="2747" y="176"/>
                </a:lnTo>
                <a:lnTo>
                  <a:pt x="2753" y="203"/>
                </a:lnTo>
                <a:lnTo>
                  <a:pt x="2758" y="227"/>
                </a:lnTo>
                <a:lnTo>
                  <a:pt x="2758" y="260"/>
                </a:lnTo>
                <a:lnTo>
                  <a:pt x="2762" y="260"/>
                </a:lnTo>
                <a:lnTo>
                  <a:pt x="2763" y="272"/>
                </a:lnTo>
                <a:lnTo>
                  <a:pt x="2763" y="285"/>
                </a:lnTo>
                <a:lnTo>
                  <a:pt x="2765" y="298"/>
                </a:lnTo>
                <a:lnTo>
                  <a:pt x="2771" y="307"/>
                </a:lnTo>
                <a:lnTo>
                  <a:pt x="2773" y="281"/>
                </a:lnTo>
                <a:lnTo>
                  <a:pt x="2780" y="256"/>
                </a:lnTo>
                <a:lnTo>
                  <a:pt x="2785" y="236"/>
                </a:lnTo>
                <a:lnTo>
                  <a:pt x="2794" y="196"/>
                </a:lnTo>
                <a:lnTo>
                  <a:pt x="2798" y="196"/>
                </a:lnTo>
                <a:lnTo>
                  <a:pt x="2798" y="180"/>
                </a:lnTo>
                <a:lnTo>
                  <a:pt x="2802" y="180"/>
                </a:lnTo>
                <a:lnTo>
                  <a:pt x="2802" y="171"/>
                </a:lnTo>
                <a:lnTo>
                  <a:pt x="2805" y="171"/>
                </a:lnTo>
                <a:lnTo>
                  <a:pt x="2811" y="151"/>
                </a:lnTo>
                <a:lnTo>
                  <a:pt x="2822" y="151"/>
                </a:lnTo>
                <a:lnTo>
                  <a:pt x="2811" y="187"/>
                </a:lnTo>
                <a:lnTo>
                  <a:pt x="2818" y="187"/>
                </a:lnTo>
                <a:lnTo>
                  <a:pt x="2805" y="223"/>
                </a:lnTo>
                <a:lnTo>
                  <a:pt x="2802" y="223"/>
                </a:lnTo>
                <a:lnTo>
                  <a:pt x="2802" y="247"/>
                </a:lnTo>
                <a:lnTo>
                  <a:pt x="2798" y="247"/>
                </a:lnTo>
                <a:lnTo>
                  <a:pt x="2798" y="251"/>
                </a:lnTo>
                <a:lnTo>
                  <a:pt x="2802" y="251"/>
                </a:lnTo>
                <a:lnTo>
                  <a:pt x="2802" y="254"/>
                </a:lnTo>
                <a:lnTo>
                  <a:pt x="2798" y="254"/>
                </a:lnTo>
                <a:lnTo>
                  <a:pt x="2798" y="260"/>
                </a:lnTo>
                <a:lnTo>
                  <a:pt x="2802" y="260"/>
                </a:lnTo>
                <a:lnTo>
                  <a:pt x="2798" y="280"/>
                </a:lnTo>
                <a:lnTo>
                  <a:pt x="2798" y="281"/>
                </a:lnTo>
                <a:lnTo>
                  <a:pt x="2800" y="281"/>
                </a:lnTo>
                <a:lnTo>
                  <a:pt x="2800" y="281"/>
                </a:lnTo>
                <a:lnTo>
                  <a:pt x="2802" y="281"/>
                </a:lnTo>
                <a:lnTo>
                  <a:pt x="2802" y="283"/>
                </a:lnTo>
                <a:lnTo>
                  <a:pt x="2802" y="298"/>
                </a:lnTo>
                <a:lnTo>
                  <a:pt x="2802" y="314"/>
                </a:lnTo>
                <a:lnTo>
                  <a:pt x="2800" y="331"/>
                </a:lnTo>
                <a:lnTo>
                  <a:pt x="2802" y="345"/>
                </a:lnTo>
                <a:lnTo>
                  <a:pt x="2805" y="356"/>
                </a:lnTo>
                <a:lnTo>
                  <a:pt x="2811" y="334"/>
                </a:lnTo>
                <a:lnTo>
                  <a:pt x="2814" y="334"/>
                </a:lnTo>
                <a:lnTo>
                  <a:pt x="2814" y="327"/>
                </a:lnTo>
                <a:lnTo>
                  <a:pt x="2818" y="327"/>
                </a:lnTo>
                <a:lnTo>
                  <a:pt x="2818" y="296"/>
                </a:lnTo>
                <a:lnTo>
                  <a:pt x="2822" y="296"/>
                </a:lnTo>
                <a:lnTo>
                  <a:pt x="2831" y="247"/>
                </a:lnTo>
                <a:lnTo>
                  <a:pt x="2838" y="247"/>
                </a:lnTo>
                <a:lnTo>
                  <a:pt x="2842" y="276"/>
                </a:lnTo>
                <a:lnTo>
                  <a:pt x="2851" y="303"/>
                </a:lnTo>
                <a:lnTo>
                  <a:pt x="2851" y="331"/>
                </a:lnTo>
                <a:lnTo>
                  <a:pt x="2854" y="331"/>
                </a:lnTo>
                <a:lnTo>
                  <a:pt x="2858" y="301"/>
                </a:lnTo>
                <a:lnTo>
                  <a:pt x="2865" y="272"/>
                </a:lnTo>
                <a:lnTo>
                  <a:pt x="2874" y="247"/>
                </a:lnTo>
                <a:lnTo>
                  <a:pt x="2878" y="247"/>
                </a:lnTo>
                <a:lnTo>
                  <a:pt x="2878" y="251"/>
                </a:lnTo>
                <a:lnTo>
                  <a:pt x="2882" y="251"/>
                </a:lnTo>
                <a:lnTo>
                  <a:pt x="2882" y="254"/>
                </a:lnTo>
                <a:lnTo>
                  <a:pt x="2882" y="258"/>
                </a:lnTo>
                <a:lnTo>
                  <a:pt x="2880" y="263"/>
                </a:lnTo>
                <a:lnTo>
                  <a:pt x="2878" y="269"/>
                </a:lnTo>
                <a:lnTo>
                  <a:pt x="2878" y="274"/>
                </a:lnTo>
                <a:lnTo>
                  <a:pt x="2878" y="280"/>
                </a:lnTo>
                <a:lnTo>
                  <a:pt x="2882" y="280"/>
                </a:lnTo>
                <a:lnTo>
                  <a:pt x="2885" y="300"/>
                </a:lnTo>
                <a:lnTo>
                  <a:pt x="2891" y="300"/>
                </a:lnTo>
                <a:lnTo>
                  <a:pt x="2893" y="283"/>
                </a:lnTo>
                <a:lnTo>
                  <a:pt x="2896" y="265"/>
                </a:lnTo>
                <a:lnTo>
                  <a:pt x="2902" y="251"/>
                </a:lnTo>
                <a:lnTo>
                  <a:pt x="2911" y="247"/>
                </a:lnTo>
                <a:lnTo>
                  <a:pt x="2911" y="238"/>
                </a:lnTo>
                <a:lnTo>
                  <a:pt x="2907" y="225"/>
                </a:lnTo>
                <a:lnTo>
                  <a:pt x="2902" y="212"/>
                </a:lnTo>
                <a:lnTo>
                  <a:pt x="2896" y="200"/>
                </a:lnTo>
                <a:lnTo>
                  <a:pt x="2894" y="191"/>
                </a:lnTo>
                <a:lnTo>
                  <a:pt x="2905" y="196"/>
                </a:lnTo>
                <a:lnTo>
                  <a:pt x="2905" y="183"/>
                </a:lnTo>
                <a:lnTo>
                  <a:pt x="2902" y="183"/>
                </a:lnTo>
                <a:lnTo>
                  <a:pt x="2898" y="154"/>
                </a:lnTo>
                <a:lnTo>
                  <a:pt x="2905" y="154"/>
                </a:lnTo>
                <a:lnTo>
                  <a:pt x="2918" y="191"/>
                </a:lnTo>
                <a:lnTo>
                  <a:pt x="2922" y="220"/>
                </a:lnTo>
                <a:lnTo>
                  <a:pt x="2925" y="220"/>
                </a:lnTo>
                <a:lnTo>
                  <a:pt x="2925" y="243"/>
                </a:lnTo>
                <a:lnTo>
                  <a:pt x="2931" y="243"/>
                </a:lnTo>
                <a:lnTo>
                  <a:pt x="2931" y="267"/>
                </a:lnTo>
                <a:lnTo>
                  <a:pt x="2934" y="267"/>
                </a:lnTo>
                <a:lnTo>
                  <a:pt x="2936" y="281"/>
                </a:lnTo>
                <a:lnTo>
                  <a:pt x="2936" y="296"/>
                </a:lnTo>
                <a:lnTo>
                  <a:pt x="2938" y="307"/>
                </a:lnTo>
                <a:lnTo>
                  <a:pt x="2942" y="307"/>
                </a:lnTo>
                <a:lnTo>
                  <a:pt x="2943" y="280"/>
                </a:lnTo>
                <a:lnTo>
                  <a:pt x="2951" y="254"/>
                </a:lnTo>
                <a:lnTo>
                  <a:pt x="2958" y="232"/>
                </a:lnTo>
                <a:lnTo>
                  <a:pt x="2965" y="211"/>
                </a:lnTo>
                <a:lnTo>
                  <a:pt x="2965" y="196"/>
                </a:lnTo>
                <a:lnTo>
                  <a:pt x="2971" y="196"/>
                </a:lnTo>
                <a:lnTo>
                  <a:pt x="2971" y="183"/>
                </a:lnTo>
                <a:lnTo>
                  <a:pt x="2974" y="183"/>
                </a:lnTo>
                <a:lnTo>
                  <a:pt x="2974" y="167"/>
                </a:lnTo>
                <a:lnTo>
                  <a:pt x="2993" y="112"/>
                </a:lnTo>
                <a:lnTo>
                  <a:pt x="3005" y="54"/>
                </a:lnTo>
                <a:lnTo>
                  <a:pt x="3018" y="54"/>
                </a:lnTo>
                <a:lnTo>
                  <a:pt x="2998" y="131"/>
                </a:lnTo>
                <a:lnTo>
                  <a:pt x="2998" y="163"/>
                </a:lnTo>
                <a:lnTo>
                  <a:pt x="2994" y="163"/>
                </a:lnTo>
                <a:lnTo>
                  <a:pt x="2994" y="196"/>
                </a:lnTo>
                <a:lnTo>
                  <a:pt x="2991" y="196"/>
                </a:lnTo>
                <a:lnTo>
                  <a:pt x="2991" y="231"/>
                </a:lnTo>
                <a:lnTo>
                  <a:pt x="2985" y="231"/>
                </a:lnTo>
                <a:lnTo>
                  <a:pt x="2983" y="243"/>
                </a:lnTo>
                <a:lnTo>
                  <a:pt x="2985" y="260"/>
                </a:lnTo>
                <a:lnTo>
                  <a:pt x="2987" y="274"/>
                </a:lnTo>
                <a:lnTo>
                  <a:pt x="2991" y="283"/>
                </a:lnTo>
                <a:lnTo>
                  <a:pt x="3002" y="231"/>
                </a:lnTo>
                <a:lnTo>
                  <a:pt x="3005" y="231"/>
                </a:lnTo>
                <a:lnTo>
                  <a:pt x="3005" y="220"/>
                </a:lnTo>
                <a:lnTo>
                  <a:pt x="3011" y="220"/>
                </a:lnTo>
                <a:lnTo>
                  <a:pt x="3042" y="103"/>
                </a:lnTo>
                <a:lnTo>
                  <a:pt x="3051" y="103"/>
                </a:lnTo>
                <a:lnTo>
                  <a:pt x="3045" y="138"/>
                </a:lnTo>
                <a:lnTo>
                  <a:pt x="3033" y="172"/>
                </a:lnTo>
                <a:lnTo>
                  <a:pt x="3022" y="203"/>
                </a:lnTo>
                <a:lnTo>
                  <a:pt x="3022" y="220"/>
                </a:lnTo>
                <a:lnTo>
                  <a:pt x="3018" y="220"/>
                </a:lnTo>
                <a:lnTo>
                  <a:pt x="3018" y="236"/>
                </a:lnTo>
                <a:lnTo>
                  <a:pt x="3014" y="236"/>
                </a:lnTo>
                <a:lnTo>
                  <a:pt x="3014" y="247"/>
                </a:lnTo>
                <a:lnTo>
                  <a:pt x="3011" y="247"/>
                </a:lnTo>
                <a:lnTo>
                  <a:pt x="3011" y="263"/>
                </a:lnTo>
                <a:lnTo>
                  <a:pt x="3005" y="263"/>
                </a:lnTo>
                <a:lnTo>
                  <a:pt x="3005" y="271"/>
                </a:lnTo>
                <a:lnTo>
                  <a:pt x="3003" y="278"/>
                </a:lnTo>
                <a:lnTo>
                  <a:pt x="3003" y="285"/>
                </a:lnTo>
                <a:lnTo>
                  <a:pt x="3002" y="291"/>
                </a:lnTo>
                <a:lnTo>
                  <a:pt x="3011" y="291"/>
                </a:lnTo>
                <a:lnTo>
                  <a:pt x="3011" y="287"/>
                </a:lnTo>
                <a:lnTo>
                  <a:pt x="3038" y="287"/>
                </a:lnTo>
                <a:lnTo>
                  <a:pt x="3038" y="283"/>
                </a:lnTo>
                <a:lnTo>
                  <a:pt x="3042" y="283"/>
                </a:lnTo>
                <a:lnTo>
                  <a:pt x="3047" y="256"/>
                </a:lnTo>
                <a:lnTo>
                  <a:pt x="3056" y="231"/>
                </a:lnTo>
                <a:lnTo>
                  <a:pt x="3065" y="207"/>
                </a:lnTo>
                <a:lnTo>
                  <a:pt x="3067" y="192"/>
                </a:lnTo>
                <a:lnTo>
                  <a:pt x="3065" y="180"/>
                </a:lnTo>
                <a:lnTo>
                  <a:pt x="3063" y="169"/>
                </a:lnTo>
                <a:lnTo>
                  <a:pt x="3065" y="160"/>
                </a:lnTo>
                <a:lnTo>
                  <a:pt x="3069" y="163"/>
                </a:lnTo>
                <a:lnTo>
                  <a:pt x="3073" y="167"/>
                </a:lnTo>
                <a:lnTo>
                  <a:pt x="3078" y="171"/>
                </a:lnTo>
                <a:lnTo>
                  <a:pt x="3080" y="152"/>
                </a:lnTo>
                <a:lnTo>
                  <a:pt x="3083" y="136"/>
                </a:lnTo>
                <a:lnTo>
                  <a:pt x="3089" y="120"/>
                </a:lnTo>
                <a:lnTo>
                  <a:pt x="3094" y="103"/>
                </a:lnTo>
                <a:lnTo>
                  <a:pt x="3102" y="103"/>
                </a:lnTo>
                <a:lnTo>
                  <a:pt x="3085" y="171"/>
                </a:lnTo>
                <a:lnTo>
                  <a:pt x="3082" y="171"/>
                </a:lnTo>
                <a:lnTo>
                  <a:pt x="3078" y="196"/>
                </a:lnTo>
                <a:lnTo>
                  <a:pt x="3082" y="196"/>
                </a:lnTo>
                <a:lnTo>
                  <a:pt x="3082" y="214"/>
                </a:lnTo>
                <a:lnTo>
                  <a:pt x="3085" y="214"/>
                </a:lnTo>
                <a:lnTo>
                  <a:pt x="3085" y="247"/>
                </a:lnTo>
                <a:lnTo>
                  <a:pt x="3091" y="247"/>
                </a:lnTo>
                <a:lnTo>
                  <a:pt x="3094" y="223"/>
                </a:lnTo>
                <a:lnTo>
                  <a:pt x="3102" y="200"/>
                </a:lnTo>
                <a:lnTo>
                  <a:pt x="3111" y="178"/>
                </a:lnTo>
                <a:lnTo>
                  <a:pt x="3118" y="154"/>
                </a:lnTo>
                <a:lnTo>
                  <a:pt x="3125" y="154"/>
                </a:lnTo>
                <a:lnTo>
                  <a:pt x="3125" y="169"/>
                </a:lnTo>
                <a:lnTo>
                  <a:pt x="3122" y="185"/>
                </a:lnTo>
                <a:lnTo>
                  <a:pt x="3120" y="200"/>
                </a:lnTo>
                <a:lnTo>
                  <a:pt x="3118" y="214"/>
                </a:lnTo>
                <a:lnTo>
                  <a:pt x="3122" y="223"/>
                </a:lnTo>
                <a:lnTo>
                  <a:pt x="3123" y="209"/>
                </a:lnTo>
                <a:lnTo>
                  <a:pt x="3129" y="198"/>
                </a:lnTo>
                <a:lnTo>
                  <a:pt x="3134" y="187"/>
                </a:lnTo>
                <a:lnTo>
                  <a:pt x="3145" y="140"/>
                </a:lnTo>
                <a:lnTo>
                  <a:pt x="3154" y="140"/>
                </a:lnTo>
                <a:lnTo>
                  <a:pt x="3149" y="176"/>
                </a:lnTo>
                <a:lnTo>
                  <a:pt x="3142" y="214"/>
                </a:lnTo>
                <a:lnTo>
                  <a:pt x="3136" y="251"/>
                </a:lnTo>
                <a:lnTo>
                  <a:pt x="3133" y="287"/>
                </a:lnTo>
                <a:lnTo>
                  <a:pt x="3138" y="323"/>
                </a:lnTo>
                <a:lnTo>
                  <a:pt x="3140" y="338"/>
                </a:lnTo>
                <a:lnTo>
                  <a:pt x="3142" y="352"/>
                </a:lnTo>
                <a:lnTo>
                  <a:pt x="3145" y="363"/>
                </a:lnTo>
                <a:lnTo>
                  <a:pt x="3145" y="360"/>
                </a:lnTo>
                <a:lnTo>
                  <a:pt x="3156" y="343"/>
                </a:lnTo>
                <a:lnTo>
                  <a:pt x="3160" y="323"/>
                </a:lnTo>
                <a:lnTo>
                  <a:pt x="3160" y="303"/>
                </a:lnTo>
                <a:lnTo>
                  <a:pt x="3156" y="281"/>
                </a:lnTo>
                <a:lnTo>
                  <a:pt x="3154" y="260"/>
                </a:lnTo>
                <a:lnTo>
                  <a:pt x="3165" y="260"/>
                </a:lnTo>
                <a:lnTo>
                  <a:pt x="3165" y="274"/>
                </a:lnTo>
                <a:lnTo>
                  <a:pt x="3169" y="285"/>
                </a:lnTo>
                <a:lnTo>
                  <a:pt x="3174" y="296"/>
                </a:lnTo>
                <a:lnTo>
                  <a:pt x="3178" y="258"/>
                </a:lnTo>
                <a:lnTo>
                  <a:pt x="3185" y="223"/>
                </a:lnTo>
                <a:lnTo>
                  <a:pt x="3194" y="191"/>
                </a:lnTo>
                <a:lnTo>
                  <a:pt x="3194" y="178"/>
                </a:lnTo>
                <a:lnTo>
                  <a:pt x="3193" y="165"/>
                </a:lnTo>
                <a:lnTo>
                  <a:pt x="3191" y="154"/>
                </a:lnTo>
                <a:lnTo>
                  <a:pt x="3191" y="111"/>
                </a:lnTo>
                <a:lnTo>
                  <a:pt x="3183" y="91"/>
                </a:lnTo>
                <a:lnTo>
                  <a:pt x="3178" y="67"/>
                </a:lnTo>
                <a:lnTo>
                  <a:pt x="3191" y="67"/>
                </a:lnTo>
                <a:lnTo>
                  <a:pt x="3193" y="85"/>
                </a:lnTo>
                <a:lnTo>
                  <a:pt x="3198" y="100"/>
                </a:lnTo>
                <a:lnTo>
                  <a:pt x="3198" y="127"/>
                </a:lnTo>
                <a:lnTo>
                  <a:pt x="3202" y="127"/>
                </a:lnTo>
                <a:lnTo>
                  <a:pt x="3214" y="20"/>
                </a:lnTo>
                <a:lnTo>
                  <a:pt x="3222" y="20"/>
                </a:lnTo>
                <a:lnTo>
                  <a:pt x="3214" y="120"/>
                </a:lnTo>
                <a:lnTo>
                  <a:pt x="3211" y="131"/>
                </a:lnTo>
                <a:lnTo>
                  <a:pt x="3207" y="147"/>
                </a:lnTo>
                <a:lnTo>
                  <a:pt x="3203" y="167"/>
                </a:lnTo>
                <a:lnTo>
                  <a:pt x="3202" y="185"/>
                </a:lnTo>
                <a:lnTo>
                  <a:pt x="3202" y="200"/>
                </a:lnTo>
                <a:lnTo>
                  <a:pt x="3205" y="200"/>
                </a:lnTo>
                <a:lnTo>
                  <a:pt x="3205" y="214"/>
                </a:lnTo>
                <a:lnTo>
                  <a:pt x="3202" y="214"/>
                </a:lnTo>
                <a:lnTo>
                  <a:pt x="3202" y="220"/>
                </a:lnTo>
                <a:lnTo>
                  <a:pt x="3205" y="220"/>
                </a:lnTo>
                <a:lnTo>
                  <a:pt x="3205" y="247"/>
                </a:lnTo>
                <a:lnTo>
                  <a:pt x="3211" y="247"/>
                </a:lnTo>
                <a:lnTo>
                  <a:pt x="3213" y="220"/>
                </a:lnTo>
                <a:lnTo>
                  <a:pt x="3220" y="191"/>
                </a:lnTo>
                <a:lnTo>
                  <a:pt x="3229" y="163"/>
                </a:lnTo>
                <a:lnTo>
                  <a:pt x="3238" y="140"/>
                </a:lnTo>
                <a:lnTo>
                  <a:pt x="3240" y="127"/>
                </a:lnTo>
                <a:lnTo>
                  <a:pt x="3240" y="118"/>
                </a:lnTo>
                <a:lnTo>
                  <a:pt x="3242" y="111"/>
                </a:lnTo>
                <a:lnTo>
                  <a:pt x="3251" y="103"/>
                </a:lnTo>
                <a:lnTo>
                  <a:pt x="3251" y="100"/>
                </a:lnTo>
                <a:lnTo>
                  <a:pt x="3254" y="100"/>
                </a:lnTo>
                <a:lnTo>
                  <a:pt x="3254" y="114"/>
                </a:lnTo>
                <a:lnTo>
                  <a:pt x="3249" y="123"/>
                </a:lnTo>
                <a:lnTo>
                  <a:pt x="3247" y="131"/>
                </a:lnTo>
                <a:lnTo>
                  <a:pt x="3247" y="140"/>
                </a:lnTo>
                <a:lnTo>
                  <a:pt x="3245" y="151"/>
                </a:lnTo>
                <a:lnTo>
                  <a:pt x="3240" y="169"/>
                </a:lnTo>
                <a:lnTo>
                  <a:pt x="3234" y="187"/>
                </a:lnTo>
                <a:lnTo>
                  <a:pt x="3231" y="207"/>
                </a:lnTo>
                <a:lnTo>
                  <a:pt x="3234" y="207"/>
                </a:lnTo>
                <a:lnTo>
                  <a:pt x="3236" y="196"/>
                </a:lnTo>
                <a:lnTo>
                  <a:pt x="3240" y="185"/>
                </a:lnTo>
                <a:lnTo>
                  <a:pt x="3242" y="176"/>
                </a:lnTo>
                <a:lnTo>
                  <a:pt x="3251" y="176"/>
                </a:lnTo>
                <a:lnTo>
                  <a:pt x="3251" y="263"/>
                </a:lnTo>
                <a:lnTo>
                  <a:pt x="3254" y="263"/>
                </a:lnTo>
                <a:lnTo>
                  <a:pt x="3258" y="274"/>
                </a:lnTo>
                <a:lnTo>
                  <a:pt x="3251" y="274"/>
                </a:lnTo>
                <a:lnTo>
                  <a:pt x="3251" y="280"/>
                </a:lnTo>
                <a:lnTo>
                  <a:pt x="3258" y="280"/>
                </a:lnTo>
                <a:lnTo>
                  <a:pt x="3258" y="292"/>
                </a:lnTo>
                <a:lnTo>
                  <a:pt x="3262" y="305"/>
                </a:lnTo>
                <a:lnTo>
                  <a:pt x="3265" y="314"/>
                </a:lnTo>
                <a:lnTo>
                  <a:pt x="3269" y="294"/>
                </a:lnTo>
                <a:lnTo>
                  <a:pt x="3274" y="276"/>
                </a:lnTo>
                <a:lnTo>
                  <a:pt x="3282" y="260"/>
                </a:lnTo>
                <a:lnTo>
                  <a:pt x="3291" y="223"/>
                </a:lnTo>
                <a:lnTo>
                  <a:pt x="3294" y="223"/>
                </a:lnTo>
                <a:lnTo>
                  <a:pt x="3294" y="214"/>
                </a:lnTo>
                <a:lnTo>
                  <a:pt x="3298" y="214"/>
                </a:lnTo>
                <a:lnTo>
                  <a:pt x="3298" y="203"/>
                </a:lnTo>
                <a:lnTo>
                  <a:pt x="3325" y="143"/>
                </a:lnTo>
                <a:lnTo>
                  <a:pt x="3331" y="143"/>
                </a:lnTo>
                <a:lnTo>
                  <a:pt x="3331" y="160"/>
                </a:lnTo>
                <a:lnTo>
                  <a:pt x="3322" y="172"/>
                </a:lnTo>
                <a:lnTo>
                  <a:pt x="3314" y="196"/>
                </a:lnTo>
                <a:lnTo>
                  <a:pt x="3309" y="223"/>
                </a:lnTo>
                <a:lnTo>
                  <a:pt x="3303" y="251"/>
                </a:lnTo>
                <a:lnTo>
                  <a:pt x="3302" y="271"/>
                </a:lnTo>
                <a:lnTo>
                  <a:pt x="3302" y="283"/>
                </a:lnTo>
                <a:lnTo>
                  <a:pt x="3302" y="298"/>
                </a:lnTo>
                <a:lnTo>
                  <a:pt x="3302" y="311"/>
                </a:lnTo>
                <a:lnTo>
                  <a:pt x="3305" y="320"/>
                </a:lnTo>
                <a:lnTo>
                  <a:pt x="3311" y="251"/>
                </a:lnTo>
                <a:lnTo>
                  <a:pt x="3322" y="251"/>
                </a:lnTo>
                <a:lnTo>
                  <a:pt x="3322" y="254"/>
                </a:lnTo>
                <a:lnTo>
                  <a:pt x="3318" y="254"/>
                </a:lnTo>
                <a:lnTo>
                  <a:pt x="3318" y="287"/>
                </a:lnTo>
                <a:lnTo>
                  <a:pt x="3316" y="298"/>
                </a:lnTo>
                <a:lnTo>
                  <a:pt x="3314" y="311"/>
                </a:lnTo>
                <a:lnTo>
                  <a:pt x="3313" y="325"/>
                </a:lnTo>
                <a:lnTo>
                  <a:pt x="3314" y="338"/>
                </a:lnTo>
                <a:lnTo>
                  <a:pt x="3318" y="347"/>
                </a:lnTo>
                <a:lnTo>
                  <a:pt x="3325" y="300"/>
                </a:lnTo>
                <a:lnTo>
                  <a:pt x="3331" y="300"/>
                </a:lnTo>
                <a:lnTo>
                  <a:pt x="3331" y="287"/>
                </a:lnTo>
                <a:lnTo>
                  <a:pt x="3334" y="287"/>
                </a:lnTo>
                <a:lnTo>
                  <a:pt x="3331" y="260"/>
                </a:lnTo>
                <a:lnTo>
                  <a:pt x="3334" y="260"/>
                </a:lnTo>
                <a:lnTo>
                  <a:pt x="3334" y="263"/>
                </a:lnTo>
                <a:lnTo>
                  <a:pt x="3336" y="263"/>
                </a:lnTo>
                <a:lnTo>
                  <a:pt x="3340" y="261"/>
                </a:lnTo>
                <a:lnTo>
                  <a:pt x="3345" y="260"/>
                </a:lnTo>
                <a:lnTo>
                  <a:pt x="3351" y="260"/>
                </a:lnTo>
                <a:lnTo>
                  <a:pt x="3351" y="261"/>
                </a:lnTo>
                <a:lnTo>
                  <a:pt x="3354" y="263"/>
                </a:lnTo>
                <a:lnTo>
                  <a:pt x="3356" y="265"/>
                </a:lnTo>
                <a:lnTo>
                  <a:pt x="3358" y="267"/>
                </a:lnTo>
                <a:lnTo>
                  <a:pt x="3358" y="267"/>
                </a:lnTo>
                <a:lnTo>
                  <a:pt x="3358" y="287"/>
                </a:lnTo>
                <a:lnTo>
                  <a:pt x="3362" y="287"/>
                </a:lnTo>
                <a:lnTo>
                  <a:pt x="3362" y="303"/>
                </a:lnTo>
                <a:lnTo>
                  <a:pt x="3365" y="303"/>
                </a:lnTo>
                <a:lnTo>
                  <a:pt x="3367" y="316"/>
                </a:lnTo>
                <a:lnTo>
                  <a:pt x="3369" y="329"/>
                </a:lnTo>
                <a:lnTo>
                  <a:pt x="3371" y="340"/>
                </a:lnTo>
                <a:lnTo>
                  <a:pt x="3374" y="340"/>
                </a:lnTo>
                <a:lnTo>
                  <a:pt x="3376" y="318"/>
                </a:lnTo>
                <a:lnTo>
                  <a:pt x="3382" y="300"/>
                </a:lnTo>
                <a:lnTo>
                  <a:pt x="3387" y="281"/>
                </a:lnTo>
                <a:lnTo>
                  <a:pt x="3391" y="263"/>
                </a:lnTo>
                <a:lnTo>
                  <a:pt x="3402" y="263"/>
                </a:lnTo>
                <a:lnTo>
                  <a:pt x="3391" y="300"/>
                </a:lnTo>
                <a:lnTo>
                  <a:pt x="3391" y="320"/>
                </a:lnTo>
                <a:lnTo>
                  <a:pt x="3385" y="320"/>
                </a:lnTo>
                <a:lnTo>
                  <a:pt x="3385" y="400"/>
                </a:lnTo>
                <a:lnTo>
                  <a:pt x="3385" y="412"/>
                </a:lnTo>
                <a:lnTo>
                  <a:pt x="3385" y="427"/>
                </a:lnTo>
                <a:lnTo>
                  <a:pt x="3385" y="441"/>
                </a:lnTo>
                <a:lnTo>
                  <a:pt x="3391" y="451"/>
                </a:lnTo>
                <a:lnTo>
                  <a:pt x="3393" y="392"/>
                </a:lnTo>
                <a:lnTo>
                  <a:pt x="3400" y="338"/>
                </a:lnTo>
                <a:lnTo>
                  <a:pt x="3413" y="289"/>
                </a:lnTo>
                <a:lnTo>
                  <a:pt x="3425" y="243"/>
                </a:lnTo>
                <a:lnTo>
                  <a:pt x="3425" y="223"/>
                </a:lnTo>
                <a:lnTo>
                  <a:pt x="3431" y="223"/>
                </a:lnTo>
                <a:lnTo>
                  <a:pt x="3434" y="207"/>
                </a:lnTo>
                <a:lnTo>
                  <a:pt x="3438" y="207"/>
                </a:lnTo>
                <a:lnTo>
                  <a:pt x="3438" y="192"/>
                </a:lnTo>
                <a:lnTo>
                  <a:pt x="3434" y="178"/>
                </a:lnTo>
                <a:lnTo>
                  <a:pt x="3429" y="161"/>
                </a:lnTo>
                <a:lnTo>
                  <a:pt x="3425" y="147"/>
                </a:lnTo>
                <a:lnTo>
                  <a:pt x="3434" y="147"/>
                </a:lnTo>
                <a:lnTo>
                  <a:pt x="3438" y="163"/>
                </a:lnTo>
                <a:lnTo>
                  <a:pt x="3442" y="163"/>
                </a:lnTo>
                <a:lnTo>
                  <a:pt x="3442" y="180"/>
                </a:lnTo>
                <a:lnTo>
                  <a:pt x="3445" y="180"/>
                </a:lnTo>
                <a:lnTo>
                  <a:pt x="3445" y="191"/>
                </a:lnTo>
                <a:lnTo>
                  <a:pt x="3451" y="191"/>
                </a:lnTo>
                <a:lnTo>
                  <a:pt x="3451" y="203"/>
                </a:lnTo>
                <a:lnTo>
                  <a:pt x="3454" y="203"/>
                </a:lnTo>
                <a:lnTo>
                  <a:pt x="3465" y="260"/>
                </a:lnTo>
                <a:lnTo>
                  <a:pt x="3471" y="260"/>
                </a:lnTo>
                <a:lnTo>
                  <a:pt x="3471" y="280"/>
                </a:lnTo>
                <a:lnTo>
                  <a:pt x="3474" y="280"/>
                </a:lnTo>
                <a:lnTo>
                  <a:pt x="3476" y="292"/>
                </a:lnTo>
                <a:lnTo>
                  <a:pt x="3476" y="305"/>
                </a:lnTo>
                <a:lnTo>
                  <a:pt x="3482" y="314"/>
                </a:lnTo>
                <a:lnTo>
                  <a:pt x="3483" y="292"/>
                </a:lnTo>
                <a:lnTo>
                  <a:pt x="3491" y="271"/>
                </a:lnTo>
                <a:lnTo>
                  <a:pt x="3494" y="271"/>
                </a:lnTo>
                <a:lnTo>
                  <a:pt x="3494" y="263"/>
                </a:lnTo>
                <a:lnTo>
                  <a:pt x="3498" y="263"/>
                </a:lnTo>
                <a:lnTo>
                  <a:pt x="3502" y="183"/>
                </a:lnTo>
                <a:lnTo>
                  <a:pt x="3514" y="183"/>
                </a:lnTo>
                <a:lnTo>
                  <a:pt x="3514" y="196"/>
                </a:lnTo>
                <a:lnTo>
                  <a:pt x="3516" y="207"/>
                </a:lnTo>
                <a:lnTo>
                  <a:pt x="3522" y="214"/>
                </a:lnTo>
                <a:lnTo>
                  <a:pt x="3520" y="187"/>
                </a:lnTo>
                <a:lnTo>
                  <a:pt x="3513" y="160"/>
                </a:lnTo>
                <a:lnTo>
                  <a:pt x="3507" y="134"/>
                </a:lnTo>
                <a:lnTo>
                  <a:pt x="3502" y="107"/>
                </a:lnTo>
                <a:lnTo>
                  <a:pt x="3514" y="111"/>
                </a:lnTo>
                <a:lnTo>
                  <a:pt x="3518" y="140"/>
                </a:lnTo>
                <a:lnTo>
                  <a:pt x="3525" y="163"/>
                </a:lnTo>
                <a:lnTo>
                  <a:pt x="3525" y="187"/>
                </a:lnTo>
                <a:lnTo>
                  <a:pt x="3531" y="187"/>
                </a:lnTo>
                <a:lnTo>
                  <a:pt x="3531" y="211"/>
                </a:lnTo>
                <a:lnTo>
                  <a:pt x="3534" y="211"/>
                </a:lnTo>
                <a:lnTo>
                  <a:pt x="3536" y="223"/>
                </a:lnTo>
                <a:lnTo>
                  <a:pt x="3536" y="234"/>
                </a:lnTo>
                <a:lnTo>
                  <a:pt x="3538" y="247"/>
                </a:lnTo>
                <a:lnTo>
                  <a:pt x="3542" y="254"/>
                </a:lnTo>
                <a:lnTo>
                  <a:pt x="3543" y="238"/>
                </a:lnTo>
                <a:lnTo>
                  <a:pt x="3545" y="221"/>
                </a:lnTo>
                <a:lnTo>
                  <a:pt x="3551" y="207"/>
                </a:lnTo>
                <a:lnTo>
                  <a:pt x="3551" y="180"/>
                </a:lnTo>
                <a:lnTo>
                  <a:pt x="3554" y="180"/>
                </a:lnTo>
                <a:lnTo>
                  <a:pt x="3554" y="151"/>
                </a:lnTo>
                <a:lnTo>
                  <a:pt x="3558" y="151"/>
                </a:lnTo>
                <a:lnTo>
                  <a:pt x="3558" y="127"/>
                </a:lnTo>
                <a:lnTo>
                  <a:pt x="3562" y="127"/>
                </a:lnTo>
                <a:lnTo>
                  <a:pt x="3562" y="107"/>
                </a:lnTo>
                <a:lnTo>
                  <a:pt x="3565" y="107"/>
                </a:lnTo>
                <a:lnTo>
                  <a:pt x="3567" y="94"/>
                </a:lnTo>
                <a:lnTo>
                  <a:pt x="3569" y="85"/>
                </a:lnTo>
                <a:lnTo>
                  <a:pt x="3574" y="76"/>
                </a:lnTo>
                <a:lnTo>
                  <a:pt x="3576" y="74"/>
                </a:lnTo>
                <a:lnTo>
                  <a:pt x="3576" y="72"/>
                </a:lnTo>
                <a:lnTo>
                  <a:pt x="3576" y="72"/>
                </a:lnTo>
                <a:lnTo>
                  <a:pt x="3578" y="72"/>
                </a:lnTo>
                <a:lnTo>
                  <a:pt x="3580" y="72"/>
                </a:lnTo>
                <a:lnTo>
                  <a:pt x="3582" y="71"/>
                </a:lnTo>
                <a:lnTo>
                  <a:pt x="3576" y="103"/>
                </a:lnTo>
                <a:lnTo>
                  <a:pt x="3569" y="140"/>
                </a:lnTo>
                <a:lnTo>
                  <a:pt x="3562" y="171"/>
                </a:lnTo>
                <a:lnTo>
                  <a:pt x="3562" y="196"/>
                </a:lnTo>
                <a:lnTo>
                  <a:pt x="3558" y="196"/>
                </a:lnTo>
                <a:lnTo>
                  <a:pt x="3558" y="254"/>
                </a:lnTo>
                <a:lnTo>
                  <a:pt x="3554" y="254"/>
                </a:lnTo>
                <a:lnTo>
                  <a:pt x="3554" y="271"/>
                </a:lnTo>
                <a:lnTo>
                  <a:pt x="3558" y="271"/>
                </a:lnTo>
                <a:lnTo>
                  <a:pt x="3560" y="285"/>
                </a:lnTo>
                <a:lnTo>
                  <a:pt x="3558" y="301"/>
                </a:lnTo>
                <a:lnTo>
                  <a:pt x="3556" y="318"/>
                </a:lnTo>
                <a:lnTo>
                  <a:pt x="3556" y="334"/>
                </a:lnTo>
                <a:lnTo>
                  <a:pt x="3558" y="349"/>
                </a:lnTo>
                <a:lnTo>
                  <a:pt x="3562" y="360"/>
                </a:lnTo>
                <a:lnTo>
                  <a:pt x="3562" y="320"/>
                </a:lnTo>
                <a:lnTo>
                  <a:pt x="3571" y="314"/>
                </a:lnTo>
                <a:lnTo>
                  <a:pt x="3582" y="263"/>
                </a:lnTo>
                <a:lnTo>
                  <a:pt x="3591" y="263"/>
                </a:lnTo>
                <a:lnTo>
                  <a:pt x="3589" y="271"/>
                </a:lnTo>
                <a:lnTo>
                  <a:pt x="3587" y="283"/>
                </a:lnTo>
                <a:lnTo>
                  <a:pt x="3583" y="296"/>
                </a:lnTo>
                <a:lnTo>
                  <a:pt x="3580" y="307"/>
                </a:lnTo>
                <a:lnTo>
                  <a:pt x="3578" y="311"/>
                </a:lnTo>
                <a:lnTo>
                  <a:pt x="3578" y="314"/>
                </a:lnTo>
                <a:lnTo>
                  <a:pt x="3585" y="314"/>
                </a:lnTo>
                <a:lnTo>
                  <a:pt x="3587" y="340"/>
                </a:lnTo>
                <a:lnTo>
                  <a:pt x="3587" y="367"/>
                </a:lnTo>
                <a:lnTo>
                  <a:pt x="3587" y="394"/>
                </a:lnTo>
                <a:lnTo>
                  <a:pt x="3582" y="416"/>
                </a:lnTo>
                <a:lnTo>
                  <a:pt x="3585" y="416"/>
                </a:lnTo>
                <a:lnTo>
                  <a:pt x="3585" y="411"/>
                </a:lnTo>
                <a:lnTo>
                  <a:pt x="3591" y="411"/>
                </a:lnTo>
                <a:lnTo>
                  <a:pt x="3598" y="351"/>
                </a:lnTo>
                <a:lnTo>
                  <a:pt x="3602" y="351"/>
                </a:lnTo>
                <a:lnTo>
                  <a:pt x="3602" y="327"/>
                </a:lnTo>
                <a:lnTo>
                  <a:pt x="3605" y="327"/>
                </a:lnTo>
                <a:lnTo>
                  <a:pt x="3605" y="314"/>
                </a:lnTo>
                <a:lnTo>
                  <a:pt x="3611" y="314"/>
                </a:lnTo>
                <a:lnTo>
                  <a:pt x="3611" y="247"/>
                </a:lnTo>
                <a:lnTo>
                  <a:pt x="3614" y="247"/>
                </a:lnTo>
                <a:lnTo>
                  <a:pt x="3611" y="240"/>
                </a:lnTo>
                <a:lnTo>
                  <a:pt x="3611" y="163"/>
                </a:lnTo>
                <a:lnTo>
                  <a:pt x="3605" y="163"/>
                </a:lnTo>
                <a:lnTo>
                  <a:pt x="3605" y="147"/>
                </a:lnTo>
                <a:lnTo>
                  <a:pt x="3618" y="147"/>
                </a:lnTo>
                <a:lnTo>
                  <a:pt x="3620" y="169"/>
                </a:lnTo>
                <a:lnTo>
                  <a:pt x="3625" y="187"/>
                </a:lnTo>
                <a:lnTo>
                  <a:pt x="3631" y="203"/>
                </a:lnTo>
                <a:lnTo>
                  <a:pt x="3633" y="218"/>
                </a:lnTo>
                <a:lnTo>
                  <a:pt x="3633" y="232"/>
                </a:lnTo>
                <a:lnTo>
                  <a:pt x="3638" y="243"/>
                </a:lnTo>
                <a:lnTo>
                  <a:pt x="3634" y="163"/>
                </a:lnTo>
                <a:lnTo>
                  <a:pt x="3642" y="163"/>
                </a:lnTo>
                <a:lnTo>
                  <a:pt x="3642" y="131"/>
                </a:lnTo>
                <a:lnTo>
                  <a:pt x="3645" y="131"/>
                </a:lnTo>
                <a:lnTo>
                  <a:pt x="3645" y="100"/>
                </a:lnTo>
                <a:lnTo>
                  <a:pt x="3647" y="69"/>
                </a:lnTo>
                <a:lnTo>
                  <a:pt x="3654" y="43"/>
                </a:lnTo>
                <a:lnTo>
                  <a:pt x="3658" y="43"/>
                </a:lnTo>
                <a:lnTo>
                  <a:pt x="3658" y="107"/>
                </a:lnTo>
                <a:lnTo>
                  <a:pt x="3654" y="118"/>
                </a:lnTo>
                <a:lnTo>
                  <a:pt x="3653" y="132"/>
                </a:lnTo>
                <a:lnTo>
                  <a:pt x="3654" y="149"/>
                </a:lnTo>
                <a:lnTo>
                  <a:pt x="3654" y="165"/>
                </a:lnTo>
                <a:lnTo>
                  <a:pt x="3654" y="180"/>
                </a:lnTo>
                <a:lnTo>
                  <a:pt x="3651" y="200"/>
                </a:lnTo>
                <a:lnTo>
                  <a:pt x="3654" y="223"/>
                </a:lnTo>
                <a:lnTo>
                  <a:pt x="3658" y="223"/>
                </a:lnTo>
                <a:lnTo>
                  <a:pt x="3658" y="240"/>
                </a:lnTo>
                <a:lnTo>
                  <a:pt x="3662" y="240"/>
                </a:lnTo>
                <a:lnTo>
                  <a:pt x="3671" y="314"/>
                </a:lnTo>
                <a:lnTo>
                  <a:pt x="3691" y="314"/>
                </a:lnTo>
                <a:lnTo>
                  <a:pt x="3687" y="258"/>
                </a:lnTo>
                <a:lnTo>
                  <a:pt x="3682" y="205"/>
                </a:lnTo>
                <a:lnTo>
                  <a:pt x="3673" y="156"/>
                </a:lnTo>
                <a:lnTo>
                  <a:pt x="3662" y="107"/>
                </a:lnTo>
                <a:lnTo>
                  <a:pt x="3674" y="111"/>
                </a:lnTo>
                <a:lnTo>
                  <a:pt x="3678" y="138"/>
                </a:lnTo>
                <a:lnTo>
                  <a:pt x="3685" y="163"/>
                </a:lnTo>
                <a:lnTo>
                  <a:pt x="3685" y="187"/>
                </a:lnTo>
                <a:lnTo>
                  <a:pt x="3691" y="187"/>
                </a:lnTo>
                <a:lnTo>
                  <a:pt x="3691" y="211"/>
                </a:lnTo>
                <a:lnTo>
                  <a:pt x="3694" y="211"/>
                </a:lnTo>
                <a:lnTo>
                  <a:pt x="3694" y="231"/>
                </a:lnTo>
                <a:lnTo>
                  <a:pt x="3698" y="231"/>
                </a:lnTo>
                <a:lnTo>
                  <a:pt x="3700" y="243"/>
                </a:lnTo>
                <a:lnTo>
                  <a:pt x="3700" y="258"/>
                </a:lnTo>
                <a:lnTo>
                  <a:pt x="3702" y="269"/>
                </a:lnTo>
                <a:lnTo>
                  <a:pt x="3705" y="280"/>
                </a:lnTo>
                <a:lnTo>
                  <a:pt x="3725" y="0"/>
                </a:lnTo>
                <a:close/>
              </a:path>
            </a:pathLst>
          </a:custGeom>
          <a:solidFill>
            <a:srgbClr val="1C82B8"/>
          </a:solidFill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701"/>
              <a:buFont typeface="Arial"/>
              <a:buNone/>
            </a:pPr>
            <a:r>
              <a:t/>
            </a:r>
            <a:endParaRPr b="0" i="0" sz="2701" u="none" cap="none" strike="noStrike">
              <a:solidFill>
                <a:srgbClr val="212121"/>
              </a:solidFill>
              <a:latin typeface="Corbel"/>
              <a:ea typeface="Corbel"/>
              <a:cs typeface="Corbel"/>
              <a:sym typeface="Corbel"/>
            </a:endParaRPr>
          </a:p>
        </p:txBody>
      </p:sp>
      <p:grpSp>
        <p:nvGrpSpPr>
          <p:cNvPr id="225" name="Google Shape;225;p1"/>
          <p:cNvGrpSpPr/>
          <p:nvPr/>
        </p:nvGrpSpPr>
        <p:grpSpPr>
          <a:xfrm>
            <a:off x="5214748" y="1932096"/>
            <a:ext cx="352899" cy="365611"/>
            <a:chOff x="1115600" y="238125"/>
            <a:chExt cx="2400675" cy="2487150"/>
          </a:xfrm>
        </p:grpSpPr>
        <p:sp>
          <p:nvSpPr>
            <p:cNvPr id="226" name="Google Shape;226;p1"/>
            <p:cNvSpPr/>
            <p:nvPr/>
          </p:nvSpPr>
          <p:spPr>
            <a:xfrm>
              <a:off x="1362275" y="1428275"/>
              <a:ext cx="770575" cy="1297000"/>
            </a:xfrm>
            <a:custGeom>
              <a:rect b="b" l="l" r="r" t="t"/>
              <a:pathLst>
                <a:path extrusionOk="0" h="51880" w="30823">
                  <a:moveTo>
                    <a:pt x="3357" y="1"/>
                  </a:moveTo>
                  <a:lnTo>
                    <a:pt x="2848" y="1425"/>
                  </a:lnTo>
                  <a:lnTo>
                    <a:pt x="2645" y="2340"/>
                  </a:lnTo>
                  <a:lnTo>
                    <a:pt x="204" y="14750"/>
                  </a:lnTo>
                  <a:lnTo>
                    <a:pt x="102" y="15768"/>
                  </a:lnTo>
                  <a:lnTo>
                    <a:pt x="0" y="16581"/>
                  </a:lnTo>
                  <a:lnTo>
                    <a:pt x="102" y="17293"/>
                  </a:lnTo>
                  <a:lnTo>
                    <a:pt x="407" y="17802"/>
                  </a:lnTo>
                  <a:lnTo>
                    <a:pt x="814" y="18107"/>
                  </a:lnTo>
                  <a:lnTo>
                    <a:pt x="1424" y="18412"/>
                  </a:lnTo>
                  <a:lnTo>
                    <a:pt x="2340" y="18616"/>
                  </a:lnTo>
                  <a:lnTo>
                    <a:pt x="3357" y="18718"/>
                  </a:lnTo>
                  <a:lnTo>
                    <a:pt x="4171" y="18819"/>
                  </a:lnTo>
                  <a:lnTo>
                    <a:pt x="4476" y="18921"/>
                  </a:lnTo>
                  <a:lnTo>
                    <a:pt x="4781" y="19124"/>
                  </a:lnTo>
                  <a:lnTo>
                    <a:pt x="4985" y="19430"/>
                  </a:lnTo>
                  <a:lnTo>
                    <a:pt x="5086" y="19735"/>
                  </a:lnTo>
                  <a:lnTo>
                    <a:pt x="5086" y="20142"/>
                  </a:lnTo>
                  <a:lnTo>
                    <a:pt x="5086" y="20549"/>
                  </a:lnTo>
                  <a:lnTo>
                    <a:pt x="5086" y="22583"/>
                  </a:lnTo>
                  <a:lnTo>
                    <a:pt x="5188" y="46895"/>
                  </a:lnTo>
                  <a:lnTo>
                    <a:pt x="5188" y="47607"/>
                  </a:lnTo>
                  <a:lnTo>
                    <a:pt x="5290" y="48217"/>
                  </a:lnTo>
                  <a:lnTo>
                    <a:pt x="5493" y="48828"/>
                  </a:lnTo>
                  <a:lnTo>
                    <a:pt x="5697" y="49336"/>
                  </a:lnTo>
                  <a:lnTo>
                    <a:pt x="6002" y="49845"/>
                  </a:lnTo>
                  <a:lnTo>
                    <a:pt x="6307" y="50252"/>
                  </a:lnTo>
                  <a:lnTo>
                    <a:pt x="6612" y="50659"/>
                  </a:lnTo>
                  <a:lnTo>
                    <a:pt x="7019" y="51066"/>
                  </a:lnTo>
                  <a:lnTo>
                    <a:pt x="7528" y="51371"/>
                  </a:lnTo>
                  <a:lnTo>
                    <a:pt x="8036" y="51574"/>
                  </a:lnTo>
                  <a:lnTo>
                    <a:pt x="8443" y="51778"/>
                  </a:lnTo>
                  <a:lnTo>
                    <a:pt x="9053" y="51879"/>
                  </a:lnTo>
                  <a:lnTo>
                    <a:pt x="10172" y="51879"/>
                  </a:lnTo>
                  <a:lnTo>
                    <a:pt x="10681" y="51676"/>
                  </a:lnTo>
                  <a:lnTo>
                    <a:pt x="11291" y="51574"/>
                  </a:lnTo>
                  <a:lnTo>
                    <a:pt x="12003" y="51167"/>
                  </a:lnTo>
                  <a:lnTo>
                    <a:pt x="12716" y="50760"/>
                  </a:lnTo>
                  <a:lnTo>
                    <a:pt x="13224" y="50150"/>
                  </a:lnTo>
                  <a:lnTo>
                    <a:pt x="13631" y="49641"/>
                  </a:lnTo>
                  <a:lnTo>
                    <a:pt x="13834" y="48929"/>
                  </a:lnTo>
                  <a:lnTo>
                    <a:pt x="14038" y="48217"/>
                  </a:lnTo>
                  <a:lnTo>
                    <a:pt x="14241" y="47505"/>
                  </a:lnTo>
                  <a:lnTo>
                    <a:pt x="14241" y="46692"/>
                  </a:lnTo>
                  <a:lnTo>
                    <a:pt x="14241" y="21871"/>
                  </a:lnTo>
                  <a:lnTo>
                    <a:pt x="14241" y="20752"/>
                  </a:lnTo>
                  <a:lnTo>
                    <a:pt x="14241" y="20243"/>
                  </a:lnTo>
                  <a:lnTo>
                    <a:pt x="14445" y="19633"/>
                  </a:lnTo>
                  <a:lnTo>
                    <a:pt x="14547" y="19430"/>
                  </a:lnTo>
                  <a:lnTo>
                    <a:pt x="14852" y="19124"/>
                  </a:lnTo>
                  <a:lnTo>
                    <a:pt x="15157" y="18921"/>
                  </a:lnTo>
                  <a:lnTo>
                    <a:pt x="15564" y="18819"/>
                  </a:lnTo>
                  <a:lnTo>
                    <a:pt x="15767" y="18921"/>
                  </a:lnTo>
                  <a:lnTo>
                    <a:pt x="16072" y="19124"/>
                  </a:lnTo>
                  <a:lnTo>
                    <a:pt x="16276" y="19430"/>
                  </a:lnTo>
                  <a:lnTo>
                    <a:pt x="16479" y="19735"/>
                  </a:lnTo>
                  <a:lnTo>
                    <a:pt x="16479" y="20142"/>
                  </a:lnTo>
                  <a:lnTo>
                    <a:pt x="16581" y="20650"/>
                  </a:lnTo>
                  <a:lnTo>
                    <a:pt x="16581" y="21668"/>
                  </a:lnTo>
                  <a:lnTo>
                    <a:pt x="16581" y="45674"/>
                  </a:lnTo>
                  <a:lnTo>
                    <a:pt x="16581" y="47098"/>
                  </a:lnTo>
                  <a:lnTo>
                    <a:pt x="16683" y="47810"/>
                  </a:lnTo>
                  <a:lnTo>
                    <a:pt x="16784" y="48523"/>
                  </a:lnTo>
                  <a:lnTo>
                    <a:pt x="17090" y="49235"/>
                  </a:lnTo>
                  <a:lnTo>
                    <a:pt x="17395" y="49845"/>
                  </a:lnTo>
                  <a:lnTo>
                    <a:pt x="17802" y="50354"/>
                  </a:lnTo>
                  <a:lnTo>
                    <a:pt x="18310" y="50862"/>
                  </a:lnTo>
                  <a:lnTo>
                    <a:pt x="18921" y="51269"/>
                  </a:lnTo>
                  <a:lnTo>
                    <a:pt x="19531" y="51574"/>
                  </a:lnTo>
                  <a:lnTo>
                    <a:pt x="20243" y="51676"/>
                  </a:lnTo>
                  <a:lnTo>
                    <a:pt x="20955" y="51778"/>
                  </a:lnTo>
                  <a:lnTo>
                    <a:pt x="21667" y="51778"/>
                  </a:lnTo>
                  <a:lnTo>
                    <a:pt x="22379" y="51676"/>
                  </a:lnTo>
                  <a:lnTo>
                    <a:pt x="23091" y="51472"/>
                  </a:lnTo>
                  <a:lnTo>
                    <a:pt x="23702" y="51066"/>
                  </a:lnTo>
                  <a:lnTo>
                    <a:pt x="24210" y="50659"/>
                  </a:lnTo>
                  <a:lnTo>
                    <a:pt x="24719" y="50150"/>
                  </a:lnTo>
                  <a:lnTo>
                    <a:pt x="25024" y="49540"/>
                  </a:lnTo>
                  <a:lnTo>
                    <a:pt x="25329" y="48929"/>
                  </a:lnTo>
                  <a:lnTo>
                    <a:pt x="25533" y="48116"/>
                  </a:lnTo>
                  <a:lnTo>
                    <a:pt x="25634" y="47302"/>
                  </a:lnTo>
                  <a:lnTo>
                    <a:pt x="25736" y="45674"/>
                  </a:lnTo>
                  <a:lnTo>
                    <a:pt x="25736" y="33569"/>
                  </a:lnTo>
                  <a:lnTo>
                    <a:pt x="25736" y="21362"/>
                  </a:lnTo>
                  <a:lnTo>
                    <a:pt x="25838" y="20142"/>
                  </a:lnTo>
                  <a:lnTo>
                    <a:pt x="25939" y="19633"/>
                  </a:lnTo>
                  <a:lnTo>
                    <a:pt x="26143" y="19328"/>
                  </a:lnTo>
                  <a:lnTo>
                    <a:pt x="26448" y="19023"/>
                  </a:lnTo>
                  <a:lnTo>
                    <a:pt x="26855" y="18819"/>
                  </a:lnTo>
                  <a:lnTo>
                    <a:pt x="27465" y="18616"/>
                  </a:lnTo>
                  <a:lnTo>
                    <a:pt x="28889" y="18616"/>
                  </a:lnTo>
                  <a:lnTo>
                    <a:pt x="29500" y="18412"/>
                  </a:lnTo>
                  <a:lnTo>
                    <a:pt x="30008" y="18209"/>
                  </a:lnTo>
                  <a:lnTo>
                    <a:pt x="30415" y="17904"/>
                  </a:lnTo>
                  <a:lnTo>
                    <a:pt x="30720" y="17497"/>
                  </a:lnTo>
                  <a:lnTo>
                    <a:pt x="30822" y="16988"/>
                  </a:lnTo>
                  <a:lnTo>
                    <a:pt x="30822" y="16378"/>
                  </a:lnTo>
                  <a:lnTo>
                    <a:pt x="30822" y="15768"/>
                  </a:lnTo>
                  <a:lnTo>
                    <a:pt x="29398" y="8342"/>
                  </a:lnTo>
                  <a:lnTo>
                    <a:pt x="27872" y="1018"/>
                  </a:lnTo>
                  <a:lnTo>
                    <a:pt x="27771" y="611"/>
                  </a:lnTo>
                  <a:lnTo>
                    <a:pt x="27364" y="1"/>
                  </a:lnTo>
                  <a:lnTo>
                    <a:pt x="26855" y="1018"/>
                  </a:lnTo>
                  <a:lnTo>
                    <a:pt x="26245" y="1933"/>
                  </a:lnTo>
                  <a:lnTo>
                    <a:pt x="25533" y="2645"/>
                  </a:lnTo>
                  <a:lnTo>
                    <a:pt x="24719" y="3154"/>
                  </a:lnTo>
                  <a:lnTo>
                    <a:pt x="23905" y="3459"/>
                  </a:lnTo>
                  <a:lnTo>
                    <a:pt x="22888" y="3764"/>
                  </a:lnTo>
                  <a:lnTo>
                    <a:pt x="21972" y="3866"/>
                  </a:lnTo>
                  <a:lnTo>
                    <a:pt x="8647" y="3866"/>
                  </a:lnTo>
                  <a:lnTo>
                    <a:pt x="7426" y="3663"/>
                  </a:lnTo>
                  <a:lnTo>
                    <a:pt x="6816" y="3459"/>
                  </a:lnTo>
                  <a:lnTo>
                    <a:pt x="6307" y="3256"/>
                  </a:lnTo>
                  <a:lnTo>
                    <a:pt x="5697" y="2849"/>
                  </a:lnTo>
                  <a:lnTo>
                    <a:pt x="5188" y="2544"/>
                  </a:lnTo>
                  <a:lnTo>
                    <a:pt x="4679" y="2035"/>
                  </a:lnTo>
                  <a:lnTo>
                    <a:pt x="4171" y="1425"/>
                  </a:lnTo>
                  <a:lnTo>
                    <a:pt x="3764" y="814"/>
                  </a:lnTo>
                  <a:lnTo>
                    <a:pt x="3357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27" name="Google Shape;227;p1"/>
            <p:cNvSpPr/>
            <p:nvPr/>
          </p:nvSpPr>
          <p:spPr>
            <a:xfrm>
              <a:off x="2750775" y="1509650"/>
              <a:ext cx="523900" cy="1213075"/>
            </a:xfrm>
            <a:custGeom>
              <a:rect b="b" l="l" r="r" t="t"/>
              <a:pathLst>
                <a:path extrusionOk="0" h="48523" w="20956">
                  <a:moveTo>
                    <a:pt x="20956" y="1"/>
                  </a:moveTo>
                  <a:lnTo>
                    <a:pt x="16887" y="306"/>
                  </a:lnTo>
                  <a:lnTo>
                    <a:pt x="15056" y="408"/>
                  </a:lnTo>
                  <a:lnTo>
                    <a:pt x="5087" y="408"/>
                  </a:lnTo>
                  <a:lnTo>
                    <a:pt x="2442" y="204"/>
                  </a:lnTo>
                  <a:lnTo>
                    <a:pt x="1018" y="102"/>
                  </a:lnTo>
                  <a:lnTo>
                    <a:pt x="611" y="102"/>
                  </a:lnTo>
                  <a:lnTo>
                    <a:pt x="306" y="204"/>
                  </a:lnTo>
                  <a:lnTo>
                    <a:pt x="204" y="408"/>
                  </a:lnTo>
                  <a:lnTo>
                    <a:pt x="103" y="713"/>
                  </a:lnTo>
                  <a:lnTo>
                    <a:pt x="1" y="2035"/>
                  </a:lnTo>
                  <a:lnTo>
                    <a:pt x="1" y="42419"/>
                  </a:lnTo>
                  <a:lnTo>
                    <a:pt x="103" y="43538"/>
                  </a:lnTo>
                  <a:lnTo>
                    <a:pt x="204" y="44657"/>
                  </a:lnTo>
                  <a:lnTo>
                    <a:pt x="509" y="45573"/>
                  </a:lnTo>
                  <a:lnTo>
                    <a:pt x="815" y="46285"/>
                  </a:lnTo>
                  <a:lnTo>
                    <a:pt x="1323" y="46997"/>
                  </a:lnTo>
                  <a:lnTo>
                    <a:pt x="1832" y="47607"/>
                  </a:lnTo>
                  <a:lnTo>
                    <a:pt x="2544" y="48014"/>
                  </a:lnTo>
                  <a:lnTo>
                    <a:pt x="3256" y="48319"/>
                  </a:lnTo>
                  <a:lnTo>
                    <a:pt x="4070" y="48523"/>
                  </a:lnTo>
                  <a:lnTo>
                    <a:pt x="4884" y="48523"/>
                  </a:lnTo>
                  <a:lnTo>
                    <a:pt x="5799" y="48421"/>
                  </a:lnTo>
                  <a:lnTo>
                    <a:pt x="6613" y="48217"/>
                  </a:lnTo>
                  <a:lnTo>
                    <a:pt x="7223" y="47811"/>
                  </a:lnTo>
                  <a:lnTo>
                    <a:pt x="7834" y="47302"/>
                  </a:lnTo>
                  <a:lnTo>
                    <a:pt x="8444" y="46692"/>
                  </a:lnTo>
                  <a:lnTo>
                    <a:pt x="8851" y="45980"/>
                  </a:lnTo>
                  <a:lnTo>
                    <a:pt x="9054" y="45166"/>
                  </a:lnTo>
                  <a:lnTo>
                    <a:pt x="9258" y="44250"/>
                  </a:lnTo>
                  <a:lnTo>
                    <a:pt x="9359" y="42928"/>
                  </a:lnTo>
                  <a:lnTo>
                    <a:pt x="9359" y="41707"/>
                  </a:lnTo>
                  <a:lnTo>
                    <a:pt x="9359" y="9563"/>
                  </a:lnTo>
                  <a:lnTo>
                    <a:pt x="9258" y="8342"/>
                  </a:lnTo>
                  <a:lnTo>
                    <a:pt x="9359" y="7732"/>
                  </a:lnTo>
                  <a:lnTo>
                    <a:pt x="9461" y="7121"/>
                  </a:lnTo>
                  <a:lnTo>
                    <a:pt x="9563" y="6816"/>
                  </a:lnTo>
                  <a:lnTo>
                    <a:pt x="9868" y="6511"/>
                  </a:lnTo>
                  <a:lnTo>
                    <a:pt x="10580" y="5901"/>
                  </a:lnTo>
                  <a:lnTo>
                    <a:pt x="11190" y="6511"/>
                  </a:lnTo>
                  <a:lnTo>
                    <a:pt x="11496" y="6918"/>
                  </a:lnTo>
                  <a:lnTo>
                    <a:pt x="11699" y="7223"/>
                  </a:lnTo>
                  <a:lnTo>
                    <a:pt x="11801" y="7732"/>
                  </a:lnTo>
                  <a:lnTo>
                    <a:pt x="11801" y="8240"/>
                  </a:lnTo>
                  <a:lnTo>
                    <a:pt x="11699" y="9257"/>
                  </a:lnTo>
                  <a:lnTo>
                    <a:pt x="11699" y="42114"/>
                  </a:lnTo>
                  <a:lnTo>
                    <a:pt x="11699" y="43335"/>
                  </a:lnTo>
                  <a:lnTo>
                    <a:pt x="11801" y="44555"/>
                  </a:lnTo>
                  <a:lnTo>
                    <a:pt x="11902" y="45369"/>
                  </a:lnTo>
                  <a:lnTo>
                    <a:pt x="12208" y="45980"/>
                  </a:lnTo>
                  <a:lnTo>
                    <a:pt x="12615" y="46692"/>
                  </a:lnTo>
                  <a:lnTo>
                    <a:pt x="13021" y="47200"/>
                  </a:lnTo>
                  <a:lnTo>
                    <a:pt x="13632" y="47709"/>
                  </a:lnTo>
                  <a:lnTo>
                    <a:pt x="14242" y="48014"/>
                  </a:lnTo>
                  <a:lnTo>
                    <a:pt x="14852" y="48319"/>
                  </a:lnTo>
                  <a:lnTo>
                    <a:pt x="15666" y="48523"/>
                  </a:lnTo>
                  <a:lnTo>
                    <a:pt x="17192" y="48523"/>
                  </a:lnTo>
                  <a:lnTo>
                    <a:pt x="17904" y="48319"/>
                  </a:lnTo>
                  <a:lnTo>
                    <a:pt x="18616" y="48014"/>
                  </a:lnTo>
                  <a:lnTo>
                    <a:pt x="19227" y="47607"/>
                  </a:lnTo>
                  <a:lnTo>
                    <a:pt x="19735" y="47099"/>
                  </a:lnTo>
                  <a:lnTo>
                    <a:pt x="20142" y="46488"/>
                  </a:lnTo>
                  <a:lnTo>
                    <a:pt x="20447" y="45776"/>
                  </a:lnTo>
                  <a:lnTo>
                    <a:pt x="20752" y="44962"/>
                  </a:lnTo>
                  <a:lnTo>
                    <a:pt x="20854" y="44149"/>
                  </a:lnTo>
                  <a:lnTo>
                    <a:pt x="20956" y="42521"/>
                  </a:lnTo>
                  <a:lnTo>
                    <a:pt x="20956" y="1933"/>
                  </a:lnTo>
                  <a:lnTo>
                    <a:pt x="20956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28" name="Google Shape;228;p1"/>
            <p:cNvSpPr/>
            <p:nvPr/>
          </p:nvSpPr>
          <p:spPr>
            <a:xfrm>
              <a:off x="1522475" y="744175"/>
              <a:ext cx="447600" cy="701925"/>
            </a:xfrm>
            <a:custGeom>
              <a:rect b="b" l="l" r="r" t="t"/>
              <a:pathLst>
                <a:path extrusionOk="0" h="28077" w="17904">
                  <a:moveTo>
                    <a:pt x="10071" y="2747"/>
                  </a:moveTo>
                  <a:lnTo>
                    <a:pt x="10478" y="2951"/>
                  </a:lnTo>
                  <a:lnTo>
                    <a:pt x="10885" y="3154"/>
                  </a:lnTo>
                  <a:lnTo>
                    <a:pt x="11190" y="3460"/>
                  </a:lnTo>
                  <a:lnTo>
                    <a:pt x="11495" y="3968"/>
                  </a:lnTo>
                  <a:lnTo>
                    <a:pt x="11699" y="4477"/>
                  </a:lnTo>
                  <a:lnTo>
                    <a:pt x="11902" y="5087"/>
                  </a:lnTo>
                  <a:lnTo>
                    <a:pt x="11902" y="5799"/>
                  </a:lnTo>
                  <a:lnTo>
                    <a:pt x="9461" y="5799"/>
                  </a:lnTo>
                  <a:lnTo>
                    <a:pt x="7121" y="5697"/>
                  </a:lnTo>
                  <a:lnTo>
                    <a:pt x="6714" y="5697"/>
                  </a:lnTo>
                  <a:lnTo>
                    <a:pt x="6409" y="5494"/>
                  </a:lnTo>
                  <a:lnTo>
                    <a:pt x="6206" y="5291"/>
                  </a:lnTo>
                  <a:lnTo>
                    <a:pt x="6104" y="5087"/>
                  </a:lnTo>
                  <a:lnTo>
                    <a:pt x="6002" y="4782"/>
                  </a:lnTo>
                  <a:lnTo>
                    <a:pt x="6104" y="4578"/>
                  </a:lnTo>
                  <a:lnTo>
                    <a:pt x="6206" y="4273"/>
                  </a:lnTo>
                  <a:lnTo>
                    <a:pt x="6409" y="4070"/>
                  </a:lnTo>
                  <a:lnTo>
                    <a:pt x="7121" y="3561"/>
                  </a:lnTo>
                  <a:lnTo>
                    <a:pt x="7935" y="3154"/>
                  </a:lnTo>
                  <a:lnTo>
                    <a:pt x="8749" y="2849"/>
                  </a:lnTo>
                  <a:lnTo>
                    <a:pt x="9563" y="2747"/>
                  </a:lnTo>
                  <a:close/>
                  <a:moveTo>
                    <a:pt x="8952" y="18515"/>
                  </a:moveTo>
                  <a:lnTo>
                    <a:pt x="10580" y="18616"/>
                  </a:lnTo>
                  <a:lnTo>
                    <a:pt x="12106" y="18718"/>
                  </a:lnTo>
                  <a:lnTo>
                    <a:pt x="12411" y="18820"/>
                  </a:lnTo>
                  <a:lnTo>
                    <a:pt x="12716" y="18921"/>
                  </a:lnTo>
                  <a:lnTo>
                    <a:pt x="13326" y="19430"/>
                  </a:lnTo>
                  <a:lnTo>
                    <a:pt x="13835" y="19939"/>
                  </a:lnTo>
                  <a:lnTo>
                    <a:pt x="13937" y="20244"/>
                  </a:lnTo>
                  <a:lnTo>
                    <a:pt x="14038" y="20447"/>
                  </a:lnTo>
                  <a:lnTo>
                    <a:pt x="13733" y="21058"/>
                  </a:lnTo>
                  <a:lnTo>
                    <a:pt x="13326" y="21668"/>
                  </a:lnTo>
                  <a:lnTo>
                    <a:pt x="12818" y="22278"/>
                  </a:lnTo>
                  <a:lnTo>
                    <a:pt x="12207" y="22584"/>
                  </a:lnTo>
                  <a:lnTo>
                    <a:pt x="11394" y="22787"/>
                  </a:lnTo>
                  <a:lnTo>
                    <a:pt x="10682" y="22787"/>
                  </a:lnTo>
                  <a:lnTo>
                    <a:pt x="8952" y="22685"/>
                  </a:lnTo>
                  <a:lnTo>
                    <a:pt x="7325" y="22787"/>
                  </a:lnTo>
                  <a:lnTo>
                    <a:pt x="6511" y="22787"/>
                  </a:lnTo>
                  <a:lnTo>
                    <a:pt x="5799" y="22584"/>
                  </a:lnTo>
                  <a:lnTo>
                    <a:pt x="5189" y="22278"/>
                  </a:lnTo>
                  <a:lnTo>
                    <a:pt x="4578" y="21668"/>
                  </a:lnTo>
                  <a:lnTo>
                    <a:pt x="4171" y="21058"/>
                  </a:lnTo>
                  <a:lnTo>
                    <a:pt x="3968" y="20447"/>
                  </a:lnTo>
                  <a:lnTo>
                    <a:pt x="3968" y="20244"/>
                  </a:lnTo>
                  <a:lnTo>
                    <a:pt x="4070" y="20040"/>
                  </a:lnTo>
                  <a:lnTo>
                    <a:pt x="4578" y="19430"/>
                  </a:lnTo>
                  <a:lnTo>
                    <a:pt x="5189" y="18921"/>
                  </a:lnTo>
                  <a:lnTo>
                    <a:pt x="5595" y="18820"/>
                  </a:lnTo>
                  <a:lnTo>
                    <a:pt x="5901" y="18718"/>
                  </a:lnTo>
                  <a:lnTo>
                    <a:pt x="7426" y="18616"/>
                  </a:lnTo>
                  <a:lnTo>
                    <a:pt x="8952" y="18515"/>
                  </a:lnTo>
                  <a:close/>
                  <a:moveTo>
                    <a:pt x="8342" y="1"/>
                  </a:moveTo>
                  <a:lnTo>
                    <a:pt x="7528" y="103"/>
                  </a:lnTo>
                  <a:lnTo>
                    <a:pt x="6714" y="408"/>
                  </a:lnTo>
                  <a:lnTo>
                    <a:pt x="5901" y="713"/>
                  </a:lnTo>
                  <a:lnTo>
                    <a:pt x="5290" y="1222"/>
                  </a:lnTo>
                  <a:lnTo>
                    <a:pt x="4680" y="1832"/>
                  </a:lnTo>
                  <a:lnTo>
                    <a:pt x="4171" y="2442"/>
                  </a:lnTo>
                  <a:lnTo>
                    <a:pt x="3764" y="3256"/>
                  </a:lnTo>
                  <a:lnTo>
                    <a:pt x="3358" y="4273"/>
                  </a:lnTo>
                  <a:lnTo>
                    <a:pt x="2849" y="5087"/>
                  </a:lnTo>
                  <a:lnTo>
                    <a:pt x="2544" y="5494"/>
                  </a:lnTo>
                  <a:lnTo>
                    <a:pt x="2239" y="5799"/>
                  </a:lnTo>
                  <a:lnTo>
                    <a:pt x="1730" y="6104"/>
                  </a:lnTo>
                  <a:lnTo>
                    <a:pt x="1221" y="6308"/>
                  </a:lnTo>
                  <a:lnTo>
                    <a:pt x="1018" y="6410"/>
                  </a:lnTo>
                  <a:lnTo>
                    <a:pt x="814" y="6613"/>
                  </a:lnTo>
                  <a:lnTo>
                    <a:pt x="408" y="7122"/>
                  </a:lnTo>
                  <a:lnTo>
                    <a:pt x="204" y="7834"/>
                  </a:lnTo>
                  <a:lnTo>
                    <a:pt x="102" y="8444"/>
                  </a:lnTo>
                  <a:lnTo>
                    <a:pt x="1" y="16887"/>
                  </a:lnTo>
                  <a:lnTo>
                    <a:pt x="1" y="25330"/>
                  </a:lnTo>
                  <a:lnTo>
                    <a:pt x="102" y="25940"/>
                  </a:lnTo>
                  <a:lnTo>
                    <a:pt x="204" y="26449"/>
                  </a:lnTo>
                  <a:lnTo>
                    <a:pt x="408" y="26958"/>
                  </a:lnTo>
                  <a:lnTo>
                    <a:pt x="713" y="27365"/>
                  </a:lnTo>
                  <a:lnTo>
                    <a:pt x="1120" y="27670"/>
                  </a:lnTo>
                  <a:lnTo>
                    <a:pt x="1628" y="27873"/>
                  </a:lnTo>
                  <a:lnTo>
                    <a:pt x="2239" y="27975"/>
                  </a:lnTo>
                  <a:lnTo>
                    <a:pt x="2849" y="27975"/>
                  </a:lnTo>
                  <a:lnTo>
                    <a:pt x="8952" y="28077"/>
                  </a:lnTo>
                  <a:lnTo>
                    <a:pt x="15056" y="27975"/>
                  </a:lnTo>
                  <a:lnTo>
                    <a:pt x="15768" y="27975"/>
                  </a:lnTo>
                  <a:lnTo>
                    <a:pt x="16378" y="27873"/>
                  </a:lnTo>
                  <a:lnTo>
                    <a:pt x="16887" y="27670"/>
                  </a:lnTo>
                  <a:lnTo>
                    <a:pt x="17294" y="27365"/>
                  </a:lnTo>
                  <a:lnTo>
                    <a:pt x="17599" y="26958"/>
                  </a:lnTo>
                  <a:lnTo>
                    <a:pt x="17700" y="26449"/>
                  </a:lnTo>
                  <a:lnTo>
                    <a:pt x="17904" y="25737"/>
                  </a:lnTo>
                  <a:lnTo>
                    <a:pt x="17904" y="25025"/>
                  </a:lnTo>
                  <a:lnTo>
                    <a:pt x="17904" y="16887"/>
                  </a:lnTo>
                  <a:lnTo>
                    <a:pt x="17904" y="8953"/>
                  </a:lnTo>
                  <a:lnTo>
                    <a:pt x="17904" y="8749"/>
                  </a:lnTo>
                  <a:lnTo>
                    <a:pt x="17904" y="8546"/>
                  </a:lnTo>
                  <a:lnTo>
                    <a:pt x="17192" y="7122"/>
                  </a:lnTo>
                  <a:lnTo>
                    <a:pt x="16785" y="6511"/>
                  </a:lnTo>
                  <a:lnTo>
                    <a:pt x="16582" y="6206"/>
                  </a:lnTo>
                  <a:lnTo>
                    <a:pt x="16378" y="6104"/>
                  </a:lnTo>
                  <a:lnTo>
                    <a:pt x="15564" y="5697"/>
                  </a:lnTo>
                  <a:lnTo>
                    <a:pt x="15056" y="5189"/>
                  </a:lnTo>
                  <a:lnTo>
                    <a:pt x="14751" y="4578"/>
                  </a:lnTo>
                  <a:lnTo>
                    <a:pt x="14445" y="3765"/>
                  </a:lnTo>
                  <a:lnTo>
                    <a:pt x="14140" y="2951"/>
                  </a:lnTo>
                  <a:lnTo>
                    <a:pt x="13632" y="2239"/>
                  </a:lnTo>
                  <a:lnTo>
                    <a:pt x="13123" y="1629"/>
                  </a:lnTo>
                  <a:lnTo>
                    <a:pt x="12513" y="1018"/>
                  </a:lnTo>
                  <a:lnTo>
                    <a:pt x="11801" y="611"/>
                  </a:lnTo>
                  <a:lnTo>
                    <a:pt x="10987" y="306"/>
                  </a:lnTo>
                  <a:lnTo>
                    <a:pt x="10173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29" name="Google Shape;229;p1"/>
            <p:cNvSpPr/>
            <p:nvPr/>
          </p:nvSpPr>
          <p:spPr>
            <a:xfrm>
              <a:off x="2791475" y="736550"/>
              <a:ext cx="442525" cy="704475"/>
            </a:xfrm>
            <a:custGeom>
              <a:rect b="b" l="l" r="r" t="t"/>
              <a:pathLst>
                <a:path extrusionOk="0" h="28179" w="17701">
                  <a:moveTo>
                    <a:pt x="9461" y="2849"/>
                  </a:moveTo>
                  <a:lnTo>
                    <a:pt x="10071" y="3052"/>
                  </a:lnTo>
                  <a:lnTo>
                    <a:pt x="10580" y="3256"/>
                  </a:lnTo>
                  <a:lnTo>
                    <a:pt x="11088" y="3561"/>
                  </a:lnTo>
                  <a:lnTo>
                    <a:pt x="11393" y="3968"/>
                  </a:lnTo>
                  <a:lnTo>
                    <a:pt x="11699" y="4273"/>
                  </a:lnTo>
                  <a:lnTo>
                    <a:pt x="11800" y="4680"/>
                  </a:lnTo>
                  <a:lnTo>
                    <a:pt x="11699" y="4985"/>
                  </a:lnTo>
                  <a:lnTo>
                    <a:pt x="11495" y="5189"/>
                  </a:lnTo>
                  <a:lnTo>
                    <a:pt x="11292" y="5494"/>
                  </a:lnTo>
                  <a:lnTo>
                    <a:pt x="10580" y="5799"/>
                  </a:lnTo>
                  <a:lnTo>
                    <a:pt x="9766" y="6104"/>
                  </a:lnTo>
                  <a:lnTo>
                    <a:pt x="8952" y="6511"/>
                  </a:lnTo>
                  <a:lnTo>
                    <a:pt x="8037" y="6104"/>
                  </a:lnTo>
                  <a:lnTo>
                    <a:pt x="7223" y="5799"/>
                  </a:lnTo>
                  <a:lnTo>
                    <a:pt x="6511" y="5494"/>
                  </a:lnTo>
                  <a:lnTo>
                    <a:pt x="6307" y="5290"/>
                  </a:lnTo>
                  <a:lnTo>
                    <a:pt x="6104" y="4985"/>
                  </a:lnTo>
                  <a:lnTo>
                    <a:pt x="6002" y="4680"/>
                  </a:lnTo>
                  <a:lnTo>
                    <a:pt x="6104" y="4273"/>
                  </a:lnTo>
                  <a:lnTo>
                    <a:pt x="6307" y="3968"/>
                  </a:lnTo>
                  <a:lnTo>
                    <a:pt x="6714" y="3561"/>
                  </a:lnTo>
                  <a:lnTo>
                    <a:pt x="7223" y="3256"/>
                  </a:lnTo>
                  <a:lnTo>
                    <a:pt x="7731" y="3052"/>
                  </a:lnTo>
                  <a:lnTo>
                    <a:pt x="8342" y="2849"/>
                  </a:lnTo>
                  <a:close/>
                  <a:moveTo>
                    <a:pt x="8952" y="18718"/>
                  </a:moveTo>
                  <a:lnTo>
                    <a:pt x="10681" y="18820"/>
                  </a:lnTo>
                  <a:lnTo>
                    <a:pt x="12411" y="18921"/>
                  </a:lnTo>
                  <a:lnTo>
                    <a:pt x="12716" y="19023"/>
                  </a:lnTo>
                  <a:lnTo>
                    <a:pt x="12919" y="19226"/>
                  </a:lnTo>
                  <a:lnTo>
                    <a:pt x="13428" y="19735"/>
                  </a:lnTo>
                  <a:lnTo>
                    <a:pt x="13835" y="20447"/>
                  </a:lnTo>
                  <a:lnTo>
                    <a:pt x="13936" y="21057"/>
                  </a:lnTo>
                  <a:lnTo>
                    <a:pt x="13936" y="21261"/>
                  </a:lnTo>
                  <a:lnTo>
                    <a:pt x="13733" y="21566"/>
                  </a:lnTo>
                  <a:lnTo>
                    <a:pt x="13326" y="21973"/>
                  </a:lnTo>
                  <a:lnTo>
                    <a:pt x="12716" y="22380"/>
                  </a:lnTo>
                  <a:lnTo>
                    <a:pt x="12105" y="22685"/>
                  </a:lnTo>
                  <a:lnTo>
                    <a:pt x="11292" y="22787"/>
                  </a:lnTo>
                  <a:lnTo>
                    <a:pt x="6612" y="22787"/>
                  </a:lnTo>
                  <a:lnTo>
                    <a:pt x="5900" y="22685"/>
                  </a:lnTo>
                  <a:lnTo>
                    <a:pt x="5188" y="22380"/>
                  </a:lnTo>
                  <a:lnTo>
                    <a:pt x="4578" y="21973"/>
                  </a:lnTo>
                  <a:lnTo>
                    <a:pt x="4069" y="21464"/>
                  </a:lnTo>
                  <a:lnTo>
                    <a:pt x="3968" y="21261"/>
                  </a:lnTo>
                  <a:lnTo>
                    <a:pt x="3866" y="20956"/>
                  </a:lnTo>
                  <a:lnTo>
                    <a:pt x="3866" y="20752"/>
                  </a:lnTo>
                  <a:lnTo>
                    <a:pt x="3968" y="20345"/>
                  </a:lnTo>
                  <a:lnTo>
                    <a:pt x="4375" y="19735"/>
                  </a:lnTo>
                  <a:lnTo>
                    <a:pt x="4883" y="19125"/>
                  </a:lnTo>
                  <a:lnTo>
                    <a:pt x="5188" y="19023"/>
                  </a:lnTo>
                  <a:lnTo>
                    <a:pt x="5392" y="18921"/>
                  </a:lnTo>
                  <a:lnTo>
                    <a:pt x="7121" y="18718"/>
                  </a:lnTo>
                  <a:close/>
                  <a:moveTo>
                    <a:pt x="8850" y="1"/>
                  </a:moveTo>
                  <a:lnTo>
                    <a:pt x="7935" y="102"/>
                  </a:lnTo>
                  <a:lnTo>
                    <a:pt x="7019" y="306"/>
                  </a:lnTo>
                  <a:lnTo>
                    <a:pt x="6206" y="713"/>
                  </a:lnTo>
                  <a:lnTo>
                    <a:pt x="5493" y="1221"/>
                  </a:lnTo>
                  <a:lnTo>
                    <a:pt x="4883" y="1832"/>
                  </a:lnTo>
                  <a:lnTo>
                    <a:pt x="4273" y="2544"/>
                  </a:lnTo>
                  <a:lnTo>
                    <a:pt x="3662" y="3358"/>
                  </a:lnTo>
                  <a:lnTo>
                    <a:pt x="3256" y="4375"/>
                  </a:lnTo>
                  <a:lnTo>
                    <a:pt x="3052" y="4782"/>
                  </a:lnTo>
                  <a:lnTo>
                    <a:pt x="2645" y="5290"/>
                  </a:lnTo>
                  <a:lnTo>
                    <a:pt x="2238" y="5697"/>
                  </a:lnTo>
                  <a:lnTo>
                    <a:pt x="1831" y="6002"/>
                  </a:lnTo>
                  <a:lnTo>
                    <a:pt x="1018" y="6511"/>
                  </a:lnTo>
                  <a:lnTo>
                    <a:pt x="611" y="6715"/>
                  </a:lnTo>
                  <a:lnTo>
                    <a:pt x="407" y="7121"/>
                  </a:lnTo>
                  <a:lnTo>
                    <a:pt x="204" y="7427"/>
                  </a:lnTo>
                  <a:lnTo>
                    <a:pt x="102" y="7833"/>
                  </a:lnTo>
                  <a:lnTo>
                    <a:pt x="0" y="8342"/>
                  </a:lnTo>
                  <a:lnTo>
                    <a:pt x="0" y="8749"/>
                  </a:lnTo>
                  <a:lnTo>
                    <a:pt x="0" y="17090"/>
                  </a:lnTo>
                  <a:lnTo>
                    <a:pt x="0" y="25228"/>
                  </a:lnTo>
                  <a:lnTo>
                    <a:pt x="0" y="25940"/>
                  </a:lnTo>
                  <a:lnTo>
                    <a:pt x="102" y="26652"/>
                  </a:lnTo>
                  <a:lnTo>
                    <a:pt x="306" y="27161"/>
                  </a:lnTo>
                  <a:lnTo>
                    <a:pt x="611" y="27466"/>
                  </a:lnTo>
                  <a:lnTo>
                    <a:pt x="1018" y="27771"/>
                  </a:lnTo>
                  <a:lnTo>
                    <a:pt x="1526" y="27975"/>
                  </a:lnTo>
                  <a:lnTo>
                    <a:pt x="2137" y="28178"/>
                  </a:lnTo>
                  <a:lnTo>
                    <a:pt x="15564" y="28178"/>
                  </a:lnTo>
                  <a:lnTo>
                    <a:pt x="16174" y="28076"/>
                  </a:lnTo>
                  <a:lnTo>
                    <a:pt x="16683" y="27873"/>
                  </a:lnTo>
                  <a:lnTo>
                    <a:pt x="17090" y="27568"/>
                  </a:lnTo>
                  <a:lnTo>
                    <a:pt x="17395" y="27161"/>
                  </a:lnTo>
                  <a:lnTo>
                    <a:pt x="17599" y="26652"/>
                  </a:lnTo>
                  <a:lnTo>
                    <a:pt x="17700" y="25940"/>
                  </a:lnTo>
                  <a:lnTo>
                    <a:pt x="17700" y="25126"/>
                  </a:lnTo>
                  <a:lnTo>
                    <a:pt x="17700" y="9054"/>
                  </a:lnTo>
                  <a:lnTo>
                    <a:pt x="17700" y="8037"/>
                  </a:lnTo>
                  <a:lnTo>
                    <a:pt x="17599" y="7528"/>
                  </a:lnTo>
                  <a:lnTo>
                    <a:pt x="17395" y="7121"/>
                  </a:lnTo>
                  <a:lnTo>
                    <a:pt x="17090" y="6715"/>
                  </a:lnTo>
                  <a:lnTo>
                    <a:pt x="16683" y="6409"/>
                  </a:lnTo>
                  <a:lnTo>
                    <a:pt x="16276" y="6104"/>
                  </a:lnTo>
                  <a:lnTo>
                    <a:pt x="15666" y="5901"/>
                  </a:lnTo>
                  <a:lnTo>
                    <a:pt x="15259" y="5697"/>
                  </a:lnTo>
                  <a:lnTo>
                    <a:pt x="14954" y="5290"/>
                  </a:lnTo>
                  <a:lnTo>
                    <a:pt x="14750" y="4883"/>
                  </a:lnTo>
                  <a:lnTo>
                    <a:pt x="14547" y="4375"/>
                  </a:lnTo>
                  <a:lnTo>
                    <a:pt x="14038" y="3358"/>
                  </a:lnTo>
                  <a:lnTo>
                    <a:pt x="13530" y="2544"/>
                  </a:lnTo>
                  <a:lnTo>
                    <a:pt x="12919" y="1730"/>
                  </a:lnTo>
                  <a:lnTo>
                    <a:pt x="12207" y="1120"/>
                  </a:lnTo>
                  <a:lnTo>
                    <a:pt x="11495" y="611"/>
                  </a:lnTo>
                  <a:lnTo>
                    <a:pt x="10681" y="306"/>
                  </a:lnTo>
                  <a:lnTo>
                    <a:pt x="9766" y="102"/>
                  </a:lnTo>
                  <a:lnTo>
                    <a:pt x="8850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0" name="Google Shape;230;p1"/>
            <p:cNvSpPr/>
            <p:nvPr/>
          </p:nvSpPr>
          <p:spPr>
            <a:xfrm>
              <a:off x="3175475" y="713675"/>
              <a:ext cx="340800" cy="1050300"/>
            </a:xfrm>
            <a:custGeom>
              <a:rect b="b" l="l" r="r" t="t"/>
              <a:pathLst>
                <a:path extrusionOk="0" h="42012" w="13632">
                  <a:moveTo>
                    <a:pt x="2951" y="0"/>
                  </a:moveTo>
                  <a:lnTo>
                    <a:pt x="1526" y="102"/>
                  </a:lnTo>
                  <a:lnTo>
                    <a:pt x="1" y="407"/>
                  </a:lnTo>
                  <a:lnTo>
                    <a:pt x="1526" y="2543"/>
                  </a:lnTo>
                  <a:lnTo>
                    <a:pt x="2239" y="3561"/>
                  </a:lnTo>
                  <a:lnTo>
                    <a:pt x="2645" y="3967"/>
                  </a:lnTo>
                  <a:lnTo>
                    <a:pt x="3052" y="4374"/>
                  </a:lnTo>
                  <a:lnTo>
                    <a:pt x="3764" y="4883"/>
                  </a:lnTo>
                  <a:lnTo>
                    <a:pt x="4273" y="5493"/>
                  </a:lnTo>
                  <a:lnTo>
                    <a:pt x="4782" y="6104"/>
                  </a:lnTo>
                  <a:lnTo>
                    <a:pt x="5188" y="6714"/>
                  </a:lnTo>
                  <a:lnTo>
                    <a:pt x="5494" y="7426"/>
                  </a:lnTo>
                  <a:lnTo>
                    <a:pt x="5697" y="8138"/>
                  </a:lnTo>
                  <a:lnTo>
                    <a:pt x="5799" y="8952"/>
                  </a:lnTo>
                  <a:lnTo>
                    <a:pt x="5799" y="9867"/>
                  </a:lnTo>
                  <a:lnTo>
                    <a:pt x="5799" y="23193"/>
                  </a:lnTo>
                  <a:lnTo>
                    <a:pt x="5799" y="36417"/>
                  </a:lnTo>
                  <a:lnTo>
                    <a:pt x="5901" y="37943"/>
                  </a:lnTo>
                  <a:lnTo>
                    <a:pt x="6002" y="38757"/>
                  </a:lnTo>
                  <a:lnTo>
                    <a:pt x="6206" y="39469"/>
                  </a:lnTo>
                  <a:lnTo>
                    <a:pt x="6409" y="40079"/>
                  </a:lnTo>
                  <a:lnTo>
                    <a:pt x="6816" y="40588"/>
                  </a:lnTo>
                  <a:lnTo>
                    <a:pt x="7121" y="40995"/>
                  </a:lnTo>
                  <a:lnTo>
                    <a:pt x="7630" y="41402"/>
                  </a:lnTo>
                  <a:lnTo>
                    <a:pt x="8138" y="41707"/>
                  </a:lnTo>
                  <a:lnTo>
                    <a:pt x="8647" y="41910"/>
                  </a:lnTo>
                  <a:lnTo>
                    <a:pt x="9257" y="42012"/>
                  </a:lnTo>
                  <a:lnTo>
                    <a:pt x="9969" y="42012"/>
                  </a:lnTo>
                  <a:lnTo>
                    <a:pt x="10580" y="41910"/>
                  </a:lnTo>
                  <a:lnTo>
                    <a:pt x="11190" y="41809"/>
                  </a:lnTo>
                  <a:lnTo>
                    <a:pt x="11699" y="41503"/>
                  </a:lnTo>
                  <a:lnTo>
                    <a:pt x="12207" y="41198"/>
                  </a:lnTo>
                  <a:lnTo>
                    <a:pt x="12614" y="40791"/>
                  </a:lnTo>
                  <a:lnTo>
                    <a:pt x="12919" y="40283"/>
                  </a:lnTo>
                  <a:lnTo>
                    <a:pt x="13225" y="39774"/>
                  </a:lnTo>
                  <a:lnTo>
                    <a:pt x="13428" y="39164"/>
                  </a:lnTo>
                  <a:lnTo>
                    <a:pt x="13530" y="37943"/>
                  </a:lnTo>
                  <a:lnTo>
                    <a:pt x="13632" y="36722"/>
                  </a:lnTo>
                  <a:lnTo>
                    <a:pt x="13632" y="10478"/>
                  </a:lnTo>
                  <a:lnTo>
                    <a:pt x="13530" y="9155"/>
                  </a:lnTo>
                  <a:lnTo>
                    <a:pt x="13326" y="7833"/>
                  </a:lnTo>
                  <a:lnTo>
                    <a:pt x="13021" y="6511"/>
                  </a:lnTo>
                  <a:lnTo>
                    <a:pt x="12614" y="5392"/>
                  </a:lnTo>
                  <a:lnTo>
                    <a:pt x="12106" y="4374"/>
                  </a:lnTo>
                  <a:lnTo>
                    <a:pt x="11495" y="3459"/>
                  </a:lnTo>
                  <a:lnTo>
                    <a:pt x="10682" y="2645"/>
                  </a:lnTo>
                  <a:lnTo>
                    <a:pt x="9868" y="1831"/>
                  </a:lnTo>
                  <a:lnTo>
                    <a:pt x="8952" y="1221"/>
                  </a:lnTo>
                  <a:lnTo>
                    <a:pt x="7935" y="712"/>
                  </a:lnTo>
                  <a:lnTo>
                    <a:pt x="6816" y="407"/>
                  </a:lnTo>
                  <a:lnTo>
                    <a:pt x="5595" y="102"/>
                  </a:lnTo>
                  <a:lnTo>
                    <a:pt x="4273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1" name="Google Shape;231;p1"/>
            <p:cNvSpPr/>
            <p:nvPr/>
          </p:nvSpPr>
          <p:spPr>
            <a:xfrm>
              <a:off x="2514275" y="713675"/>
              <a:ext cx="338250" cy="1050300"/>
            </a:xfrm>
            <a:custGeom>
              <a:rect b="b" l="l" r="r" t="t"/>
              <a:pathLst>
                <a:path extrusionOk="0" h="42012" w="13530">
                  <a:moveTo>
                    <a:pt x="8545" y="0"/>
                  </a:moveTo>
                  <a:lnTo>
                    <a:pt x="7630" y="102"/>
                  </a:lnTo>
                  <a:lnTo>
                    <a:pt x="6816" y="305"/>
                  </a:lnTo>
                  <a:lnTo>
                    <a:pt x="6002" y="509"/>
                  </a:lnTo>
                  <a:lnTo>
                    <a:pt x="5290" y="814"/>
                  </a:lnTo>
                  <a:lnTo>
                    <a:pt x="4476" y="1221"/>
                  </a:lnTo>
                  <a:lnTo>
                    <a:pt x="3764" y="1628"/>
                  </a:lnTo>
                  <a:lnTo>
                    <a:pt x="3154" y="2136"/>
                  </a:lnTo>
                  <a:lnTo>
                    <a:pt x="2544" y="2747"/>
                  </a:lnTo>
                  <a:lnTo>
                    <a:pt x="2035" y="3357"/>
                  </a:lnTo>
                  <a:lnTo>
                    <a:pt x="1526" y="3967"/>
                  </a:lnTo>
                  <a:lnTo>
                    <a:pt x="1120" y="4680"/>
                  </a:lnTo>
                  <a:lnTo>
                    <a:pt x="814" y="5493"/>
                  </a:lnTo>
                  <a:lnTo>
                    <a:pt x="509" y="6205"/>
                  </a:lnTo>
                  <a:lnTo>
                    <a:pt x="306" y="7019"/>
                  </a:lnTo>
                  <a:lnTo>
                    <a:pt x="102" y="7935"/>
                  </a:lnTo>
                  <a:lnTo>
                    <a:pt x="102" y="8748"/>
                  </a:lnTo>
                  <a:lnTo>
                    <a:pt x="1" y="12614"/>
                  </a:lnTo>
                  <a:lnTo>
                    <a:pt x="1" y="16479"/>
                  </a:lnTo>
                  <a:lnTo>
                    <a:pt x="1" y="38248"/>
                  </a:lnTo>
                  <a:lnTo>
                    <a:pt x="102" y="38859"/>
                  </a:lnTo>
                  <a:lnTo>
                    <a:pt x="204" y="39469"/>
                  </a:lnTo>
                  <a:lnTo>
                    <a:pt x="408" y="39978"/>
                  </a:lnTo>
                  <a:lnTo>
                    <a:pt x="611" y="40486"/>
                  </a:lnTo>
                  <a:lnTo>
                    <a:pt x="1018" y="40893"/>
                  </a:lnTo>
                  <a:lnTo>
                    <a:pt x="1425" y="41198"/>
                  </a:lnTo>
                  <a:lnTo>
                    <a:pt x="1933" y="41503"/>
                  </a:lnTo>
                  <a:lnTo>
                    <a:pt x="2442" y="41809"/>
                  </a:lnTo>
                  <a:lnTo>
                    <a:pt x="3052" y="41910"/>
                  </a:lnTo>
                  <a:lnTo>
                    <a:pt x="3663" y="42012"/>
                  </a:lnTo>
                  <a:lnTo>
                    <a:pt x="4273" y="42012"/>
                  </a:lnTo>
                  <a:lnTo>
                    <a:pt x="4782" y="41910"/>
                  </a:lnTo>
                  <a:lnTo>
                    <a:pt x="5392" y="41809"/>
                  </a:lnTo>
                  <a:lnTo>
                    <a:pt x="5799" y="41503"/>
                  </a:lnTo>
                  <a:lnTo>
                    <a:pt x="6307" y="41096"/>
                  </a:lnTo>
                  <a:lnTo>
                    <a:pt x="6613" y="40588"/>
                  </a:lnTo>
                  <a:lnTo>
                    <a:pt x="7020" y="39876"/>
                  </a:lnTo>
                  <a:lnTo>
                    <a:pt x="7325" y="39062"/>
                  </a:lnTo>
                  <a:lnTo>
                    <a:pt x="7528" y="38248"/>
                  </a:lnTo>
                  <a:lnTo>
                    <a:pt x="7528" y="37434"/>
                  </a:lnTo>
                  <a:lnTo>
                    <a:pt x="7630" y="23600"/>
                  </a:lnTo>
                  <a:lnTo>
                    <a:pt x="7528" y="9766"/>
                  </a:lnTo>
                  <a:lnTo>
                    <a:pt x="7630" y="9054"/>
                  </a:lnTo>
                  <a:lnTo>
                    <a:pt x="7732" y="8443"/>
                  </a:lnTo>
                  <a:lnTo>
                    <a:pt x="7833" y="7731"/>
                  </a:lnTo>
                  <a:lnTo>
                    <a:pt x="8138" y="7121"/>
                  </a:lnTo>
                  <a:lnTo>
                    <a:pt x="8342" y="6511"/>
                  </a:lnTo>
                  <a:lnTo>
                    <a:pt x="8749" y="6002"/>
                  </a:lnTo>
                  <a:lnTo>
                    <a:pt x="9156" y="5493"/>
                  </a:lnTo>
                  <a:lnTo>
                    <a:pt x="9664" y="4985"/>
                  </a:lnTo>
                  <a:lnTo>
                    <a:pt x="10682" y="3967"/>
                  </a:lnTo>
                  <a:lnTo>
                    <a:pt x="11597" y="2849"/>
                  </a:lnTo>
                  <a:lnTo>
                    <a:pt x="13530" y="712"/>
                  </a:lnTo>
                  <a:lnTo>
                    <a:pt x="13123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2" name="Google Shape;232;p1"/>
            <p:cNvSpPr/>
            <p:nvPr/>
          </p:nvSpPr>
          <p:spPr>
            <a:xfrm>
              <a:off x="1115600" y="736550"/>
              <a:ext cx="465400" cy="966400"/>
            </a:xfrm>
            <a:custGeom>
              <a:rect b="b" l="l" r="r" t="t"/>
              <a:pathLst>
                <a:path extrusionOk="0" h="38656" w="18616">
                  <a:moveTo>
                    <a:pt x="16784" y="1"/>
                  </a:moveTo>
                  <a:lnTo>
                    <a:pt x="15971" y="102"/>
                  </a:lnTo>
                  <a:lnTo>
                    <a:pt x="15258" y="306"/>
                  </a:lnTo>
                  <a:lnTo>
                    <a:pt x="14648" y="611"/>
                  </a:lnTo>
                  <a:lnTo>
                    <a:pt x="14038" y="916"/>
                  </a:lnTo>
                  <a:lnTo>
                    <a:pt x="13529" y="1323"/>
                  </a:lnTo>
                  <a:lnTo>
                    <a:pt x="13122" y="1832"/>
                  </a:lnTo>
                  <a:lnTo>
                    <a:pt x="12105" y="2951"/>
                  </a:lnTo>
                  <a:lnTo>
                    <a:pt x="11291" y="4171"/>
                  </a:lnTo>
                  <a:lnTo>
                    <a:pt x="10477" y="5494"/>
                  </a:lnTo>
                  <a:lnTo>
                    <a:pt x="9867" y="6816"/>
                  </a:lnTo>
                  <a:lnTo>
                    <a:pt x="5086" y="20040"/>
                  </a:lnTo>
                  <a:lnTo>
                    <a:pt x="305" y="33163"/>
                  </a:lnTo>
                  <a:lnTo>
                    <a:pt x="102" y="34078"/>
                  </a:lnTo>
                  <a:lnTo>
                    <a:pt x="0" y="34994"/>
                  </a:lnTo>
                  <a:lnTo>
                    <a:pt x="102" y="35706"/>
                  </a:lnTo>
                  <a:lnTo>
                    <a:pt x="305" y="36519"/>
                  </a:lnTo>
                  <a:lnTo>
                    <a:pt x="712" y="37130"/>
                  </a:lnTo>
                  <a:lnTo>
                    <a:pt x="1221" y="37638"/>
                  </a:lnTo>
                  <a:lnTo>
                    <a:pt x="1831" y="38147"/>
                  </a:lnTo>
                  <a:lnTo>
                    <a:pt x="2645" y="38452"/>
                  </a:lnTo>
                  <a:lnTo>
                    <a:pt x="3357" y="38656"/>
                  </a:lnTo>
                  <a:lnTo>
                    <a:pt x="4069" y="38656"/>
                  </a:lnTo>
                  <a:lnTo>
                    <a:pt x="4781" y="38554"/>
                  </a:lnTo>
                  <a:lnTo>
                    <a:pt x="5391" y="38249"/>
                  </a:lnTo>
                  <a:lnTo>
                    <a:pt x="6002" y="37842"/>
                  </a:lnTo>
                  <a:lnTo>
                    <a:pt x="6510" y="37333"/>
                  </a:lnTo>
                  <a:lnTo>
                    <a:pt x="7019" y="36621"/>
                  </a:lnTo>
                  <a:lnTo>
                    <a:pt x="7426" y="35909"/>
                  </a:lnTo>
                  <a:lnTo>
                    <a:pt x="9969" y="29399"/>
                  </a:lnTo>
                  <a:lnTo>
                    <a:pt x="11088" y="26042"/>
                  </a:lnTo>
                  <a:lnTo>
                    <a:pt x="12105" y="22787"/>
                  </a:lnTo>
                  <a:lnTo>
                    <a:pt x="12512" y="21057"/>
                  </a:lnTo>
                  <a:lnTo>
                    <a:pt x="12817" y="19430"/>
                  </a:lnTo>
                  <a:lnTo>
                    <a:pt x="13122" y="17701"/>
                  </a:lnTo>
                  <a:lnTo>
                    <a:pt x="13326" y="15971"/>
                  </a:lnTo>
                  <a:lnTo>
                    <a:pt x="13427" y="14242"/>
                  </a:lnTo>
                  <a:lnTo>
                    <a:pt x="13427" y="12411"/>
                  </a:lnTo>
                  <a:lnTo>
                    <a:pt x="13326" y="10682"/>
                  </a:lnTo>
                  <a:lnTo>
                    <a:pt x="13122" y="8851"/>
                  </a:lnTo>
                  <a:lnTo>
                    <a:pt x="13122" y="8546"/>
                  </a:lnTo>
                  <a:lnTo>
                    <a:pt x="13224" y="8240"/>
                  </a:lnTo>
                  <a:lnTo>
                    <a:pt x="14241" y="6104"/>
                  </a:lnTo>
                  <a:lnTo>
                    <a:pt x="14852" y="4985"/>
                  </a:lnTo>
                  <a:lnTo>
                    <a:pt x="15462" y="3968"/>
                  </a:lnTo>
                  <a:lnTo>
                    <a:pt x="16072" y="3052"/>
                  </a:lnTo>
                  <a:lnTo>
                    <a:pt x="16784" y="2137"/>
                  </a:lnTo>
                  <a:lnTo>
                    <a:pt x="18615" y="102"/>
                  </a:lnTo>
                  <a:lnTo>
                    <a:pt x="17598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3" name="Google Shape;233;p1"/>
            <p:cNvSpPr/>
            <p:nvPr/>
          </p:nvSpPr>
          <p:spPr>
            <a:xfrm>
              <a:off x="1916650" y="736550"/>
              <a:ext cx="460325" cy="966400"/>
            </a:xfrm>
            <a:custGeom>
              <a:rect b="b" l="l" r="r" t="t"/>
              <a:pathLst>
                <a:path extrusionOk="0" h="38656" w="18413">
                  <a:moveTo>
                    <a:pt x="815" y="1"/>
                  </a:moveTo>
                  <a:lnTo>
                    <a:pt x="1" y="204"/>
                  </a:lnTo>
                  <a:lnTo>
                    <a:pt x="1527" y="2137"/>
                  </a:lnTo>
                  <a:lnTo>
                    <a:pt x="2239" y="3052"/>
                  </a:lnTo>
                  <a:lnTo>
                    <a:pt x="3052" y="3866"/>
                  </a:lnTo>
                  <a:lnTo>
                    <a:pt x="4070" y="4883"/>
                  </a:lnTo>
                  <a:lnTo>
                    <a:pt x="4477" y="5392"/>
                  </a:lnTo>
                  <a:lnTo>
                    <a:pt x="4782" y="6002"/>
                  </a:lnTo>
                  <a:lnTo>
                    <a:pt x="5087" y="6613"/>
                  </a:lnTo>
                  <a:lnTo>
                    <a:pt x="5189" y="7223"/>
                  </a:lnTo>
                  <a:lnTo>
                    <a:pt x="5392" y="7833"/>
                  </a:lnTo>
                  <a:lnTo>
                    <a:pt x="5392" y="8546"/>
                  </a:lnTo>
                  <a:lnTo>
                    <a:pt x="5392" y="13428"/>
                  </a:lnTo>
                  <a:lnTo>
                    <a:pt x="5494" y="18311"/>
                  </a:lnTo>
                  <a:lnTo>
                    <a:pt x="5596" y="19939"/>
                  </a:lnTo>
                  <a:lnTo>
                    <a:pt x="5697" y="20752"/>
                  </a:lnTo>
                  <a:lnTo>
                    <a:pt x="5901" y="21566"/>
                  </a:lnTo>
                  <a:lnTo>
                    <a:pt x="8444" y="28585"/>
                  </a:lnTo>
                  <a:lnTo>
                    <a:pt x="10987" y="35604"/>
                  </a:lnTo>
                  <a:lnTo>
                    <a:pt x="11394" y="36519"/>
                  </a:lnTo>
                  <a:lnTo>
                    <a:pt x="11902" y="37231"/>
                  </a:lnTo>
                  <a:lnTo>
                    <a:pt x="12411" y="37842"/>
                  </a:lnTo>
                  <a:lnTo>
                    <a:pt x="13123" y="38249"/>
                  </a:lnTo>
                  <a:lnTo>
                    <a:pt x="13733" y="38554"/>
                  </a:lnTo>
                  <a:lnTo>
                    <a:pt x="14547" y="38656"/>
                  </a:lnTo>
                  <a:lnTo>
                    <a:pt x="15259" y="38656"/>
                  </a:lnTo>
                  <a:lnTo>
                    <a:pt x="16073" y="38452"/>
                  </a:lnTo>
                  <a:lnTo>
                    <a:pt x="16785" y="38045"/>
                  </a:lnTo>
                  <a:lnTo>
                    <a:pt x="17395" y="37638"/>
                  </a:lnTo>
                  <a:lnTo>
                    <a:pt x="17802" y="37028"/>
                  </a:lnTo>
                  <a:lnTo>
                    <a:pt x="18209" y="36418"/>
                  </a:lnTo>
                  <a:lnTo>
                    <a:pt x="18413" y="35604"/>
                  </a:lnTo>
                  <a:lnTo>
                    <a:pt x="18413" y="34790"/>
                  </a:lnTo>
                  <a:lnTo>
                    <a:pt x="18311" y="33976"/>
                  </a:lnTo>
                  <a:lnTo>
                    <a:pt x="18107" y="33061"/>
                  </a:lnTo>
                  <a:lnTo>
                    <a:pt x="13428" y="20040"/>
                  </a:lnTo>
                  <a:lnTo>
                    <a:pt x="11089" y="13530"/>
                  </a:lnTo>
                  <a:lnTo>
                    <a:pt x="8749" y="7121"/>
                  </a:lnTo>
                  <a:lnTo>
                    <a:pt x="8037" y="5596"/>
                  </a:lnTo>
                  <a:lnTo>
                    <a:pt x="7121" y="4171"/>
                  </a:lnTo>
                  <a:lnTo>
                    <a:pt x="6104" y="2849"/>
                  </a:lnTo>
                  <a:lnTo>
                    <a:pt x="5087" y="1527"/>
                  </a:lnTo>
                  <a:lnTo>
                    <a:pt x="4680" y="1120"/>
                  </a:lnTo>
                  <a:lnTo>
                    <a:pt x="4171" y="713"/>
                  </a:lnTo>
                  <a:lnTo>
                    <a:pt x="3663" y="408"/>
                  </a:lnTo>
                  <a:lnTo>
                    <a:pt x="3052" y="204"/>
                  </a:lnTo>
                  <a:lnTo>
                    <a:pt x="2340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4" name="Google Shape;234;p1"/>
            <p:cNvSpPr/>
            <p:nvPr/>
          </p:nvSpPr>
          <p:spPr>
            <a:xfrm>
              <a:off x="2811825" y="238125"/>
              <a:ext cx="401825" cy="401825"/>
            </a:xfrm>
            <a:custGeom>
              <a:rect b="b" l="l" r="r" t="t"/>
              <a:pathLst>
                <a:path extrusionOk="0" h="16073" w="16073">
                  <a:moveTo>
                    <a:pt x="7223" y="0"/>
                  </a:moveTo>
                  <a:lnTo>
                    <a:pt x="6409" y="203"/>
                  </a:lnTo>
                  <a:lnTo>
                    <a:pt x="5697" y="305"/>
                  </a:lnTo>
                  <a:lnTo>
                    <a:pt x="4883" y="610"/>
                  </a:lnTo>
                  <a:lnTo>
                    <a:pt x="4171" y="916"/>
                  </a:lnTo>
                  <a:lnTo>
                    <a:pt x="3561" y="1322"/>
                  </a:lnTo>
                  <a:lnTo>
                    <a:pt x="2950" y="1831"/>
                  </a:lnTo>
                  <a:lnTo>
                    <a:pt x="2340" y="2340"/>
                  </a:lnTo>
                  <a:lnTo>
                    <a:pt x="1831" y="2848"/>
                  </a:lnTo>
                  <a:lnTo>
                    <a:pt x="1323" y="3459"/>
                  </a:lnTo>
                  <a:lnTo>
                    <a:pt x="1017" y="4069"/>
                  </a:lnTo>
                  <a:lnTo>
                    <a:pt x="611" y="4781"/>
                  </a:lnTo>
                  <a:lnTo>
                    <a:pt x="407" y="5493"/>
                  </a:lnTo>
                  <a:lnTo>
                    <a:pt x="204" y="6307"/>
                  </a:lnTo>
                  <a:lnTo>
                    <a:pt x="0" y="7121"/>
                  </a:lnTo>
                  <a:lnTo>
                    <a:pt x="0" y="7934"/>
                  </a:lnTo>
                  <a:lnTo>
                    <a:pt x="0" y="8748"/>
                  </a:lnTo>
                  <a:lnTo>
                    <a:pt x="204" y="9460"/>
                  </a:lnTo>
                  <a:lnTo>
                    <a:pt x="305" y="10274"/>
                  </a:lnTo>
                  <a:lnTo>
                    <a:pt x="611" y="10986"/>
                  </a:lnTo>
                  <a:lnTo>
                    <a:pt x="916" y="11698"/>
                  </a:lnTo>
                  <a:lnTo>
                    <a:pt x="1323" y="12410"/>
                  </a:lnTo>
                  <a:lnTo>
                    <a:pt x="1831" y="13021"/>
                  </a:lnTo>
                  <a:lnTo>
                    <a:pt x="2340" y="13529"/>
                  </a:lnTo>
                  <a:lnTo>
                    <a:pt x="2950" y="14140"/>
                  </a:lnTo>
                  <a:lnTo>
                    <a:pt x="3561" y="14546"/>
                  </a:lnTo>
                  <a:lnTo>
                    <a:pt x="4171" y="14953"/>
                  </a:lnTo>
                  <a:lnTo>
                    <a:pt x="4883" y="15360"/>
                  </a:lnTo>
                  <a:lnTo>
                    <a:pt x="5595" y="15665"/>
                  </a:lnTo>
                  <a:lnTo>
                    <a:pt x="6409" y="15869"/>
                  </a:lnTo>
                  <a:lnTo>
                    <a:pt x="7223" y="15971"/>
                  </a:lnTo>
                  <a:lnTo>
                    <a:pt x="8036" y="16072"/>
                  </a:lnTo>
                  <a:lnTo>
                    <a:pt x="8850" y="15971"/>
                  </a:lnTo>
                  <a:lnTo>
                    <a:pt x="9664" y="15869"/>
                  </a:lnTo>
                  <a:lnTo>
                    <a:pt x="10376" y="15665"/>
                  </a:lnTo>
                  <a:lnTo>
                    <a:pt x="11190" y="15462"/>
                  </a:lnTo>
                  <a:lnTo>
                    <a:pt x="11902" y="15055"/>
                  </a:lnTo>
                  <a:lnTo>
                    <a:pt x="12512" y="14648"/>
                  </a:lnTo>
                  <a:lnTo>
                    <a:pt x="13122" y="14241"/>
                  </a:lnTo>
                  <a:lnTo>
                    <a:pt x="13733" y="13631"/>
                  </a:lnTo>
                  <a:lnTo>
                    <a:pt x="14241" y="13122"/>
                  </a:lnTo>
                  <a:lnTo>
                    <a:pt x="14750" y="12410"/>
                  </a:lnTo>
                  <a:lnTo>
                    <a:pt x="15157" y="11800"/>
                  </a:lnTo>
                  <a:lnTo>
                    <a:pt x="15462" y="11088"/>
                  </a:lnTo>
                  <a:lnTo>
                    <a:pt x="15767" y="10274"/>
                  </a:lnTo>
                  <a:lnTo>
                    <a:pt x="15971" y="9562"/>
                  </a:lnTo>
                  <a:lnTo>
                    <a:pt x="16072" y="8748"/>
                  </a:lnTo>
                  <a:lnTo>
                    <a:pt x="16072" y="7934"/>
                  </a:lnTo>
                  <a:lnTo>
                    <a:pt x="16072" y="7019"/>
                  </a:lnTo>
                  <a:lnTo>
                    <a:pt x="15971" y="6307"/>
                  </a:lnTo>
                  <a:lnTo>
                    <a:pt x="15767" y="5493"/>
                  </a:lnTo>
                  <a:lnTo>
                    <a:pt x="15462" y="4781"/>
                  </a:lnTo>
                  <a:lnTo>
                    <a:pt x="15157" y="4069"/>
                  </a:lnTo>
                  <a:lnTo>
                    <a:pt x="14750" y="3459"/>
                  </a:lnTo>
                  <a:lnTo>
                    <a:pt x="14343" y="2848"/>
                  </a:lnTo>
                  <a:lnTo>
                    <a:pt x="13835" y="2238"/>
                  </a:lnTo>
                  <a:lnTo>
                    <a:pt x="13224" y="1729"/>
                  </a:lnTo>
                  <a:lnTo>
                    <a:pt x="12614" y="1322"/>
                  </a:lnTo>
                  <a:lnTo>
                    <a:pt x="12004" y="916"/>
                  </a:lnTo>
                  <a:lnTo>
                    <a:pt x="11291" y="610"/>
                  </a:lnTo>
                  <a:lnTo>
                    <a:pt x="10478" y="305"/>
                  </a:lnTo>
                  <a:lnTo>
                    <a:pt x="9766" y="203"/>
                  </a:lnTo>
                  <a:lnTo>
                    <a:pt x="8952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5" name="Google Shape;235;p1"/>
            <p:cNvSpPr/>
            <p:nvPr/>
          </p:nvSpPr>
          <p:spPr>
            <a:xfrm>
              <a:off x="1550450" y="258450"/>
              <a:ext cx="399300" cy="399300"/>
            </a:xfrm>
            <a:custGeom>
              <a:rect b="b" l="l" r="r" t="t"/>
              <a:pathLst>
                <a:path extrusionOk="0" h="15972" w="15972">
                  <a:moveTo>
                    <a:pt x="7223" y="1"/>
                  </a:moveTo>
                  <a:lnTo>
                    <a:pt x="6409" y="103"/>
                  </a:lnTo>
                  <a:lnTo>
                    <a:pt x="5595" y="306"/>
                  </a:lnTo>
                  <a:lnTo>
                    <a:pt x="4883" y="611"/>
                  </a:lnTo>
                  <a:lnTo>
                    <a:pt x="4171" y="916"/>
                  </a:lnTo>
                  <a:lnTo>
                    <a:pt x="3561" y="1323"/>
                  </a:lnTo>
                  <a:lnTo>
                    <a:pt x="2951" y="1730"/>
                  </a:lnTo>
                  <a:lnTo>
                    <a:pt x="2340" y="2239"/>
                  </a:lnTo>
                  <a:lnTo>
                    <a:pt x="1832" y="2747"/>
                  </a:lnTo>
                  <a:lnTo>
                    <a:pt x="1323" y="3358"/>
                  </a:lnTo>
                  <a:lnTo>
                    <a:pt x="916" y="4070"/>
                  </a:lnTo>
                  <a:lnTo>
                    <a:pt x="611" y="4782"/>
                  </a:lnTo>
                  <a:lnTo>
                    <a:pt x="306" y="5494"/>
                  </a:lnTo>
                  <a:lnTo>
                    <a:pt x="102" y="6206"/>
                  </a:lnTo>
                  <a:lnTo>
                    <a:pt x="1" y="7020"/>
                  </a:lnTo>
                  <a:lnTo>
                    <a:pt x="1" y="7833"/>
                  </a:lnTo>
                  <a:lnTo>
                    <a:pt x="1" y="8647"/>
                  </a:lnTo>
                  <a:lnTo>
                    <a:pt x="102" y="9461"/>
                  </a:lnTo>
                  <a:lnTo>
                    <a:pt x="306" y="10275"/>
                  </a:lnTo>
                  <a:lnTo>
                    <a:pt x="509" y="10987"/>
                  </a:lnTo>
                  <a:lnTo>
                    <a:pt x="916" y="11699"/>
                  </a:lnTo>
                  <a:lnTo>
                    <a:pt x="1221" y="12411"/>
                  </a:lnTo>
                  <a:lnTo>
                    <a:pt x="1730" y="13021"/>
                  </a:lnTo>
                  <a:lnTo>
                    <a:pt x="2239" y="13530"/>
                  </a:lnTo>
                  <a:lnTo>
                    <a:pt x="2747" y="14140"/>
                  </a:lnTo>
                  <a:lnTo>
                    <a:pt x="3357" y="14547"/>
                  </a:lnTo>
                  <a:lnTo>
                    <a:pt x="3968" y="14954"/>
                  </a:lnTo>
                  <a:lnTo>
                    <a:pt x="4680" y="15361"/>
                  </a:lnTo>
                  <a:lnTo>
                    <a:pt x="5392" y="15564"/>
                  </a:lnTo>
                  <a:lnTo>
                    <a:pt x="6206" y="15768"/>
                  </a:lnTo>
                  <a:lnTo>
                    <a:pt x="7020" y="15971"/>
                  </a:lnTo>
                  <a:lnTo>
                    <a:pt x="8545" y="15971"/>
                  </a:lnTo>
                  <a:lnTo>
                    <a:pt x="9359" y="15870"/>
                  </a:lnTo>
                  <a:lnTo>
                    <a:pt x="10071" y="15666"/>
                  </a:lnTo>
                  <a:lnTo>
                    <a:pt x="10885" y="15361"/>
                  </a:lnTo>
                  <a:lnTo>
                    <a:pt x="11597" y="15056"/>
                  </a:lnTo>
                  <a:lnTo>
                    <a:pt x="12207" y="14649"/>
                  </a:lnTo>
                  <a:lnTo>
                    <a:pt x="12818" y="14140"/>
                  </a:lnTo>
                  <a:lnTo>
                    <a:pt x="13428" y="13632"/>
                  </a:lnTo>
                  <a:lnTo>
                    <a:pt x="13937" y="13123"/>
                  </a:lnTo>
                  <a:lnTo>
                    <a:pt x="14445" y="12513"/>
                  </a:lnTo>
                  <a:lnTo>
                    <a:pt x="14852" y="11801"/>
                  </a:lnTo>
                  <a:lnTo>
                    <a:pt x="15259" y="11089"/>
                  </a:lnTo>
                  <a:lnTo>
                    <a:pt x="15564" y="10377"/>
                  </a:lnTo>
                  <a:lnTo>
                    <a:pt x="15768" y="9665"/>
                  </a:lnTo>
                  <a:lnTo>
                    <a:pt x="15869" y="8851"/>
                  </a:lnTo>
                  <a:lnTo>
                    <a:pt x="15971" y="8037"/>
                  </a:lnTo>
                  <a:lnTo>
                    <a:pt x="15971" y="7325"/>
                  </a:lnTo>
                  <a:lnTo>
                    <a:pt x="15869" y="6511"/>
                  </a:lnTo>
                  <a:lnTo>
                    <a:pt x="15666" y="5697"/>
                  </a:lnTo>
                  <a:lnTo>
                    <a:pt x="15361" y="4985"/>
                  </a:lnTo>
                  <a:lnTo>
                    <a:pt x="15056" y="4273"/>
                  </a:lnTo>
                  <a:lnTo>
                    <a:pt x="14649" y="3663"/>
                  </a:lnTo>
                  <a:lnTo>
                    <a:pt x="14140" y="3052"/>
                  </a:lnTo>
                  <a:lnTo>
                    <a:pt x="13632" y="2442"/>
                  </a:lnTo>
                  <a:lnTo>
                    <a:pt x="13123" y="1934"/>
                  </a:lnTo>
                  <a:lnTo>
                    <a:pt x="12513" y="1425"/>
                  </a:lnTo>
                  <a:lnTo>
                    <a:pt x="11800" y="1018"/>
                  </a:lnTo>
                  <a:lnTo>
                    <a:pt x="11088" y="713"/>
                  </a:lnTo>
                  <a:lnTo>
                    <a:pt x="10376" y="408"/>
                  </a:lnTo>
                  <a:lnTo>
                    <a:pt x="9563" y="204"/>
                  </a:lnTo>
                  <a:lnTo>
                    <a:pt x="8851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  <p:grpSp>
        <p:nvGrpSpPr>
          <p:cNvPr id="236" name="Google Shape;236;p1"/>
          <p:cNvGrpSpPr/>
          <p:nvPr/>
        </p:nvGrpSpPr>
        <p:grpSpPr>
          <a:xfrm>
            <a:off x="5813868" y="3426847"/>
            <a:ext cx="352837" cy="309809"/>
            <a:chOff x="4419050" y="3645850"/>
            <a:chExt cx="2085325" cy="1831025"/>
          </a:xfrm>
        </p:grpSpPr>
        <p:sp>
          <p:nvSpPr>
            <p:cNvPr id="237" name="Google Shape;237;p1"/>
            <p:cNvSpPr/>
            <p:nvPr/>
          </p:nvSpPr>
          <p:spPr>
            <a:xfrm>
              <a:off x="4937825" y="4345200"/>
              <a:ext cx="1047775" cy="1131675"/>
            </a:xfrm>
            <a:custGeom>
              <a:rect b="b" l="l" r="r" t="t"/>
              <a:pathLst>
                <a:path extrusionOk="0" h="45267" w="41911">
                  <a:moveTo>
                    <a:pt x="11088" y="0"/>
                  </a:moveTo>
                  <a:lnTo>
                    <a:pt x="9868" y="102"/>
                  </a:lnTo>
                  <a:lnTo>
                    <a:pt x="8647" y="204"/>
                  </a:lnTo>
                  <a:lnTo>
                    <a:pt x="7426" y="509"/>
                  </a:lnTo>
                  <a:lnTo>
                    <a:pt x="6307" y="916"/>
                  </a:lnTo>
                  <a:lnTo>
                    <a:pt x="5290" y="1424"/>
                  </a:lnTo>
                  <a:lnTo>
                    <a:pt x="4375" y="2035"/>
                  </a:lnTo>
                  <a:lnTo>
                    <a:pt x="3459" y="2645"/>
                  </a:lnTo>
                  <a:lnTo>
                    <a:pt x="2747" y="3459"/>
                  </a:lnTo>
                  <a:lnTo>
                    <a:pt x="2035" y="4374"/>
                  </a:lnTo>
                  <a:lnTo>
                    <a:pt x="1425" y="5290"/>
                  </a:lnTo>
                  <a:lnTo>
                    <a:pt x="916" y="6409"/>
                  </a:lnTo>
                  <a:lnTo>
                    <a:pt x="509" y="7528"/>
                  </a:lnTo>
                  <a:lnTo>
                    <a:pt x="204" y="8748"/>
                  </a:lnTo>
                  <a:lnTo>
                    <a:pt x="1" y="9969"/>
                  </a:lnTo>
                  <a:lnTo>
                    <a:pt x="1" y="11393"/>
                  </a:lnTo>
                  <a:lnTo>
                    <a:pt x="1" y="40588"/>
                  </a:lnTo>
                  <a:lnTo>
                    <a:pt x="1" y="41707"/>
                  </a:lnTo>
                  <a:lnTo>
                    <a:pt x="204" y="42724"/>
                  </a:lnTo>
                  <a:lnTo>
                    <a:pt x="611" y="43538"/>
                  </a:lnTo>
                  <a:lnTo>
                    <a:pt x="1120" y="44148"/>
                  </a:lnTo>
                  <a:lnTo>
                    <a:pt x="1730" y="44657"/>
                  </a:lnTo>
                  <a:lnTo>
                    <a:pt x="2544" y="44962"/>
                  </a:lnTo>
                  <a:lnTo>
                    <a:pt x="3561" y="45165"/>
                  </a:lnTo>
                  <a:lnTo>
                    <a:pt x="4680" y="45267"/>
                  </a:lnTo>
                  <a:lnTo>
                    <a:pt x="36926" y="45267"/>
                  </a:lnTo>
                  <a:lnTo>
                    <a:pt x="38248" y="45165"/>
                  </a:lnTo>
                  <a:lnTo>
                    <a:pt x="39367" y="44962"/>
                  </a:lnTo>
                  <a:lnTo>
                    <a:pt x="40181" y="44657"/>
                  </a:lnTo>
                  <a:lnTo>
                    <a:pt x="40893" y="44148"/>
                  </a:lnTo>
                  <a:lnTo>
                    <a:pt x="41097" y="43843"/>
                  </a:lnTo>
                  <a:lnTo>
                    <a:pt x="41402" y="43538"/>
                  </a:lnTo>
                  <a:lnTo>
                    <a:pt x="41707" y="42622"/>
                  </a:lnTo>
                  <a:lnTo>
                    <a:pt x="41911" y="41605"/>
                  </a:lnTo>
                  <a:lnTo>
                    <a:pt x="41911" y="40283"/>
                  </a:lnTo>
                  <a:lnTo>
                    <a:pt x="41911" y="11495"/>
                  </a:lnTo>
                  <a:lnTo>
                    <a:pt x="41911" y="10172"/>
                  </a:lnTo>
                  <a:lnTo>
                    <a:pt x="41707" y="8952"/>
                  </a:lnTo>
                  <a:lnTo>
                    <a:pt x="41504" y="7731"/>
                  </a:lnTo>
                  <a:lnTo>
                    <a:pt x="41097" y="6612"/>
                  </a:lnTo>
                  <a:lnTo>
                    <a:pt x="40690" y="5595"/>
                  </a:lnTo>
                  <a:lnTo>
                    <a:pt x="40181" y="4679"/>
                  </a:lnTo>
                  <a:lnTo>
                    <a:pt x="39571" y="3866"/>
                  </a:lnTo>
                  <a:lnTo>
                    <a:pt x="38859" y="3052"/>
                  </a:lnTo>
                  <a:lnTo>
                    <a:pt x="38045" y="2340"/>
                  </a:lnTo>
                  <a:lnTo>
                    <a:pt x="37231" y="1729"/>
                  </a:lnTo>
                  <a:lnTo>
                    <a:pt x="36214" y="1221"/>
                  </a:lnTo>
                  <a:lnTo>
                    <a:pt x="35197" y="814"/>
                  </a:lnTo>
                  <a:lnTo>
                    <a:pt x="34078" y="407"/>
                  </a:lnTo>
                  <a:lnTo>
                    <a:pt x="32959" y="204"/>
                  </a:lnTo>
                  <a:lnTo>
                    <a:pt x="31738" y="0"/>
                  </a:lnTo>
                  <a:lnTo>
                    <a:pt x="29704" y="0"/>
                  </a:lnTo>
                  <a:lnTo>
                    <a:pt x="29195" y="102"/>
                  </a:lnTo>
                  <a:lnTo>
                    <a:pt x="28687" y="305"/>
                  </a:lnTo>
                  <a:lnTo>
                    <a:pt x="28280" y="509"/>
                  </a:lnTo>
                  <a:lnTo>
                    <a:pt x="27974" y="814"/>
                  </a:lnTo>
                  <a:lnTo>
                    <a:pt x="27669" y="1221"/>
                  </a:lnTo>
                  <a:lnTo>
                    <a:pt x="27466" y="1729"/>
                  </a:lnTo>
                  <a:lnTo>
                    <a:pt x="27262" y="2340"/>
                  </a:lnTo>
                  <a:lnTo>
                    <a:pt x="24618" y="10274"/>
                  </a:lnTo>
                  <a:lnTo>
                    <a:pt x="21973" y="18107"/>
                  </a:lnTo>
                  <a:lnTo>
                    <a:pt x="21261" y="20141"/>
                  </a:lnTo>
                  <a:lnTo>
                    <a:pt x="20650" y="20040"/>
                  </a:lnTo>
                  <a:lnTo>
                    <a:pt x="19938" y="18005"/>
                  </a:lnTo>
                  <a:lnTo>
                    <a:pt x="17192" y="9969"/>
                  </a:lnTo>
                  <a:lnTo>
                    <a:pt x="14445" y="1831"/>
                  </a:lnTo>
                  <a:lnTo>
                    <a:pt x="14140" y="1323"/>
                  </a:lnTo>
                  <a:lnTo>
                    <a:pt x="13632" y="712"/>
                  </a:lnTo>
                  <a:lnTo>
                    <a:pt x="13021" y="305"/>
                  </a:lnTo>
                  <a:lnTo>
                    <a:pt x="12716" y="204"/>
                  </a:lnTo>
                  <a:lnTo>
                    <a:pt x="12513" y="102"/>
                  </a:lnTo>
                  <a:lnTo>
                    <a:pt x="1108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8" name="Google Shape;238;p1"/>
            <p:cNvSpPr/>
            <p:nvPr/>
          </p:nvSpPr>
          <p:spPr>
            <a:xfrm>
              <a:off x="5115850" y="3645850"/>
              <a:ext cx="691725" cy="691725"/>
            </a:xfrm>
            <a:custGeom>
              <a:rect b="b" l="l" r="r" t="t"/>
              <a:pathLst>
                <a:path extrusionOk="0" h="27669" w="27669">
                  <a:moveTo>
                    <a:pt x="13733" y="0"/>
                  </a:moveTo>
                  <a:lnTo>
                    <a:pt x="12309" y="102"/>
                  </a:lnTo>
                  <a:lnTo>
                    <a:pt x="10986" y="305"/>
                  </a:lnTo>
                  <a:lnTo>
                    <a:pt x="9664" y="611"/>
                  </a:lnTo>
                  <a:lnTo>
                    <a:pt x="8443" y="1119"/>
                  </a:lnTo>
                  <a:lnTo>
                    <a:pt x="7223" y="1628"/>
                  </a:lnTo>
                  <a:lnTo>
                    <a:pt x="6104" y="2340"/>
                  </a:lnTo>
                  <a:lnTo>
                    <a:pt x="4985" y="3154"/>
                  </a:lnTo>
                  <a:lnTo>
                    <a:pt x="4069" y="4069"/>
                  </a:lnTo>
                  <a:lnTo>
                    <a:pt x="3154" y="4985"/>
                  </a:lnTo>
                  <a:lnTo>
                    <a:pt x="2340" y="6104"/>
                  </a:lnTo>
                  <a:lnTo>
                    <a:pt x="1730" y="7223"/>
                  </a:lnTo>
                  <a:lnTo>
                    <a:pt x="1119" y="8443"/>
                  </a:lnTo>
                  <a:lnTo>
                    <a:pt x="611" y="9664"/>
                  </a:lnTo>
                  <a:lnTo>
                    <a:pt x="305" y="10986"/>
                  </a:lnTo>
                  <a:lnTo>
                    <a:pt x="102" y="12410"/>
                  </a:lnTo>
                  <a:lnTo>
                    <a:pt x="0" y="13835"/>
                  </a:lnTo>
                  <a:lnTo>
                    <a:pt x="102" y="15259"/>
                  </a:lnTo>
                  <a:lnTo>
                    <a:pt x="305" y="16581"/>
                  </a:lnTo>
                  <a:lnTo>
                    <a:pt x="712" y="17904"/>
                  </a:lnTo>
                  <a:lnTo>
                    <a:pt x="1119" y="19226"/>
                  </a:lnTo>
                  <a:lnTo>
                    <a:pt x="1730" y="20447"/>
                  </a:lnTo>
                  <a:lnTo>
                    <a:pt x="2442" y="21566"/>
                  </a:lnTo>
                  <a:lnTo>
                    <a:pt x="3154" y="22685"/>
                  </a:lnTo>
                  <a:lnTo>
                    <a:pt x="4069" y="23600"/>
                  </a:lnTo>
                  <a:lnTo>
                    <a:pt x="5086" y="24516"/>
                  </a:lnTo>
                  <a:lnTo>
                    <a:pt x="6104" y="25329"/>
                  </a:lnTo>
                  <a:lnTo>
                    <a:pt x="7223" y="26041"/>
                  </a:lnTo>
                  <a:lnTo>
                    <a:pt x="8443" y="26550"/>
                  </a:lnTo>
                  <a:lnTo>
                    <a:pt x="9766" y="27059"/>
                  </a:lnTo>
                  <a:lnTo>
                    <a:pt x="11088" y="27364"/>
                  </a:lnTo>
                  <a:lnTo>
                    <a:pt x="12410" y="27567"/>
                  </a:lnTo>
                  <a:lnTo>
                    <a:pt x="13835" y="27669"/>
                  </a:lnTo>
                  <a:lnTo>
                    <a:pt x="15259" y="27567"/>
                  </a:lnTo>
                  <a:lnTo>
                    <a:pt x="16581" y="27364"/>
                  </a:lnTo>
                  <a:lnTo>
                    <a:pt x="18005" y="27059"/>
                  </a:lnTo>
                  <a:lnTo>
                    <a:pt x="19226" y="26550"/>
                  </a:lnTo>
                  <a:lnTo>
                    <a:pt x="20447" y="26041"/>
                  </a:lnTo>
                  <a:lnTo>
                    <a:pt x="21566" y="25329"/>
                  </a:lnTo>
                  <a:lnTo>
                    <a:pt x="22684" y="24516"/>
                  </a:lnTo>
                  <a:lnTo>
                    <a:pt x="23600" y="23600"/>
                  </a:lnTo>
                  <a:lnTo>
                    <a:pt x="24515" y="22583"/>
                  </a:lnTo>
                  <a:lnTo>
                    <a:pt x="25329" y="21566"/>
                  </a:lnTo>
                  <a:lnTo>
                    <a:pt x="26041" y="20345"/>
                  </a:lnTo>
                  <a:lnTo>
                    <a:pt x="26550" y="19124"/>
                  </a:lnTo>
                  <a:lnTo>
                    <a:pt x="27059" y="17904"/>
                  </a:lnTo>
                  <a:lnTo>
                    <a:pt x="27364" y="16479"/>
                  </a:lnTo>
                  <a:lnTo>
                    <a:pt x="27567" y="15157"/>
                  </a:lnTo>
                  <a:lnTo>
                    <a:pt x="27669" y="13631"/>
                  </a:lnTo>
                  <a:lnTo>
                    <a:pt x="27567" y="12309"/>
                  </a:lnTo>
                  <a:lnTo>
                    <a:pt x="27364" y="10885"/>
                  </a:lnTo>
                  <a:lnTo>
                    <a:pt x="27059" y="9562"/>
                  </a:lnTo>
                  <a:lnTo>
                    <a:pt x="26550" y="8342"/>
                  </a:lnTo>
                  <a:lnTo>
                    <a:pt x="25940" y="7121"/>
                  </a:lnTo>
                  <a:lnTo>
                    <a:pt x="25228" y="6002"/>
                  </a:lnTo>
                  <a:lnTo>
                    <a:pt x="24515" y="4883"/>
                  </a:lnTo>
                  <a:lnTo>
                    <a:pt x="23600" y="3967"/>
                  </a:lnTo>
                  <a:lnTo>
                    <a:pt x="22583" y="3052"/>
                  </a:lnTo>
                  <a:lnTo>
                    <a:pt x="21566" y="2340"/>
                  </a:lnTo>
                  <a:lnTo>
                    <a:pt x="20345" y="1628"/>
                  </a:lnTo>
                  <a:lnTo>
                    <a:pt x="19226" y="1017"/>
                  </a:lnTo>
                  <a:lnTo>
                    <a:pt x="17904" y="611"/>
                  </a:lnTo>
                  <a:lnTo>
                    <a:pt x="16581" y="305"/>
                  </a:lnTo>
                  <a:lnTo>
                    <a:pt x="15157" y="102"/>
                  </a:lnTo>
                  <a:lnTo>
                    <a:pt x="13733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39" name="Google Shape;239;p1"/>
            <p:cNvSpPr/>
            <p:nvPr/>
          </p:nvSpPr>
          <p:spPr>
            <a:xfrm>
              <a:off x="4419050" y="4518125"/>
              <a:ext cx="455225" cy="780750"/>
            </a:xfrm>
            <a:custGeom>
              <a:rect b="b" l="l" r="r" t="t"/>
              <a:pathLst>
                <a:path extrusionOk="0" h="31230" w="18209">
                  <a:moveTo>
                    <a:pt x="8850" y="0"/>
                  </a:moveTo>
                  <a:lnTo>
                    <a:pt x="6002" y="204"/>
                  </a:lnTo>
                  <a:lnTo>
                    <a:pt x="4679" y="407"/>
                  </a:lnTo>
                  <a:lnTo>
                    <a:pt x="3967" y="611"/>
                  </a:lnTo>
                  <a:lnTo>
                    <a:pt x="3459" y="916"/>
                  </a:lnTo>
                  <a:lnTo>
                    <a:pt x="2848" y="1221"/>
                  </a:lnTo>
                  <a:lnTo>
                    <a:pt x="2340" y="1526"/>
                  </a:lnTo>
                  <a:lnTo>
                    <a:pt x="1933" y="1933"/>
                  </a:lnTo>
                  <a:lnTo>
                    <a:pt x="1526" y="2340"/>
                  </a:lnTo>
                  <a:lnTo>
                    <a:pt x="1119" y="2849"/>
                  </a:lnTo>
                  <a:lnTo>
                    <a:pt x="814" y="3357"/>
                  </a:lnTo>
                  <a:lnTo>
                    <a:pt x="407" y="4578"/>
                  </a:lnTo>
                  <a:lnTo>
                    <a:pt x="102" y="5799"/>
                  </a:lnTo>
                  <a:lnTo>
                    <a:pt x="0" y="7223"/>
                  </a:lnTo>
                  <a:lnTo>
                    <a:pt x="0" y="27160"/>
                  </a:lnTo>
                  <a:lnTo>
                    <a:pt x="0" y="28178"/>
                  </a:lnTo>
                  <a:lnTo>
                    <a:pt x="204" y="28991"/>
                  </a:lnTo>
                  <a:lnTo>
                    <a:pt x="407" y="29704"/>
                  </a:lnTo>
                  <a:lnTo>
                    <a:pt x="814" y="30212"/>
                  </a:lnTo>
                  <a:lnTo>
                    <a:pt x="1424" y="30619"/>
                  </a:lnTo>
                  <a:lnTo>
                    <a:pt x="2035" y="30924"/>
                  </a:lnTo>
                  <a:lnTo>
                    <a:pt x="2848" y="31128"/>
                  </a:lnTo>
                  <a:lnTo>
                    <a:pt x="3866" y="31229"/>
                  </a:lnTo>
                  <a:lnTo>
                    <a:pt x="14648" y="31229"/>
                  </a:lnTo>
                  <a:lnTo>
                    <a:pt x="15564" y="31128"/>
                  </a:lnTo>
                  <a:lnTo>
                    <a:pt x="16174" y="31026"/>
                  </a:lnTo>
                  <a:lnTo>
                    <a:pt x="16581" y="30721"/>
                  </a:lnTo>
                  <a:lnTo>
                    <a:pt x="16886" y="30314"/>
                  </a:lnTo>
                  <a:lnTo>
                    <a:pt x="16988" y="29704"/>
                  </a:lnTo>
                  <a:lnTo>
                    <a:pt x="17191" y="27567"/>
                  </a:lnTo>
                  <a:lnTo>
                    <a:pt x="17191" y="24210"/>
                  </a:lnTo>
                  <a:lnTo>
                    <a:pt x="17191" y="20854"/>
                  </a:lnTo>
                  <a:lnTo>
                    <a:pt x="16988" y="14038"/>
                  </a:lnTo>
                  <a:lnTo>
                    <a:pt x="17090" y="10580"/>
                  </a:lnTo>
                  <a:lnTo>
                    <a:pt x="17191" y="7223"/>
                  </a:lnTo>
                  <a:lnTo>
                    <a:pt x="17395" y="5493"/>
                  </a:lnTo>
                  <a:lnTo>
                    <a:pt x="17598" y="3866"/>
                  </a:lnTo>
                  <a:lnTo>
                    <a:pt x="17903" y="2137"/>
                  </a:lnTo>
                  <a:lnTo>
                    <a:pt x="18209" y="407"/>
                  </a:lnTo>
                  <a:lnTo>
                    <a:pt x="17802" y="204"/>
                  </a:lnTo>
                  <a:lnTo>
                    <a:pt x="17598" y="102"/>
                  </a:lnTo>
                  <a:lnTo>
                    <a:pt x="17395" y="102"/>
                  </a:lnTo>
                  <a:lnTo>
                    <a:pt x="1169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0" name="Google Shape;240;p1"/>
            <p:cNvSpPr/>
            <p:nvPr/>
          </p:nvSpPr>
          <p:spPr>
            <a:xfrm>
              <a:off x="6049150" y="4518125"/>
              <a:ext cx="455225" cy="780750"/>
            </a:xfrm>
            <a:custGeom>
              <a:rect b="b" l="l" r="r" t="t"/>
              <a:pathLst>
                <a:path extrusionOk="0" h="31230" w="18209">
                  <a:moveTo>
                    <a:pt x="916" y="0"/>
                  </a:moveTo>
                  <a:lnTo>
                    <a:pt x="509" y="102"/>
                  </a:lnTo>
                  <a:lnTo>
                    <a:pt x="306" y="305"/>
                  </a:lnTo>
                  <a:lnTo>
                    <a:pt x="102" y="407"/>
                  </a:lnTo>
                  <a:lnTo>
                    <a:pt x="1" y="712"/>
                  </a:lnTo>
                  <a:lnTo>
                    <a:pt x="1" y="1018"/>
                  </a:lnTo>
                  <a:lnTo>
                    <a:pt x="102" y="1831"/>
                  </a:lnTo>
                  <a:lnTo>
                    <a:pt x="509" y="3459"/>
                  </a:lnTo>
                  <a:lnTo>
                    <a:pt x="814" y="5086"/>
                  </a:lnTo>
                  <a:lnTo>
                    <a:pt x="1018" y="6714"/>
                  </a:lnTo>
                  <a:lnTo>
                    <a:pt x="1120" y="8443"/>
                  </a:lnTo>
                  <a:lnTo>
                    <a:pt x="1221" y="10783"/>
                  </a:lnTo>
                  <a:lnTo>
                    <a:pt x="1221" y="13021"/>
                  </a:lnTo>
                  <a:lnTo>
                    <a:pt x="1221" y="17700"/>
                  </a:lnTo>
                  <a:lnTo>
                    <a:pt x="1221" y="23193"/>
                  </a:lnTo>
                  <a:lnTo>
                    <a:pt x="1221" y="28686"/>
                  </a:lnTo>
                  <a:lnTo>
                    <a:pt x="1221" y="29297"/>
                  </a:lnTo>
                  <a:lnTo>
                    <a:pt x="1323" y="29805"/>
                  </a:lnTo>
                  <a:lnTo>
                    <a:pt x="1425" y="30314"/>
                  </a:lnTo>
                  <a:lnTo>
                    <a:pt x="1628" y="30619"/>
                  </a:lnTo>
                  <a:lnTo>
                    <a:pt x="2035" y="30924"/>
                  </a:lnTo>
                  <a:lnTo>
                    <a:pt x="2442" y="31128"/>
                  </a:lnTo>
                  <a:lnTo>
                    <a:pt x="2951" y="31229"/>
                  </a:lnTo>
                  <a:lnTo>
                    <a:pt x="14344" y="31229"/>
                  </a:lnTo>
                  <a:lnTo>
                    <a:pt x="15361" y="31128"/>
                  </a:lnTo>
                  <a:lnTo>
                    <a:pt x="16175" y="30924"/>
                  </a:lnTo>
                  <a:lnTo>
                    <a:pt x="16887" y="30721"/>
                  </a:lnTo>
                  <a:lnTo>
                    <a:pt x="17395" y="30314"/>
                  </a:lnTo>
                  <a:lnTo>
                    <a:pt x="17802" y="29704"/>
                  </a:lnTo>
                  <a:lnTo>
                    <a:pt x="18006" y="28991"/>
                  </a:lnTo>
                  <a:lnTo>
                    <a:pt x="18209" y="28178"/>
                  </a:lnTo>
                  <a:lnTo>
                    <a:pt x="18209" y="27160"/>
                  </a:lnTo>
                  <a:lnTo>
                    <a:pt x="18209" y="7324"/>
                  </a:lnTo>
                  <a:lnTo>
                    <a:pt x="18107" y="5799"/>
                  </a:lnTo>
                  <a:lnTo>
                    <a:pt x="17802" y="4476"/>
                  </a:lnTo>
                  <a:lnTo>
                    <a:pt x="17599" y="3866"/>
                  </a:lnTo>
                  <a:lnTo>
                    <a:pt x="17294" y="3255"/>
                  </a:lnTo>
                  <a:lnTo>
                    <a:pt x="16988" y="2747"/>
                  </a:lnTo>
                  <a:lnTo>
                    <a:pt x="16581" y="2238"/>
                  </a:lnTo>
                  <a:lnTo>
                    <a:pt x="16073" y="1831"/>
                  </a:lnTo>
                  <a:lnTo>
                    <a:pt x="15666" y="1424"/>
                  </a:lnTo>
                  <a:lnTo>
                    <a:pt x="15056" y="1018"/>
                  </a:lnTo>
                  <a:lnTo>
                    <a:pt x="14547" y="712"/>
                  </a:lnTo>
                  <a:lnTo>
                    <a:pt x="13835" y="509"/>
                  </a:lnTo>
                  <a:lnTo>
                    <a:pt x="13225" y="305"/>
                  </a:lnTo>
                  <a:lnTo>
                    <a:pt x="12411" y="204"/>
                  </a:lnTo>
                  <a:lnTo>
                    <a:pt x="11699" y="102"/>
                  </a:lnTo>
                  <a:lnTo>
                    <a:pt x="9054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1" name="Google Shape;241;p1"/>
            <p:cNvSpPr/>
            <p:nvPr/>
          </p:nvSpPr>
          <p:spPr>
            <a:xfrm>
              <a:off x="4591975" y="3905250"/>
              <a:ext cx="518800" cy="518800"/>
            </a:xfrm>
            <a:custGeom>
              <a:rect b="b" l="l" r="r" t="t"/>
              <a:pathLst>
                <a:path extrusionOk="0" h="20752" w="20752">
                  <a:moveTo>
                    <a:pt x="10274" y="0"/>
                  </a:moveTo>
                  <a:lnTo>
                    <a:pt x="9257" y="102"/>
                  </a:lnTo>
                  <a:lnTo>
                    <a:pt x="8240" y="203"/>
                  </a:lnTo>
                  <a:lnTo>
                    <a:pt x="7223" y="509"/>
                  </a:lnTo>
                  <a:lnTo>
                    <a:pt x="6307" y="814"/>
                  </a:lnTo>
                  <a:lnTo>
                    <a:pt x="5392" y="1322"/>
                  </a:lnTo>
                  <a:lnTo>
                    <a:pt x="4578" y="1831"/>
                  </a:lnTo>
                  <a:lnTo>
                    <a:pt x="3764" y="2441"/>
                  </a:lnTo>
                  <a:lnTo>
                    <a:pt x="3052" y="3052"/>
                  </a:lnTo>
                  <a:lnTo>
                    <a:pt x="2340" y="3764"/>
                  </a:lnTo>
                  <a:lnTo>
                    <a:pt x="1730" y="4578"/>
                  </a:lnTo>
                  <a:lnTo>
                    <a:pt x="1221" y="5493"/>
                  </a:lnTo>
                  <a:lnTo>
                    <a:pt x="814" y="6307"/>
                  </a:lnTo>
                  <a:lnTo>
                    <a:pt x="509" y="7324"/>
                  </a:lnTo>
                  <a:lnTo>
                    <a:pt x="204" y="8341"/>
                  </a:lnTo>
                  <a:lnTo>
                    <a:pt x="0" y="9359"/>
                  </a:lnTo>
                  <a:lnTo>
                    <a:pt x="0" y="10376"/>
                  </a:lnTo>
                  <a:lnTo>
                    <a:pt x="0" y="11393"/>
                  </a:lnTo>
                  <a:lnTo>
                    <a:pt x="204" y="12512"/>
                  </a:lnTo>
                  <a:lnTo>
                    <a:pt x="407" y="13427"/>
                  </a:lnTo>
                  <a:lnTo>
                    <a:pt x="814" y="14445"/>
                  </a:lnTo>
                  <a:lnTo>
                    <a:pt x="1221" y="15360"/>
                  </a:lnTo>
                  <a:lnTo>
                    <a:pt x="1730" y="16174"/>
                  </a:lnTo>
                  <a:lnTo>
                    <a:pt x="2238" y="16988"/>
                  </a:lnTo>
                  <a:lnTo>
                    <a:pt x="2950" y="17700"/>
                  </a:lnTo>
                  <a:lnTo>
                    <a:pt x="3662" y="18310"/>
                  </a:lnTo>
                  <a:lnTo>
                    <a:pt x="4476" y="18921"/>
                  </a:lnTo>
                  <a:lnTo>
                    <a:pt x="5290" y="19429"/>
                  </a:lnTo>
                  <a:lnTo>
                    <a:pt x="6205" y="19938"/>
                  </a:lnTo>
                  <a:lnTo>
                    <a:pt x="7121" y="20243"/>
                  </a:lnTo>
                  <a:lnTo>
                    <a:pt x="8138" y="20548"/>
                  </a:lnTo>
                  <a:lnTo>
                    <a:pt x="9155" y="20650"/>
                  </a:lnTo>
                  <a:lnTo>
                    <a:pt x="10173" y="20752"/>
                  </a:lnTo>
                  <a:lnTo>
                    <a:pt x="11292" y="20650"/>
                  </a:lnTo>
                  <a:lnTo>
                    <a:pt x="12309" y="20548"/>
                  </a:lnTo>
                  <a:lnTo>
                    <a:pt x="13326" y="20243"/>
                  </a:lnTo>
                  <a:lnTo>
                    <a:pt x="14242" y="19938"/>
                  </a:lnTo>
                  <a:lnTo>
                    <a:pt x="15157" y="19531"/>
                  </a:lnTo>
                  <a:lnTo>
                    <a:pt x="16073" y="19022"/>
                  </a:lnTo>
                  <a:lnTo>
                    <a:pt x="16886" y="18412"/>
                  </a:lnTo>
                  <a:lnTo>
                    <a:pt x="17598" y="17802"/>
                  </a:lnTo>
                  <a:lnTo>
                    <a:pt x="18310" y="17090"/>
                  </a:lnTo>
                  <a:lnTo>
                    <a:pt x="18819" y="16276"/>
                  </a:lnTo>
                  <a:lnTo>
                    <a:pt x="19429" y="15462"/>
                  </a:lnTo>
                  <a:lnTo>
                    <a:pt x="19836" y="14546"/>
                  </a:lnTo>
                  <a:lnTo>
                    <a:pt x="20243" y="13631"/>
                  </a:lnTo>
                  <a:lnTo>
                    <a:pt x="20447" y="12614"/>
                  </a:lnTo>
                  <a:lnTo>
                    <a:pt x="20650" y="11596"/>
                  </a:lnTo>
                  <a:lnTo>
                    <a:pt x="20752" y="10579"/>
                  </a:lnTo>
                  <a:lnTo>
                    <a:pt x="20650" y="9562"/>
                  </a:lnTo>
                  <a:lnTo>
                    <a:pt x="20548" y="8443"/>
                  </a:lnTo>
                  <a:lnTo>
                    <a:pt x="20243" y="7528"/>
                  </a:lnTo>
                  <a:lnTo>
                    <a:pt x="19938" y="6510"/>
                  </a:lnTo>
                  <a:lnTo>
                    <a:pt x="19429" y="5595"/>
                  </a:lnTo>
                  <a:lnTo>
                    <a:pt x="18921" y="4781"/>
                  </a:lnTo>
                  <a:lnTo>
                    <a:pt x="18310" y="3967"/>
                  </a:lnTo>
                  <a:lnTo>
                    <a:pt x="17700" y="3153"/>
                  </a:lnTo>
                  <a:lnTo>
                    <a:pt x="16886" y="2441"/>
                  </a:lnTo>
                  <a:lnTo>
                    <a:pt x="16174" y="1831"/>
                  </a:lnTo>
                  <a:lnTo>
                    <a:pt x="15259" y="1322"/>
                  </a:lnTo>
                  <a:lnTo>
                    <a:pt x="14343" y="916"/>
                  </a:lnTo>
                  <a:lnTo>
                    <a:pt x="13428" y="509"/>
                  </a:lnTo>
                  <a:lnTo>
                    <a:pt x="12411" y="305"/>
                  </a:lnTo>
                  <a:lnTo>
                    <a:pt x="11393" y="102"/>
                  </a:lnTo>
                  <a:lnTo>
                    <a:pt x="10274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2" name="Google Shape;242;p1"/>
            <p:cNvSpPr/>
            <p:nvPr/>
          </p:nvSpPr>
          <p:spPr>
            <a:xfrm>
              <a:off x="5815200" y="3905250"/>
              <a:ext cx="516250" cy="518800"/>
            </a:xfrm>
            <a:custGeom>
              <a:rect b="b" l="l" r="r" t="t"/>
              <a:pathLst>
                <a:path extrusionOk="0" h="20752" w="20650">
                  <a:moveTo>
                    <a:pt x="10478" y="0"/>
                  </a:moveTo>
                  <a:lnTo>
                    <a:pt x="9460" y="102"/>
                  </a:lnTo>
                  <a:lnTo>
                    <a:pt x="8443" y="203"/>
                  </a:lnTo>
                  <a:lnTo>
                    <a:pt x="7528" y="509"/>
                  </a:lnTo>
                  <a:lnTo>
                    <a:pt x="6510" y="814"/>
                  </a:lnTo>
                  <a:lnTo>
                    <a:pt x="5595" y="1221"/>
                  </a:lnTo>
                  <a:lnTo>
                    <a:pt x="4781" y="1729"/>
                  </a:lnTo>
                  <a:lnTo>
                    <a:pt x="3967" y="2340"/>
                  </a:lnTo>
                  <a:lnTo>
                    <a:pt x="3153" y="2950"/>
                  </a:lnTo>
                  <a:lnTo>
                    <a:pt x="2543" y="3764"/>
                  </a:lnTo>
                  <a:lnTo>
                    <a:pt x="1933" y="4476"/>
                  </a:lnTo>
                  <a:lnTo>
                    <a:pt x="1322" y="5391"/>
                  </a:lnTo>
                  <a:lnTo>
                    <a:pt x="916" y="6307"/>
                  </a:lnTo>
                  <a:lnTo>
                    <a:pt x="509" y="7222"/>
                  </a:lnTo>
                  <a:lnTo>
                    <a:pt x="305" y="8240"/>
                  </a:lnTo>
                  <a:lnTo>
                    <a:pt x="102" y="9257"/>
                  </a:lnTo>
                  <a:lnTo>
                    <a:pt x="0" y="10274"/>
                  </a:lnTo>
                  <a:lnTo>
                    <a:pt x="0" y="11291"/>
                  </a:lnTo>
                  <a:lnTo>
                    <a:pt x="204" y="12410"/>
                  </a:lnTo>
                  <a:lnTo>
                    <a:pt x="407" y="13326"/>
                  </a:lnTo>
                  <a:lnTo>
                    <a:pt x="712" y="14343"/>
                  </a:lnTo>
                  <a:lnTo>
                    <a:pt x="1221" y="15259"/>
                  </a:lnTo>
                  <a:lnTo>
                    <a:pt x="1729" y="16072"/>
                  </a:lnTo>
                  <a:lnTo>
                    <a:pt x="2238" y="16886"/>
                  </a:lnTo>
                  <a:lnTo>
                    <a:pt x="2950" y="17598"/>
                  </a:lnTo>
                  <a:lnTo>
                    <a:pt x="3662" y="18310"/>
                  </a:lnTo>
                  <a:lnTo>
                    <a:pt x="4476" y="18921"/>
                  </a:lnTo>
                  <a:lnTo>
                    <a:pt x="5290" y="19429"/>
                  </a:lnTo>
                  <a:lnTo>
                    <a:pt x="6205" y="19836"/>
                  </a:lnTo>
                  <a:lnTo>
                    <a:pt x="7121" y="20243"/>
                  </a:lnTo>
                  <a:lnTo>
                    <a:pt x="8138" y="20446"/>
                  </a:lnTo>
                  <a:lnTo>
                    <a:pt x="9155" y="20650"/>
                  </a:lnTo>
                  <a:lnTo>
                    <a:pt x="10172" y="20752"/>
                  </a:lnTo>
                  <a:lnTo>
                    <a:pt x="11291" y="20650"/>
                  </a:lnTo>
                  <a:lnTo>
                    <a:pt x="12309" y="20548"/>
                  </a:lnTo>
                  <a:lnTo>
                    <a:pt x="13326" y="20345"/>
                  </a:lnTo>
                  <a:lnTo>
                    <a:pt x="14343" y="19938"/>
                  </a:lnTo>
                  <a:lnTo>
                    <a:pt x="15259" y="19531"/>
                  </a:lnTo>
                  <a:lnTo>
                    <a:pt x="16072" y="19022"/>
                  </a:lnTo>
                  <a:lnTo>
                    <a:pt x="16886" y="18514"/>
                  </a:lnTo>
                  <a:lnTo>
                    <a:pt x="17598" y="17802"/>
                  </a:lnTo>
                  <a:lnTo>
                    <a:pt x="18310" y="17090"/>
                  </a:lnTo>
                  <a:lnTo>
                    <a:pt x="18921" y="16276"/>
                  </a:lnTo>
                  <a:lnTo>
                    <a:pt x="19429" y="15462"/>
                  </a:lnTo>
                  <a:lnTo>
                    <a:pt x="19836" y="14546"/>
                  </a:lnTo>
                  <a:lnTo>
                    <a:pt x="20243" y="13631"/>
                  </a:lnTo>
                  <a:lnTo>
                    <a:pt x="20446" y="12614"/>
                  </a:lnTo>
                  <a:lnTo>
                    <a:pt x="20650" y="11596"/>
                  </a:lnTo>
                  <a:lnTo>
                    <a:pt x="20650" y="10579"/>
                  </a:lnTo>
                  <a:lnTo>
                    <a:pt x="20650" y="9460"/>
                  </a:lnTo>
                  <a:lnTo>
                    <a:pt x="20446" y="8443"/>
                  </a:lnTo>
                  <a:lnTo>
                    <a:pt x="20243" y="7426"/>
                  </a:lnTo>
                  <a:lnTo>
                    <a:pt x="19938" y="6510"/>
                  </a:lnTo>
                  <a:lnTo>
                    <a:pt x="19531" y="5595"/>
                  </a:lnTo>
                  <a:lnTo>
                    <a:pt x="19022" y="4781"/>
                  </a:lnTo>
                  <a:lnTo>
                    <a:pt x="18412" y="3967"/>
                  </a:lnTo>
                  <a:lnTo>
                    <a:pt x="17802" y="3153"/>
                  </a:lnTo>
                  <a:lnTo>
                    <a:pt x="17090" y="2543"/>
                  </a:lnTo>
                  <a:lnTo>
                    <a:pt x="16276" y="1933"/>
                  </a:lnTo>
                  <a:lnTo>
                    <a:pt x="15462" y="1424"/>
                  </a:lnTo>
                  <a:lnTo>
                    <a:pt x="14546" y="916"/>
                  </a:lnTo>
                  <a:lnTo>
                    <a:pt x="13631" y="610"/>
                  </a:lnTo>
                  <a:lnTo>
                    <a:pt x="12614" y="305"/>
                  </a:lnTo>
                  <a:lnTo>
                    <a:pt x="11596" y="102"/>
                  </a:lnTo>
                  <a:lnTo>
                    <a:pt x="1047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  <p:grpSp>
        <p:nvGrpSpPr>
          <p:cNvPr id="243" name="Google Shape;243;p1"/>
          <p:cNvGrpSpPr/>
          <p:nvPr/>
        </p:nvGrpSpPr>
        <p:grpSpPr>
          <a:xfrm>
            <a:off x="5726344" y="2653330"/>
            <a:ext cx="448807" cy="338423"/>
            <a:chOff x="336250" y="238125"/>
            <a:chExt cx="6947475" cy="5238750"/>
          </a:xfrm>
        </p:grpSpPr>
        <p:sp>
          <p:nvSpPr>
            <p:cNvPr id="244" name="Google Shape;244;p1"/>
            <p:cNvSpPr/>
            <p:nvPr/>
          </p:nvSpPr>
          <p:spPr>
            <a:xfrm>
              <a:off x="2628625" y="1236650"/>
              <a:ext cx="2109575" cy="4240225"/>
            </a:xfrm>
            <a:custGeom>
              <a:rect b="b" l="l" r="r" t="t"/>
              <a:pathLst>
                <a:path extrusionOk="0" h="169609" w="84383">
                  <a:moveTo>
                    <a:pt x="61037" y="0"/>
                  </a:moveTo>
                  <a:lnTo>
                    <a:pt x="59349" y="281"/>
                  </a:lnTo>
                  <a:lnTo>
                    <a:pt x="57943" y="844"/>
                  </a:lnTo>
                  <a:lnTo>
                    <a:pt x="56818" y="1688"/>
                  </a:lnTo>
                  <a:lnTo>
                    <a:pt x="55974" y="3375"/>
                  </a:lnTo>
                  <a:lnTo>
                    <a:pt x="54286" y="8438"/>
                  </a:lnTo>
                  <a:lnTo>
                    <a:pt x="52880" y="11532"/>
                  </a:lnTo>
                  <a:lnTo>
                    <a:pt x="51755" y="14908"/>
                  </a:lnTo>
                  <a:lnTo>
                    <a:pt x="48661" y="21096"/>
                  </a:lnTo>
                  <a:lnTo>
                    <a:pt x="47255" y="18002"/>
                  </a:lnTo>
                  <a:lnTo>
                    <a:pt x="45848" y="14908"/>
                  </a:lnTo>
                  <a:lnTo>
                    <a:pt x="44723" y="12657"/>
                  </a:lnTo>
                  <a:lnTo>
                    <a:pt x="44160" y="12095"/>
                  </a:lnTo>
                  <a:lnTo>
                    <a:pt x="43317" y="11814"/>
                  </a:lnTo>
                  <a:lnTo>
                    <a:pt x="41348" y="11814"/>
                  </a:lnTo>
                  <a:lnTo>
                    <a:pt x="40785" y="12095"/>
                  </a:lnTo>
                  <a:lnTo>
                    <a:pt x="40223" y="12376"/>
                  </a:lnTo>
                  <a:lnTo>
                    <a:pt x="39379" y="13501"/>
                  </a:lnTo>
                  <a:lnTo>
                    <a:pt x="39098" y="14908"/>
                  </a:lnTo>
                  <a:lnTo>
                    <a:pt x="38254" y="18564"/>
                  </a:lnTo>
                  <a:lnTo>
                    <a:pt x="37691" y="20252"/>
                  </a:lnTo>
                  <a:lnTo>
                    <a:pt x="36566" y="21658"/>
                  </a:lnTo>
                  <a:lnTo>
                    <a:pt x="33472" y="12939"/>
                  </a:lnTo>
                  <a:lnTo>
                    <a:pt x="30378" y="5063"/>
                  </a:lnTo>
                  <a:lnTo>
                    <a:pt x="29534" y="3657"/>
                  </a:lnTo>
                  <a:lnTo>
                    <a:pt x="28690" y="2250"/>
                  </a:lnTo>
                  <a:lnTo>
                    <a:pt x="27847" y="1125"/>
                  </a:lnTo>
                  <a:lnTo>
                    <a:pt x="27284" y="844"/>
                  </a:lnTo>
                  <a:lnTo>
                    <a:pt x="26721" y="563"/>
                  </a:lnTo>
                  <a:lnTo>
                    <a:pt x="24190" y="281"/>
                  </a:lnTo>
                  <a:lnTo>
                    <a:pt x="19127" y="281"/>
                  </a:lnTo>
                  <a:lnTo>
                    <a:pt x="16877" y="563"/>
                  </a:lnTo>
                  <a:lnTo>
                    <a:pt x="14627" y="844"/>
                  </a:lnTo>
                  <a:lnTo>
                    <a:pt x="12376" y="1406"/>
                  </a:lnTo>
                  <a:lnTo>
                    <a:pt x="10408" y="2250"/>
                  </a:lnTo>
                  <a:lnTo>
                    <a:pt x="8720" y="3375"/>
                  </a:lnTo>
                  <a:lnTo>
                    <a:pt x="7032" y="4500"/>
                  </a:lnTo>
                  <a:lnTo>
                    <a:pt x="5345" y="5907"/>
                  </a:lnTo>
                  <a:lnTo>
                    <a:pt x="3938" y="7313"/>
                  </a:lnTo>
                  <a:lnTo>
                    <a:pt x="2813" y="9001"/>
                  </a:lnTo>
                  <a:lnTo>
                    <a:pt x="1969" y="10970"/>
                  </a:lnTo>
                  <a:lnTo>
                    <a:pt x="1126" y="12939"/>
                  </a:lnTo>
                  <a:lnTo>
                    <a:pt x="844" y="14908"/>
                  </a:lnTo>
                  <a:lnTo>
                    <a:pt x="563" y="17158"/>
                  </a:lnTo>
                  <a:lnTo>
                    <a:pt x="0" y="33191"/>
                  </a:lnTo>
                  <a:lnTo>
                    <a:pt x="0" y="48942"/>
                  </a:lnTo>
                  <a:lnTo>
                    <a:pt x="282" y="80726"/>
                  </a:lnTo>
                  <a:lnTo>
                    <a:pt x="282" y="82414"/>
                  </a:lnTo>
                  <a:lnTo>
                    <a:pt x="844" y="84101"/>
                  </a:lnTo>
                  <a:lnTo>
                    <a:pt x="1407" y="85226"/>
                  </a:lnTo>
                  <a:lnTo>
                    <a:pt x="2251" y="86352"/>
                  </a:lnTo>
                  <a:lnTo>
                    <a:pt x="3376" y="87195"/>
                  </a:lnTo>
                  <a:lnTo>
                    <a:pt x="4782" y="88039"/>
                  </a:lnTo>
                  <a:lnTo>
                    <a:pt x="6470" y="88320"/>
                  </a:lnTo>
                  <a:lnTo>
                    <a:pt x="8157" y="88602"/>
                  </a:lnTo>
                  <a:lnTo>
                    <a:pt x="9845" y="88320"/>
                  </a:lnTo>
                  <a:lnTo>
                    <a:pt x="11251" y="88039"/>
                  </a:lnTo>
                  <a:lnTo>
                    <a:pt x="12658" y="87195"/>
                  </a:lnTo>
                  <a:lnTo>
                    <a:pt x="13783" y="86352"/>
                  </a:lnTo>
                  <a:lnTo>
                    <a:pt x="14627" y="85226"/>
                  </a:lnTo>
                  <a:lnTo>
                    <a:pt x="15189" y="83820"/>
                  </a:lnTo>
                  <a:lnTo>
                    <a:pt x="15471" y="82414"/>
                  </a:lnTo>
                  <a:lnTo>
                    <a:pt x="15752" y="80726"/>
                  </a:lnTo>
                  <a:lnTo>
                    <a:pt x="15752" y="74538"/>
                  </a:lnTo>
                  <a:lnTo>
                    <a:pt x="16033" y="24471"/>
                  </a:lnTo>
                  <a:lnTo>
                    <a:pt x="16033" y="22502"/>
                  </a:lnTo>
                  <a:lnTo>
                    <a:pt x="16596" y="20814"/>
                  </a:lnTo>
                  <a:lnTo>
                    <a:pt x="17439" y="17158"/>
                  </a:lnTo>
                  <a:lnTo>
                    <a:pt x="19690" y="17439"/>
                  </a:lnTo>
                  <a:lnTo>
                    <a:pt x="20252" y="21377"/>
                  </a:lnTo>
                  <a:lnTo>
                    <a:pt x="20252" y="25315"/>
                  </a:lnTo>
                  <a:lnTo>
                    <a:pt x="20533" y="154420"/>
                  </a:lnTo>
                  <a:lnTo>
                    <a:pt x="20252" y="158077"/>
                  </a:lnTo>
                  <a:lnTo>
                    <a:pt x="20533" y="161733"/>
                  </a:lnTo>
                  <a:lnTo>
                    <a:pt x="21096" y="163421"/>
                  </a:lnTo>
                  <a:lnTo>
                    <a:pt x="21940" y="165109"/>
                  </a:lnTo>
                  <a:lnTo>
                    <a:pt x="22784" y="166234"/>
                  </a:lnTo>
                  <a:lnTo>
                    <a:pt x="23909" y="167359"/>
                  </a:lnTo>
                  <a:lnTo>
                    <a:pt x="25315" y="168484"/>
                  </a:lnTo>
                  <a:lnTo>
                    <a:pt x="27003" y="169046"/>
                  </a:lnTo>
                  <a:lnTo>
                    <a:pt x="28409" y="169328"/>
                  </a:lnTo>
                  <a:lnTo>
                    <a:pt x="30378" y="169609"/>
                  </a:lnTo>
                  <a:lnTo>
                    <a:pt x="32066" y="169328"/>
                  </a:lnTo>
                  <a:lnTo>
                    <a:pt x="33472" y="168765"/>
                  </a:lnTo>
                  <a:lnTo>
                    <a:pt x="34878" y="168203"/>
                  </a:lnTo>
                  <a:lnTo>
                    <a:pt x="36285" y="167359"/>
                  </a:lnTo>
                  <a:lnTo>
                    <a:pt x="37129" y="166234"/>
                  </a:lnTo>
                  <a:lnTo>
                    <a:pt x="37972" y="164827"/>
                  </a:lnTo>
                  <a:lnTo>
                    <a:pt x="38816" y="163421"/>
                  </a:lnTo>
                  <a:lnTo>
                    <a:pt x="39098" y="161733"/>
                  </a:lnTo>
                  <a:lnTo>
                    <a:pt x="39379" y="158077"/>
                  </a:lnTo>
                  <a:lnTo>
                    <a:pt x="39379" y="154420"/>
                  </a:lnTo>
                  <a:lnTo>
                    <a:pt x="39379" y="120386"/>
                  </a:lnTo>
                  <a:lnTo>
                    <a:pt x="39660" y="86352"/>
                  </a:lnTo>
                  <a:lnTo>
                    <a:pt x="39941" y="84945"/>
                  </a:lnTo>
                  <a:lnTo>
                    <a:pt x="40504" y="83258"/>
                  </a:lnTo>
                  <a:lnTo>
                    <a:pt x="42192" y="79882"/>
                  </a:lnTo>
                  <a:lnTo>
                    <a:pt x="43598" y="83258"/>
                  </a:lnTo>
                  <a:lnTo>
                    <a:pt x="44442" y="84945"/>
                  </a:lnTo>
                  <a:lnTo>
                    <a:pt x="44442" y="86633"/>
                  </a:lnTo>
                  <a:lnTo>
                    <a:pt x="44723" y="120667"/>
                  </a:lnTo>
                  <a:lnTo>
                    <a:pt x="44723" y="154420"/>
                  </a:lnTo>
                  <a:lnTo>
                    <a:pt x="44723" y="158639"/>
                  </a:lnTo>
                  <a:lnTo>
                    <a:pt x="45004" y="160327"/>
                  </a:lnTo>
                  <a:lnTo>
                    <a:pt x="45286" y="162296"/>
                  </a:lnTo>
                  <a:lnTo>
                    <a:pt x="45848" y="163984"/>
                  </a:lnTo>
                  <a:lnTo>
                    <a:pt x="46692" y="165390"/>
                  </a:lnTo>
                  <a:lnTo>
                    <a:pt x="47536" y="166796"/>
                  </a:lnTo>
                  <a:lnTo>
                    <a:pt x="48661" y="167640"/>
                  </a:lnTo>
                  <a:lnTo>
                    <a:pt x="49786" y="168484"/>
                  </a:lnTo>
                  <a:lnTo>
                    <a:pt x="51474" y="169046"/>
                  </a:lnTo>
                  <a:lnTo>
                    <a:pt x="52880" y="169328"/>
                  </a:lnTo>
                  <a:lnTo>
                    <a:pt x="54849" y="169609"/>
                  </a:lnTo>
                  <a:lnTo>
                    <a:pt x="56537" y="169328"/>
                  </a:lnTo>
                  <a:lnTo>
                    <a:pt x="57943" y="169046"/>
                  </a:lnTo>
                  <a:lnTo>
                    <a:pt x="59349" y="168203"/>
                  </a:lnTo>
                  <a:lnTo>
                    <a:pt x="60474" y="167359"/>
                  </a:lnTo>
                  <a:lnTo>
                    <a:pt x="61599" y="166515"/>
                  </a:lnTo>
                  <a:lnTo>
                    <a:pt x="62443" y="165109"/>
                  </a:lnTo>
                  <a:lnTo>
                    <a:pt x="63006" y="163702"/>
                  </a:lnTo>
                  <a:lnTo>
                    <a:pt x="63568" y="162296"/>
                  </a:lnTo>
                  <a:lnTo>
                    <a:pt x="63850" y="160327"/>
                  </a:lnTo>
                  <a:lnTo>
                    <a:pt x="63850" y="158358"/>
                  </a:lnTo>
                  <a:lnTo>
                    <a:pt x="63850" y="154420"/>
                  </a:lnTo>
                  <a:lnTo>
                    <a:pt x="64131" y="25034"/>
                  </a:lnTo>
                  <a:lnTo>
                    <a:pt x="64131" y="21377"/>
                  </a:lnTo>
                  <a:lnTo>
                    <a:pt x="64694" y="17439"/>
                  </a:lnTo>
                  <a:lnTo>
                    <a:pt x="67225" y="17158"/>
                  </a:lnTo>
                  <a:lnTo>
                    <a:pt x="68069" y="20814"/>
                  </a:lnTo>
                  <a:lnTo>
                    <a:pt x="68350" y="22783"/>
                  </a:lnTo>
                  <a:lnTo>
                    <a:pt x="68350" y="24471"/>
                  </a:lnTo>
                  <a:lnTo>
                    <a:pt x="68631" y="79038"/>
                  </a:lnTo>
                  <a:lnTo>
                    <a:pt x="68631" y="81289"/>
                  </a:lnTo>
                  <a:lnTo>
                    <a:pt x="69194" y="83258"/>
                  </a:lnTo>
                  <a:lnTo>
                    <a:pt x="69756" y="84945"/>
                  </a:lnTo>
                  <a:lnTo>
                    <a:pt x="70600" y="86070"/>
                  </a:lnTo>
                  <a:lnTo>
                    <a:pt x="71725" y="87195"/>
                  </a:lnTo>
                  <a:lnTo>
                    <a:pt x="73132" y="88039"/>
                  </a:lnTo>
                  <a:lnTo>
                    <a:pt x="74819" y="88320"/>
                  </a:lnTo>
                  <a:lnTo>
                    <a:pt x="76507" y="88602"/>
                  </a:lnTo>
                  <a:lnTo>
                    <a:pt x="78195" y="88320"/>
                  </a:lnTo>
                  <a:lnTo>
                    <a:pt x="79601" y="88039"/>
                  </a:lnTo>
                  <a:lnTo>
                    <a:pt x="81007" y="87195"/>
                  </a:lnTo>
                  <a:lnTo>
                    <a:pt x="82133" y="86070"/>
                  </a:lnTo>
                  <a:lnTo>
                    <a:pt x="82976" y="84664"/>
                  </a:lnTo>
                  <a:lnTo>
                    <a:pt x="83539" y="82976"/>
                  </a:lnTo>
                  <a:lnTo>
                    <a:pt x="84101" y="81007"/>
                  </a:lnTo>
                  <a:lnTo>
                    <a:pt x="84101" y="79038"/>
                  </a:lnTo>
                  <a:lnTo>
                    <a:pt x="84383" y="49505"/>
                  </a:lnTo>
                  <a:lnTo>
                    <a:pt x="84101" y="19971"/>
                  </a:lnTo>
                  <a:lnTo>
                    <a:pt x="84101" y="18002"/>
                  </a:lnTo>
                  <a:lnTo>
                    <a:pt x="83820" y="16033"/>
                  </a:lnTo>
                  <a:lnTo>
                    <a:pt x="83258" y="14064"/>
                  </a:lnTo>
                  <a:lnTo>
                    <a:pt x="82695" y="12376"/>
                  </a:lnTo>
                  <a:lnTo>
                    <a:pt x="82133" y="10689"/>
                  </a:lnTo>
                  <a:lnTo>
                    <a:pt x="81289" y="9282"/>
                  </a:lnTo>
                  <a:lnTo>
                    <a:pt x="79039" y="6469"/>
                  </a:lnTo>
                  <a:lnTo>
                    <a:pt x="76507" y="4219"/>
                  </a:lnTo>
                  <a:lnTo>
                    <a:pt x="73413" y="2250"/>
                  </a:lnTo>
                  <a:lnTo>
                    <a:pt x="70038" y="1125"/>
                  </a:lnTo>
                  <a:lnTo>
                    <a:pt x="66381" y="281"/>
                  </a:lnTo>
                  <a:lnTo>
                    <a:pt x="63287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5" name="Google Shape;245;p1"/>
            <p:cNvSpPr/>
            <p:nvPr/>
          </p:nvSpPr>
          <p:spPr>
            <a:xfrm>
              <a:off x="1130825" y="1187425"/>
              <a:ext cx="1786125" cy="4008175"/>
            </a:xfrm>
            <a:custGeom>
              <a:rect b="b" l="l" r="r" t="t"/>
              <a:pathLst>
                <a:path extrusionOk="0" h="160327" w="71445">
                  <a:moveTo>
                    <a:pt x="41911" y="0"/>
                  </a:moveTo>
                  <a:lnTo>
                    <a:pt x="37410" y="281"/>
                  </a:lnTo>
                  <a:lnTo>
                    <a:pt x="33473" y="844"/>
                  </a:lnTo>
                  <a:lnTo>
                    <a:pt x="30097" y="1688"/>
                  </a:lnTo>
                  <a:lnTo>
                    <a:pt x="28691" y="2532"/>
                  </a:lnTo>
                  <a:lnTo>
                    <a:pt x="27285" y="3375"/>
                  </a:lnTo>
                  <a:lnTo>
                    <a:pt x="25878" y="4219"/>
                  </a:lnTo>
                  <a:lnTo>
                    <a:pt x="24753" y="5344"/>
                  </a:lnTo>
                  <a:lnTo>
                    <a:pt x="22784" y="8157"/>
                  </a:lnTo>
                  <a:lnTo>
                    <a:pt x="20815" y="11814"/>
                  </a:lnTo>
                  <a:lnTo>
                    <a:pt x="19128" y="16033"/>
                  </a:lnTo>
                  <a:lnTo>
                    <a:pt x="5626" y="53724"/>
                  </a:lnTo>
                  <a:lnTo>
                    <a:pt x="3095" y="60756"/>
                  </a:lnTo>
                  <a:lnTo>
                    <a:pt x="564" y="67787"/>
                  </a:lnTo>
                  <a:lnTo>
                    <a:pt x="1" y="69475"/>
                  </a:lnTo>
                  <a:lnTo>
                    <a:pt x="1" y="71163"/>
                  </a:lnTo>
                  <a:lnTo>
                    <a:pt x="1" y="72569"/>
                  </a:lnTo>
                  <a:lnTo>
                    <a:pt x="564" y="73694"/>
                  </a:lnTo>
                  <a:lnTo>
                    <a:pt x="1126" y="74819"/>
                  </a:lnTo>
                  <a:lnTo>
                    <a:pt x="2251" y="75944"/>
                  </a:lnTo>
                  <a:lnTo>
                    <a:pt x="3376" y="76788"/>
                  </a:lnTo>
                  <a:lnTo>
                    <a:pt x="4783" y="77632"/>
                  </a:lnTo>
                  <a:lnTo>
                    <a:pt x="6470" y="77913"/>
                  </a:lnTo>
                  <a:lnTo>
                    <a:pt x="7877" y="78195"/>
                  </a:lnTo>
                  <a:lnTo>
                    <a:pt x="9283" y="77913"/>
                  </a:lnTo>
                  <a:lnTo>
                    <a:pt x="10689" y="77351"/>
                  </a:lnTo>
                  <a:lnTo>
                    <a:pt x="11815" y="76788"/>
                  </a:lnTo>
                  <a:lnTo>
                    <a:pt x="12658" y="75663"/>
                  </a:lnTo>
                  <a:lnTo>
                    <a:pt x="13783" y="74538"/>
                  </a:lnTo>
                  <a:lnTo>
                    <a:pt x="14346" y="73132"/>
                  </a:lnTo>
                  <a:lnTo>
                    <a:pt x="15752" y="70319"/>
                  </a:lnTo>
                  <a:lnTo>
                    <a:pt x="16596" y="67225"/>
                  </a:lnTo>
                  <a:lnTo>
                    <a:pt x="25597" y="42754"/>
                  </a:lnTo>
                  <a:lnTo>
                    <a:pt x="27285" y="43035"/>
                  </a:lnTo>
                  <a:lnTo>
                    <a:pt x="25878" y="52317"/>
                  </a:lnTo>
                  <a:lnTo>
                    <a:pt x="20253" y="86070"/>
                  </a:lnTo>
                  <a:lnTo>
                    <a:pt x="19971" y="88602"/>
                  </a:lnTo>
                  <a:lnTo>
                    <a:pt x="19971" y="89727"/>
                  </a:lnTo>
                  <a:lnTo>
                    <a:pt x="20253" y="90852"/>
                  </a:lnTo>
                  <a:lnTo>
                    <a:pt x="20534" y="91977"/>
                  </a:lnTo>
                  <a:lnTo>
                    <a:pt x="21378" y="92540"/>
                  </a:lnTo>
                  <a:lnTo>
                    <a:pt x="22503" y="93102"/>
                  </a:lnTo>
                  <a:lnTo>
                    <a:pt x="23909" y="93384"/>
                  </a:lnTo>
                  <a:lnTo>
                    <a:pt x="25878" y="93384"/>
                  </a:lnTo>
                  <a:lnTo>
                    <a:pt x="27566" y="93946"/>
                  </a:lnTo>
                  <a:lnTo>
                    <a:pt x="28691" y="94790"/>
                  </a:lnTo>
                  <a:lnTo>
                    <a:pt x="29254" y="95634"/>
                  </a:lnTo>
                  <a:lnTo>
                    <a:pt x="29816" y="96759"/>
                  </a:lnTo>
                  <a:lnTo>
                    <a:pt x="30097" y="98165"/>
                  </a:lnTo>
                  <a:lnTo>
                    <a:pt x="30097" y="101540"/>
                  </a:lnTo>
                  <a:lnTo>
                    <a:pt x="30097" y="123480"/>
                  </a:lnTo>
                  <a:lnTo>
                    <a:pt x="30097" y="145701"/>
                  </a:lnTo>
                  <a:lnTo>
                    <a:pt x="30097" y="150764"/>
                  </a:lnTo>
                  <a:lnTo>
                    <a:pt x="30379" y="153014"/>
                  </a:lnTo>
                  <a:lnTo>
                    <a:pt x="30941" y="154701"/>
                  </a:lnTo>
                  <a:lnTo>
                    <a:pt x="31785" y="156389"/>
                  </a:lnTo>
                  <a:lnTo>
                    <a:pt x="32910" y="157796"/>
                  </a:lnTo>
                  <a:lnTo>
                    <a:pt x="34035" y="158921"/>
                  </a:lnTo>
                  <a:lnTo>
                    <a:pt x="35723" y="159764"/>
                  </a:lnTo>
                  <a:lnTo>
                    <a:pt x="37410" y="160046"/>
                  </a:lnTo>
                  <a:lnTo>
                    <a:pt x="39098" y="160327"/>
                  </a:lnTo>
                  <a:lnTo>
                    <a:pt x="41067" y="160046"/>
                  </a:lnTo>
                  <a:lnTo>
                    <a:pt x="42755" y="159764"/>
                  </a:lnTo>
                  <a:lnTo>
                    <a:pt x="44442" y="158921"/>
                  </a:lnTo>
                  <a:lnTo>
                    <a:pt x="45567" y="157796"/>
                  </a:lnTo>
                  <a:lnTo>
                    <a:pt x="46693" y="156389"/>
                  </a:lnTo>
                  <a:lnTo>
                    <a:pt x="47536" y="154701"/>
                  </a:lnTo>
                  <a:lnTo>
                    <a:pt x="48099" y="152733"/>
                  </a:lnTo>
                  <a:lnTo>
                    <a:pt x="48380" y="150482"/>
                  </a:lnTo>
                  <a:lnTo>
                    <a:pt x="48380" y="126011"/>
                  </a:lnTo>
                  <a:lnTo>
                    <a:pt x="48380" y="101540"/>
                  </a:lnTo>
                  <a:lnTo>
                    <a:pt x="48661" y="99853"/>
                  </a:lnTo>
                  <a:lnTo>
                    <a:pt x="49224" y="97884"/>
                  </a:lnTo>
                  <a:lnTo>
                    <a:pt x="50630" y="94227"/>
                  </a:lnTo>
                  <a:lnTo>
                    <a:pt x="52318" y="97884"/>
                  </a:lnTo>
                  <a:lnTo>
                    <a:pt x="52881" y="99853"/>
                  </a:lnTo>
                  <a:lnTo>
                    <a:pt x="53162" y="101822"/>
                  </a:lnTo>
                  <a:lnTo>
                    <a:pt x="53443" y="126011"/>
                  </a:lnTo>
                  <a:lnTo>
                    <a:pt x="53443" y="150482"/>
                  </a:lnTo>
                  <a:lnTo>
                    <a:pt x="53443" y="152733"/>
                  </a:lnTo>
                  <a:lnTo>
                    <a:pt x="54006" y="154701"/>
                  </a:lnTo>
                  <a:lnTo>
                    <a:pt x="54849" y="156108"/>
                  </a:lnTo>
                  <a:lnTo>
                    <a:pt x="55693" y="157514"/>
                  </a:lnTo>
                  <a:lnTo>
                    <a:pt x="57100" y="158639"/>
                  </a:lnTo>
                  <a:lnTo>
                    <a:pt x="58506" y="159483"/>
                  </a:lnTo>
                  <a:lnTo>
                    <a:pt x="60194" y="160046"/>
                  </a:lnTo>
                  <a:lnTo>
                    <a:pt x="62163" y="160327"/>
                  </a:lnTo>
                  <a:lnTo>
                    <a:pt x="63850" y="160327"/>
                  </a:lnTo>
                  <a:lnTo>
                    <a:pt x="65538" y="159764"/>
                  </a:lnTo>
                  <a:lnTo>
                    <a:pt x="67226" y="159202"/>
                  </a:lnTo>
                  <a:lnTo>
                    <a:pt x="68351" y="158077"/>
                  </a:lnTo>
                  <a:lnTo>
                    <a:pt x="69476" y="156952"/>
                  </a:lnTo>
                  <a:lnTo>
                    <a:pt x="70320" y="155264"/>
                  </a:lnTo>
                  <a:lnTo>
                    <a:pt x="70882" y="153576"/>
                  </a:lnTo>
                  <a:lnTo>
                    <a:pt x="71163" y="151607"/>
                  </a:lnTo>
                  <a:lnTo>
                    <a:pt x="71445" y="127137"/>
                  </a:lnTo>
                  <a:lnTo>
                    <a:pt x="71163" y="102384"/>
                  </a:lnTo>
                  <a:lnTo>
                    <a:pt x="70882" y="100978"/>
                  </a:lnTo>
                  <a:lnTo>
                    <a:pt x="69757" y="99853"/>
                  </a:lnTo>
                  <a:lnTo>
                    <a:pt x="68632" y="98728"/>
                  </a:lnTo>
                  <a:lnTo>
                    <a:pt x="67226" y="98165"/>
                  </a:lnTo>
                  <a:lnTo>
                    <a:pt x="63569" y="97040"/>
                  </a:lnTo>
                  <a:lnTo>
                    <a:pt x="60475" y="95915"/>
                  </a:lnTo>
                  <a:lnTo>
                    <a:pt x="57944" y="94227"/>
                  </a:lnTo>
                  <a:lnTo>
                    <a:pt x="55975" y="92258"/>
                  </a:lnTo>
                  <a:lnTo>
                    <a:pt x="54568" y="90008"/>
                  </a:lnTo>
                  <a:lnTo>
                    <a:pt x="53443" y="87195"/>
                  </a:lnTo>
                  <a:lnTo>
                    <a:pt x="52881" y="84101"/>
                  </a:lnTo>
                  <a:lnTo>
                    <a:pt x="52881" y="80164"/>
                  </a:lnTo>
                  <a:lnTo>
                    <a:pt x="52881" y="54568"/>
                  </a:lnTo>
                  <a:lnTo>
                    <a:pt x="52881" y="41910"/>
                  </a:lnTo>
                  <a:lnTo>
                    <a:pt x="52599" y="28971"/>
                  </a:lnTo>
                  <a:lnTo>
                    <a:pt x="52599" y="25315"/>
                  </a:lnTo>
                  <a:lnTo>
                    <a:pt x="52881" y="21377"/>
                  </a:lnTo>
                  <a:lnTo>
                    <a:pt x="53162" y="18002"/>
                  </a:lnTo>
                  <a:lnTo>
                    <a:pt x="54006" y="14345"/>
                  </a:lnTo>
                  <a:lnTo>
                    <a:pt x="55131" y="10970"/>
                  </a:lnTo>
                  <a:lnTo>
                    <a:pt x="56818" y="7595"/>
                  </a:lnTo>
                  <a:lnTo>
                    <a:pt x="58787" y="4501"/>
                  </a:lnTo>
                  <a:lnTo>
                    <a:pt x="61319" y="1688"/>
                  </a:lnTo>
                  <a:lnTo>
                    <a:pt x="61319" y="1125"/>
                  </a:lnTo>
                  <a:lnTo>
                    <a:pt x="6103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6" name="Google Shape;246;p1"/>
            <p:cNvSpPr/>
            <p:nvPr/>
          </p:nvSpPr>
          <p:spPr>
            <a:xfrm>
              <a:off x="4667850" y="1194450"/>
              <a:ext cx="1307950" cy="4022250"/>
            </a:xfrm>
            <a:custGeom>
              <a:rect b="b" l="l" r="r" t="t"/>
              <a:pathLst>
                <a:path extrusionOk="0" h="160890" w="52318">
                  <a:moveTo>
                    <a:pt x="19409" y="0"/>
                  </a:moveTo>
                  <a:lnTo>
                    <a:pt x="1" y="282"/>
                  </a:lnTo>
                  <a:lnTo>
                    <a:pt x="2251" y="2532"/>
                  </a:lnTo>
                  <a:lnTo>
                    <a:pt x="4220" y="4782"/>
                  </a:lnTo>
                  <a:lnTo>
                    <a:pt x="5626" y="7032"/>
                  </a:lnTo>
                  <a:lnTo>
                    <a:pt x="7033" y="9283"/>
                  </a:lnTo>
                  <a:lnTo>
                    <a:pt x="8158" y="11533"/>
                  </a:lnTo>
                  <a:lnTo>
                    <a:pt x="8720" y="14064"/>
                  </a:lnTo>
                  <a:lnTo>
                    <a:pt x="9564" y="16314"/>
                  </a:lnTo>
                  <a:lnTo>
                    <a:pt x="9846" y="18846"/>
                  </a:lnTo>
                  <a:lnTo>
                    <a:pt x="10408" y="23909"/>
                  </a:lnTo>
                  <a:lnTo>
                    <a:pt x="10408" y="28690"/>
                  </a:lnTo>
                  <a:lnTo>
                    <a:pt x="10408" y="38535"/>
                  </a:lnTo>
                  <a:lnTo>
                    <a:pt x="10408" y="68350"/>
                  </a:lnTo>
                  <a:lnTo>
                    <a:pt x="10408" y="71726"/>
                  </a:lnTo>
                  <a:lnTo>
                    <a:pt x="10971" y="73132"/>
                  </a:lnTo>
                  <a:lnTo>
                    <a:pt x="11252" y="73695"/>
                  </a:lnTo>
                  <a:lnTo>
                    <a:pt x="11533" y="74257"/>
                  </a:lnTo>
                  <a:lnTo>
                    <a:pt x="12658" y="75382"/>
                  </a:lnTo>
                  <a:lnTo>
                    <a:pt x="13502" y="76507"/>
                  </a:lnTo>
                  <a:lnTo>
                    <a:pt x="14346" y="77632"/>
                  </a:lnTo>
                  <a:lnTo>
                    <a:pt x="14627" y="79039"/>
                  </a:lnTo>
                  <a:lnTo>
                    <a:pt x="14627" y="81570"/>
                  </a:lnTo>
                  <a:lnTo>
                    <a:pt x="14627" y="84383"/>
                  </a:lnTo>
                  <a:lnTo>
                    <a:pt x="14627" y="147107"/>
                  </a:lnTo>
                  <a:lnTo>
                    <a:pt x="14909" y="150483"/>
                  </a:lnTo>
                  <a:lnTo>
                    <a:pt x="15471" y="153295"/>
                  </a:lnTo>
                  <a:lnTo>
                    <a:pt x="16034" y="155827"/>
                  </a:lnTo>
                  <a:lnTo>
                    <a:pt x="17159" y="157796"/>
                  </a:lnTo>
                  <a:lnTo>
                    <a:pt x="18284" y="159202"/>
                  </a:lnTo>
                  <a:lnTo>
                    <a:pt x="19971" y="160327"/>
                  </a:lnTo>
                  <a:lnTo>
                    <a:pt x="21940" y="160890"/>
                  </a:lnTo>
                  <a:lnTo>
                    <a:pt x="24191" y="160890"/>
                  </a:lnTo>
                  <a:lnTo>
                    <a:pt x="26159" y="160609"/>
                  </a:lnTo>
                  <a:lnTo>
                    <a:pt x="28128" y="160046"/>
                  </a:lnTo>
                  <a:lnTo>
                    <a:pt x="29535" y="158921"/>
                  </a:lnTo>
                  <a:lnTo>
                    <a:pt x="30660" y="157515"/>
                  </a:lnTo>
                  <a:lnTo>
                    <a:pt x="31785" y="155546"/>
                  </a:lnTo>
                  <a:lnTo>
                    <a:pt x="32348" y="153295"/>
                  </a:lnTo>
                  <a:lnTo>
                    <a:pt x="32910" y="150483"/>
                  </a:lnTo>
                  <a:lnTo>
                    <a:pt x="32910" y="147389"/>
                  </a:lnTo>
                  <a:lnTo>
                    <a:pt x="32910" y="23346"/>
                  </a:lnTo>
                  <a:lnTo>
                    <a:pt x="33191" y="19690"/>
                  </a:lnTo>
                  <a:lnTo>
                    <a:pt x="33754" y="16033"/>
                  </a:lnTo>
                  <a:lnTo>
                    <a:pt x="35442" y="16033"/>
                  </a:lnTo>
                  <a:lnTo>
                    <a:pt x="36285" y="18283"/>
                  </a:lnTo>
                  <a:lnTo>
                    <a:pt x="36567" y="19408"/>
                  </a:lnTo>
                  <a:lnTo>
                    <a:pt x="36848" y="20815"/>
                  </a:lnTo>
                  <a:lnTo>
                    <a:pt x="37129" y="25596"/>
                  </a:lnTo>
                  <a:lnTo>
                    <a:pt x="36848" y="30378"/>
                  </a:lnTo>
                  <a:lnTo>
                    <a:pt x="36848" y="52599"/>
                  </a:lnTo>
                  <a:lnTo>
                    <a:pt x="37129" y="75101"/>
                  </a:lnTo>
                  <a:lnTo>
                    <a:pt x="37129" y="77070"/>
                  </a:lnTo>
                  <a:lnTo>
                    <a:pt x="37692" y="78757"/>
                  </a:lnTo>
                  <a:lnTo>
                    <a:pt x="38254" y="80445"/>
                  </a:lnTo>
                  <a:lnTo>
                    <a:pt x="39379" y="81570"/>
                  </a:lnTo>
                  <a:lnTo>
                    <a:pt x="40223" y="82695"/>
                  </a:lnTo>
                  <a:lnTo>
                    <a:pt x="41630" y="83258"/>
                  </a:lnTo>
                  <a:lnTo>
                    <a:pt x="43036" y="83820"/>
                  </a:lnTo>
                  <a:lnTo>
                    <a:pt x="44724" y="83820"/>
                  </a:lnTo>
                  <a:lnTo>
                    <a:pt x="46411" y="83539"/>
                  </a:lnTo>
                  <a:lnTo>
                    <a:pt x="48099" y="83258"/>
                  </a:lnTo>
                  <a:lnTo>
                    <a:pt x="49224" y="82414"/>
                  </a:lnTo>
                  <a:lnTo>
                    <a:pt x="50349" y="81570"/>
                  </a:lnTo>
                  <a:lnTo>
                    <a:pt x="51193" y="80445"/>
                  </a:lnTo>
                  <a:lnTo>
                    <a:pt x="51755" y="79039"/>
                  </a:lnTo>
                  <a:lnTo>
                    <a:pt x="52037" y="77632"/>
                  </a:lnTo>
                  <a:lnTo>
                    <a:pt x="52037" y="75663"/>
                  </a:lnTo>
                  <a:lnTo>
                    <a:pt x="52318" y="46411"/>
                  </a:lnTo>
                  <a:lnTo>
                    <a:pt x="52037" y="16877"/>
                  </a:lnTo>
                  <a:lnTo>
                    <a:pt x="51474" y="13783"/>
                  </a:lnTo>
                  <a:lnTo>
                    <a:pt x="50630" y="10689"/>
                  </a:lnTo>
                  <a:lnTo>
                    <a:pt x="49505" y="8157"/>
                  </a:lnTo>
                  <a:lnTo>
                    <a:pt x="47536" y="5626"/>
                  </a:lnTo>
                  <a:lnTo>
                    <a:pt x="45286" y="3657"/>
                  </a:lnTo>
                  <a:lnTo>
                    <a:pt x="42755" y="1969"/>
                  </a:lnTo>
                  <a:lnTo>
                    <a:pt x="39942" y="1126"/>
                  </a:lnTo>
                  <a:lnTo>
                    <a:pt x="36848" y="563"/>
                  </a:lnTo>
                  <a:lnTo>
                    <a:pt x="28410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7" name="Google Shape;247;p1"/>
            <p:cNvSpPr/>
            <p:nvPr/>
          </p:nvSpPr>
          <p:spPr>
            <a:xfrm>
              <a:off x="5905475" y="1145225"/>
              <a:ext cx="1378250" cy="3748025"/>
            </a:xfrm>
            <a:custGeom>
              <a:rect b="b" l="l" r="r" t="t"/>
              <a:pathLst>
                <a:path extrusionOk="0" h="149921" w="55130">
                  <a:moveTo>
                    <a:pt x="12939" y="0"/>
                  </a:moveTo>
                  <a:lnTo>
                    <a:pt x="0" y="282"/>
                  </a:lnTo>
                  <a:lnTo>
                    <a:pt x="1969" y="1969"/>
                  </a:lnTo>
                  <a:lnTo>
                    <a:pt x="3657" y="3657"/>
                  </a:lnTo>
                  <a:lnTo>
                    <a:pt x="4782" y="5626"/>
                  </a:lnTo>
                  <a:lnTo>
                    <a:pt x="6188" y="7595"/>
                  </a:lnTo>
                  <a:lnTo>
                    <a:pt x="7032" y="9564"/>
                  </a:lnTo>
                  <a:lnTo>
                    <a:pt x="7876" y="11533"/>
                  </a:lnTo>
                  <a:lnTo>
                    <a:pt x="9001" y="15471"/>
                  </a:lnTo>
                  <a:lnTo>
                    <a:pt x="9564" y="19690"/>
                  </a:lnTo>
                  <a:lnTo>
                    <a:pt x="9845" y="24190"/>
                  </a:lnTo>
                  <a:lnTo>
                    <a:pt x="9845" y="32910"/>
                  </a:lnTo>
                  <a:lnTo>
                    <a:pt x="9845" y="95353"/>
                  </a:lnTo>
                  <a:lnTo>
                    <a:pt x="9845" y="135294"/>
                  </a:lnTo>
                  <a:lnTo>
                    <a:pt x="9845" y="140919"/>
                  </a:lnTo>
                  <a:lnTo>
                    <a:pt x="10126" y="142888"/>
                  </a:lnTo>
                  <a:lnTo>
                    <a:pt x="10689" y="144576"/>
                  </a:lnTo>
                  <a:lnTo>
                    <a:pt x="11532" y="146264"/>
                  </a:lnTo>
                  <a:lnTo>
                    <a:pt x="12376" y="147670"/>
                  </a:lnTo>
                  <a:lnTo>
                    <a:pt x="13783" y="148514"/>
                  </a:lnTo>
                  <a:lnTo>
                    <a:pt x="15189" y="149358"/>
                  </a:lnTo>
                  <a:lnTo>
                    <a:pt x="16595" y="149920"/>
                  </a:lnTo>
                  <a:lnTo>
                    <a:pt x="20252" y="149920"/>
                  </a:lnTo>
                  <a:lnTo>
                    <a:pt x="21940" y="149358"/>
                  </a:lnTo>
                  <a:lnTo>
                    <a:pt x="23346" y="148514"/>
                  </a:lnTo>
                  <a:lnTo>
                    <a:pt x="24471" y="147670"/>
                  </a:lnTo>
                  <a:lnTo>
                    <a:pt x="25315" y="146264"/>
                  </a:lnTo>
                  <a:lnTo>
                    <a:pt x="26159" y="144857"/>
                  </a:lnTo>
                  <a:lnTo>
                    <a:pt x="26721" y="142888"/>
                  </a:lnTo>
                  <a:lnTo>
                    <a:pt x="27003" y="140919"/>
                  </a:lnTo>
                  <a:lnTo>
                    <a:pt x="27003" y="135294"/>
                  </a:lnTo>
                  <a:lnTo>
                    <a:pt x="27003" y="93103"/>
                  </a:lnTo>
                  <a:lnTo>
                    <a:pt x="27284" y="90852"/>
                  </a:lnTo>
                  <a:lnTo>
                    <a:pt x="27284" y="90009"/>
                  </a:lnTo>
                  <a:lnTo>
                    <a:pt x="27565" y="89165"/>
                  </a:lnTo>
                  <a:lnTo>
                    <a:pt x="28128" y="88321"/>
                  </a:lnTo>
                  <a:lnTo>
                    <a:pt x="28972" y="87758"/>
                  </a:lnTo>
                  <a:lnTo>
                    <a:pt x="30097" y="87477"/>
                  </a:lnTo>
                  <a:lnTo>
                    <a:pt x="31222" y="87477"/>
                  </a:lnTo>
                  <a:lnTo>
                    <a:pt x="32909" y="87196"/>
                  </a:lnTo>
                  <a:lnTo>
                    <a:pt x="34316" y="86633"/>
                  </a:lnTo>
                  <a:lnTo>
                    <a:pt x="35160" y="86071"/>
                  </a:lnTo>
                  <a:lnTo>
                    <a:pt x="36003" y="85227"/>
                  </a:lnTo>
                  <a:lnTo>
                    <a:pt x="36285" y="84102"/>
                  </a:lnTo>
                  <a:lnTo>
                    <a:pt x="36566" y="82977"/>
                  </a:lnTo>
                  <a:lnTo>
                    <a:pt x="36566" y="81570"/>
                  </a:lnTo>
                  <a:lnTo>
                    <a:pt x="36285" y="79883"/>
                  </a:lnTo>
                  <a:lnTo>
                    <a:pt x="33191" y="61318"/>
                  </a:lnTo>
                  <a:lnTo>
                    <a:pt x="29534" y="39942"/>
                  </a:lnTo>
                  <a:lnTo>
                    <a:pt x="30940" y="39660"/>
                  </a:lnTo>
                  <a:lnTo>
                    <a:pt x="33191" y="45005"/>
                  </a:lnTo>
                  <a:lnTo>
                    <a:pt x="41348" y="67225"/>
                  </a:lnTo>
                  <a:lnTo>
                    <a:pt x="42191" y="68632"/>
                  </a:lnTo>
                  <a:lnTo>
                    <a:pt x="42754" y="70038"/>
                  </a:lnTo>
                  <a:lnTo>
                    <a:pt x="43879" y="71163"/>
                  </a:lnTo>
                  <a:lnTo>
                    <a:pt x="45004" y="72007"/>
                  </a:lnTo>
                  <a:lnTo>
                    <a:pt x="46129" y="72569"/>
                  </a:lnTo>
                  <a:lnTo>
                    <a:pt x="47536" y="72851"/>
                  </a:lnTo>
                  <a:lnTo>
                    <a:pt x="48942" y="72569"/>
                  </a:lnTo>
                  <a:lnTo>
                    <a:pt x="50630" y="72288"/>
                  </a:lnTo>
                  <a:lnTo>
                    <a:pt x="52317" y="71444"/>
                  </a:lnTo>
                  <a:lnTo>
                    <a:pt x="53442" y="70601"/>
                  </a:lnTo>
                  <a:lnTo>
                    <a:pt x="54286" y="69475"/>
                  </a:lnTo>
                  <a:lnTo>
                    <a:pt x="54849" y="68350"/>
                  </a:lnTo>
                  <a:lnTo>
                    <a:pt x="55130" y="66944"/>
                  </a:lnTo>
                  <a:lnTo>
                    <a:pt x="55130" y="65538"/>
                  </a:lnTo>
                  <a:lnTo>
                    <a:pt x="54849" y="64131"/>
                  </a:lnTo>
                  <a:lnTo>
                    <a:pt x="54567" y="62444"/>
                  </a:lnTo>
                  <a:lnTo>
                    <a:pt x="45285" y="36566"/>
                  </a:lnTo>
                  <a:lnTo>
                    <a:pt x="35722" y="10689"/>
                  </a:lnTo>
                  <a:lnTo>
                    <a:pt x="35160" y="9001"/>
                  </a:lnTo>
                  <a:lnTo>
                    <a:pt x="34034" y="7032"/>
                  </a:lnTo>
                  <a:lnTo>
                    <a:pt x="32909" y="5345"/>
                  </a:lnTo>
                  <a:lnTo>
                    <a:pt x="31784" y="3938"/>
                  </a:lnTo>
                  <a:lnTo>
                    <a:pt x="30378" y="2532"/>
                  </a:lnTo>
                  <a:lnTo>
                    <a:pt x="28690" y="1407"/>
                  </a:lnTo>
                  <a:lnTo>
                    <a:pt x="27003" y="844"/>
                  </a:lnTo>
                  <a:lnTo>
                    <a:pt x="25034" y="282"/>
                  </a:lnTo>
                  <a:lnTo>
                    <a:pt x="19127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8" name="Google Shape;248;p1"/>
            <p:cNvSpPr/>
            <p:nvPr/>
          </p:nvSpPr>
          <p:spPr>
            <a:xfrm>
              <a:off x="336250" y="1131150"/>
              <a:ext cx="1350125" cy="3783175"/>
            </a:xfrm>
            <a:custGeom>
              <a:rect b="b" l="l" r="r" t="t"/>
              <a:pathLst>
                <a:path extrusionOk="0" h="151327" w="54005">
                  <a:moveTo>
                    <a:pt x="20252" y="1"/>
                  </a:moveTo>
                  <a:lnTo>
                    <a:pt x="18002" y="282"/>
                  </a:lnTo>
                  <a:lnTo>
                    <a:pt x="15470" y="563"/>
                  </a:lnTo>
                  <a:lnTo>
                    <a:pt x="13501" y="845"/>
                  </a:lnTo>
                  <a:lnTo>
                    <a:pt x="11532" y="1407"/>
                  </a:lnTo>
                  <a:lnTo>
                    <a:pt x="9563" y="2251"/>
                  </a:lnTo>
                  <a:lnTo>
                    <a:pt x="7876" y="3095"/>
                  </a:lnTo>
                  <a:lnTo>
                    <a:pt x="6469" y="4220"/>
                  </a:lnTo>
                  <a:lnTo>
                    <a:pt x="5063" y="5345"/>
                  </a:lnTo>
                  <a:lnTo>
                    <a:pt x="3938" y="6752"/>
                  </a:lnTo>
                  <a:lnTo>
                    <a:pt x="2813" y="8158"/>
                  </a:lnTo>
                  <a:lnTo>
                    <a:pt x="1969" y="9846"/>
                  </a:lnTo>
                  <a:lnTo>
                    <a:pt x="1406" y="11815"/>
                  </a:lnTo>
                  <a:lnTo>
                    <a:pt x="844" y="13783"/>
                  </a:lnTo>
                  <a:lnTo>
                    <a:pt x="281" y="16034"/>
                  </a:lnTo>
                  <a:lnTo>
                    <a:pt x="0" y="18284"/>
                  </a:lnTo>
                  <a:lnTo>
                    <a:pt x="0" y="20815"/>
                  </a:lnTo>
                  <a:lnTo>
                    <a:pt x="0" y="68351"/>
                  </a:lnTo>
                  <a:lnTo>
                    <a:pt x="0" y="71726"/>
                  </a:lnTo>
                  <a:lnTo>
                    <a:pt x="281" y="73132"/>
                  </a:lnTo>
                  <a:lnTo>
                    <a:pt x="844" y="74258"/>
                  </a:lnTo>
                  <a:lnTo>
                    <a:pt x="2531" y="75945"/>
                  </a:lnTo>
                  <a:lnTo>
                    <a:pt x="4219" y="77352"/>
                  </a:lnTo>
                  <a:lnTo>
                    <a:pt x="5907" y="78477"/>
                  </a:lnTo>
                  <a:lnTo>
                    <a:pt x="6751" y="78758"/>
                  </a:lnTo>
                  <a:lnTo>
                    <a:pt x="7594" y="78758"/>
                  </a:lnTo>
                  <a:lnTo>
                    <a:pt x="8438" y="78477"/>
                  </a:lnTo>
                  <a:lnTo>
                    <a:pt x="9282" y="78195"/>
                  </a:lnTo>
                  <a:lnTo>
                    <a:pt x="10970" y="76789"/>
                  </a:lnTo>
                  <a:lnTo>
                    <a:pt x="12657" y="75101"/>
                  </a:lnTo>
                  <a:lnTo>
                    <a:pt x="13782" y="73414"/>
                  </a:lnTo>
                  <a:lnTo>
                    <a:pt x="14345" y="72007"/>
                  </a:lnTo>
                  <a:lnTo>
                    <a:pt x="14345" y="70320"/>
                  </a:lnTo>
                  <a:lnTo>
                    <a:pt x="14345" y="66663"/>
                  </a:lnTo>
                  <a:lnTo>
                    <a:pt x="14345" y="22503"/>
                  </a:lnTo>
                  <a:lnTo>
                    <a:pt x="14626" y="20534"/>
                  </a:lnTo>
                  <a:lnTo>
                    <a:pt x="14908" y="18846"/>
                  </a:lnTo>
                  <a:lnTo>
                    <a:pt x="15470" y="15471"/>
                  </a:lnTo>
                  <a:lnTo>
                    <a:pt x="18002" y="15752"/>
                  </a:lnTo>
                  <a:lnTo>
                    <a:pt x="18283" y="19971"/>
                  </a:lnTo>
                  <a:lnTo>
                    <a:pt x="18283" y="24191"/>
                  </a:lnTo>
                  <a:lnTo>
                    <a:pt x="18564" y="140920"/>
                  </a:lnTo>
                  <a:lnTo>
                    <a:pt x="18564" y="143451"/>
                  </a:lnTo>
                  <a:lnTo>
                    <a:pt x="19127" y="145420"/>
                  </a:lnTo>
                  <a:lnTo>
                    <a:pt x="19689" y="147108"/>
                  </a:lnTo>
                  <a:lnTo>
                    <a:pt x="20814" y="148796"/>
                  </a:lnTo>
                  <a:lnTo>
                    <a:pt x="21939" y="149921"/>
                  </a:lnTo>
                  <a:lnTo>
                    <a:pt x="23346" y="150764"/>
                  </a:lnTo>
                  <a:lnTo>
                    <a:pt x="25033" y="151046"/>
                  </a:lnTo>
                  <a:lnTo>
                    <a:pt x="27002" y="151327"/>
                  </a:lnTo>
                  <a:lnTo>
                    <a:pt x="28971" y="151046"/>
                  </a:lnTo>
                  <a:lnTo>
                    <a:pt x="30378" y="150764"/>
                  </a:lnTo>
                  <a:lnTo>
                    <a:pt x="32065" y="149921"/>
                  </a:lnTo>
                  <a:lnTo>
                    <a:pt x="33190" y="148514"/>
                  </a:lnTo>
                  <a:lnTo>
                    <a:pt x="34034" y="147108"/>
                  </a:lnTo>
                  <a:lnTo>
                    <a:pt x="34878" y="145420"/>
                  </a:lnTo>
                  <a:lnTo>
                    <a:pt x="35159" y="143451"/>
                  </a:lnTo>
                  <a:lnTo>
                    <a:pt x="35441" y="140920"/>
                  </a:lnTo>
                  <a:lnTo>
                    <a:pt x="35441" y="115886"/>
                  </a:lnTo>
                  <a:lnTo>
                    <a:pt x="35441" y="91134"/>
                  </a:lnTo>
                  <a:lnTo>
                    <a:pt x="35159" y="89446"/>
                  </a:lnTo>
                  <a:lnTo>
                    <a:pt x="34878" y="87759"/>
                  </a:lnTo>
                  <a:lnTo>
                    <a:pt x="34315" y="86352"/>
                  </a:lnTo>
                  <a:lnTo>
                    <a:pt x="33190" y="84946"/>
                  </a:lnTo>
                  <a:lnTo>
                    <a:pt x="30659" y="82415"/>
                  </a:lnTo>
                  <a:lnTo>
                    <a:pt x="28409" y="79883"/>
                  </a:lnTo>
                  <a:lnTo>
                    <a:pt x="27002" y="77633"/>
                  </a:lnTo>
                  <a:lnTo>
                    <a:pt x="26159" y="75664"/>
                  </a:lnTo>
                  <a:lnTo>
                    <a:pt x="25877" y="73414"/>
                  </a:lnTo>
                  <a:lnTo>
                    <a:pt x="26159" y="70882"/>
                  </a:lnTo>
                  <a:lnTo>
                    <a:pt x="27002" y="68070"/>
                  </a:lnTo>
                  <a:lnTo>
                    <a:pt x="28409" y="64413"/>
                  </a:lnTo>
                  <a:lnTo>
                    <a:pt x="31503" y="56537"/>
                  </a:lnTo>
                  <a:lnTo>
                    <a:pt x="34315" y="48380"/>
                  </a:lnTo>
                  <a:lnTo>
                    <a:pt x="39660" y="32066"/>
                  </a:lnTo>
                  <a:lnTo>
                    <a:pt x="42472" y="23909"/>
                  </a:lnTo>
                  <a:lnTo>
                    <a:pt x="45848" y="16034"/>
                  </a:lnTo>
                  <a:lnTo>
                    <a:pt x="49504" y="8439"/>
                  </a:lnTo>
                  <a:lnTo>
                    <a:pt x="51754" y="4501"/>
                  </a:lnTo>
                  <a:lnTo>
                    <a:pt x="54005" y="845"/>
                  </a:lnTo>
                  <a:lnTo>
                    <a:pt x="53161" y="563"/>
                  </a:lnTo>
                  <a:lnTo>
                    <a:pt x="52317" y="282"/>
                  </a:lnTo>
                  <a:lnTo>
                    <a:pt x="20252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49" name="Google Shape;249;p1"/>
            <p:cNvSpPr/>
            <p:nvPr/>
          </p:nvSpPr>
          <p:spPr>
            <a:xfrm>
              <a:off x="4456900" y="3486850"/>
              <a:ext cx="443050" cy="1729850"/>
            </a:xfrm>
            <a:custGeom>
              <a:rect b="b" l="l" r="r" t="t"/>
              <a:pathLst>
                <a:path extrusionOk="0" h="69194" w="17722">
                  <a:moveTo>
                    <a:pt x="17721" y="0"/>
                  </a:moveTo>
                  <a:lnTo>
                    <a:pt x="10970" y="3375"/>
                  </a:lnTo>
                  <a:lnTo>
                    <a:pt x="7876" y="4782"/>
                  </a:lnTo>
                  <a:lnTo>
                    <a:pt x="4501" y="5626"/>
                  </a:lnTo>
                  <a:lnTo>
                    <a:pt x="2251" y="6469"/>
                  </a:lnTo>
                  <a:lnTo>
                    <a:pt x="1688" y="7032"/>
                  </a:lnTo>
                  <a:lnTo>
                    <a:pt x="845" y="7595"/>
                  </a:lnTo>
                  <a:lnTo>
                    <a:pt x="563" y="8157"/>
                  </a:lnTo>
                  <a:lnTo>
                    <a:pt x="282" y="9001"/>
                  </a:lnTo>
                  <a:lnTo>
                    <a:pt x="1" y="11251"/>
                  </a:lnTo>
                  <a:lnTo>
                    <a:pt x="1" y="35160"/>
                  </a:lnTo>
                  <a:lnTo>
                    <a:pt x="1" y="59068"/>
                  </a:lnTo>
                  <a:lnTo>
                    <a:pt x="282" y="61318"/>
                  </a:lnTo>
                  <a:lnTo>
                    <a:pt x="845" y="63287"/>
                  </a:lnTo>
                  <a:lnTo>
                    <a:pt x="1688" y="65256"/>
                  </a:lnTo>
                  <a:lnTo>
                    <a:pt x="2813" y="66662"/>
                  </a:lnTo>
                  <a:lnTo>
                    <a:pt x="3939" y="67787"/>
                  </a:lnTo>
                  <a:lnTo>
                    <a:pt x="5626" y="68631"/>
                  </a:lnTo>
                  <a:lnTo>
                    <a:pt x="7314" y="69194"/>
                  </a:lnTo>
                  <a:lnTo>
                    <a:pt x="9283" y="69194"/>
                  </a:lnTo>
                  <a:lnTo>
                    <a:pt x="11252" y="68913"/>
                  </a:lnTo>
                  <a:lnTo>
                    <a:pt x="12939" y="68350"/>
                  </a:lnTo>
                  <a:lnTo>
                    <a:pt x="14346" y="67506"/>
                  </a:lnTo>
                  <a:lnTo>
                    <a:pt x="15471" y="66381"/>
                  </a:lnTo>
                  <a:lnTo>
                    <a:pt x="16315" y="64975"/>
                  </a:lnTo>
                  <a:lnTo>
                    <a:pt x="17158" y="63006"/>
                  </a:lnTo>
                  <a:lnTo>
                    <a:pt x="17721" y="61037"/>
                  </a:lnTo>
                  <a:lnTo>
                    <a:pt x="17721" y="58787"/>
                  </a:lnTo>
                  <a:lnTo>
                    <a:pt x="17721" y="34597"/>
                  </a:lnTo>
                  <a:lnTo>
                    <a:pt x="17721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0" name="Google Shape;250;p1"/>
            <p:cNvSpPr/>
            <p:nvPr/>
          </p:nvSpPr>
          <p:spPr>
            <a:xfrm>
              <a:off x="3261500" y="238125"/>
              <a:ext cx="843850" cy="836800"/>
            </a:xfrm>
            <a:custGeom>
              <a:rect b="b" l="l" r="r" t="t"/>
              <a:pathLst>
                <a:path extrusionOk="0" h="33472" w="33754">
                  <a:moveTo>
                    <a:pt x="15470" y="0"/>
                  </a:moveTo>
                  <a:lnTo>
                    <a:pt x="13783" y="281"/>
                  </a:lnTo>
                  <a:lnTo>
                    <a:pt x="12095" y="563"/>
                  </a:lnTo>
                  <a:lnTo>
                    <a:pt x="10407" y="1125"/>
                  </a:lnTo>
                  <a:lnTo>
                    <a:pt x="7595" y="2813"/>
                  </a:lnTo>
                  <a:lnTo>
                    <a:pt x="5063" y="4782"/>
                  </a:lnTo>
                  <a:lnTo>
                    <a:pt x="2813" y="7313"/>
                  </a:lnTo>
                  <a:lnTo>
                    <a:pt x="1406" y="10407"/>
                  </a:lnTo>
                  <a:lnTo>
                    <a:pt x="844" y="11814"/>
                  </a:lnTo>
                  <a:lnTo>
                    <a:pt x="281" y="13501"/>
                  </a:lnTo>
                  <a:lnTo>
                    <a:pt x="0" y="15189"/>
                  </a:lnTo>
                  <a:lnTo>
                    <a:pt x="0" y="16877"/>
                  </a:lnTo>
                  <a:lnTo>
                    <a:pt x="0" y="18564"/>
                  </a:lnTo>
                  <a:lnTo>
                    <a:pt x="281" y="20252"/>
                  </a:lnTo>
                  <a:lnTo>
                    <a:pt x="1406" y="23346"/>
                  </a:lnTo>
                  <a:lnTo>
                    <a:pt x="2813" y="26159"/>
                  </a:lnTo>
                  <a:lnTo>
                    <a:pt x="5063" y="28690"/>
                  </a:lnTo>
                  <a:lnTo>
                    <a:pt x="7595" y="30659"/>
                  </a:lnTo>
                  <a:lnTo>
                    <a:pt x="10407" y="32347"/>
                  </a:lnTo>
                  <a:lnTo>
                    <a:pt x="13501" y="33190"/>
                  </a:lnTo>
                  <a:lnTo>
                    <a:pt x="15189" y="33472"/>
                  </a:lnTo>
                  <a:lnTo>
                    <a:pt x="18564" y="33472"/>
                  </a:lnTo>
                  <a:lnTo>
                    <a:pt x="20252" y="33190"/>
                  </a:lnTo>
                  <a:lnTo>
                    <a:pt x="23346" y="32347"/>
                  </a:lnTo>
                  <a:lnTo>
                    <a:pt x="26159" y="30659"/>
                  </a:lnTo>
                  <a:lnTo>
                    <a:pt x="28690" y="28690"/>
                  </a:lnTo>
                  <a:lnTo>
                    <a:pt x="30940" y="26159"/>
                  </a:lnTo>
                  <a:lnTo>
                    <a:pt x="32347" y="23346"/>
                  </a:lnTo>
                  <a:lnTo>
                    <a:pt x="33472" y="20252"/>
                  </a:lnTo>
                  <a:lnTo>
                    <a:pt x="33753" y="18564"/>
                  </a:lnTo>
                  <a:lnTo>
                    <a:pt x="33753" y="16877"/>
                  </a:lnTo>
                  <a:lnTo>
                    <a:pt x="33753" y="15189"/>
                  </a:lnTo>
                  <a:lnTo>
                    <a:pt x="33472" y="13501"/>
                  </a:lnTo>
                  <a:lnTo>
                    <a:pt x="32628" y="10407"/>
                  </a:lnTo>
                  <a:lnTo>
                    <a:pt x="30940" y="7594"/>
                  </a:lnTo>
                  <a:lnTo>
                    <a:pt x="28971" y="5063"/>
                  </a:lnTo>
                  <a:lnTo>
                    <a:pt x="26440" y="3094"/>
                  </a:lnTo>
                  <a:lnTo>
                    <a:pt x="23627" y="1406"/>
                  </a:lnTo>
                  <a:lnTo>
                    <a:pt x="20533" y="281"/>
                  </a:lnTo>
                  <a:lnTo>
                    <a:pt x="18845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1" name="Google Shape;251;p1"/>
            <p:cNvSpPr/>
            <p:nvPr/>
          </p:nvSpPr>
          <p:spPr>
            <a:xfrm>
              <a:off x="1341800" y="3247750"/>
              <a:ext cx="400825" cy="1666575"/>
            </a:xfrm>
            <a:custGeom>
              <a:rect b="b" l="l" r="r" t="t"/>
              <a:pathLst>
                <a:path extrusionOk="0" h="66663" w="16033">
                  <a:moveTo>
                    <a:pt x="3938" y="1"/>
                  </a:moveTo>
                  <a:lnTo>
                    <a:pt x="1688" y="2532"/>
                  </a:lnTo>
                  <a:lnTo>
                    <a:pt x="563" y="3939"/>
                  </a:lnTo>
                  <a:lnTo>
                    <a:pt x="281" y="4501"/>
                  </a:lnTo>
                  <a:lnTo>
                    <a:pt x="281" y="5064"/>
                  </a:lnTo>
                  <a:lnTo>
                    <a:pt x="0" y="31785"/>
                  </a:lnTo>
                  <a:lnTo>
                    <a:pt x="281" y="58506"/>
                  </a:lnTo>
                  <a:lnTo>
                    <a:pt x="281" y="60194"/>
                  </a:lnTo>
                  <a:lnTo>
                    <a:pt x="844" y="61881"/>
                  </a:lnTo>
                  <a:lnTo>
                    <a:pt x="1688" y="63288"/>
                  </a:lnTo>
                  <a:lnTo>
                    <a:pt x="2813" y="64694"/>
                  </a:lnTo>
                  <a:lnTo>
                    <a:pt x="4219" y="65538"/>
                  </a:lnTo>
                  <a:lnTo>
                    <a:pt x="5626" y="66100"/>
                  </a:lnTo>
                  <a:lnTo>
                    <a:pt x="7313" y="66663"/>
                  </a:lnTo>
                  <a:lnTo>
                    <a:pt x="9001" y="66663"/>
                  </a:lnTo>
                  <a:lnTo>
                    <a:pt x="10689" y="66382"/>
                  </a:lnTo>
                  <a:lnTo>
                    <a:pt x="12376" y="65819"/>
                  </a:lnTo>
                  <a:lnTo>
                    <a:pt x="13501" y="64975"/>
                  </a:lnTo>
                  <a:lnTo>
                    <a:pt x="14345" y="64132"/>
                  </a:lnTo>
                  <a:lnTo>
                    <a:pt x="15189" y="63006"/>
                  </a:lnTo>
                  <a:lnTo>
                    <a:pt x="15470" y="61600"/>
                  </a:lnTo>
                  <a:lnTo>
                    <a:pt x="15752" y="59912"/>
                  </a:lnTo>
                  <a:lnTo>
                    <a:pt x="16033" y="58225"/>
                  </a:lnTo>
                  <a:lnTo>
                    <a:pt x="15752" y="41911"/>
                  </a:lnTo>
                  <a:lnTo>
                    <a:pt x="16033" y="25597"/>
                  </a:lnTo>
                  <a:lnTo>
                    <a:pt x="15752" y="22503"/>
                  </a:lnTo>
                  <a:lnTo>
                    <a:pt x="15752" y="20815"/>
                  </a:lnTo>
                  <a:lnTo>
                    <a:pt x="15189" y="19409"/>
                  </a:lnTo>
                  <a:lnTo>
                    <a:pt x="14626" y="18284"/>
                  </a:lnTo>
                  <a:lnTo>
                    <a:pt x="13501" y="16877"/>
                  </a:lnTo>
                  <a:lnTo>
                    <a:pt x="12095" y="16033"/>
                  </a:lnTo>
                  <a:lnTo>
                    <a:pt x="10407" y="14908"/>
                  </a:lnTo>
                  <a:lnTo>
                    <a:pt x="9564" y="14346"/>
                  </a:lnTo>
                  <a:lnTo>
                    <a:pt x="8720" y="13502"/>
                  </a:lnTo>
                  <a:lnTo>
                    <a:pt x="7595" y="11533"/>
                  </a:lnTo>
                  <a:lnTo>
                    <a:pt x="5626" y="6189"/>
                  </a:lnTo>
                  <a:lnTo>
                    <a:pt x="5626" y="5064"/>
                  </a:lnTo>
                  <a:lnTo>
                    <a:pt x="5626" y="3939"/>
                  </a:lnTo>
                  <a:lnTo>
                    <a:pt x="5907" y="1407"/>
                  </a:lnTo>
                  <a:lnTo>
                    <a:pt x="3938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2" name="Google Shape;252;p1"/>
            <p:cNvSpPr/>
            <p:nvPr/>
          </p:nvSpPr>
          <p:spPr>
            <a:xfrm>
              <a:off x="5666375" y="3423550"/>
              <a:ext cx="365700" cy="1469700"/>
            </a:xfrm>
            <a:custGeom>
              <a:rect b="b" l="l" r="r" t="t"/>
              <a:pathLst>
                <a:path extrusionOk="0" h="58788" w="14628">
                  <a:moveTo>
                    <a:pt x="14065" y="1"/>
                  </a:moveTo>
                  <a:lnTo>
                    <a:pt x="9564" y="1126"/>
                  </a:lnTo>
                  <a:lnTo>
                    <a:pt x="7314" y="1688"/>
                  </a:lnTo>
                  <a:lnTo>
                    <a:pt x="3939" y="1688"/>
                  </a:lnTo>
                  <a:lnTo>
                    <a:pt x="2532" y="2251"/>
                  </a:lnTo>
                  <a:lnTo>
                    <a:pt x="1689" y="2532"/>
                  </a:lnTo>
                  <a:lnTo>
                    <a:pt x="1126" y="3376"/>
                  </a:lnTo>
                  <a:lnTo>
                    <a:pt x="563" y="4220"/>
                  </a:lnTo>
                  <a:lnTo>
                    <a:pt x="282" y="5064"/>
                  </a:lnTo>
                  <a:lnTo>
                    <a:pt x="1" y="7595"/>
                  </a:lnTo>
                  <a:lnTo>
                    <a:pt x="1" y="51755"/>
                  </a:lnTo>
                  <a:lnTo>
                    <a:pt x="282" y="54287"/>
                  </a:lnTo>
                  <a:lnTo>
                    <a:pt x="282" y="55131"/>
                  </a:lnTo>
                  <a:lnTo>
                    <a:pt x="845" y="56256"/>
                  </a:lnTo>
                  <a:lnTo>
                    <a:pt x="1407" y="57100"/>
                  </a:lnTo>
                  <a:lnTo>
                    <a:pt x="2251" y="57662"/>
                  </a:lnTo>
                  <a:lnTo>
                    <a:pt x="3095" y="58225"/>
                  </a:lnTo>
                  <a:lnTo>
                    <a:pt x="4501" y="58506"/>
                  </a:lnTo>
                  <a:lnTo>
                    <a:pt x="5908" y="58787"/>
                  </a:lnTo>
                  <a:lnTo>
                    <a:pt x="8439" y="58787"/>
                  </a:lnTo>
                  <a:lnTo>
                    <a:pt x="9564" y="58225"/>
                  </a:lnTo>
                  <a:lnTo>
                    <a:pt x="10689" y="57662"/>
                  </a:lnTo>
                  <a:lnTo>
                    <a:pt x="11814" y="56818"/>
                  </a:lnTo>
                  <a:lnTo>
                    <a:pt x="12658" y="55974"/>
                  </a:lnTo>
                  <a:lnTo>
                    <a:pt x="13502" y="54568"/>
                  </a:lnTo>
                  <a:lnTo>
                    <a:pt x="14065" y="53162"/>
                  </a:lnTo>
                  <a:lnTo>
                    <a:pt x="14346" y="51474"/>
                  </a:lnTo>
                  <a:lnTo>
                    <a:pt x="14627" y="48099"/>
                  </a:lnTo>
                  <a:lnTo>
                    <a:pt x="14627" y="5626"/>
                  </a:lnTo>
                  <a:lnTo>
                    <a:pt x="14627" y="3095"/>
                  </a:lnTo>
                  <a:lnTo>
                    <a:pt x="14065" y="1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3" name="Google Shape;253;p1"/>
            <p:cNvSpPr/>
            <p:nvPr/>
          </p:nvSpPr>
          <p:spPr>
            <a:xfrm>
              <a:off x="4576450" y="238125"/>
              <a:ext cx="794625" cy="801650"/>
            </a:xfrm>
            <a:custGeom>
              <a:rect b="b" l="l" r="r" t="t"/>
              <a:pathLst>
                <a:path extrusionOk="0" h="32066" w="31785">
                  <a:moveTo>
                    <a:pt x="16033" y="0"/>
                  </a:moveTo>
                  <a:lnTo>
                    <a:pt x="12658" y="281"/>
                  </a:lnTo>
                  <a:lnTo>
                    <a:pt x="9845" y="1125"/>
                  </a:lnTo>
                  <a:lnTo>
                    <a:pt x="7032" y="2531"/>
                  </a:lnTo>
                  <a:lnTo>
                    <a:pt x="4782" y="4500"/>
                  </a:lnTo>
                  <a:lnTo>
                    <a:pt x="2813" y="6751"/>
                  </a:lnTo>
                  <a:lnTo>
                    <a:pt x="1407" y="9282"/>
                  </a:lnTo>
                  <a:lnTo>
                    <a:pt x="282" y="12376"/>
                  </a:lnTo>
                  <a:lnTo>
                    <a:pt x="0" y="15470"/>
                  </a:lnTo>
                  <a:lnTo>
                    <a:pt x="0" y="18845"/>
                  </a:lnTo>
                  <a:lnTo>
                    <a:pt x="844" y="21658"/>
                  </a:lnTo>
                  <a:lnTo>
                    <a:pt x="2251" y="24471"/>
                  </a:lnTo>
                  <a:lnTo>
                    <a:pt x="4220" y="27002"/>
                  </a:lnTo>
                  <a:lnTo>
                    <a:pt x="6470" y="28971"/>
                  </a:lnTo>
                  <a:lnTo>
                    <a:pt x="9282" y="30659"/>
                  </a:lnTo>
                  <a:lnTo>
                    <a:pt x="12095" y="31503"/>
                  </a:lnTo>
                  <a:lnTo>
                    <a:pt x="15470" y="32065"/>
                  </a:lnTo>
                  <a:lnTo>
                    <a:pt x="18846" y="31784"/>
                  </a:lnTo>
                  <a:lnTo>
                    <a:pt x="21659" y="30940"/>
                  </a:lnTo>
                  <a:lnTo>
                    <a:pt x="24471" y="29534"/>
                  </a:lnTo>
                  <a:lnTo>
                    <a:pt x="27003" y="27565"/>
                  </a:lnTo>
                  <a:lnTo>
                    <a:pt x="28972" y="25033"/>
                  </a:lnTo>
                  <a:lnTo>
                    <a:pt x="30378" y="22502"/>
                  </a:lnTo>
                  <a:lnTo>
                    <a:pt x="31503" y="19408"/>
                  </a:lnTo>
                  <a:lnTo>
                    <a:pt x="31784" y="16314"/>
                  </a:lnTo>
                  <a:lnTo>
                    <a:pt x="31503" y="12939"/>
                  </a:lnTo>
                  <a:lnTo>
                    <a:pt x="30659" y="9845"/>
                  </a:lnTo>
                  <a:lnTo>
                    <a:pt x="29253" y="7313"/>
                  </a:lnTo>
                  <a:lnTo>
                    <a:pt x="27284" y="4782"/>
                  </a:lnTo>
                  <a:lnTo>
                    <a:pt x="25034" y="2813"/>
                  </a:lnTo>
                  <a:lnTo>
                    <a:pt x="22221" y="1406"/>
                  </a:lnTo>
                  <a:lnTo>
                    <a:pt x="19127" y="281"/>
                  </a:lnTo>
                  <a:lnTo>
                    <a:pt x="16033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4" name="Google Shape;254;p1"/>
            <p:cNvSpPr/>
            <p:nvPr/>
          </p:nvSpPr>
          <p:spPr>
            <a:xfrm>
              <a:off x="1995750" y="238125"/>
              <a:ext cx="801650" cy="794625"/>
            </a:xfrm>
            <a:custGeom>
              <a:rect b="b" l="l" r="r" t="t"/>
              <a:pathLst>
                <a:path extrusionOk="0" h="31785" w="32066">
                  <a:moveTo>
                    <a:pt x="17158" y="0"/>
                  </a:moveTo>
                  <a:lnTo>
                    <a:pt x="13783" y="281"/>
                  </a:lnTo>
                  <a:lnTo>
                    <a:pt x="10970" y="844"/>
                  </a:lnTo>
                  <a:lnTo>
                    <a:pt x="8158" y="2250"/>
                  </a:lnTo>
                  <a:lnTo>
                    <a:pt x="5626" y="3938"/>
                  </a:lnTo>
                  <a:lnTo>
                    <a:pt x="3376" y="6188"/>
                  </a:lnTo>
                  <a:lnTo>
                    <a:pt x="1688" y="9001"/>
                  </a:lnTo>
                  <a:lnTo>
                    <a:pt x="563" y="11814"/>
                  </a:lnTo>
                  <a:lnTo>
                    <a:pt x="282" y="15189"/>
                  </a:lnTo>
                  <a:lnTo>
                    <a:pt x="1" y="16595"/>
                  </a:lnTo>
                  <a:lnTo>
                    <a:pt x="282" y="18283"/>
                  </a:lnTo>
                  <a:lnTo>
                    <a:pt x="1126" y="21377"/>
                  </a:lnTo>
                  <a:lnTo>
                    <a:pt x="2532" y="23908"/>
                  </a:lnTo>
                  <a:lnTo>
                    <a:pt x="4220" y="26440"/>
                  </a:lnTo>
                  <a:lnTo>
                    <a:pt x="6751" y="28690"/>
                  </a:lnTo>
                  <a:lnTo>
                    <a:pt x="9283" y="30378"/>
                  </a:lnTo>
                  <a:lnTo>
                    <a:pt x="12377" y="31222"/>
                  </a:lnTo>
                  <a:lnTo>
                    <a:pt x="13783" y="31784"/>
                  </a:lnTo>
                  <a:lnTo>
                    <a:pt x="18565" y="31784"/>
                  </a:lnTo>
                  <a:lnTo>
                    <a:pt x="21659" y="30940"/>
                  </a:lnTo>
                  <a:lnTo>
                    <a:pt x="24472" y="29534"/>
                  </a:lnTo>
                  <a:lnTo>
                    <a:pt x="26722" y="27846"/>
                  </a:lnTo>
                  <a:lnTo>
                    <a:pt x="28691" y="25596"/>
                  </a:lnTo>
                  <a:lnTo>
                    <a:pt x="30378" y="23065"/>
                  </a:lnTo>
                  <a:lnTo>
                    <a:pt x="31503" y="20252"/>
                  </a:lnTo>
                  <a:lnTo>
                    <a:pt x="32066" y="16877"/>
                  </a:lnTo>
                  <a:lnTo>
                    <a:pt x="31785" y="13782"/>
                  </a:lnTo>
                  <a:lnTo>
                    <a:pt x="31222" y="10688"/>
                  </a:lnTo>
                  <a:lnTo>
                    <a:pt x="29816" y="7876"/>
                  </a:lnTo>
                  <a:lnTo>
                    <a:pt x="28128" y="5344"/>
                  </a:lnTo>
                  <a:lnTo>
                    <a:pt x="25878" y="3094"/>
                  </a:lnTo>
                  <a:lnTo>
                    <a:pt x="23347" y="1688"/>
                  </a:lnTo>
                  <a:lnTo>
                    <a:pt x="20252" y="563"/>
                  </a:lnTo>
                  <a:lnTo>
                    <a:pt x="1715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5" name="Google Shape;255;p1"/>
            <p:cNvSpPr/>
            <p:nvPr/>
          </p:nvSpPr>
          <p:spPr>
            <a:xfrm>
              <a:off x="912850" y="238125"/>
              <a:ext cx="745400" cy="745400"/>
            </a:xfrm>
            <a:custGeom>
              <a:rect b="b" l="l" r="r" t="t"/>
              <a:pathLst>
                <a:path extrusionOk="0" h="29816" w="29816">
                  <a:moveTo>
                    <a:pt x="14908" y="0"/>
                  </a:moveTo>
                  <a:lnTo>
                    <a:pt x="11814" y="281"/>
                  </a:lnTo>
                  <a:lnTo>
                    <a:pt x="9001" y="1125"/>
                  </a:lnTo>
                  <a:lnTo>
                    <a:pt x="6470" y="2531"/>
                  </a:lnTo>
                  <a:lnTo>
                    <a:pt x="4220" y="4219"/>
                  </a:lnTo>
                  <a:lnTo>
                    <a:pt x="2532" y="6469"/>
                  </a:lnTo>
                  <a:lnTo>
                    <a:pt x="1126" y="9001"/>
                  </a:lnTo>
                  <a:lnTo>
                    <a:pt x="282" y="11814"/>
                  </a:lnTo>
                  <a:lnTo>
                    <a:pt x="0" y="14908"/>
                  </a:lnTo>
                  <a:lnTo>
                    <a:pt x="282" y="18002"/>
                  </a:lnTo>
                  <a:lnTo>
                    <a:pt x="1126" y="20814"/>
                  </a:lnTo>
                  <a:lnTo>
                    <a:pt x="2251" y="23346"/>
                  </a:lnTo>
                  <a:lnTo>
                    <a:pt x="4220" y="25596"/>
                  </a:lnTo>
                  <a:lnTo>
                    <a:pt x="6189" y="27284"/>
                  </a:lnTo>
                  <a:lnTo>
                    <a:pt x="8720" y="28690"/>
                  </a:lnTo>
                  <a:lnTo>
                    <a:pt x="11533" y="29534"/>
                  </a:lnTo>
                  <a:lnTo>
                    <a:pt x="14627" y="29815"/>
                  </a:lnTo>
                  <a:lnTo>
                    <a:pt x="17721" y="29534"/>
                  </a:lnTo>
                  <a:lnTo>
                    <a:pt x="20534" y="28690"/>
                  </a:lnTo>
                  <a:lnTo>
                    <a:pt x="23065" y="27284"/>
                  </a:lnTo>
                  <a:lnTo>
                    <a:pt x="25315" y="25596"/>
                  </a:lnTo>
                  <a:lnTo>
                    <a:pt x="27284" y="23346"/>
                  </a:lnTo>
                  <a:lnTo>
                    <a:pt x="28690" y="20814"/>
                  </a:lnTo>
                  <a:lnTo>
                    <a:pt x="29534" y="18002"/>
                  </a:lnTo>
                  <a:lnTo>
                    <a:pt x="29816" y="14908"/>
                  </a:lnTo>
                  <a:lnTo>
                    <a:pt x="29534" y="12095"/>
                  </a:lnTo>
                  <a:lnTo>
                    <a:pt x="28690" y="9282"/>
                  </a:lnTo>
                  <a:lnTo>
                    <a:pt x="27284" y="6751"/>
                  </a:lnTo>
                  <a:lnTo>
                    <a:pt x="25315" y="4500"/>
                  </a:lnTo>
                  <a:lnTo>
                    <a:pt x="23346" y="2531"/>
                  </a:lnTo>
                  <a:lnTo>
                    <a:pt x="20534" y="1125"/>
                  </a:lnTo>
                  <a:lnTo>
                    <a:pt x="18002" y="281"/>
                  </a:lnTo>
                  <a:lnTo>
                    <a:pt x="14908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6" name="Google Shape;256;p1"/>
            <p:cNvSpPr/>
            <p:nvPr/>
          </p:nvSpPr>
          <p:spPr>
            <a:xfrm>
              <a:off x="5722650" y="238125"/>
              <a:ext cx="745400" cy="745400"/>
            </a:xfrm>
            <a:custGeom>
              <a:rect b="b" l="l" r="r" t="t"/>
              <a:pathLst>
                <a:path extrusionOk="0" h="29816" w="29816">
                  <a:moveTo>
                    <a:pt x="14626" y="0"/>
                  </a:moveTo>
                  <a:lnTo>
                    <a:pt x="11532" y="281"/>
                  </a:lnTo>
                  <a:lnTo>
                    <a:pt x="9001" y="1125"/>
                  </a:lnTo>
                  <a:lnTo>
                    <a:pt x="6469" y="2531"/>
                  </a:lnTo>
                  <a:lnTo>
                    <a:pt x="4219" y="4500"/>
                  </a:lnTo>
                  <a:lnTo>
                    <a:pt x="2532" y="6751"/>
                  </a:lnTo>
                  <a:lnTo>
                    <a:pt x="1125" y="9282"/>
                  </a:lnTo>
                  <a:lnTo>
                    <a:pt x="281" y="12095"/>
                  </a:lnTo>
                  <a:lnTo>
                    <a:pt x="0" y="15189"/>
                  </a:lnTo>
                  <a:lnTo>
                    <a:pt x="563" y="18283"/>
                  </a:lnTo>
                  <a:lnTo>
                    <a:pt x="1406" y="21096"/>
                  </a:lnTo>
                  <a:lnTo>
                    <a:pt x="2813" y="23627"/>
                  </a:lnTo>
                  <a:lnTo>
                    <a:pt x="4782" y="25877"/>
                  </a:lnTo>
                  <a:lnTo>
                    <a:pt x="7032" y="27565"/>
                  </a:lnTo>
                  <a:lnTo>
                    <a:pt x="9563" y="28690"/>
                  </a:lnTo>
                  <a:lnTo>
                    <a:pt x="12376" y="29534"/>
                  </a:lnTo>
                  <a:lnTo>
                    <a:pt x="15470" y="29815"/>
                  </a:lnTo>
                  <a:lnTo>
                    <a:pt x="18283" y="29253"/>
                  </a:lnTo>
                  <a:lnTo>
                    <a:pt x="21096" y="28409"/>
                  </a:lnTo>
                  <a:lnTo>
                    <a:pt x="23627" y="27002"/>
                  </a:lnTo>
                  <a:lnTo>
                    <a:pt x="25596" y="25315"/>
                  </a:lnTo>
                  <a:lnTo>
                    <a:pt x="27565" y="23065"/>
                  </a:lnTo>
                  <a:lnTo>
                    <a:pt x="28690" y="20533"/>
                  </a:lnTo>
                  <a:lnTo>
                    <a:pt x="29534" y="17720"/>
                  </a:lnTo>
                  <a:lnTo>
                    <a:pt x="29815" y="14908"/>
                  </a:lnTo>
                  <a:lnTo>
                    <a:pt x="29534" y="11814"/>
                  </a:lnTo>
                  <a:lnTo>
                    <a:pt x="28690" y="9001"/>
                  </a:lnTo>
                  <a:lnTo>
                    <a:pt x="27284" y="6469"/>
                  </a:lnTo>
                  <a:lnTo>
                    <a:pt x="25315" y="4219"/>
                  </a:lnTo>
                  <a:lnTo>
                    <a:pt x="23065" y="2531"/>
                  </a:lnTo>
                  <a:lnTo>
                    <a:pt x="20533" y="1125"/>
                  </a:lnTo>
                  <a:lnTo>
                    <a:pt x="17720" y="281"/>
                  </a:lnTo>
                  <a:lnTo>
                    <a:pt x="14626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7" name="Google Shape;257;p1"/>
            <p:cNvSpPr/>
            <p:nvPr/>
          </p:nvSpPr>
          <p:spPr>
            <a:xfrm>
              <a:off x="3599025" y="1194450"/>
              <a:ext cx="196900" cy="260200"/>
            </a:xfrm>
            <a:custGeom>
              <a:rect b="b" l="l" r="r" t="t"/>
              <a:pathLst>
                <a:path extrusionOk="0" h="10408" w="7876">
                  <a:moveTo>
                    <a:pt x="3657" y="0"/>
                  </a:moveTo>
                  <a:lnTo>
                    <a:pt x="1125" y="3376"/>
                  </a:lnTo>
                  <a:lnTo>
                    <a:pt x="282" y="4501"/>
                  </a:lnTo>
                  <a:lnTo>
                    <a:pt x="0" y="5063"/>
                  </a:lnTo>
                  <a:lnTo>
                    <a:pt x="0" y="5345"/>
                  </a:lnTo>
                  <a:lnTo>
                    <a:pt x="844" y="6751"/>
                  </a:lnTo>
                  <a:lnTo>
                    <a:pt x="1969" y="7876"/>
                  </a:lnTo>
                  <a:lnTo>
                    <a:pt x="4219" y="10408"/>
                  </a:lnTo>
                  <a:lnTo>
                    <a:pt x="6470" y="7595"/>
                  </a:lnTo>
                  <a:lnTo>
                    <a:pt x="7313" y="6470"/>
                  </a:lnTo>
                  <a:lnTo>
                    <a:pt x="7876" y="5063"/>
                  </a:lnTo>
                  <a:lnTo>
                    <a:pt x="7876" y="4501"/>
                  </a:lnTo>
                  <a:lnTo>
                    <a:pt x="7595" y="4220"/>
                  </a:lnTo>
                  <a:lnTo>
                    <a:pt x="6751" y="3094"/>
                  </a:lnTo>
                  <a:lnTo>
                    <a:pt x="3657" y="0"/>
                  </a:ln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Google Shape;262;p2"/>
          <p:cNvSpPr txBox="1"/>
          <p:nvPr>
            <p:ph idx="1" type="body"/>
          </p:nvPr>
        </p:nvSpPr>
        <p:spPr>
          <a:xfrm>
            <a:off x="232091" y="281538"/>
            <a:ext cx="8679900" cy="543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SzPts val="4100"/>
              <a:buNone/>
            </a:pPr>
            <a:r>
              <a:rPr lang="fr-FR" sz="2700"/>
              <a:t>Phases</a:t>
            </a:r>
            <a:endParaRPr/>
          </a:p>
        </p:txBody>
      </p:sp>
      <p:grpSp>
        <p:nvGrpSpPr>
          <p:cNvPr id="263" name="Google Shape;263;p2"/>
          <p:cNvGrpSpPr/>
          <p:nvPr/>
        </p:nvGrpSpPr>
        <p:grpSpPr>
          <a:xfrm>
            <a:off x="3749938" y="1960432"/>
            <a:ext cx="1568032" cy="1564777"/>
            <a:chOff x="2066597" y="296758"/>
            <a:chExt cx="4424470" cy="4415285"/>
          </a:xfrm>
        </p:grpSpPr>
        <p:pic>
          <p:nvPicPr>
            <p:cNvPr id="264" name="Google Shape;264;p2"/>
            <p:cNvPicPr preferRelativeResize="0"/>
            <p:nvPr/>
          </p:nvPicPr>
          <p:blipFill rotWithShape="1">
            <a:blip r:embed="rId3">
              <a:alphaModFix/>
            </a:blip>
            <a:srcRect b="0" l="0" r="0" t="0"/>
            <a:stretch/>
          </p:blipFill>
          <p:spPr>
            <a:xfrm>
              <a:off x="3268366" y="1879585"/>
              <a:ext cx="2004334" cy="1249635"/>
            </a:xfrm>
            <a:prstGeom prst="rect">
              <a:avLst/>
            </a:prstGeom>
            <a:noFill/>
            <a:ln>
              <a:noFill/>
            </a:ln>
          </p:spPr>
        </p:pic>
        <p:grpSp>
          <p:nvGrpSpPr>
            <p:cNvPr id="265" name="Google Shape;265;p2"/>
            <p:cNvGrpSpPr/>
            <p:nvPr/>
          </p:nvGrpSpPr>
          <p:grpSpPr>
            <a:xfrm>
              <a:off x="2066597" y="296758"/>
              <a:ext cx="4424470" cy="4415285"/>
              <a:chOff x="2066597" y="296758"/>
              <a:chExt cx="4424470" cy="4415285"/>
            </a:xfrm>
          </p:grpSpPr>
          <p:sp>
            <p:nvSpPr>
              <p:cNvPr id="266" name="Google Shape;266;p2"/>
              <p:cNvSpPr/>
              <p:nvPr/>
            </p:nvSpPr>
            <p:spPr>
              <a:xfrm flipH="1" rot="-1799588">
                <a:off x="2667266" y="888242"/>
                <a:ext cx="3232317" cy="3232317"/>
              </a:xfrm>
              <a:prstGeom prst="blockArc">
                <a:avLst>
                  <a:gd fmla="val 14334136" name="adj1"/>
                  <a:gd fmla="val 18854681" name="adj2"/>
                  <a:gd fmla="val 8846" name="adj3"/>
                </a:avLst>
              </a:prstGeom>
              <a:solidFill>
                <a:schemeClr val="accent5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67" name="Google Shape;267;p2"/>
              <p:cNvSpPr/>
              <p:nvPr/>
            </p:nvSpPr>
            <p:spPr>
              <a:xfrm rot="2715612">
                <a:off x="4164746" y="935879"/>
                <a:ext cx="233560" cy="198142"/>
              </a:xfrm>
              <a:prstGeom prst="rtTriangle">
                <a:avLst/>
              </a:prstGeom>
              <a:solidFill>
                <a:schemeClr val="accent1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68" name="Google Shape;268;p2"/>
              <p:cNvSpPr/>
              <p:nvPr/>
            </p:nvSpPr>
            <p:spPr>
              <a:xfrm flipH="1" rot="-9001406">
                <a:off x="2658405" y="895899"/>
                <a:ext cx="3224586" cy="3224586"/>
              </a:xfrm>
              <a:prstGeom prst="blockArc">
                <a:avLst>
                  <a:gd fmla="val 15738599" name="adj1"/>
                  <a:gd fmla="val 20008131" name="adj2"/>
                  <a:gd fmla="val 9063" name="adj3"/>
                </a:avLst>
              </a:prstGeom>
              <a:solidFill>
                <a:schemeClr val="accent3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69" name="Google Shape;269;p2"/>
              <p:cNvSpPr/>
              <p:nvPr/>
            </p:nvSpPr>
            <p:spPr>
              <a:xfrm rot="1799761">
                <a:off x="2656823" y="893129"/>
                <a:ext cx="3225988" cy="3225469"/>
              </a:xfrm>
              <a:prstGeom prst="blockArc">
                <a:avLst>
                  <a:gd fmla="val 14414370" name="adj1"/>
                  <a:gd fmla="val 18998613" name="adj2"/>
                  <a:gd fmla="val 8907" name="adj3"/>
                </a:avLst>
              </a:prstGeom>
              <a:solidFill>
                <a:schemeClr val="accent1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0" name="Google Shape;270;p2"/>
              <p:cNvSpPr/>
              <p:nvPr/>
            </p:nvSpPr>
            <p:spPr>
              <a:xfrm flipH="1" rot="-9001406">
                <a:off x="2658270" y="895899"/>
                <a:ext cx="3224586" cy="3224586"/>
              </a:xfrm>
              <a:prstGeom prst="blockArc">
                <a:avLst>
                  <a:gd fmla="val 19976938" name="adj1"/>
                  <a:gd fmla="val 2623923" name="adj2"/>
                  <a:gd fmla="val 8858" name="adj3"/>
                </a:avLst>
              </a:prstGeom>
              <a:solidFill>
                <a:schemeClr val="accent2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1" name="Google Shape;271;p2"/>
              <p:cNvSpPr/>
              <p:nvPr/>
            </p:nvSpPr>
            <p:spPr>
              <a:xfrm rot="9001406">
                <a:off x="2658431" y="894072"/>
                <a:ext cx="3224586" cy="3224586"/>
              </a:xfrm>
              <a:prstGeom prst="blockArc">
                <a:avLst>
                  <a:gd fmla="val 20184517" name="adj1"/>
                  <a:gd fmla="val 3007258" name="adj2"/>
                  <a:gd fmla="val 9336" name="adj3"/>
                </a:avLst>
              </a:prstGeom>
              <a:solidFill>
                <a:schemeClr val="accent4"/>
              </a:solidFill>
              <a:ln cap="flat" cmpd="sng" w="9525">
                <a:solidFill>
                  <a:srgbClr val="0E9453"/>
                </a:solidFill>
                <a:prstDash val="solid"/>
                <a:round/>
                <a:headEnd len="sm" w="sm" type="none"/>
                <a:tailEnd len="sm" w="sm" type="none"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2" name="Google Shape;272;p2"/>
              <p:cNvSpPr/>
              <p:nvPr/>
            </p:nvSpPr>
            <p:spPr>
              <a:xfrm rot="-6556716">
                <a:off x="3293022" y="3551176"/>
                <a:ext cx="212623" cy="260213"/>
              </a:xfrm>
              <a:prstGeom prst="rtTriangle">
                <a:avLst/>
              </a:prstGeom>
              <a:solidFill>
                <a:schemeClr val="accent4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3" name="Google Shape;273;p2"/>
              <p:cNvSpPr/>
              <p:nvPr/>
            </p:nvSpPr>
            <p:spPr>
              <a:xfrm rot="7172505">
                <a:off x="5618409" y="2054655"/>
                <a:ext cx="167932" cy="237205"/>
              </a:xfrm>
              <a:prstGeom prst="rtTriangle">
                <a:avLst/>
              </a:prstGeom>
              <a:solidFill>
                <a:schemeClr val="accent2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4" name="Google Shape;274;p2"/>
              <p:cNvSpPr/>
              <p:nvPr/>
            </p:nvSpPr>
            <p:spPr>
              <a:xfrm rot="-9690769">
                <a:off x="4953141" y="3638945"/>
                <a:ext cx="208141" cy="190735"/>
              </a:xfrm>
              <a:prstGeom prst="rtTriangle">
                <a:avLst/>
              </a:prstGeom>
              <a:solidFill>
                <a:schemeClr val="accent3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  <p:sp>
            <p:nvSpPr>
              <p:cNvPr id="275" name="Google Shape;275;p2"/>
              <p:cNvSpPr/>
              <p:nvPr/>
            </p:nvSpPr>
            <p:spPr>
              <a:xfrm rot="-1288282">
                <a:off x="2807504" y="1864927"/>
                <a:ext cx="193423" cy="208098"/>
              </a:xfrm>
              <a:prstGeom prst="rtTriangl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anchorCtr="0" anchor="ctr" bIns="91425" lIns="91425" spcFirstLastPara="1" rIns="91425" wrap="square" tIns="91425">
                <a:noAutofit/>
              </a:bodyPr>
              <a:lstStyle/>
              <a:p>
                <a:pPr indent="0" lvl="0" marL="0" marR="0" rtl="0" algn="l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>
                    <a:srgbClr val="000000"/>
                  </a:buClr>
                  <a:buSzPts val="1400"/>
                  <a:buFont typeface="Arial"/>
                  <a:buNone/>
                </a:pPr>
                <a:r>
                  <a:t/>
                </a:r>
                <a:endParaRPr b="0" i="0" sz="1400" u="none" cap="none" strike="noStrike">
                  <a:solidFill>
                    <a:srgbClr val="000000"/>
                  </a:solidFill>
                  <a:latin typeface="Arial"/>
                  <a:ea typeface="Arial"/>
                  <a:cs typeface="Arial"/>
                  <a:sym typeface="Arial"/>
                </a:endParaRPr>
              </a:p>
            </p:txBody>
          </p:sp>
        </p:grpSp>
      </p:grpSp>
      <p:grpSp>
        <p:nvGrpSpPr>
          <p:cNvPr id="276" name="Google Shape;276;p2"/>
          <p:cNvGrpSpPr/>
          <p:nvPr/>
        </p:nvGrpSpPr>
        <p:grpSpPr>
          <a:xfrm>
            <a:off x="3418206" y="1391836"/>
            <a:ext cx="706654" cy="916984"/>
            <a:chOff x="3311193" y="1383648"/>
            <a:chExt cx="706654" cy="916984"/>
          </a:xfrm>
        </p:grpSpPr>
        <p:sp>
          <p:nvSpPr>
            <p:cNvPr id="277" name="Google Shape;277;p2"/>
            <p:cNvSpPr/>
            <p:nvPr/>
          </p:nvSpPr>
          <p:spPr>
            <a:xfrm>
              <a:off x="3311202" y="1581224"/>
              <a:ext cx="706645" cy="719408"/>
            </a:xfrm>
            <a:custGeom>
              <a:rect b="b" l="l" r="r" t="t"/>
              <a:pathLst>
                <a:path extrusionOk="0" h="34775" w="37733">
                  <a:moveTo>
                    <a:pt x="311" y="5637"/>
                  </a:moveTo>
                  <a:cubicBezTo>
                    <a:pt x="-1770" y="10348"/>
                    <a:pt x="9568" y="24535"/>
                    <a:pt x="15758" y="29300"/>
                  </a:cubicBezTo>
                  <a:cubicBezTo>
                    <a:pt x="21948" y="34066"/>
                    <a:pt x="35532" y="35709"/>
                    <a:pt x="37449" y="34230"/>
                  </a:cubicBezTo>
                  <a:cubicBezTo>
                    <a:pt x="39366" y="32751"/>
                    <a:pt x="28795" y="25959"/>
                    <a:pt x="27261" y="20426"/>
                  </a:cubicBezTo>
                  <a:cubicBezTo>
                    <a:pt x="25727" y="14894"/>
                    <a:pt x="32739" y="3500"/>
                    <a:pt x="28247" y="1035"/>
                  </a:cubicBezTo>
                  <a:cubicBezTo>
                    <a:pt x="23755" y="-1430"/>
                    <a:pt x="2393" y="926"/>
                    <a:pt x="311" y="5637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78" name="Google Shape;278;p2"/>
            <p:cNvSpPr/>
            <p:nvPr/>
          </p:nvSpPr>
          <p:spPr>
            <a:xfrm>
              <a:off x="3311193" y="1383648"/>
              <a:ext cx="553800" cy="553800"/>
            </a:xfrm>
            <a:prstGeom prst="ellipse">
              <a:avLst/>
            </a:prstGeom>
            <a:solidFill>
              <a:schemeClr val="lt1"/>
            </a:solidFill>
            <a:ln cap="flat" cmpd="sng" w="38100">
              <a:solidFill>
                <a:schemeClr val="accent5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rPr b="1" i="0" lang="fr-FR" sz="1400" u="none" cap="none" strike="noStrike">
                  <a:solidFill>
                    <a:schemeClr val="accent5"/>
                  </a:solidFill>
                  <a:latin typeface="Corbel"/>
                  <a:ea typeface="Corbel"/>
                  <a:cs typeface="Corbel"/>
                  <a:sym typeface="Corbel"/>
                </a:rPr>
                <a:t>P1</a:t>
              </a:r>
              <a:endParaRPr/>
            </a:p>
          </p:txBody>
        </p:sp>
      </p:grpSp>
      <p:grpSp>
        <p:nvGrpSpPr>
          <p:cNvPr id="279" name="Google Shape;279;p2"/>
          <p:cNvGrpSpPr/>
          <p:nvPr/>
        </p:nvGrpSpPr>
        <p:grpSpPr>
          <a:xfrm>
            <a:off x="2997960" y="2851220"/>
            <a:ext cx="988751" cy="879262"/>
            <a:chOff x="2945610" y="2597995"/>
            <a:chExt cx="988751" cy="879262"/>
          </a:xfrm>
        </p:grpSpPr>
        <p:sp>
          <p:nvSpPr>
            <p:cNvPr id="280" name="Google Shape;280;p2"/>
            <p:cNvSpPr/>
            <p:nvPr/>
          </p:nvSpPr>
          <p:spPr>
            <a:xfrm rot="-4427894">
              <a:off x="3137068" y="2677924"/>
              <a:ext cx="706596" cy="719405"/>
            </a:xfrm>
            <a:custGeom>
              <a:rect b="b" l="l" r="r" t="t"/>
              <a:pathLst>
                <a:path extrusionOk="0" h="34775" w="37733">
                  <a:moveTo>
                    <a:pt x="311" y="5637"/>
                  </a:moveTo>
                  <a:cubicBezTo>
                    <a:pt x="-1770" y="10348"/>
                    <a:pt x="9568" y="24535"/>
                    <a:pt x="15758" y="29300"/>
                  </a:cubicBezTo>
                  <a:cubicBezTo>
                    <a:pt x="21948" y="34066"/>
                    <a:pt x="35532" y="35709"/>
                    <a:pt x="37449" y="34230"/>
                  </a:cubicBezTo>
                  <a:cubicBezTo>
                    <a:pt x="39366" y="32751"/>
                    <a:pt x="28795" y="25959"/>
                    <a:pt x="27261" y="20426"/>
                  </a:cubicBezTo>
                  <a:cubicBezTo>
                    <a:pt x="25727" y="14894"/>
                    <a:pt x="32739" y="3500"/>
                    <a:pt x="28247" y="1035"/>
                  </a:cubicBezTo>
                  <a:cubicBezTo>
                    <a:pt x="23755" y="-1430"/>
                    <a:pt x="2393" y="926"/>
                    <a:pt x="311" y="5637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81" name="Google Shape;281;p2"/>
            <p:cNvSpPr/>
            <p:nvPr/>
          </p:nvSpPr>
          <p:spPr>
            <a:xfrm>
              <a:off x="2945610" y="2762206"/>
              <a:ext cx="553800" cy="553800"/>
            </a:xfrm>
            <a:prstGeom prst="ellipse">
              <a:avLst/>
            </a:prstGeom>
            <a:solidFill>
              <a:schemeClr val="lt1"/>
            </a:solidFill>
            <a:ln cap="flat" cmpd="sng" w="38100">
              <a:solidFill>
                <a:schemeClr val="accent4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rPr b="1" i="0" lang="fr-FR" sz="1400" u="none" cap="none" strike="noStrike">
                  <a:solidFill>
                    <a:schemeClr val="accent4"/>
                  </a:solidFill>
                  <a:latin typeface="Corbel"/>
                  <a:ea typeface="Corbel"/>
                  <a:cs typeface="Corbel"/>
                  <a:sym typeface="Corbel"/>
                </a:rPr>
                <a:t>P2</a:t>
              </a:r>
              <a:endParaRPr/>
            </a:p>
          </p:txBody>
        </p:sp>
      </p:grpSp>
      <p:grpSp>
        <p:nvGrpSpPr>
          <p:cNvPr id="282" name="Google Shape;282;p2"/>
          <p:cNvGrpSpPr/>
          <p:nvPr/>
        </p:nvGrpSpPr>
        <p:grpSpPr>
          <a:xfrm>
            <a:off x="4207605" y="3317916"/>
            <a:ext cx="999724" cy="1002323"/>
            <a:chOff x="4155255" y="3064691"/>
            <a:chExt cx="999724" cy="1002323"/>
          </a:xfrm>
        </p:grpSpPr>
        <p:sp>
          <p:nvSpPr>
            <p:cNvPr id="283" name="Google Shape;283;p2"/>
            <p:cNvSpPr/>
            <p:nvPr/>
          </p:nvSpPr>
          <p:spPr>
            <a:xfrm rot="-7619079">
              <a:off x="4301841" y="3203581"/>
              <a:ext cx="706552" cy="719409"/>
            </a:xfrm>
            <a:custGeom>
              <a:rect b="b" l="l" r="r" t="t"/>
              <a:pathLst>
                <a:path extrusionOk="0" h="34775" w="37733">
                  <a:moveTo>
                    <a:pt x="311" y="5637"/>
                  </a:moveTo>
                  <a:cubicBezTo>
                    <a:pt x="-1770" y="10348"/>
                    <a:pt x="9568" y="24535"/>
                    <a:pt x="15758" y="29300"/>
                  </a:cubicBezTo>
                  <a:cubicBezTo>
                    <a:pt x="21948" y="34066"/>
                    <a:pt x="35532" y="35709"/>
                    <a:pt x="37449" y="34230"/>
                  </a:cubicBezTo>
                  <a:cubicBezTo>
                    <a:pt x="39366" y="32751"/>
                    <a:pt x="28795" y="25959"/>
                    <a:pt x="27261" y="20426"/>
                  </a:cubicBezTo>
                  <a:cubicBezTo>
                    <a:pt x="25727" y="14894"/>
                    <a:pt x="32739" y="3500"/>
                    <a:pt x="28247" y="1035"/>
                  </a:cubicBezTo>
                  <a:cubicBezTo>
                    <a:pt x="23755" y="-1430"/>
                    <a:pt x="2393" y="926"/>
                    <a:pt x="311" y="5637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84" name="Google Shape;284;p2"/>
            <p:cNvSpPr/>
            <p:nvPr/>
          </p:nvSpPr>
          <p:spPr>
            <a:xfrm>
              <a:off x="4202459" y="3513214"/>
              <a:ext cx="553800" cy="553800"/>
            </a:xfrm>
            <a:prstGeom prst="ellipse">
              <a:avLst/>
            </a:prstGeom>
            <a:solidFill>
              <a:schemeClr val="lt1"/>
            </a:solidFill>
            <a:ln cap="flat" cmpd="sng" w="38100">
              <a:solidFill>
                <a:schemeClr val="accent3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rPr b="1" i="0" lang="fr-FR" sz="1400" u="none" cap="none" strike="noStrike">
                  <a:solidFill>
                    <a:schemeClr val="accent3"/>
                  </a:solidFill>
                  <a:latin typeface="Corbel"/>
                  <a:ea typeface="Corbel"/>
                  <a:cs typeface="Corbel"/>
                  <a:sym typeface="Corbel"/>
                </a:rPr>
                <a:t>P3</a:t>
              </a:r>
              <a:endParaRPr/>
            </a:p>
          </p:txBody>
        </p:sp>
      </p:grpSp>
      <p:grpSp>
        <p:nvGrpSpPr>
          <p:cNvPr id="285" name="Google Shape;285;p2"/>
          <p:cNvGrpSpPr/>
          <p:nvPr/>
        </p:nvGrpSpPr>
        <p:grpSpPr>
          <a:xfrm>
            <a:off x="5174520" y="2514047"/>
            <a:ext cx="971635" cy="976335"/>
            <a:chOff x="5122170" y="2260822"/>
            <a:chExt cx="971635" cy="976335"/>
          </a:xfrm>
        </p:grpSpPr>
        <p:sp>
          <p:nvSpPr>
            <p:cNvPr id="286" name="Google Shape;286;p2"/>
            <p:cNvSpPr/>
            <p:nvPr/>
          </p:nvSpPr>
          <p:spPr>
            <a:xfrm rot="8999481">
              <a:off x="5254711" y="2389289"/>
              <a:ext cx="706554" cy="719402"/>
            </a:xfrm>
            <a:custGeom>
              <a:rect b="b" l="l" r="r" t="t"/>
              <a:pathLst>
                <a:path extrusionOk="0" h="34775" w="37733">
                  <a:moveTo>
                    <a:pt x="311" y="5637"/>
                  </a:moveTo>
                  <a:cubicBezTo>
                    <a:pt x="-1770" y="10348"/>
                    <a:pt x="9568" y="24535"/>
                    <a:pt x="15758" y="29300"/>
                  </a:cubicBezTo>
                  <a:cubicBezTo>
                    <a:pt x="21948" y="34066"/>
                    <a:pt x="35532" y="35709"/>
                    <a:pt x="37449" y="34230"/>
                  </a:cubicBezTo>
                  <a:cubicBezTo>
                    <a:pt x="39366" y="32751"/>
                    <a:pt x="28795" y="25959"/>
                    <a:pt x="27261" y="20426"/>
                  </a:cubicBezTo>
                  <a:cubicBezTo>
                    <a:pt x="25727" y="14894"/>
                    <a:pt x="32739" y="3500"/>
                    <a:pt x="28247" y="1035"/>
                  </a:cubicBezTo>
                  <a:cubicBezTo>
                    <a:pt x="23755" y="-1430"/>
                    <a:pt x="2393" y="926"/>
                    <a:pt x="311" y="5637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87" name="Google Shape;287;p2"/>
            <p:cNvSpPr/>
            <p:nvPr/>
          </p:nvSpPr>
          <p:spPr>
            <a:xfrm>
              <a:off x="5523516" y="2650455"/>
              <a:ext cx="553800" cy="553800"/>
            </a:xfrm>
            <a:prstGeom prst="ellipse">
              <a:avLst/>
            </a:prstGeom>
            <a:solidFill>
              <a:schemeClr val="lt1"/>
            </a:solidFill>
            <a:ln cap="flat" cmpd="sng" w="38100">
              <a:solidFill>
                <a:schemeClr val="accent2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rPr b="1" i="0" lang="fr-FR" sz="1400" u="none" cap="none" strike="noStrike">
                  <a:solidFill>
                    <a:schemeClr val="accent2"/>
                  </a:solidFill>
                  <a:latin typeface="Corbel"/>
                  <a:ea typeface="Corbel"/>
                  <a:cs typeface="Corbel"/>
                  <a:sym typeface="Corbel"/>
                </a:rPr>
                <a:t>P4</a:t>
              </a:r>
              <a:endParaRPr/>
            </a:p>
          </p:txBody>
        </p:sp>
      </p:grpSp>
      <p:grpSp>
        <p:nvGrpSpPr>
          <p:cNvPr id="288" name="Google Shape;288;p2"/>
          <p:cNvGrpSpPr/>
          <p:nvPr/>
        </p:nvGrpSpPr>
        <p:grpSpPr>
          <a:xfrm>
            <a:off x="4679148" y="1368313"/>
            <a:ext cx="913177" cy="868728"/>
            <a:chOff x="4626798" y="1115088"/>
            <a:chExt cx="913177" cy="868728"/>
          </a:xfrm>
        </p:grpSpPr>
        <p:sp>
          <p:nvSpPr>
            <p:cNvPr id="289" name="Google Shape;289;p2"/>
            <p:cNvSpPr/>
            <p:nvPr/>
          </p:nvSpPr>
          <p:spPr>
            <a:xfrm rot="4499828">
              <a:off x="4712407" y="1189746"/>
              <a:ext cx="706581" cy="719411"/>
            </a:xfrm>
            <a:custGeom>
              <a:rect b="b" l="l" r="r" t="t"/>
              <a:pathLst>
                <a:path extrusionOk="0" h="34775" w="37733">
                  <a:moveTo>
                    <a:pt x="311" y="5637"/>
                  </a:moveTo>
                  <a:cubicBezTo>
                    <a:pt x="-1770" y="10348"/>
                    <a:pt x="9568" y="24535"/>
                    <a:pt x="15758" y="29300"/>
                  </a:cubicBezTo>
                  <a:cubicBezTo>
                    <a:pt x="21948" y="34066"/>
                    <a:pt x="35532" y="35709"/>
                    <a:pt x="37449" y="34230"/>
                  </a:cubicBezTo>
                  <a:cubicBezTo>
                    <a:pt x="39366" y="32751"/>
                    <a:pt x="28795" y="25959"/>
                    <a:pt x="27261" y="20426"/>
                  </a:cubicBezTo>
                  <a:cubicBezTo>
                    <a:pt x="25727" y="14894"/>
                    <a:pt x="32739" y="3500"/>
                    <a:pt x="28247" y="1035"/>
                  </a:cubicBezTo>
                  <a:cubicBezTo>
                    <a:pt x="23755" y="-1430"/>
                    <a:pt x="2393" y="926"/>
                    <a:pt x="311" y="5637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290" name="Google Shape;290;p2"/>
            <p:cNvSpPr/>
            <p:nvPr/>
          </p:nvSpPr>
          <p:spPr>
            <a:xfrm>
              <a:off x="4986175" y="1151623"/>
              <a:ext cx="553800" cy="553800"/>
            </a:xfrm>
            <a:prstGeom prst="ellipse">
              <a:avLst/>
            </a:prstGeom>
            <a:solidFill>
              <a:schemeClr val="lt1"/>
            </a:solidFill>
            <a:ln cap="flat" cmpd="sng" w="38100">
              <a:solidFill>
                <a:schemeClr val="accent1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rPr b="1" i="0" lang="fr-FR" sz="1400" u="none" cap="none" strike="noStrike">
                  <a:solidFill>
                    <a:schemeClr val="accent1"/>
                  </a:solidFill>
                  <a:latin typeface="Corbel"/>
                  <a:ea typeface="Corbel"/>
                  <a:cs typeface="Corbel"/>
                  <a:sym typeface="Corbel"/>
                </a:rPr>
                <a:t>P5</a:t>
              </a:r>
              <a:endParaRPr/>
            </a:p>
          </p:txBody>
        </p:sp>
      </p:grpSp>
      <p:sp>
        <p:nvSpPr>
          <p:cNvPr id="291" name="Google Shape;291;p2"/>
          <p:cNvSpPr txBox="1"/>
          <p:nvPr/>
        </p:nvSpPr>
        <p:spPr>
          <a:xfrm>
            <a:off x="1214575" y="1338675"/>
            <a:ext cx="2301900" cy="9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Phase 1. Session </a:t>
            </a:r>
            <a:r>
              <a:rPr b="1" lang="fr-FR" sz="11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de sensibilisation</a:t>
            </a:r>
            <a:br>
              <a:rPr b="1" lang="fr-FR" sz="11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</a:b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Sessions de </a:t>
            </a:r>
            <a:r>
              <a:rPr lang="fr-FR" sz="11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sensibilisation à destination des </a:t>
            </a: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 adultes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lance</a:t>
            </a:r>
            <a:r>
              <a:rPr lang="fr-FR" sz="11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ment du </a:t>
            </a: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 projet</a:t>
            </a:r>
            <a:endParaRPr/>
          </a:p>
        </p:txBody>
      </p:sp>
      <p:sp>
        <p:nvSpPr>
          <p:cNvPr id="292" name="Google Shape;292;p2"/>
          <p:cNvSpPr txBox="1"/>
          <p:nvPr/>
        </p:nvSpPr>
        <p:spPr>
          <a:xfrm>
            <a:off x="806650" y="2725283"/>
            <a:ext cx="2600400" cy="9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Phase 2. Comprendre le changement climatique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Contenu pédagogique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Activités suggérées</a:t>
            </a:r>
            <a:endParaRPr/>
          </a:p>
        </p:txBody>
      </p:sp>
      <p:sp>
        <p:nvSpPr>
          <p:cNvPr id="293" name="Google Shape;293;p2"/>
          <p:cNvSpPr txBox="1"/>
          <p:nvPr/>
        </p:nvSpPr>
        <p:spPr>
          <a:xfrm>
            <a:off x="2276400" y="3910788"/>
            <a:ext cx="2600400" cy="9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Phase 3. Compt</a:t>
            </a:r>
            <a:r>
              <a:rPr b="1" lang="fr-FR" sz="11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abilité </a:t>
            </a: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 carbone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Collecte de données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Calculer les émissions de GES</a:t>
            </a:r>
            <a:endParaRPr/>
          </a:p>
        </p:txBody>
      </p:sp>
      <p:sp>
        <p:nvSpPr>
          <p:cNvPr id="294" name="Google Shape;294;p2"/>
          <p:cNvSpPr txBox="1"/>
          <p:nvPr/>
        </p:nvSpPr>
        <p:spPr>
          <a:xfrm>
            <a:off x="6222325" y="2912088"/>
            <a:ext cx="2600400" cy="9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Phase 4. Plan d’action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Définir un défi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Chercher des solutions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Prototype et test de la solution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Lancer le plan d’action</a:t>
            </a:r>
            <a:endParaRPr/>
          </a:p>
        </p:txBody>
      </p:sp>
      <p:sp>
        <p:nvSpPr>
          <p:cNvPr id="295" name="Google Shape;295;p2"/>
          <p:cNvSpPr txBox="1"/>
          <p:nvPr/>
        </p:nvSpPr>
        <p:spPr>
          <a:xfrm>
            <a:off x="5668525" y="1424913"/>
            <a:ext cx="2600400" cy="9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1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Phase 5. Faire passer le message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Enseignements sur le changement climatique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Comparer les enseignements et les stratégies de transition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Se faire entendre</a:t>
            </a:r>
            <a:endParaRPr/>
          </a:p>
          <a:p>
            <a:pPr indent="-234950" lvl="0" marL="2667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100"/>
              <a:buFont typeface="Comfortaa"/>
              <a:buChar char="●"/>
            </a:pPr>
            <a:r>
              <a:rPr b="0" i="0" lang="fr-FR" sz="11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Impliquer les autres</a:t>
            </a:r>
            <a:endParaRPr/>
          </a:p>
        </p:txBody>
      </p:sp>
      <p:pic>
        <p:nvPicPr>
          <p:cNvPr id="296" name="Google Shape;296;p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3477736" y="1444525"/>
            <a:ext cx="405315" cy="418936"/>
          </a:xfrm>
          <a:prstGeom prst="rect">
            <a:avLst/>
          </a:prstGeom>
          <a:noFill/>
          <a:ln>
            <a:noFill/>
          </a:ln>
        </p:spPr>
      </p:pic>
      <p:pic>
        <p:nvPicPr>
          <p:cNvPr id="297" name="Google Shape;297;p2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4305233" y="3831419"/>
            <a:ext cx="405315" cy="429982"/>
          </a:xfrm>
          <a:prstGeom prst="rect">
            <a:avLst/>
          </a:prstGeom>
          <a:noFill/>
          <a:ln>
            <a:noFill/>
          </a:ln>
        </p:spPr>
      </p:pic>
      <p:pic>
        <p:nvPicPr>
          <p:cNvPr id="298" name="Google Shape;298;p2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5638868" y="2982571"/>
            <a:ext cx="450757" cy="418935"/>
          </a:xfrm>
          <a:prstGeom prst="rect">
            <a:avLst/>
          </a:prstGeom>
          <a:noFill/>
          <a:ln>
            <a:noFill/>
          </a:ln>
        </p:spPr>
      </p:pic>
      <p:pic>
        <p:nvPicPr>
          <p:cNvPr id="299" name="Google Shape;299;p2"/>
          <p:cNvPicPr preferRelativeResize="0"/>
          <p:nvPr/>
        </p:nvPicPr>
        <p:blipFill rotWithShape="1">
          <a:blip r:embed="rId7">
            <a:alphaModFix/>
          </a:blip>
          <a:srcRect b="0" l="0" r="0" t="0"/>
          <a:stretch/>
        </p:blipFill>
        <p:spPr>
          <a:xfrm>
            <a:off x="3054425" y="3073564"/>
            <a:ext cx="405315" cy="419229"/>
          </a:xfrm>
          <a:prstGeom prst="rect">
            <a:avLst/>
          </a:prstGeom>
          <a:noFill/>
          <a:ln>
            <a:noFill/>
          </a:ln>
        </p:spPr>
      </p:pic>
      <p:pic>
        <p:nvPicPr>
          <p:cNvPr id="300" name="Google Shape;300;p2"/>
          <p:cNvPicPr preferRelativeResize="0"/>
          <p:nvPr/>
        </p:nvPicPr>
        <p:blipFill rotWithShape="1">
          <a:blip r:embed="rId8">
            <a:alphaModFix/>
          </a:blip>
          <a:srcRect b="0" l="0" r="0" t="0"/>
          <a:stretch/>
        </p:blipFill>
        <p:spPr>
          <a:xfrm>
            <a:off x="5096907" y="1465002"/>
            <a:ext cx="450749" cy="42142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04" name="Shape 3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5" name="Google Shape;305;p3"/>
          <p:cNvSpPr txBox="1"/>
          <p:nvPr>
            <p:ph idx="1" type="body"/>
          </p:nvPr>
        </p:nvSpPr>
        <p:spPr>
          <a:xfrm>
            <a:off x="232091" y="281538"/>
            <a:ext cx="8679900" cy="543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800"/>
              </a:spcBef>
              <a:spcAft>
                <a:spcPts val="0"/>
              </a:spcAft>
              <a:buSzPts val="4100"/>
              <a:buNone/>
            </a:pPr>
            <a:r>
              <a:rPr lang="fr-FR" sz="2700"/>
              <a:t>Modules</a:t>
            </a:r>
            <a:endParaRPr/>
          </a:p>
        </p:txBody>
      </p:sp>
      <p:grpSp>
        <p:nvGrpSpPr>
          <p:cNvPr id="306" name="Google Shape;306;p3"/>
          <p:cNvGrpSpPr/>
          <p:nvPr/>
        </p:nvGrpSpPr>
        <p:grpSpPr>
          <a:xfrm>
            <a:off x="1830537" y="1356785"/>
            <a:ext cx="5787849" cy="2184874"/>
            <a:chOff x="1753113" y="1754801"/>
            <a:chExt cx="5637881" cy="2128262"/>
          </a:xfrm>
        </p:grpSpPr>
        <p:sp>
          <p:nvSpPr>
            <p:cNvPr id="307" name="Google Shape;307;p3"/>
            <p:cNvSpPr/>
            <p:nvPr/>
          </p:nvSpPr>
          <p:spPr>
            <a:xfrm>
              <a:off x="3707201" y="1915426"/>
              <a:ext cx="1968297" cy="1848102"/>
            </a:xfrm>
            <a:custGeom>
              <a:rect b="b" l="l" r="r" t="t"/>
              <a:pathLst>
                <a:path extrusionOk="0" h="88257" w="93997">
                  <a:moveTo>
                    <a:pt x="93839" y="31508"/>
                  </a:moveTo>
                  <a:cubicBezTo>
                    <a:pt x="91560" y="39598"/>
                    <a:pt x="63758" y="39142"/>
                    <a:pt x="50768" y="48599"/>
                  </a:cubicBezTo>
                  <a:cubicBezTo>
                    <a:pt x="37778" y="58056"/>
                    <a:pt x="24202" y="87796"/>
                    <a:pt x="15901" y="88252"/>
                  </a:cubicBezTo>
                  <a:cubicBezTo>
                    <a:pt x="7601" y="88708"/>
                    <a:pt x="-3325" y="59367"/>
                    <a:pt x="965" y="51334"/>
                  </a:cubicBezTo>
                  <a:cubicBezTo>
                    <a:pt x="5255" y="43301"/>
                    <a:pt x="31064" y="48599"/>
                    <a:pt x="41643" y="40053"/>
                  </a:cubicBezTo>
                  <a:cubicBezTo>
                    <a:pt x="52222" y="31507"/>
                    <a:pt x="55742" y="1483"/>
                    <a:pt x="64441" y="59"/>
                  </a:cubicBezTo>
                  <a:cubicBezTo>
                    <a:pt x="73140" y="-1365"/>
                    <a:pt x="96118" y="23418"/>
                    <a:pt x="93839" y="31508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308" name="Google Shape;308;p3"/>
            <p:cNvSpPr/>
            <p:nvPr/>
          </p:nvSpPr>
          <p:spPr>
            <a:xfrm>
              <a:off x="5041086" y="1915949"/>
              <a:ext cx="2094586" cy="1847620"/>
            </a:xfrm>
            <a:custGeom>
              <a:rect b="b" l="l" r="r" t="t"/>
              <a:pathLst>
                <a:path extrusionOk="0" h="88234" w="100028">
                  <a:moveTo>
                    <a:pt x="158" y="31483"/>
                  </a:moveTo>
                  <a:cubicBezTo>
                    <a:pt x="2437" y="39573"/>
                    <a:pt x="30239" y="39117"/>
                    <a:pt x="43229" y="48574"/>
                  </a:cubicBezTo>
                  <a:cubicBezTo>
                    <a:pt x="56219" y="58031"/>
                    <a:pt x="68749" y="87718"/>
                    <a:pt x="78096" y="88227"/>
                  </a:cubicBezTo>
                  <a:cubicBezTo>
                    <a:pt x="87443" y="88736"/>
                    <a:pt x="103632" y="60019"/>
                    <a:pt x="99309" y="51630"/>
                  </a:cubicBezTo>
                  <a:cubicBezTo>
                    <a:pt x="94986" y="43241"/>
                    <a:pt x="63786" y="46492"/>
                    <a:pt x="52160" y="37893"/>
                  </a:cubicBezTo>
                  <a:cubicBezTo>
                    <a:pt x="40535" y="29294"/>
                    <a:pt x="38223" y="1102"/>
                    <a:pt x="29556" y="34"/>
                  </a:cubicBezTo>
                  <a:cubicBezTo>
                    <a:pt x="20889" y="-1034"/>
                    <a:pt x="-2121" y="23393"/>
                    <a:pt x="158" y="31483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309" name="Google Shape;309;p3"/>
            <p:cNvSpPr/>
            <p:nvPr/>
          </p:nvSpPr>
          <p:spPr>
            <a:xfrm>
              <a:off x="1913195" y="1915949"/>
              <a:ext cx="2038886" cy="1847683"/>
            </a:xfrm>
            <a:custGeom>
              <a:rect b="b" l="l" r="r" t="t"/>
              <a:pathLst>
                <a:path extrusionOk="0" h="88237" w="97368">
                  <a:moveTo>
                    <a:pt x="158" y="31483"/>
                  </a:moveTo>
                  <a:cubicBezTo>
                    <a:pt x="2437" y="39573"/>
                    <a:pt x="30239" y="39117"/>
                    <a:pt x="43229" y="48574"/>
                  </a:cubicBezTo>
                  <a:cubicBezTo>
                    <a:pt x="56219" y="58031"/>
                    <a:pt x="69208" y="87600"/>
                    <a:pt x="78096" y="88227"/>
                  </a:cubicBezTo>
                  <a:cubicBezTo>
                    <a:pt x="86984" y="88854"/>
                    <a:pt x="100878" y="60723"/>
                    <a:pt x="96555" y="52334"/>
                  </a:cubicBezTo>
                  <a:cubicBezTo>
                    <a:pt x="92232" y="43945"/>
                    <a:pt x="63327" y="46610"/>
                    <a:pt x="52160" y="37893"/>
                  </a:cubicBezTo>
                  <a:cubicBezTo>
                    <a:pt x="40994" y="29176"/>
                    <a:pt x="38223" y="1102"/>
                    <a:pt x="29556" y="34"/>
                  </a:cubicBezTo>
                  <a:cubicBezTo>
                    <a:pt x="20889" y="-1034"/>
                    <a:pt x="-2121" y="23393"/>
                    <a:pt x="158" y="31483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rtl="0" algn="l">
                <a:spcBef>
                  <a:spcPts val="0"/>
                </a:spcBef>
                <a:spcAft>
                  <a:spcPts val="0"/>
                </a:spcAft>
                <a:buNone/>
              </a:pPr>
              <a:r>
                <a:t/>
              </a:r>
              <a:endParaRPr/>
            </a:p>
          </p:txBody>
        </p:sp>
        <p:sp>
          <p:nvSpPr>
            <p:cNvPr id="310" name="Google Shape;310;p3"/>
            <p:cNvSpPr/>
            <p:nvPr/>
          </p:nvSpPr>
          <p:spPr>
            <a:xfrm>
              <a:off x="1753113" y="1754814"/>
              <a:ext cx="968400" cy="968400"/>
            </a:xfrm>
            <a:prstGeom prst="ellipse">
              <a:avLst/>
            </a:prstGeom>
            <a:solidFill>
              <a:schemeClr val="accent4"/>
            </a:solidFill>
            <a:ln>
              <a:noFill/>
            </a:ln>
          </p:spPr>
          <p:txBody>
            <a:bodyPr anchorCtr="0" anchor="ctr" bIns="0" lIns="0" spcFirstLastPara="1" rIns="0" wrap="square" tIns="0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000"/>
                <a:buFont typeface="Arial"/>
                <a:buNone/>
              </a:pPr>
              <a:r>
                <a:t/>
              </a:r>
              <a:endParaRPr b="1" i="0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311" name="Google Shape;311;p3"/>
            <p:cNvSpPr/>
            <p:nvPr/>
          </p:nvSpPr>
          <p:spPr>
            <a:xfrm>
              <a:off x="3309606" y="2914649"/>
              <a:ext cx="968400" cy="968400"/>
            </a:xfrm>
            <a:prstGeom prst="ellipse">
              <a:avLst/>
            </a:prstGeom>
            <a:solidFill>
              <a:schemeClr val="accent3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1" i="0" sz="14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312" name="Google Shape;312;p3"/>
            <p:cNvSpPr/>
            <p:nvPr/>
          </p:nvSpPr>
          <p:spPr>
            <a:xfrm>
              <a:off x="4866100" y="1754801"/>
              <a:ext cx="968400" cy="968400"/>
            </a:xfrm>
            <a:prstGeom prst="ellipse">
              <a:avLst/>
            </a:prstGeom>
            <a:solidFill>
              <a:srgbClr val="1BA3AB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1" i="0" sz="14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  <p:sp>
          <p:nvSpPr>
            <p:cNvPr id="313" name="Google Shape;313;p3"/>
            <p:cNvSpPr/>
            <p:nvPr/>
          </p:nvSpPr>
          <p:spPr>
            <a:xfrm>
              <a:off x="6422594" y="2914663"/>
              <a:ext cx="968400" cy="968400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1" i="0" sz="14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endParaRPr>
            </a:p>
          </p:txBody>
        </p:sp>
      </p:grpSp>
      <p:sp>
        <p:nvSpPr>
          <p:cNvPr id="314" name="Google Shape;314;p3"/>
          <p:cNvSpPr txBox="1"/>
          <p:nvPr/>
        </p:nvSpPr>
        <p:spPr>
          <a:xfrm>
            <a:off x="1787796" y="1601625"/>
            <a:ext cx="10767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Comprendre le changement climatique</a:t>
            </a:r>
            <a:endParaRPr/>
          </a:p>
        </p:txBody>
      </p:sp>
      <p:sp>
        <p:nvSpPr>
          <p:cNvPr id="315" name="Google Shape;315;p3"/>
          <p:cNvSpPr txBox="1"/>
          <p:nvPr/>
        </p:nvSpPr>
        <p:spPr>
          <a:xfrm>
            <a:off x="3377296" y="2798033"/>
            <a:ext cx="10767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Compt</a:t>
            </a:r>
            <a:r>
              <a:rPr b="1" lang="fr-FR" sz="1000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abilité</a:t>
            </a:r>
            <a:r>
              <a:rPr b="1" i="0" lang="fr-FR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 carbone</a:t>
            </a:r>
            <a:endParaRPr/>
          </a:p>
        </p:txBody>
      </p:sp>
      <p:sp>
        <p:nvSpPr>
          <p:cNvPr id="316" name="Google Shape;316;p3"/>
          <p:cNvSpPr txBox="1"/>
          <p:nvPr/>
        </p:nvSpPr>
        <p:spPr>
          <a:xfrm>
            <a:off x="4992471" y="1661454"/>
            <a:ext cx="1076700" cy="338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Plan d’action</a:t>
            </a:r>
            <a:endParaRPr/>
          </a:p>
        </p:txBody>
      </p:sp>
      <p:sp>
        <p:nvSpPr>
          <p:cNvPr id="317" name="Google Shape;317;p3"/>
          <p:cNvSpPr txBox="1"/>
          <p:nvPr/>
        </p:nvSpPr>
        <p:spPr>
          <a:xfrm>
            <a:off x="6581971" y="2798033"/>
            <a:ext cx="10767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chemeClr val="lt1"/>
                </a:solidFill>
                <a:latin typeface="Corbel"/>
                <a:ea typeface="Corbel"/>
                <a:cs typeface="Corbel"/>
                <a:sym typeface="Corbel"/>
              </a:rPr>
              <a:t>Faire passer le message</a:t>
            </a:r>
            <a:endParaRPr/>
          </a:p>
        </p:txBody>
      </p:sp>
      <p:sp>
        <p:nvSpPr>
          <p:cNvPr id="318" name="Google Shape;318;p3"/>
          <p:cNvSpPr txBox="1"/>
          <p:nvPr/>
        </p:nvSpPr>
        <p:spPr>
          <a:xfrm>
            <a:off x="1004725" y="2617250"/>
            <a:ext cx="2011800" cy="33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lang="fr-FR" sz="10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Enjeux énergétiques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Énergie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Ressources énergétiques</a:t>
            </a:r>
            <a:endParaRPr/>
          </a:p>
        </p:txBody>
      </p:sp>
      <p:sp>
        <p:nvSpPr>
          <p:cNvPr id="319" name="Google Shape;319;p3"/>
          <p:cNvSpPr txBox="1"/>
          <p:nvPr/>
        </p:nvSpPr>
        <p:spPr>
          <a:xfrm>
            <a:off x="1004725" y="4076450"/>
            <a:ext cx="2011800" cy="33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Climat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Le système climatique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Effet de serre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Changement climatique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Impacts de l’activité humaine </a:t>
            </a:r>
            <a:endParaRPr/>
          </a:p>
        </p:txBody>
      </p:sp>
      <p:sp>
        <p:nvSpPr>
          <p:cNvPr id="320" name="Google Shape;320;p3"/>
          <p:cNvSpPr txBox="1"/>
          <p:nvPr/>
        </p:nvSpPr>
        <p:spPr>
          <a:xfrm>
            <a:off x="1004725" y="3290625"/>
            <a:ext cx="2027700" cy="3387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Activités humaines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Activité humaine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Consommation énergétique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Impacts</a:t>
            </a:r>
            <a:endParaRPr/>
          </a:p>
        </p:txBody>
      </p:sp>
      <p:cxnSp>
        <p:nvCxnSpPr>
          <p:cNvPr id="321" name="Google Shape;321;p3"/>
          <p:cNvCxnSpPr>
            <a:stCxn id="310" idx="4"/>
            <a:endCxn id="318" idx="1"/>
          </p:cNvCxnSpPr>
          <p:nvPr/>
        </p:nvCxnSpPr>
        <p:spPr>
          <a:xfrm rot="5400000">
            <a:off x="1448317" y="1907258"/>
            <a:ext cx="435600" cy="1323000"/>
          </a:xfrm>
          <a:prstGeom prst="bentConnector4">
            <a:avLst>
              <a:gd fmla="val 30566" name="adj1"/>
              <a:gd fmla="val 117991" name="adj2"/>
            </a:avLst>
          </a:prstGeom>
          <a:noFill/>
          <a:ln cap="flat" cmpd="sng" w="19050">
            <a:solidFill>
              <a:schemeClr val="accent4"/>
            </a:solidFill>
            <a:prstDash val="solid"/>
            <a:round/>
            <a:headEnd len="sm" w="sm" type="none"/>
            <a:tailEnd len="med" w="med" type="stealth"/>
          </a:ln>
        </p:spPr>
      </p:cxnSp>
      <p:cxnSp>
        <p:nvCxnSpPr>
          <p:cNvPr id="322" name="Google Shape;322;p3"/>
          <p:cNvCxnSpPr>
            <a:stCxn id="320" idx="1"/>
            <a:endCxn id="310" idx="4"/>
          </p:cNvCxnSpPr>
          <p:nvPr/>
        </p:nvCxnSpPr>
        <p:spPr>
          <a:xfrm flipH="1" rot="10800000">
            <a:off x="1004725" y="2350875"/>
            <a:ext cx="1323000" cy="1109100"/>
          </a:xfrm>
          <a:prstGeom prst="bentConnector4">
            <a:avLst>
              <a:gd fmla="val -17999" name="adj1"/>
              <a:gd fmla="val 88234" name="adj2"/>
            </a:avLst>
          </a:prstGeom>
          <a:noFill/>
          <a:ln cap="flat" cmpd="sng" w="19050">
            <a:solidFill>
              <a:schemeClr val="accent4"/>
            </a:solidFill>
            <a:prstDash val="solid"/>
            <a:round/>
            <a:headEnd len="med" w="med" type="stealth"/>
            <a:tailEnd len="sm" w="sm" type="none"/>
          </a:ln>
        </p:spPr>
      </p:cxnSp>
      <p:cxnSp>
        <p:nvCxnSpPr>
          <p:cNvPr id="323" name="Google Shape;323;p3"/>
          <p:cNvCxnSpPr>
            <a:stCxn id="310" idx="4"/>
            <a:endCxn id="319" idx="1"/>
          </p:cNvCxnSpPr>
          <p:nvPr/>
        </p:nvCxnSpPr>
        <p:spPr>
          <a:xfrm rot="5400000">
            <a:off x="718717" y="2636858"/>
            <a:ext cx="1894800" cy="1323000"/>
          </a:xfrm>
          <a:prstGeom prst="bentConnector4">
            <a:avLst>
              <a:gd fmla="val 7316" name="adj1"/>
              <a:gd fmla="val 117991" name="adj2"/>
            </a:avLst>
          </a:prstGeom>
          <a:noFill/>
          <a:ln cap="flat" cmpd="sng" w="19050">
            <a:solidFill>
              <a:schemeClr val="accent4"/>
            </a:solidFill>
            <a:prstDash val="solid"/>
            <a:round/>
            <a:headEnd len="sm" w="sm" type="none"/>
            <a:tailEnd len="med" w="med" type="stealth"/>
          </a:ln>
        </p:spPr>
      </p:cxnSp>
      <p:sp>
        <p:nvSpPr>
          <p:cNvPr id="324" name="Google Shape;324;p3"/>
          <p:cNvSpPr txBox="1"/>
          <p:nvPr/>
        </p:nvSpPr>
        <p:spPr>
          <a:xfrm>
            <a:off x="2980675" y="898450"/>
            <a:ext cx="2093120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Compt</a:t>
            </a:r>
            <a:r>
              <a:rPr b="1" lang="fr-FR" sz="10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abilité</a:t>
            </a: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 carbone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Calculer les émissions de GES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Les différents gaz à effet de serre et leurs sources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Principes de calcul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</a:t>
            </a:r>
            <a:r>
              <a:rPr lang="fr-FR" sz="1000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érimètre </a:t>
            </a: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de l’évaluation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Collecte de données</a:t>
            </a:r>
            <a:endParaRPr/>
          </a:p>
        </p:txBody>
      </p:sp>
      <p:cxnSp>
        <p:nvCxnSpPr>
          <p:cNvPr id="325" name="Google Shape;325;p3"/>
          <p:cNvCxnSpPr>
            <a:stCxn id="311" idx="0"/>
          </p:cNvCxnSpPr>
          <p:nvPr/>
        </p:nvCxnSpPr>
        <p:spPr>
          <a:xfrm rot="10800000">
            <a:off x="3921013" y="2093585"/>
            <a:ext cx="4500" cy="453900"/>
          </a:xfrm>
          <a:prstGeom prst="straightConnector1">
            <a:avLst/>
          </a:prstGeom>
          <a:noFill/>
          <a:ln cap="flat" cmpd="sng" w="19050">
            <a:solidFill>
              <a:schemeClr val="accent3"/>
            </a:solidFill>
            <a:prstDash val="solid"/>
            <a:round/>
            <a:headEnd len="sm" w="sm" type="none"/>
            <a:tailEnd len="med" w="med" type="stealth"/>
          </a:ln>
        </p:spPr>
      </p:cxnSp>
      <p:sp>
        <p:nvSpPr>
          <p:cNvPr id="326" name="Google Shape;326;p3"/>
          <p:cNvSpPr txBox="1"/>
          <p:nvPr/>
        </p:nvSpPr>
        <p:spPr>
          <a:xfrm>
            <a:off x="4591510" y="3009950"/>
            <a:ext cx="2328851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 Plan d’action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Définir secteur/problématique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Plan d’action 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Action au niveau individuel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Action au niveau collectif</a:t>
            </a:r>
            <a:endParaRPr/>
          </a:p>
        </p:txBody>
      </p:sp>
      <p:cxnSp>
        <p:nvCxnSpPr>
          <p:cNvPr id="327" name="Google Shape;327;p3"/>
          <p:cNvCxnSpPr>
            <a:stCxn id="312" idx="4"/>
          </p:cNvCxnSpPr>
          <p:nvPr/>
        </p:nvCxnSpPr>
        <p:spPr>
          <a:xfrm>
            <a:off x="5523409" y="2350944"/>
            <a:ext cx="0" cy="597300"/>
          </a:xfrm>
          <a:prstGeom prst="straightConnector1">
            <a:avLst/>
          </a:prstGeom>
          <a:noFill/>
          <a:ln cap="flat" cmpd="sng" w="19050">
            <a:solidFill>
              <a:schemeClr val="accent2"/>
            </a:solidFill>
            <a:prstDash val="solid"/>
            <a:round/>
            <a:headEnd len="sm" w="sm" type="none"/>
            <a:tailEnd len="med" w="med" type="stealth"/>
          </a:ln>
        </p:spPr>
      </p:cxnSp>
      <p:sp>
        <p:nvSpPr>
          <p:cNvPr id="328" name="Google Shape;328;p3"/>
          <p:cNvSpPr txBox="1"/>
          <p:nvPr/>
        </p:nvSpPr>
        <p:spPr>
          <a:xfrm>
            <a:off x="6297137" y="898450"/>
            <a:ext cx="2426239" cy="990300"/>
          </a:xfrm>
          <a:prstGeom prst="rect">
            <a:avLst/>
          </a:prstGeom>
          <a:noFill/>
          <a:ln>
            <a:noFill/>
          </a:ln>
        </p:spPr>
        <p:txBody>
          <a:bodyPr anchorCtr="0" anchor="t" bIns="68575" lIns="68575" spcFirstLastPara="1" rIns="68575" wrap="square" tIns="6857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1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Faire passer le message 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Stratégie de transition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Une vision à long terme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Objectifs nationaux pour le climat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Politiques locales</a:t>
            </a:r>
            <a:endParaRPr/>
          </a:p>
          <a:p>
            <a:pPr indent="-228600" lvl="0" marL="3429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000"/>
              <a:buFont typeface="Comfortaa"/>
              <a:buChar char="●"/>
            </a:pPr>
            <a:r>
              <a:rPr b="0" i="0" lang="fr-FR" sz="1000" u="none" cap="none" strike="noStrike">
                <a:solidFill>
                  <a:srgbClr val="434343"/>
                </a:solidFill>
                <a:latin typeface="Corbel"/>
                <a:ea typeface="Corbel"/>
                <a:cs typeface="Corbel"/>
                <a:sym typeface="Corbel"/>
              </a:rPr>
              <a:t>Politiques par secteur</a:t>
            </a:r>
            <a:endParaRPr/>
          </a:p>
        </p:txBody>
      </p:sp>
      <p:cxnSp>
        <p:nvCxnSpPr>
          <p:cNvPr id="329" name="Google Shape;329;p3"/>
          <p:cNvCxnSpPr/>
          <p:nvPr/>
        </p:nvCxnSpPr>
        <p:spPr>
          <a:xfrm rot="10800000">
            <a:off x="7168413" y="2093585"/>
            <a:ext cx="4500" cy="453900"/>
          </a:xfrm>
          <a:prstGeom prst="straightConnector1">
            <a:avLst/>
          </a:prstGeom>
          <a:noFill/>
          <a:ln cap="flat" cmpd="sng" w="19050">
            <a:solidFill>
              <a:schemeClr val="accent1"/>
            </a:solidFill>
            <a:prstDash val="solid"/>
            <a:round/>
            <a:headEnd len="sm" w="sm" type="none"/>
            <a:tailEnd len="med" w="med" type="stealth"/>
          </a:ln>
        </p:spPr>
      </p:cxn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Tema de Office">
  <a:themeElements>
    <a:clrScheme name="Clicks ON">
      <a:dk1>
        <a:srgbClr val="212121"/>
      </a:dk1>
      <a:lt1>
        <a:srgbClr val="FFFFFF"/>
      </a:lt1>
      <a:dk2>
        <a:srgbClr val="424242"/>
      </a:dk2>
      <a:lt2>
        <a:srgbClr val="EBEBEB"/>
      </a:lt2>
      <a:accent1>
        <a:srgbClr val="1C82B8"/>
      </a:accent1>
      <a:accent2>
        <a:srgbClr val="1BA3AB"/>
      </a:accent2>
      <a:accent3>
        <a:srgbClr val="05D690"/>
      </a:accent3>
      <a:accent4>
        <a:srgbClr val="17AA38"/>
      </a:accent4>
      <a:accent5>
        <a:srgbClr val="A3D632"/>
      </a:accent5>
      <a:accent6>
        <a:srgbClr val="F79E0F"/>
      </a:accent6>
      <a:hlink>
        <a:srgbClr val="FFFFFF"/>
      </a:hlink>
      <a:folHlink>
        <a:srgbClr val="FFFFFF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3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/>
</file>