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12192000"/>
  <p:notesSz cx="6858000" cy="9144000"/>
  <p:embeddedFontLst>
    <p:embeddedFont>
      <p:font typeface="Corbel"/>
      <p:regular r:id="rId38"/>
      <p:bold r:id="rId39"/>
      <p:italic r:id="rId40"/>
      <p:boldItalic r:id="rId41"/>
    </p:embeddedFont>
    <p:embeddedFont>
      <p:font typeface="Noto Sans Symbols"/>
      <p:regular r:id="rId42"/>
      <p:bold r:id="rId43"/>
    </p:embeddedFont>
    <p:embeddedFont>
      <p:font typeface="Comfortaa"/>
      <p:regular r:id="rId44"/>
      <p:bold r:id="rId45"/>
    </p:embeddedFon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h6ciOn/S8XlkeILAM1q9oj6aJs5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orbel-italic.fntdata"/><Relationship Id="rId42" Type="http://schemas.openxmlformats.org/officeDocument/2006/relationships/font" Target="fonts/NotoSansSymbols-regular.fntdata"/><Relationship Id="rId41" Type="http://schemas.openxmlformats.org/officeDocument/2006/relationships/font" Target="fonts/Corbel-boldItalic.fntdata"/><Relationship Id="rId44" Type="http://schemas.openxmlformats.org/officeDocument/2006/relationships/font" Target="fonts/Comfortaa-regular.fntdata"/><Relationship Id="rId43" Type="http://schemas.openxmlformats.org/officeDocument/2006/relationships/font" Target="fonts/NotoSansSymbols-bold.fntdata"/><Relationship Id="rId46" Type="http://schemas.openxmlformats.org/officeDocument/2006/relationships/font" Target="fonts/CenturyGothic-regular.fntdata"/><Relationship Id="rId45" Type="http://schemas.openxmlformats.org/officeDocument/2006/relationships/font" Target="fonts/Comforta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font" Target="fonts/Corbel-bold.fntdata"/><Relationship Id="rId38" Type="http://schemas.openxmlformats.org/officeDocument/2006/relationships/font" Target="fonts/Corbel-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brairie.ademe.fr/changement-climatique-et-energie/5803-comment-reduire-notre-dependance-energetique-.html" TargetMode="External"/><Relationship Id="rId3" Type="http://schemas.openxmlformats.org/officeDocument/2006/relationships/hyperlink" Target="https://ourworldindata.org/global-energy-200-year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naissancedesenergies.org/laie-publie-ledition-2020-de-ses-key-world-energy-statistics-20082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517d0bcf08_8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g2517d0bcf08_8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2f7ddae63a_4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709" name="Google Shape;709;g22f7ddae63a_4_7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10" name="Google Shape;710;g22f7ddae63a_4_736: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158750" rtl="0" algn="l">
              <a:lnSpc>
                <a:spcPct val="115000"/>
              </a:lnSpc>
              <a:spcBef>
                <a:spcPts val="360"/>
              </a:spcBef>
              <a:spcAft>
                <a:spcPts val="0"/>
              </a:spcAft>
              <a:buClr>
                <a:schemeClr val="dk1"/>
              </a:buClr>
              <a:buSzPts val="1100"/>
              <a:buFont typeface="Arial"/>
              <a:buNone/>
            </a:pPr>
            <a:r>
              <a:rPr lang="fr-FR" sz="1200">
                <a:solidFill>
                  <a:schemeClr val="dk1"/>
                </a:solidFill>
                <a:latin typeface="Corbel"/>
                <a:ea typeface="Corbel"/>
                <a:cs typeface="Corbel"/>
                <a:sym typeface="Corbel"/>
              </a:rPr>
              <a:t>Nous n’utilisons pas de pétrole seulement comme source d’énergie, c’est aussi un matériau, qui est impliqué dans la majorité de ce que nous consommons aujourd’hui :</a:t>
            </a:r>
            <a:endParaRPr sz="1200">
              <a:solidFill>
                <a:schemeClr val="dk1"/>
              </a:solidFill>
            </a:endParaRPr>
          </a:p>
          <a:p>
            <a:pPr indent="-298450" lvl="1" marL="742950" rtl="0" algn="l">
              <a:lnSpc>
                <a:spcPct val="115000"/>
              </a:lnSpc>
              <a:spcBef>
                <a:spcPts val="360"/>
              </a:spcBef>
              <a:spcAft>
                <a:spcPts val="0"/>
              </a:spcAft>
              <a:buClr>
                <a:schemeClr val="dk1"/>
              </a:buClr>
              <a:buSzPts val="1200"/>
              <a:buChar char="•"/>
            </a:pPr>
            <a:r>
              <a:rPr lang="fr-FR" sz="1200">
                <a:solidFill>
                  <a:schemeClr val="dk1"/>
                </a:solidFill>
                <a:latin typeface="Corbel"/>
                <a:ea typeface="Corbel"/>
                <a:cs typeface="Corbel"/>
                <a:sym typeface="Corbel"/>
              </a:rPr>
              <a:t>Le plastique que nous trouvons partout : chaussures et textiles synthétiques, emballages alimentaires, jouets, etc.</a:t>
            </a:r>
            <a:endParaRPr sz="1200">
              <a:solidFill>
                <a:schemeClr val="dk1"/>
              </a:solidFill>
              <a:latin typeface="Noto Sans Symbols"/>
              <a:ea typeface="Noto Sans Symbols"/>
              <a:cs typeface="Noto Sans Symbols"/>
              <a:sym typeface="Noto Sans Symbols"/>
            </a:endParaRPr>
          </a:p>
          <a:p>
            <a:pPr indent="-298450" lvl="1" marL="742950" rtl="0" algn="l">
              <a:lnSpc>
                <a:spcPct val="115000"/>
              </a:lnSpc>
              <a:spcBef>
                <a:spcPts val="360"/>
              </a:spcBef>
              <a:spcAft>
                <a:spcPts val="0"/>
              </a:spcAft>
              <a:buClr>
                <a:schemeClr val="dk1"/>
              </a:buClr>
              <a:buSzPts val="1200"/>
              <a:buChar char="•"/>
            </a:pPr>
            <a:r>
              <a:rPr lang="fr-FR" sz="1200">
                <a:solidFill>
                  <a:schemeClr val="dk1"/>
                </a:solidFill>
                <a:latin typeface="Corbel"/>
                <a:ea typeface="Corbel"/>
                <a:cs typeface="Corbel"/>
                <a:sym typeface="Corbel"/>
              </a:rPr>
              <a:t>On le retrouve également dans les cosmétiques et les médicaments.</a:t>
            </a:r>
            <a:endParaRPr sz="1200">
              <a:solidFill>
                <a:schemeClr val="dk1"/>
              </a:solidFill>
              <a:latin typeface="Noto Sans Symbols"/>
              <a:ea typeface="Noto Sans Symbols"/>
              <a:cs typeface="Noto Sans Symbols"/>
              <a:sym typeface="Noto Sans Symbols"/>
            </a:endParaRPr>
          </a:p>
          <a:p>
            <a:pPr indent="-298450" lvl="1" marL="742950" rtl="0" algn="l">
              <a:lnSpc>
                <a:spcPct val="115000"/>
              </a:lnSpc>
              <a:spcBef>
                <a:spcPts val="360"/>
              </a:spcBef>
              <a:spcAft>
                <a:spcPts val="0"/>
              </a:spcAft>
              <a:buClr>
                <a:schemeClr val="dk1"/>
              </a:buClr>
              <a:buSzPts val="1200"/>
              <a:buChar char="•"/>
            </a:pPr>
            <a:r>
              <a:rPr lang="fr-FR" sz="1200">
                <a:solidFill>
                  <a:schemeClr val="dk1"/>
                </a:solidFill>
                <a:latin typeface="Corbel"/>
                <a:ea typeface="Corbel"/>
                <a:cs typeface="Corbel"/>
                <a:sym typeface="Corbel"/>
              </a:rPr>
              <a:t>Le pétrole est beaucoup utilisé dans l’agriculture et certains engrais.</a:t>
            </a:r>
            <a:endParaRPr b="1" sz="1200" u="sng">
              <a:latin typeface="Corbel"/>
              <a:ea typeface="Corbel"/>
              <a:cs typeface="Corbel"/>
              <a:sym typeface="Corbe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0"/>
              </a:spcBef>
              <a:spcAft>
                <a:spcPts val="0"/>
              </a:spcAft>
              <a:buSzPts val="1100"/>
              <a:buNone/>
            </a:pPr>
            <a:r>
              <a:rPr lang="fr-FR" sz="1200">
                <a:latin typeface="Corbel"/>
                <a:ea typeface="Corbel"/>
                <a:cs typeface="Corbel"/>
                <a:sym typeface="Corbel"/>
              </a:rPr>
              <a:t>Cette famille américaine a mis devant sa maison tous les objets habituellement stockés à l’intérieur et composés de plastique. C’est une illustration très frappante de l’importance que cette matière a désormais dans la manufacture de nos « objets quotidiens ».</a:t>
            </a:r>
            <a:endParaRPr sz="1200">
              <a:latin typeface="Corbel"/>
              <a:ea typeface="Corbel"/>
              <a:cs typeface="Corbel"/>
              <a:sym typeface="Corbel"/>
            </a:endParaRPr>
          </a:p>
          <a:p>
            <a:pPr indent="0" lvl="0" marL="158750" rtl="0" algn="l">
              <a:lnSpc>
                <a:spcPct val="115000"/>
              </a:lnSpc>
              <a:spcBef>
                <a:spcPts val="0"/>
              </a:spcBef>
              <a:spcAft>
                <a:spcPts val="0"/>
              </a:spcAft>
              <a:buSzPts val="1100"/>
              <a:buNone/>
            </a:pPr>
            <a:r>
              <a:t/>
            </a:r>
            <a:endParaRPr sz="1200">
              <a:latin typeface="Corbel"/>
              <a:ea typeface="Corbel"/>
              <a:cs typeface="Corbel"/>
              <a:sym typeface="Corbel"/>
            </a:endParaRPr>
          </a:p>
          <a:p>
            <a:pPr indent="0" lvl="0" marL="158750" rtl="0" algn="l">
              <a:lnSpc>
                <a:spcPct val="115000"/>
              </a:lnSpc>
              <a:spcBef>
                <a:spcPts val="0"/>
              </a:spcBef>
              <a:spcAft>
                <a:spcPts val="0"/>
              </a:spcAft>
              <a:buSzPts val="1100"/>
              <a:buNone/>
            </a:pPr>
            <a:r>
              <a:rPr lang="fr-FR" sz="1200">
                <a:latin typeface="Corbel"/>
                <a:ea typeface="Corbel"/>
                <a:cs typeface="Corbel"/>
                <a:sym typeface="Corbel"/>
              </a:rPr>
              <a:t>Source photo : Peter Menzel,</a:t>
            </a:r>
            <a:r>
              <a:rPr i="1" lang="fr-FR" sz="1200">
                <a:latin typeface="Corbel"/>
                <a:ea typeface="Corbel"/>
                <a:cs typeface="Corbel"/>
                <a:sym typeface="Corbel"/>
              </a:rPr>
              <a:t> Material World A Global Family Portrait</a:t>
            </a:r>
            <a:r>
              <a:rPr lang="fr-FR" sz="1200">
                <a:latin typeface="Corbel"/>
                <a:ea typeface="Corbel"/>
                <a:cs typeface="Corbel"/>
                <a:sym typeface="Corbel"/>
              </a:rPr>
              <a:t>, 1994</a:t>
            </a:r>
            <a:endParaRPr sz="1200">
              <a:latin typeface="Corbel"/>
              <a:ea typeface="Corbel"/>
              <a:cs typeface="Corbel"/>
              <a:sym typeface="Corbel"/>
            </a:endParaRPr>
          </a:p>
          <a:p>
            <a:pPr indent="0" lvl="0" marL="158750" rtl="0" algn="l">
              <a:lnSpc>
                <a:spcPct val="115000"/>
              </a:lnSpc>
              <a:spcBef>
                <a:spcPts val="0"/>
              </a:spcBef>
              <a:spcAft>
                <a:spcPts val="0"/>
              </a:spcAft>
              <a:buSzPts val="1100"/>
              <a:buNone/>
            </a:pPr>
            <a:r>
              <a:rPr b="1" lang="fr-FR" sz="1200">
                <a:latin typeface="Corbel"/>
                <a:ea typeface="Corbel"/>
                <a:cs typeface="Corbel"/>
                <a:sym typeface="Corbel"/>
              </a:rPr>
              <a:t> </a:t>
            </a:r>
            <a:endParaRPr sz="1200">
              <a:latin typeface="Arial"/>
              <a:ea typeface="Arial"/>
              <a:cs typeface="Arial"/>
              <a:sym typeface="Arial"/>
            </a:endParaRPr>
          </a:p>
        </p:txBody>
      </p:sp>
      <p:sp>
        <p:nvSpPr>
          <p:cNvPr id="729" name="Google Shape;729;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735" name="Google Shape;73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736" name="Google Shape;736;p18: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240"/>
              </a:spcBef>
              <a:spcAft>
                <a:spcPts val="0"/>
              </a:spcAft>
              <a:buSzPts val="1100"/>
              <a:buNone/>
            </a:pPr>
            <a:r>
              <a:rPr b="1" lang="fr-FR" sz="1200" u="sng">
                <a:solidFill>
                  <a:schemeClr val="dk1"/>
                </a:solidFill>
                <a:latin typeface="Calibri"/>
                <a:ea typeface="Calibri"/>
                <a:cs typeface="Calibri"/>
                <a:sym typeface="Calibri"/>
              </a:rPr>
              <a:t>Explications : </a:t>
            </a:r>
            <a:endParaRPr sz="1200">
              <a:solidFill>
                <a:schemeClr val="dk1"/>
              </a:solidFill>
              <a:latin typeface="Calibri"/>
              <a:ea typeface="Calibri"/>
              <a:cs typeface="Calibri"/>
              <a:sym typeface="Calibri"/>
            </a:endParaRPr>
          </a:p>
          <a:p>
            <a:pPr indent="0" lvl="0" marL="0" rtl="0" algn="l">
              <a:lnSpc>
                <a:spcPct val="115000"/>
              </a:lnSpc>
              <a:spcBef>
                <a:spcPts val="240"/>
              </a:spcBef>
              <a:spcAft>
                <a:spcPts val="0"/>
              </a:spcAft>
              <a:buSzPts val="1100"/>
              <a:buNone/>
            </a:pPr>
            <a:r>
              <a:rPr lang="fr-FR" sz="1200">
                <a:solidFill>
                  <a:schemeClr val="dk1"/>
                </a:solidFill>
                <a:latin typeface="Calibri"/>
                <a:ea typeface="Calibri"/>
                <a:cs typeface="Calibri"/>
                <a:sym typeface="Calibri"/>
              </a:rPr>
              <a:t>Le processus de formation des énergies fossiles est extrêmement long : il s’agit de matières riches en carbone issues de la lente dégradation de matière organique dans le sol (d’où le terme “fossile” !), via des processus géologiques pouvant s'étendre sur des centaines de millions d’années.</a:t>
            </a:r>
            <a:endParaRPr sz="1200">
              <a:solidFill>
                <a:schemeClr val="dk1"/>
              </a:solidFill>
              <a:latin typeface="Calibri"/>
              <a:ea typeface="Calibri"/>
              <a:cs typeface="Calibri"/>
              <a:sym typeface="Calibri"/>
            </a:endParaRPr>
          </a:p>
          <a:p>
            <a:pPr indent="0" lvl="0" marL="0" rtl="0" algn="l">
              <a:lnSpc>
                <a:spcPct val="115000"/>
              </a:lnSpc>
              <a:spcBef>
                <a:spcPts val="240"/>
              </a:spcBef>
              <a:spcAft>
                <a:spcPts val="0"/>
              </a:spcAft>
              <a:buSzPts val="1100"/>
              <a:buNone/>
            </a:pPr>
            <a:r>
              <a:rPr lang="fr-FR" sz="1200">
                <a:solidFill>
                  <a:schemeClr val="dk1"/>
                </a:solidFill>
                <a:latin typeface="Calibri"/>
                <a:ea typeface="Calibri"/>
                <a:cs typeface="Calibri"/>
                <a:sym typeface="Calibri"/>
              </a:rPr>
              <a:t>Par exemple, le pétrole résulte d’un dépôt d’êtres vivants du fond des océans datant de plus de 200 millions d’années. Avec la pression, la chaleur et le manque d’oxygène, des réactions chimiques et biologiques transforment l’accumulation de matière organique en pétrole. La migration du pétrole vers les couches géologiques supérieures sous forme d’un dépôt facilite l’extraction de pétrole mais il est de moins en moins accessible avec le temps.</a:t>
            </a:r>
            <a:endParaRPr sz="1200">
              <a:solidFill>
                <a:schemeClr val="dk1"/>
              </a:solidFill>
              <a:latin typeface="Calibri"/>
              <a:ea typeface="Calibri"/>
              <a:cs typeface="Calibri"/>
              <a:sym typeface="Calibri"/>
            </a:endParaRPr>
          </a:p>
          <a:p>
            <a:pPr indent="0" lvl="0" marL="0" rtl="0" algn="l">
              <a:lnSpc>
                <a:spcPct val="115000"/>
              </a:lnSpc>
              <a:spcBef>
                <a:spcPts val="240"/>
              </a:spcBef>
              <a:spcAft>
                <a:spcPts val="0"/>
              </a:spcAft>
              <a:buSzPts val="1100"/>
              <a:buNone/>
            </a:pPr>
            <a:r>
              <a:rPr lang="fr-FR" sz="1200">
                <a:solidFill>
                  <a:schemeClr val="dk1"/>
                </a:solidFill>
                <a:latin typeface="Calibri"/>
                <a:ea typeface="Calibri"/>
                <a:cs typeface="Calibri"/>
                <a:sym typeface="Calibri"/>
              </a:rPr>
              <a:t>Et la recherche de pétrole de plus en plus compliquée provoque une augmentation du coût de l’énergie ! </a:t>
            </a:r>
            <a:endParaRPr sz="1200">
              <a:solidFill>
                <a:schemeClr val="dk1"/>
              </a:solidFill>
              <a:latin typeface="Calibri"/>
              <a:ea typeface="Calibri"/>
              <a:cs typeface="Calibri"/>
              <a:sym typeface="Calibri"/>
            </a:endParaRPr>
          </a:p>
          <a:p>
            <a:pPr indent="0" lvl="0" marL="158750" rtl="0" algn="l">
              <a:lnSpc>
                <a:spcPct val="115000"/>
              </a:lnSpc>
              <a:spcBef>
                <a:spcPts val="24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488"/>
              </a:spcBef>
              <a:spcAft>
                <a:spcPts val="0"/>
              </a:spcAft>
              <a:buClr>
                <a:schemeClr val="dk1"/>
              </a:buClr>
              <a:buSzPts val="1400"/>
              <a:buFont typeface="Arial"/>
              <a:buNone/>
            </a:pPr>
            <a:r>
              <a:rPr b="1" lang="fr-FR" sz="1200" u="sng">
                <a:solidFill>
                  <a:schemeClr val="dk1"/>
                </a:solidFill>
                <a:latin typeface="Calibri"/>
                <a:ea typeface="Calibri"/>
                <a:cs typeface="Calibri"/>
                <a:sym typeface="Calibri"/>
              </a:rPr>
              <a:t>Messages clés :</a:t>
            </a:r>
            <a:endParaRPr b="1" sz="1200" u="sng">
              <a:solidFill>
                <a:schemeClr val="dk1"/>
              </a:solidFill>
              <a:latin typeface="Calibri"/>
              <a:ea typeface="Calibri"/>
              <a:cs typeface="Calibri"/>
              <a:sym typeface="Calibri"/>
            </a:endParaRPr>
          </a:p>
          <a:p>
            <a:pPr indent="-228600" lvl="0" marL="228600" rtl="0" algn="l">
              <a:lnSpc>
                <a:spcPct val="115000"/>
              </a:lnSpc>
              <a:spcBef>
                <a:spcPts val="488"/>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Plus nous en produisons, plus le pétrole devient coûteux à extraire (en argent mais aussi en énergie) :</a:t>
            </a:r>
            <a:endParaRPr sz="1200">
              <a:solidFill>
                <a:schemeClr val="dk1"/>
              </a:solidFill>
              <a:latin typeface="Calibri"/>
              <a:ea typeface="Calibri"/>
              <a:cs typeface="Calibri"/>
              <a:sym typeface="Calibri"/>
            </a:endParaRPr>
          </a:p>
          <a:p>
            <a:pPr indent="-304800" lvl="0" marL="457200" rtl="0" algn="l">
              <a:lnSpc>
                <a:spcPct val="115000"/>
              </a:lnSpc>
              <a:spcBef>
                <a:spcPts val="49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En 1900, il fallait 1 baril pour en extraire 100.</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Aujourd’hui, les nouvelles techniques  non traditionnelles consomment 1 baril pour en produire 3. </a:t>
            </a:r>
            <a:endParaRPr sz="1200">
              <a:solidFill>
                <a:schemeClr val="dk1"/>
              </a:solidFill>
              <a:latin typeface="Calibri"/>
              <a:ea typeface="Calibri"/>
              <a:cs typeface="Calibri"/>
              <a:sym typeface="Calibri"/>
            </a:endParaRPr>
          </a:p>
          <a:p>
            <a:pPr indent="-228600" lvl="0" marL="228600" rtl="0" algn="l">
              <a:lnSpc>
                <a:spcPct val="115000"/>
              </a:lnSpc>
              <a:spcBef>
                <a:spcPts val="488"/>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L’extraction des énergies fossiles nécessite de plus en plus d’énergie : c’est un cercle vicieux auquel il est difficile d’échapper. </a:t>
            </a:r>
            <a:endParaRPr sz="1200">
              <a:solidFill>
                <a:schemeClr val="dk1"/>
              </a:solidFill>
              <a:latin typeface="Calibri"/>
              <a:ea typeface="Calibri"/>
              <a:cs typeface="Calibri"/>
              <a:sym typeface="Calibri"/>
            </a:endParaRPr>
          </a:p>
          <a:p>
            <a:pPr indent="0" lvl="0" marL="0" rtl="0" algn="l">
              <a:lnSpc>
                <a:spcPct val="115000"/>
              </a:lnSpc>
              <a:spcBef>
                <a:spcPts val="490"/>
              </a:spcBef>
              <a:spcAft>
                <a:spcPts val="0"/>
              </a:spcAft>
              <a:buSzPts val="11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3e07a2eb81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g23e07a2eb81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c87765955c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0" name="Google Shape;760;gc87765955c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761" name="Google Shape;761;gc87765955c_0_19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777" name="Google Shape;777;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2f7ddae63a_4_10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g22f7ddae63a_4_10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fr-FR" sz="1200" u="sng">
                <a:solidFill>
                  <a:srgbClr val="000000"/>
                </a:solidFill>
                <a:latin typeface="Calibri"/>
                <a:ea typeface="Calibri"/>
                <a:cs typeface="Calibri"/>
                <a:sym typeface="Calibri"/>
              </a:rPr>
              <a:t>Explications :</a:t>
            </a:r>
            <a:r>
              <a:rPr lang="fr-FR" sz="1200">
                <a:solidFill>
                  <a:srgbClr val="000000"/>
                </a:solidFill>
                <a:latin typeface="Calibri"/>
                <a:ea typeface="Calibri"/>
                <a:cs typeface="Calibri"/>
                <a:sym typeface="Calibri"/>
              </a:rPr>
              <a:t>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solidFill>
                  <a:srgbClr val="000000"/>
                </a:solidFill>
                <a:latin typeface="Calibri"/>
                <a:ea typeface="Calibri"/>
                <a:cs typeface="Calibri"/>
                <a:sym typeface="Calibri"/>
              </a:rPr>
              <a:t>Ce graphique représente la consommation mondiale en énergie</a:t>
            </a:r>
            <a:r>
              <a:rPr lang="fr-FR" sz="1200">
                <a:latin typeface="Calibri"/>
                <a:ea typeface="Calibri"/>
                <a:cs typeface="Calibri"/>
                <a:sym typeface="Calibri"/>
              </a:rPr>
              <a:t> primaire au cours du temps. </a:t>
            </a:r>
            <a:endParaRPr sz="1200">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L’axe horizontal représente les différentes </a:t>
            </a:r>
            <a:r>
              <a:rPr b="1" lang="fr-FR" sz="1200">
                <a:solidFill>
                  <a:schemeClr val="dk1"/>
                </a:solidFill>
                <a:latin typeface="Calibri"/>
                <a:ea typeface="Calibri"/>
                <a:cs typeface="Calibri"/>
                <a:sym typeface="Calibri"/>
              </a:rPr>
              <a:t>années</a:t>
            </a:r>
            <a:r>
              <a:rPr lang="fr-FR" sz="1200">
                <a:solidFill>
                  <a:schemeClr val="dk1"/>
                </a:solidFill>
                <a:latin typeface="Calibri"/>
                <a:ea typeface="Calibri"/>
                <a:cs typeface="Calibri"/>
                <a:sym typeface="Calibri"/>
              </a:rPr>
              <a:t>.</a:t>
            </a:r>
            <a:endParaRPr sz="1200">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L’axe vertical représente la consommation d’énergie primaire</a:t>
            </a:r>
            <a:r>
              <a:rPr b="1" lang="fr-FR" sz="1200">
                <a:solidFill>
                  <a:schemeClr val="dk1"/>
                </a:solidFill>
                <a:latin typeface="Calibri"/>
                <a:ea typeface="Calibri"/>
                <a:cs typeface="Calibri"/>
                <a:sym typeface="Calibri"/>
              </a:rPr>
              <a:t> </a:t>
            </a:r>
            <a:r>
              <a:rPr lang="fr-FR" sz="1200">
                <a:solidFill>
                  <a:schemeClr val="dk1"/>
                </a:solidFill>
                <a:latin typeface="Calibri"/>
                <a:ea typeface="Calibri"/>
                <a:cs typeface="Calibri"/>
                <a:sym typeface="Calibri"/>
              </a:rPr>
              <a:t>pour l’année considérée. L’unité utilisée est le </a:t>
            </a:r>
            <a:r>
              <a:rPr b="1" lang="fr-FR" sz="1200">
                <a:solidFill>
                  <a:schemeClr val="dk1"/>
                </a:solidFill>
                <a:latin typeface="Calibri"/>
                <a:ea typeface="Calibri"/>
                <a:cs typeface="Calibri"/>
                <a:sym typeface="Calibri"/>
              </a:rPr>
              <a:t>Gtep </a:t>
            </a:r>
            <a:r>
              <a:rPr lang="fr-FR" sz="1200">
                <a:solidFill>
                  <a:schemeClr val="dk1"/>
                </a:solidFill>
                <a:latin typeface="Calibri"/>
                <a:ea typeface="Calibri"/>
                <a:cs typeface="Calibri"/>
                <a:sym typeface="Calibri"/>
              </a:rPr>
              <a:t>(</a:t>
            </a:r>
            <a:r>
              <a:rPr b="1" lang="fr-FR" sz="1200">
                <a:solidFill>
                  <a:schemeClr val="dk1"/>
                </a:solidFill>
                <a:latin typeface="Calibri"/>
                <a:ea typeface="Calibri"/>
                <a:cs typeface="Calibri"/>
                <a:sym typeface="Calibri"/>
              </a:rPr>
              <a:t>Giga tonne équivalent pétrole</a:t>
            </a:r>
            <a:r>
              <a:rPr lang="fr-FR" sz="1200">
                <a:solidFill>
                  <a:schemeClr val="dk1"/>
                </a:solidFill>
                <a:latin typeface="Calibri"/>
                <a:ea typeface="Calibri"/>
                <a:cs typeface="Calibri"/>
                <a:sym typeface="Calibri"/>
              </a:rPr>
              <a:t>), qui mesure l’énergie libérée par l’équivalent de la combustion d’un milliard de tonnes de pétrole “standard”. Il s’agit d’une autre unité de l’énergie, beaucoup plus pratique à cette échelle que le kilowattheure (kWh).</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000"/>
              <a:buFont typeface="Arial"/>
              <a:buNone/>
            </a:pPr>
            <a:r>
              <a:rPr lang="fr-FR" sz="1200">
                <a:latin typeface="Calibri"/>
                <a:ea typeface="Calibri"/>
                <a:cs typeface="Calibri"/>
                <a:sym typeface="Calibri"/>
              </a:rPr>
              <a:t>On parle ici </a:t>
            </a:r>
            <a:r>
              <a:rPr b="1" lang="fr-FR" sz="1200">
                <a:latin typeface="Calibri"/>
                <a:ea typeface="Calibri"/>
                <a:cs typeface="Calibri"/>
                <a:sym typeface="Calibri"/>
              </a:rPr>
              <a:t>d’</a:t>
            </a:r>
            <a:r>
              <a:rPr b="1" lang="fr-FR" sz="1200">
                <a:solidFill>
                  <a:srgbClr val="000000"/>
                </a:solidFill>
                <a:latin typeface="Calibri"/>
                <a:ea typeface="Calibri"/>
                <a:cs typeface="Calibri"/>
                <a:sym typeface="Calibri"/>
              </a:rPr>
              <a:t>énergie primaire</a:t>
            </a:r>
            <a:r>
              <a:rPr lang="fr-FR" sz="1200">
                <a:solidFill>
                  <a:srgbClr val="000000"/>
                </a:solidFill>
                <a:latin typeface="Calibri"/>
                <a:ea typeface="Calibri"/>
                <a:cs typeface="Calibri"/>
                <a:sym typeface="Calibri"/>
              </a:rPr>
              <a:t>, qui correspond à ce que l’on retrouve directement dans la nature. L’électricité ou l’essence (qui sont des formes d’énergie utilisées par le consommateur</a:t>
            </a:r>
            <a:r>
              <a:rPr lang="fr-FR" sz="1200">
                <a:latin typeface="Calibri"/>
                <a:ea typeface="Calibri"/>
                <a:cs typeface="Calibri"/>
                <a:sym typeface="Calibri"/>
              </a:rPr>
              <a:t>)</a:t>
            </a:r>
            <a:r>
              <a:rPr lang="fr-FR" sz="1200">
                <a:solidFill>
                  <a:srgbClr val="000000"/>
                </a:solidFill>
                <a:latin typeface="Calibri"/>
                <a:ea typeface="Calibri"/>
                <a:cs typeface="Calibri"/>
                <a:sym typeface="Calibri"/>
              </a:rPr>
              <a:t> ne sont pas représentées sur ce graphique car il n’y a pas de dépôts d’électricité ni d’essence dans la nature. Mais on retrouve l’uranium, le vent, le pétrole, etc. Puisque le pétrole est la principale ressource d’énergie de la planète, toutes les autres formes d’énergie sont mises en correspondance avec celle-ci (par exemple, on considère que brûler une tonne de charbon revient à brûler environ 0,66 tonnes de pétrole). La consommation est donc exprimée en </a:t>
            </a:r>
            <a:r>
              <a:rPr lang="fr-FR" sz="1200">
                <a:latin typeface="Calibri"/>
                <a:ea typeface="Calibri"/>
                <a:cs typeface="Calibri"/>
                <a:sym typeface="Calibri"/>
              </a:rPr>
              <a:t>t</a:t>
            </a:r>
            <a:r>
              <a:rPr lang="fr-FR" sz="1200">
                <a:solidFill>
                  <a:srgbClr val="000000"/>
                </a:solidFill>
                <a:latin typeface="Calibri"/>
                <a:ea typeface="Calibri"/>
                <a:cs typeface="Calibri"/>
                <a:sym typeface="Calibri"/>
              </a:rPr>
              <a:t>onnes d’équivalent pétrole (« tep »), </a:t>
            </a:r>
            <a:r>
              <a:rPr lang="fr-FR" sz="1200">
                <a:latin typeface="Calibri"/>
                <a:ea typeface="Calibri"/>
                <a:cs typeface="Calibri"/>
                <a:sym typeface="Calibri"/>
              </a:rPr>
              <a:t>ici </a:t>
            </a:r>
            <a:r>
              <a:rPr lang="fr-FR" sz="1200">
                <a:solidFill>
                  <a:srgbClr val="000000"/>
                </a:solidFill>
                <a:latin typeface="Calibri"/>
                <a:ea typeface="Calibri"/>
                <a:cs typeface="Calibri"/>
                <a:sym typeface="Calibri"/>
              </a:rPr>
              <a:t>en milliards de tep. En oppo</a:t>
            </a:r>
            <a:r>
              <a:rPr lang="fr-FR" sz="1200">
                <a:latin typeface="Calibri"/>
                <a:ea typeface="Calibri"/>
                <a:cs typeface="Calibri"/>
                <a:sym typeface="Calibri"/>
              </a:rPr>
              <a:t>sition à l’énergie primaire, </a:t>
            </a:r>
            <a:r>
              <a:rPr b="1" lang="fr-FR" sz="1200">
                <a:latin typeface="Calibri"/>
                <a:ea typeface="Calibri"/>
                <a:cs typeface="Calibri"/>
                <a:sym typeface="Calibri"/>
              </a:rPr>
              <a:t>l’énergie finale</a:t>
            </a:r>
            <a:r>
              <a:rPr lang="fr-FR" sz="1200">
                <a:latin typeface="Calibri"/>
                <a:ea typeface="Calibri"/>
                <a:cs typeface="Calibri"/>
                <a:sym typeface="Calibri"/>
              </a:rPr>
              <a:t> est l’énergie qui est utilisée par le consommateur, </a:t>
            </a:r>
            <a:r>
              <a:rPr b="1" lang="fr-FR" sz="1200">
                <a:latin typeface="Calibri"/>
                <a:ea typeface="Calibri"/>
                <a:cs typeface="Calibri"/>
                <a:sym typeface="Calibri"/>
              </a:rPr>
              <a:t>après les pertes</a:t>
            </a:r>
            <a:r>
              <a:rPr lang="fr-FR" sz="1200">
                <a:latin typeface="Calibri"/>
                <a:ea typeface="Calibri"/>
                <a:cs typeface="Calibri"/>
                <a:sym typeface="Calibri"/>
              </a:rPr>
              <a:t> liées au transport de l’énergie vers l’utilisateur.</a:t>
            </a:r>
            <a:endParaRPr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000"/>
              <a:buFont typeface="Arial"/>
              <a:buNone/>
            </a:pPr>
            <a:r>
              <a:rPr lang="fr-FR" sz="1200">
                <a:latin typeface="Calibri"/>
                <a:ea typeface="Calibri"/>
                <a:cs typeface="Calibri"/>
                <a:sym typeface="Calibri"/>
              </a:rPr>
              <a:t>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solidFill>
                  <a:srgbClr val="000000"/>
                </a:solidFill>
                <a:latin typeface="Calibri"/>
                <a:ea typeface="Calibri"/>
                <a:cs typeface="Calibri"/>
                <a:sym typeface="Calibri"/>
              </a:rPr>
              <a:t>La consommation mondiale en </a:t>
            </a:r>
            <a:r>
              <a:rPr lang="fr-FR" sz="1200">
                <a:latin typeface="Calibri"/>
                <a:ea typeface="Calibri"/>
                <a:cs typeface="Calibri"/>
                <a:sym typeface="Calibri"/>
              </a:rPr>
              <a:t>2019 </a:t>
            </a:r>
            <a:r>
              <a:rPr lang="fr-FR" sz="1200">
                <a:solidFill>
                  <a:srgbClr val="000000"/>
                </a:solidFill>
                <a:latin typeface="Calibri"/>
                <a:ea typeface="Calibri"/>
                <a:cs typeface="Calibri"/>
                <a:sym typeface="Calibri"/>
              </a:rPr>
              <a:t>était d’environ </a:t>
            </a:r>
            <a:r>
              <a:rPr lang="fr-FR" sz="1200">
                <a:latin typeface="Calibri"/>
                <a:ea typeface="Calibri"/>
                <a:cs typeface="Calibri"/>
                <a:sym typeface="Calibri"/>
              </a:rPr>
              <a:t>14,9</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Gtep</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solidFill>
                  <a:srgbClr val="000000"/>
                </a:solidFill>
                <a:latin typeface="Calibri"/>
                <a:ea typeface="Calibri"/>
                <a:cs typeface="Calibri"/>
                <a:sym typeface="Calibri"/>
              </a:rPr>
              <a:t>Le pétrole à lui seul représente 1/3 de la consommation mondiale d’énergie. Il est principalement utilisé pour le transport.</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solidFill>
                  <a:srgbClr val="000000"/>
                </a:solidFill>
                <a:latin typeface="Calibri"/>
                <a:ea typeface="Calibri"/>
                <a:cs typeface="Calibri"/>
                <a:sym typeface="Calibri"/>
              </a:rPr>
              <a:t>Le charbon représente 1/4 de la consommation. Il est principalement utilisé pour produire de l’électricité.</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solidFill>
                  <a:srgbClr val="000000"/>
                </a:solidFill>
                <a:latin typeface="Calibri"/>
                <a:ea typeface="Calibri"/>
                <a:cs typeface="Calibri"/>
                <a:sym typeface="Calibri"/>
              </a:rPr>
              <a:t>Le gaz représente 1/4 de la consommation mondiale. Il est principalement utilisé pour le chauffage et est également utilisé pour produire de l’électricité.</a:t>
            </a:r>
            <a:endParaRPr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b="1" lang="fr-FR" sz="1200">
                <a:solidFill>
                  <a:srgbClr val="000000"/>
                </a:solidFill>
                <a:latin typeface="Calibri"/>
                <a:ea typeface="Calibri"/>
                <a:cs typeface="Calibri"/>
                <a:sym typeface="Calibri"/>
              </a:rPr>
              <a:t>Les énergies fossiles tels que le pétrole, le gaz et le charbon représentent à eux seuls </a:t>
            </a:r>
            <a:r>
              <a:rPr b="1" lang="fr-FR" sz="1200">
                <a:latin typeface="Calibri"/>
                <a:ea typeface="Calibri"/>
                <a:cs typeface="Calibri"/>
                <a:sym typeface="Calibri"/>
              </a:rPr>
              <a:t>près </a:t>
            </a:r>
            <a:r>
              <a:rPr b="1" lang="fr-FR" sz="1200">
                <a:solidFill>
                  <a:srgbClr val="000000"/>
                </a:solidFill>
                <a:latin typeface="Calibri"/>
                <a:ea typeface="Calibri"/>
                <a:cs typeface="Calibri"/>
                <a:sym typeface="Calibri"/>
              </a:rPr>
              <a:t>de 80 % de l’énergie consommée par l’ensemble de l’humanité. </a:t>
            </a:r>
            <a:r>
              <a:rPr lang="fr-FR" sz="1200">
                <a:latin typeface="Calibri"/>
                <a:ea typeface="Calibri"/>
                <a:cs typeface="Calibri"/>
                <a:sym typeface="Calibri"/>
              </a:rPr>
              <a:t> </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fr-FR" sz="1200">
                <a:solidFill>
                  <a:srgbClr val="000000"/>
                </a:solidFill>
                <a:latin typeface="Calibri"/>
                <a:ea typeface="Calibri"/>
                <a:cs typeface="Calibri"/>
                <a:sym typeface="Calibri"/>
              </a:rPr>
              <a:t>Le bois, qui a été utilisé pendant très longtemps, représente </a:t>
            </a:r>
            <a:r>
              <a:rPr lang="fr-FR" sz="1200">
                <a:latin typeface="Calibri"/>
                <a:ea typeface="Calibri"/>
                <a:cs typeface="Calibri"/>
                <a:sym typeface="Calibri"/>
              </a:rPr>
              <a:t>6,4</a:t>
            </a:r>
            <a:r>
              <a:rPr lang="fr-FR" sz="1200">
                <a:solidFill>
                  <a:srgbClr val="000000"/>
                </a:solidFill>
                <a:latin typeface="Calibri"/>
                <a:ea typeface="Calibri"/>
                <a:cs typeface="Calibri"/>
                <a:sym typeface="Calibri"/>
              </a:rPr>
              <a:t> % de la consommation énergétique mondiale. Il est brûlé pour le chauffage.</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fr-FR" sz="1200">
                <a:solidFill>
                  <a:srgbClr val="000000"/>
                </a:solidFill>
                <a:latin typeface="Calibri"/>
                <a:ea typeface="Calibri"/>
                <a:cs typeface="Calibri"/>
                <a:sym typeface="Calibri"/>
              </a:rPr>
              <a:t>L’énergie nucléaire, qui </a:t>
            </a:r>
            <a:r>
              <a:rPr lang="fr-FR" sz="1200">
                <a:latin typeface="Calibri"/>
                <a:ea typeface="Calibri"/>
                <a:cs typeface="Calibri"/>
                <a:sym typeface="Calibri"/>
              </a:rPr>
              <a:t>représente 4</a:t>
            </a:r>
            <a:r>
              <a:rPr lang="fr-FR" sz="1200">
                <a:solidFill>
                  <a:srgbClr val="000000"/>
                </a:solidFill>
                <a:latin typeface="Calibri"/>
                <a:ea typeface="Calibri"/>
                <a:cs typeface="Calibri"/>
                <a:sym typeface="Calibri"/>
              </a:rPr>
              <a:t> %</a:t>
            </a:r>
            <a:r>
              <a:rPr lang="fr-FR" sz="1200">
                <a:latin typeface="Calibri"/>
                <a:ea typeface="Calibri"/>
                <a:cs typeface="Calibri"/>
                <a:sym typeface="Calibri"/>
              </a:rPr>
              <a:t> de la consommation énergétique mondiale,</a:t>
            </a:r>
            <a:r>
              <a:rPr lang="fr-FR" sz="1200">
                <a:solidFill>
                  <a:srgbClr val="000000"/>
                </a:solidFill>
                <a:latin typeface="Calibri"/>
                <a:ea typeface="Calibri"/>
                <a:cs typeface="Calibri"/>
                <a:sym typeface="Calibri"/>
              </a:rPr>
              <a:t> est utilisée pour produire de l’électricité.</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fr-FR" sz="1200">
                <a:solidFill>
                  <a:srgbClr val="000000"/>
                </a:solidFill>
                <a:latin typeface="Calibri"/>
                <a:ea typeface="Calibri"/>
                <a:cs typeface="Calibri"/>
                <a:sym typeface="Calibri"/>
              </a:rPr>
              <a:t>Les énergies renouvelables (géothermie, solaire, vent, hydraulique) sont en plein développement mais représentent seulement </a:t>
            </a:r>
            <a:r>
              <a:rPr lang="fr-FR" sz="1200">
                <a:latin typeface="Calibri"/>
                <a:ea typeface="Calibri"/>
                <a:cs typeface="Calibri"/>
                <a:sym typeface="Calibri"/>
              </a:rPr>
              <a:t>10.4</a:t>
            </a:r>
            <a:r>
              <a:rPr lang="fr-FR" sz="1200">
                <a:solidFill>
                  <a:srgbClr val="000000"/>
                </a:solidFill>
                <a:latin typeface="Calibri"/>
                <a:ea typeface="Calibri"/>
                <a:cs typeface="Calibri"/>
                <a:sym typeface="Calibri"/>
              </a:rPr>
              <a:t> % des sources d’énergie consommées dans le monde. </a:t>
            </a:r>
            <a:endParaRPr sz="1200">
              <a:latin typeface="Calibri"/>
              <a:ea typeface="Calibri"/>
              <a:cs typeface="Calibri"/>
              <a:sym typeface="Calibri"/>
            </a:endParaRPr>
          </a:p>
          <a:p>
            <a:pPr indent="-304800" lvl="0" marL="457200" rtl="0" algn="l">
              <a:lnSpc>
                <a:spcPct val="115000"/>
              </a:lnSpc>
              <a:spcBef>
                <a:spcPts val="0"/>
              </a:spcBef>
              <a:spcAft>
                <a:spcPts val="0"/>
              </a:spcAft>
              <a:buSzPts val="1200"/>
              <a:buFont typeface="Calibri"/>
              <a:buChar char="-"/>
            </a:pPr>
            <a:r>
              <a:rPr lang="fr-FR" sz="1200">
                <a:latin typeface="Calibri"/>
                <a:ea typeface="Calibri"/>
                <a:cs typeface="Calibri"/>
                <a:sym typeface="Calibri"/>
              </a:rPr>
              <a:t>Pour comparaison : en France </a:t>
            </a:r>
            <a:r>
              <a:rPr lang="fr-FR" sz="1200">
                <a:solidFill>
                  <a:schemeClr val="dk1"/>
                </a:solidFill>
                <a:latin typeface="Calibri"/>
                <a:ea typeface="Calibri"/>
                <a:cs typeface="Calibri"/>
                <a:sym typeface="Calibri"/>
              </a:rPr>
              <a:t>le pétrole représente 37% de l’énergie finale consommée, le gaz 23%, le nucléaire 20% et le charbon 1%. Source : infographie </a:t>
            </a:r>
            <a:r>
              <a:rPr lang="fr-FR" sz="1200" u="sng">
                <a:solidFill>
                  <a:srgbClr val="0563C1"/>
                </a:solidFill>
                <a:latin typeface="Calibri"/>
                <a:ea typeface="Calibri"/>
                <a:cs typeface="Calibri"/>
                <a:sym typeface="Calibri"/>
                <a:hlinkClick r:id="rId2">
                  <a:extLst>
                    <a:ext uri="{A12FA001-AC4F-418D-AE19-62706E023703}">
                      <ahyp:hlinkClr val="tx"/>
                    </a:ext>
                  </a:extLst>
                </a:hlinkClick>
              </a:rPr>
              <a:t>https://librairie.ademe.fr/changement-climatique-et-energie/5803-comment-reduire-notre-dependance-energetique-.html</a:t>
            </a:r>
            <a:r>
              <a:rPr lang="fr-F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fr-FR" sz="1200">
                <a:solidFill>
                  <a:schemeClr val="dk1"/>
                </a:solidFill>
                <a:latin typeface="Calibri"/>
                <a:ea typeface="Calibri"/>
                <a:cs typeface="Calibri"/>
                <a:sym typeface="Calibri"/>
              </a:rPr>
              <a:t>Depuis la révolution industrielle (autour de 1860), la population a été multipliée par 7, et la consommation d’énergie a été multipliée par plus de  quinze.  Chaque humain consomme donc en moyenne plus du double d’énergie. De plus, chaque « nouvelle » source d’énergie s’ajoute aux précédentes, sans les remplacer. Par exemple, le pétrole n’a jamais remplacé le charbon, l’énergie nucléaire et les énergies renouvelables n’ont jamais remplacé les énergies fossiles, etc.</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latin typeface="Calibri"/>
                <a:ea typeface="Calibri"/>
                <a:cs typeface="Calibri"/>
                <a:sym typeface="Calibri"/>
              </a:rPr>
              <a:t>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b="1" lang="fr-FR" sz="1200" u="sng">
                <a:solidFill>
                  <a:srgbClr val="000000"/>
                </a:solidFill>
                <a:latin typeface="Calibri"/>
                <a:ea typeface="Calibri"/>
                <a:cs typeface="Calibri"/>
                <a:sym typeface="Calibri"/>
              </a:rPr>
              <a:t>Messages clés : </a:t>
            </a:r>
            <a:endParaRPr sz="1200">
              <a:latin typeface="Calibri"/>
              <a:ea typeface="Calibri"/>
              <a:cs typeface="Calibri"/>
              <a:sym typeface="Calibri"/>
            </a:endParaRPr>
          </a:p>
          <a:p>
            <a:pPr indent="-342900" lvl="0" marL="342900" rtl="0" algn="l">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Le monde s’appuie sur les énergies fossiles</a:t>
            </a:r>
            <a:endParaRPr sz="1200">
              <a:solidFill>
                <a:srgbClr val="000000"/>
              </a:solidFill>
              <a:latin typeface="Calibri"/>
              <a:ea typeface="Calibri"/>
              <a:cs typeface="Calibri"/>
              <a:sym typeface="Calibri"/>
            </a:endParaRPr>
          </a:p>
          <a:p>
            <a:pPr indent="-342900" lvl="0" marL="342900" rtl="0" algn="l">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Chaque ressource énergétique est de plus en plus consommée.</a:t>
            </a:r>
            <a:endParaRPr sz="1200">
              <a:solidFill>
                <a:srgbClr val="000000"/>
              </a:solidFill>
              <a:latin typeface="Calibri"/>
              <a:ea typeface="Calibri"/>
              <a:cs typeface="Calibri"/>
              <a:sym typeface="Calibri"/>
            </a:endParaRPr>
          </a:p>
          <a:p>
            <a:pPr indent="-342900" lvl="0" marL="342900" rtl="0" algn="l">
              <a:lnSpc>
                <a:spcPct val="115000"/>
              </a:lnSpc>
              <a:spcBef>
                <a:spcPts val="0"/>
              </a:spcBef>
              <a:spcAft>
                <a:spcPts val="0"/>
              </a:spcAft>
              <a:buSzPts val="1200"/>
              <a:buFont typeface="Calibri"/>
              <a:buAutoNum type="arabicPeriod"/>
            </a:pPr>
            <a:r>
              <a:rPr lang="fr-FR" sz="1200">
                <a:solidFill>
                  <a:srgbClr val="000000"/>
                </a:solidFill>
                <a:latin typeface="Calibri"/>
                <a:ea typeface="Calibri"/>
                <a:cs typeface="Calibri"/>
                <a:sym typeface="Calibri"/>
              </a:rPr>
              <a:t>Pour le moment, aucune énergie n’en a remplacé une autre.</a:t>
            </a:r>
            <a:endParaRPr sz="1200" u="none">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Font typeface="Arial"/>
              <a:buNone/>
            </a:pPr>
            <a:r>
              <a:t/>
            </a:r>
            <a:endParaRPr sz="1200" u="none">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Font typeface="Arial"/>
              <a:buNone/>
            </a:pPr>
            <a:r>
              <a:rPr b="1" lang="fr-FR" sz="1200" u="sng">
                <a:latin typeface="Calibri"/>
                <a:ea typeface="Calibri"/>
                <a:cs typeface="Calibri"/>
                <a:sym typeface="Calibri"/>
              </a:rPr>
              <a:t>R</a:t>
            </a:r>
            <a:r>
              <a:rPr b="1" lang="fr-FR" sz="1200" u="sng">
                <a:solidFill>
                  <a:srgbClr val="000000"/>
                </a:solidFill>
                <a:latin typeface="Calibri"/>
                <a:ea typeface="Calibri"/>
                <a:cs typeface="Calibri"/>
                <a:sym typeface="Calibri"/>
              </a:rPr>
              <a:t>emarques :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lang="fr-FR" sz="1200">
                <a:solidFill>
                  <a:srgbClr val="000000"/>
                </a:solidFill>
                <a:latin typeface="Calibri"/>
                <a:ea typeface="Calibri"/>
                <a:cs typeface="Calibri"/>
                <a:sym typeface="Calibri"/>
              </a:rPr>
              <a:t>Il s’agit du premier graphique de la présentation. Il est très important d’expliquer à chaque fois les axes et les dé</a:t>
            </a:r>
            <a:r>
              <a:rPr lang="fr-FR" sz="1200">
                <a:latin typeface="Calibri"/>
                <a:ea typeface="Calibri"/>
                <a:cs typeface="Calibri"/>
                <a:sym typeface="Calibri"/>
              </a:rPr>
              <a:t>finitions</a:t>
            </a:r>
            <a:r>
              <a:rPr lang="fr-FR" sz="1200">
                <a:solidFill>
                  <a:srgbClr val="000000"/>
                </a:solidFill>
                <a:latin typeface="Calibri"/>
                <a:ea typeface="Calibri"/>
                <a:cs typeface="Calibri"/>
                <a:sym typeface="Calibri"/>
              </a:rPr>
              <a:t>, pour que tout le monde vous comprenne bien. </a:t>
            </a:r>
            <a:endParaRPr sz="1200">
              <a:solidFill>
                <a:srgbClr val="000000"/>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b="1" lang="fr-FR" sz="1200" u="sng">
                <a:solidFill>
                  <a:srgbClr val="000000"/>
                </a:solidFill>
                <a:latin typeface="Calibri"/>
                <a:ea typeface="Calibri"/>
                <a:cs typeface="Calibri"/>
                <a:sym typeface="Calibri"/>
              </a:rPr>
              <a:t>Clarification pour les personnes curieuses</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i="1" lang="fr-FR" sz="1200">
                <a:solidFill>
                  <a:srgbClr val="000000"/>
                </a:solidFill>
                <a:latin typeface="Calibri"/>
                <a:ea typeface="Calibri"/>
                <a:cs typeface="Calibri"/>
                <a:sym typeface="Calibri"/>
              </a:rPr>
              <a:t>NB : 1 tpe = 11</a:t>
            </a:r>
            <a:r>
              <a:rPr i="1" lang="fr-FR" sz="1200">
                <a:latin typeface="Calibri"/>
                <a:ea typeface="Calibri"/>
                <a:cs typeface="Calibri"/>
                <a:sym typeface="Calibri"/>
              </a:rPr>
              <a:t> </a:t>
            </a:r>
            <a:r>
              <a:rPr i="1" lang="fr-FR" sz="1200">
                <a:solidFill>
                  <a:srgbClr val="000000"/>
                </a:solidFill>
                <a:latin typeface="Calibri"/>
                <a:ea typeface="Calibri"/>
                <a:cs typeface="Calibri"/>
                <a:sym typeface="Calibri"/>
              </a:rPr>
              <a:t>630 kWh</a:t>
            </a:r>
            <a:endParaRPr sz="1200">
              <a:latin typeface="Calibri"/>
              <a:ea typeface="Calibri"/>
              <a:cs typeface="Calibri"/>
              <a:sym typeface="Calibri"/>
            </a:endParaRPr>
          </a:p>
          <a:p>
            <a:pPr indent="0" lvl="0" marL="0" rtl="0" algn="l">
              <a:lnSpc>
                <a:spcPct val="115000"/>
              </a:lnSpc>
              <a:spcBef>
                <a:spcPts val="0"/>
              </a:spcBef>
              <a:spcAft>
                <a:spcPts val="0"/>
              </a:spcAft>
              <a:buSzPts val="1100"/>
              <a:buNone/>
            </a:pPr>
            <a:r>
              <a:rPr i="1" lang="fr-FR" sz="1200">
                <a:latin typeface="Calibri"/>
                <a:ea typeface="Calibri"/>
                <a:cs typeface="Calibri"/>
                <a:sym typeface="Calibri"/>
              </a:rPr>
              <a:t> </a:t>
            </a:r>
            <a:endParaRPr i="1" sz="1200">
              <a:latin typeface="Calibri"/>
              <a:ea typeface="Calibri"/>
              <a:cs typeface="Calibri"/>
              <a:sym typeface="Calibri"/>
            </a:endParaRPr>
          </a:p>
          <a:p>
            <a:pPr indent="0" lvl="0" marL="0" rtl="0" algn="l">
              <a:lnSpc>
                <a:spcPct val="115000"/>
              </a:lnSpc>
              <a:spcBef>
                <a:spcPts val="0"/>
              </a:spcBef>
              <a:spcAft>
                <a:spcPts val="0"/>
              </a:spcAft>
              <a:buSzPts val="1100"/>
              <a:buNone/>
            </a:pPr>
            <a:r>
              <a:rPr i="1" lang="fr-FR" sz="1200">
                <a:latin typeface="Calibri"/>
                <a:ea typeface="Calibri"/>
                <a:cs typeface="Calibri"/>
                <a:sym typeface="Calibri"/>
              </a:rPr>
              <a:t>Depuis la révolution industrielle (autour de 1860), la population a été multipliée par 7, et la consommation d’énergie a été multipliée par plus de  quinze.  Chaque humain consomme donc en moyenne plus du double d’énergie. De plus, chaque « nouvelle » source d’énergie s’ajoute aux précédentes, sans les remplacer. Par exemple, le pétrole n’a jamais remplacé le charbon, l’énergie nucléaire et les énergies renouvelables n’ont jamais remplacé les énergies fossiles, etc.</a:t>
            </a:r>
            <a:endParaRPr i="1" sz="1200">
              <a:latin typeface="Calibri"/>
              <a:ea typeface="Calibri"/>
              <a:cs typeface="Calibri"/>
              <a:sym typeface="Calibri"/>
            </a:endParaRPr>
          </a:p>
          <a:p>
            <a:pPr indent="0" lvl="0" marL="0" rtl="0" algn="l">
              <a:lnSpc>
                <a:spcPct val="115000"/>
              </a:lnSpc>
              <a:spcBef>
                <a:spcPts val="0"/>
              </a:spcBef>
              <a:spcAft>
                <a:spcPts val="0"/>
              </a:spcAft>
              <a:buSzPts val="1100"/>
              <a:buNone/>
            </a:pPr>
            <a:r>
              <a:t/>
            </a:r>
            <a:endParaRPr i="1" sz="1200">
              <a:latin typeface="Calibri"/>
              <a:ea typeface="Calibri"/>
              <a:cs typeface="Calibri"/>
              <a:sym typeface="Calibri"/>
            </a:endParaRPr>
          </a:p>
          <a:p>
            <a:pPr indent="0" lvl="0" marL="0" rtl="0" algn="l">
              <a:lnSpc>
                <a:spcPct val="115000"/>
              </a:lnSpc>
              <a:spcBef>
                <a:spcPts val="0"/>
              </a:spcBef>
              <a:spcAft>
                <a:spcPts val="0"/>
              </a:spcAft>
              <a:buSzPts val="1100"/>
              <a:buNone/>
            </a:pPr>
            <a:r>
              <a:rPr b="1" i="1" lang="fr-FR" sz="1200" u="sng">
                <a:solidFill>
                  <a:schemeClr val="dk1"/>
                </a:solidFill>
                <a:latin typeface="Calibri"/>
                <a:ea typeface="Calibri"/>
                <a:cs typeface="Calibri"/>
                <a:sym typeface="Calibri"/>
              </a:rPr>
              <a:t>Source :</a:t>
            </a:r>
            <a:r>
              <a:rPr i="1" lang="fr-FR" sz="1200">
                <a:solidFill>
                  <a:schemeClr val="dk1"/>
                </a:solidFill>
                <a:latin typeface="Calibri"/>
                <a:ea typeface="Calibri"/>
                <a:cs typeface="Calibri"/>
                <a:sym typeface="Calibri"/>
              </a:rPr>
              <a:t> Vaclav Smil (2017) &amp; BP Statistical Review of World Energy</a:t>
            </a:r>
            <a:endParaRPr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i="1" lang="fr-FR" sz="1200">
                <a:latin typeface="Calibri"/>
                <a:ea typeface="Calibri"/>
                <a:cs typeface="Calibri"/>
                <a:sym typeface="Calibri"/>
              </a:rPr>
              <a:t>  </a:t>
            </a:r>
            <a:r>
              <a:rPr lang="fr-FR" sz="1200">
                <a:solidFill>
                  <a:schemeClr val="hlink"/>
                </a:solidFill>
                <a:uFill>
                  <a:noFill/>
                </a:uFill>
                <a:latin typeface="Calibri"/>
                <a:ea typeface="Calibri"/>
                <a:cs typeface="Calibri"/>
                <a:sym typeface="Calibri"/>
                <a:hlinkClick r:id="rId3"/>
              </a:rPr>
              <a:t>https://ourworldindata.org/global-energy-200-years</a:t>
            </a:r>
            <a:endParaRPr sz="1200">
              <a:latin typeface="Calibri"/>
              <a:ea typeface="Calibri"/>
              <a:cs typeface="Calibri"/>
              <a:sym typeface="Calibri"/>
            </a:endParaRPr>
          </a:p>
        </p:txBody>
      </p:sp>
      <p:sp>
        <p:nvSpPr>
          <p:cNvPr id="793" name="Google Shape;793;g22f7ddae63a_4_105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4" name="Google Shape;84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2f7ddae63a_4_5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22f7ddae63a_4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FR" sz="1200" u="sng">
                <a:solidFill>
                  <a:schemeClr val="dk1"/>
                </a:solidFill>
                <a:latin typeface="Calibri"/>
                <a:ea typeface="Calibri"/>
                <a:cs typeface="Calibri"/>
                <a:sym typeface="Calibri"/>
              </a:rPr>
              <a:t>Explications : </a:t>
            </a:r>
            <a:endParaRPr b="1" sz="1200" u="sng">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br>
              <a:rPr b="1" lang="fr-FR" sz="1200" u="sng">
                <a:solidFill>
                  <a:schemeClr val="dk1"/>
                </a:solidFill>
                <a:latin typeface="Calibri"/>
                <a:ea typeface="Calibri"/>
                <a:cs typeface="Calibri"/>
                <a:sym typeface="Calibri"/>
              </a:rPr>
            </a:br>
            <a:r>
              <a:rPr b="1" lang="fr-FR" sz="1200">
                <a:solidFill>
                  <a:schemeClr val="dk1"/>
                </a:solidFill>
                <a:latin typeface="Calibri"/>
                <a:ea typeface="Calibri"/>
                <a:cs typeface="Calibri"/>
                <a:sym typeface="Calibri"/>
              </a:rPr>
              <a:t>—</a:t>
            </a:r>
            <a:r>
              <a:rPr lang="fr-FR" sz="1200">
                <a:solidFill>
                  <a:schemeClr val="dk1"/>
                </a:solidFill>
                <a:latin typeface="Calibri"/>
                <a:ea typeface="Calibri"/>
                <a:cs typeface="Calibri"/>
                <a:sym typeface="Calibri"/>
              </a:rPr>
              <a:t> </a:t>
            </a:r>
            <a:r>
              <a:rPr i="1" lang="fr-FR" sz="1200">
                <a:solidFill>
                  <a:schemeClr val="dk1"/>
                </a:solidFill>
                <a:latin typeface="Calibri"/>
                <a:ea typeface="Calibri"/>
                <a:cs typeface="Calibri"/>
                <a:sym typeface="Calibri"/>
              </a:rPr>
              <a:t>Expliquer le graphique </a:t>
            </a:r>
            <a:r>
              <a:rPr lang="fr-FR" sz="1200">
                <a:solidFill>
                  <a:schemeClr val="dk1"/>
                </a:solidFill>
                <a:latin typeface="Calibri"/>
                <a:ea typeface="Calibri"/>
                <a:cs typeface="Calibri"/>
                <a:sym typeface="Calibri"/>
              </a:rPr>
              <a:t>—</a:t>
            </a:r>
            <a:br>
              <a:rPr b="1" lang="fr-FR" sz="1200" u="sng">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On a vu que nous consommons beaucoup d’énergie. Est-ce le cas dans tous les pays ? Et bien pas tant que ça. En dehors des pays développés, peu de pays consomment autant d’énergie que nous.</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Prenons un pays en voie de développement comme le Sénégal. On y consomme 0,3 tonne équivalent pétrole par habitant.</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Dans le monde, la moyenne de consommation d’énergie par habitant est de 1.9 tonnes équivalent pétrole soit déjà 6 fois plus ! </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Cela s’explique par les consommations des pays développés qui tirent la moyenne vers le haut. Par exemple, en France, on consomme 3.8 tonnes équivalent pétrole par habitant soit 12 fois plus qu’au Sénégal et 2 fois plus que la moyenne mondiale…</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Aux USA c’est 6.9 tonnes équivalent pétrole soit 23 fois plus qu’au Sénégal (et 3.6 fois plus que la moyenne mondiale) !</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On peut donc se dire que pour les pays en voie de développement, c’est normal d’aspirer à consommer plus d’énergie pour construire leurs infrastructures (déjà construites dans les pays développés…) et avoir accès à minima aux besoins de base. Disposer d’un accès à l’énergie c’est un droit humain !</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lang="fr-FR" sz="1200">
                <a:solidFill>
                  <a:schemeClr val="dk1"/>
                </a:solidFill>
                <a:latin typeface="Calibri"/>
                <a:ea typeface="Calibri"/>
                <a:cs typeface="Calibri"/>
                <a:sym typeface="Calibri"/>
              </a:rPr>
              <a:t>Cependant, il y a sûrement un équilibre à trouver entre cette situation précaire et le gaspillage énergétique qu’on observe dans les pays développés. </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925"/>
              <a:buNone/>
            </a:pPr>
            <a:r>
              <a:rPr b="1" lang="fr-FR" sz="1200" u="sng">
                <a:solidFill>
                  <a:schemeClr val="dk1"/>
                </a:solidFill>
                <a:latin typeface="Calibri"/>
                <a:ea typeface="Calibri"/>
                <a:cs typeface="Calibri"/>
                <a:sym typeface="Calibri"/>
              </a:rPr>
              <a:t>Messages clés : </a:t>
            </a:r>
            <a:endParaRPr sz="1200">
              <a:solidFill>
                <a:schemeClr val="dk1"/>
              </a:solidFill>
              <a:latin typeface="Calibri"/>
              <a:ea typeface="Calibri"/>
              <a:cs typeface="Calibri"/>
              <a:sym typeface="Calibri"/>
            </a:endParaRPr>
          </a:p>
          <a:p>
            <a:pPr indent="-228600" lvl="0" marL="228600" rtl="0" algn="l">
              <a:lnSpc>
                <a:spcPct val="100000"/>
              </a:lnSpc>
              <a:spcBef>
                <a:spcPts val="278"/>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En dehors des pays développés, peu de pays consomment autant d’énergie que nous. </a:t>
            </a:r>
            <a:endParaRPr sz="1200">
              <a:solidFill>
                <a:schemeClr val="dk1"/>
              </a:solidFill>
              <a:latin typeface="Calibri"/>
              <a:ea typeface="Calibri"/>
              <a:cs typeface="Calibri"/>
              <a:sym typeface="Calibri"/>
            </a:endParaRPr>
          </a:p>
          <a:p>
            <a:pPr indent="-228600" lvl="0" marL="228600" rtl="0" algn="l">
              <a:lnSpc>
                <a:spcPct val="100000"/>
              </a:lnSpc>
              <a:spcBef>
                <a:spcPts val="278"/>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Pour les pays en voie de développement, c’est normal d’aspirer à consommer plus d’énergie. </a:t>
            </a:r>
            <a:r>
              <a:rPr lang="fr-FR" sz="1200">
                <a:solidFill>
                  <a:schemeClr val="dk1"/>
                </a:solidFill>
                <a:latin typeface="Corbel"/>
                <a:ea typeface="Corbel"/>
                <a:cs typeface="Corbel"/>
                <a:sym typeface="Corbel"/>
              </a:rPr>
              <a:t>L’accès à l’énergie de base est un droit humain !</a:t>
            </a:r>
            <a:endParaRPr sz="1200">
              <a:solidFill>
                <a:schemeClr val="dk1"/>
              </a:solidFill>
              <a:latin typeface="Calibri"/>
              <a:ea typeface="Calibri"/>
              <a:cs typeface="Calibri"/>
              <a:sym typeface="Calibri"/>
            </a:endParaRPr>
          </a:p>
          <a:p>
            <a:pPr indent="-228600" lvl="0" marL="228600" rtl="0" algn="l">
              <a:lnSpc>
                <a:spcPct val="100000"/>
              </a:lnSpc>
              <a:spcBef>
                <a:spcPts val="278"/>
              </a:spcBef>
              <a:spcAft>
                <a:spcPts val="0"/>
              </a:spcAft>
              <a:buClr>
                <a:schemeClr val="dk1"/>
              </a:buClr>
              <a:buSzPts val="1200"/>
              <a:buFont typeface="Calibri"/>
              <a:buAutoNum type="arabicPeriod"/>
            </a:pPr>
            <a:r>
              <a:rPr lang="fr-FR" sz="1200">
                <a:solidFill>
                  <a:schemeClr val="dk1"/>
                </a:solidFill>
                <a:latin typeface="Calibri"/>
                <a:ea typeface="Calibri"/>
                <a:cs typeface="Calibri"/>
                <a:sym typeface="Calibri"/>
              </a:rPr>
              <a:t>Il y a un équilibre à trouver entre cette situation précaire et le gaspillage énergétique qu’on observe dans les pays développés. </a:t>
            </a:r>
            <a:r>
              <a:rPr lang="fr-FR" sz="1200">
                <a:solidFill>
                  <a:schemeClr val="dk1"/>
                </a:solidFill>
                <a:latin typeface="Corbel"/>
                <a:ea typeface="Corbel"/>
                <a:cs typeface="Corbel"/>
                <a:sym typeface="Corbel"/>
              </a:rPr>
              <a:t>L’un des défis futurs est d’aider les pays en développement à accéder aux services de base dont ils ont besoin, sans reproduire nos modèles de développement exigeant beaucoup d’énergie.</a:t>
            </a:r>
            <a:endParaRPr sz="1200">
              <a:solidFill>
                <a:schemeClr val="dk1"/>
              </a:solidFill>
            </a:endParaRPr>
          </a:p>
          <a:p>
            <a:pPr indent="0" lvl="0" marL="457200" rtl="0" algn="l">
              <a:lnSpc>
                <a:spcPct val="100000"/>
              </a:lnSpc>
              <a:spcBef>
                <a:spcPts val="278"/>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278"/>
              </a:spcBef>
              <a:spcAft>
                <a:spcPts val="0"/>
              </a:spcAft>
              <a:buSzPts val="1400"/>
              <a:buNone/>
            </a:pPr>
            <a:r>
              <a:rPr b="1" lang="fr-FR" sz="1200" u="sng">
                <a:solidFill>
                  <a:schemeClr val="dk1"/>
                </a:solidFill>
                <a:latin typeface="Calibri"/>
                <a:ea typeface="Calibri"/>
                <a:cs typeface="Calibri"/>
                <a:sym typeface="Calibri"/>
              </a:rPr>
              <a:t>Source :</a:t>
            </a:r>
            <a:r>
              <a:rPr lang="fr-FR" sz="1200">
                <a:solidFill>
                  <a:schemeClr val="dk1"/>
                </a:solidFill>
                <a:latin typeface="Calibri"/>
                <a:ea typeface="Calibri"/>
                <a:cs typeface="Calibri"/>
                <a:sym typeface="Calibri"/>
              </a:rPr>
              <a:t> </a:t>
            </a:r>
            <a:r>
              <a:rPr lang="fr-FR" sz="1200">
                <a:solidFill>
                  <a:schemeClr val="dk1"/>
                </a:solidFill>
                <a:latin typeface="Corbel"/>
                <a:ea typeface="Corbel"/>
                <a:cs typeface="Corbel"/>
                <a:sym typeface="Corbel"/>
              </a:rPr>
              <a:t> IEA, International Energy Agency, </a:t>
            </a:r>
            <a:r>
              <a:rPr lang="fr-FR" sz="1200" u="sng">
                <a:solidFill>
                  <a:srgbClr val="0000FF"/>
                </a:solidFill>
                <a:latin typeface="Calibri"/>
                <a:ea typeface="Calibri"/>
                <a:cs typeface="Calibri"/>
                <a:sym typeface="Calibri"/>
                <a:hlinkClick r:id="rId2">
                  <a:extLst>
                    <a:ext uri="{A12FA001-AC4F-418D-AE19-62706E023703}">
                      <ahyp:hlinkClr val="tx"/>
                    </a:ext>
                  </a:extLst>
                </a:hlinkClick>
              </a:rPr>
              <a:t>https://www.connaissancedesenergies.org/laie-publie-ledition-2020-de-ses-key-world-energy-statistics-200828</a:t>
            </a:r>
            <a:endParaRPr sz="1200">
              <a:latin typeface="Arial"/>
              <a:ea typeface="Arial"/>
              <a:cs typeface="Arial"/>
              <a:sym typeface="Arial"/>
            </a:endParaRPr>
          </a:p>
        </p:txBody>
      </p:sp>
      <p:sp>
        <p:nvSpPr>
          <p:cNvPr id="851" name="Google Shape;851;g22f7ddae63a_4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lang="fr-FR" sz="1200">
                <a:solidFill>
                  <a:srgbClr val="000000"/>
                </a:solidFill>
                <a:latin typeface="Corbel"/>
                <a:ea typeface="Corbel"/>
                <a:cs typeface="Corbel"/>
                <a:sym typeface="Corbel"/>
              </a:rPr>
              <a:t>Il y a un lien étroit entre notre économie</a:t>
            </a:r>
            <a:r>
              <a:rPr lang="fr-FR" sz="1200">
                <a:latin typeface="Corbel"/>
                <a:ea typeface="Corbel"/>
                <a:cs typeface="Corbel"/>
                <a:sym typeface="Corbel"/>
              </a:rPr>
              <a:t> (en particulier </a:t>
            </a:r>
            <a:r>
              <a:rPr lang="fr-FR" sz="1200">
                <a:solidFill>
                  <a:srgbClr val="000000"/>
                </a:solidFill>
                <a:latin typeface="Corbel"/>
                <a:ea typeface="Corbel"/>
                <a:cs typeface="Corbel"/>
                <a:sym typeface="Corbel"/>
              </a:rPr>
              <a:t>la production de biens commerciaux</a:t>
            </a:r>
            <a:r>
              <a:rPr lang="fr-FR" sz="1200">
                <a:latin typeface="Corbel"/>
                <a:ea typeface="Corbel"/>
                <a:cs typeface="Corbel"/>
                <a:sym typeface="Corbel"/>
              </a:rPr>
              <a:t>)</a:t>
            </a:r>
            <a:r>
              <a:rPr lang="fr-FR" sz="1200">
                <a:solidFill>
                  <a:srgbClr val="000000"/>
                </a:solidFill>
                <a:latin typeface="Corbel"/>
                <a:ea typeface="Corbel"/>
                <a:cs typeface="Corbel"/>
                <a:sym typeface="Corbel"/>
              </a:rPr>
              <a:t> et notre consommation énergétique, pour la simple raison que nous avons besoin d’énergie pour tout faire, </a:t>
            </a:r>
            <a:r>
              <a:rPr lang="fr-FR" sz="1200">
                <a:latin typeface="Corbel"/>
                <a:ea typeface="Corbel"/>
                <a:cs typeface="Corbel"/>
                <a:sym typeface="Corbel"/>
              </a:rPr>
              <a:t>notamment</a:t>
            </a:r>
            <a:r>
              <a:rPr lang="fr-FR" sz="1200">
                <a:solidFill>
                  <a:srgbClr val="000000"/>
                </a:solidFill>
                <a:latin typeface="Corbel"/>
                <a:ea typeface="Corbel"/>
                <a:cs typeface="Corbel"/>
                <a:sym typeface="Corbel"/>
              </a:rPr>
              <a:t> pour produire des biens</a:t>
            </a:r>
            <a:r>
              <a:rPr lang="fr-FR" sz="1200">
                <a:solidFill>
                  <a:srgbClr val="000000"/>
                </a:solidFill>
                <a:latin typeface="Corbel"/>
                <a:ea typeface="Corbel"/>
                <a:cs typeface="Corbel"/>
                <a:sym typeface="Corbel"/>
              </a:rPr>
              <a:t>.</a:t>
            </a:r>
            <a:r>
              <a:rPr lang="fr-FR" sz="1200">
                <a:latin typeface="Corbel"/>
                <a:ea typeface="Corbel"/>
                <a:cs typeface="Corbel"/>
                <a:sym typeface="Corbel"/>
              </a:rPr>
              <a:t> </a:t>
            </a:r>
            <a:r>
              <a:rPr lang="fr-FR" sz="1200">
                <a:solidFill>
                  <a:schemeClr val="dk1"/>
                </a:solidFill>
                <a:latin typeface="Corbel"/>
                <a:ea typeface="Corbel"/>
                <a:cs typeface="Corbel"/>
                <a:sym typeface="Corbel"/>
              </a:rPr>
              <a:t>Si l’humanité a pensé qu’il était possible de dépasser ce problème en utilisant moins d’énergie pour produire une même quantité de biens (ce qu’on appelle le « découplage »), le constat actuel est que nous utilisons toujours plus d’énergie pour faire plus d’activités. </a:t>
            </a:r>
            <a:endParaRPr sz="1200">
              <a:solidFill>
                <a:srgbClr val="000000"/>
              </a:solidFill>
              <a:latin typeface="Corbel"/>
              <a:ea typeface="Corbel"/>
              <a:cs typeface="Corbel"/>
              <a:sym typeface="Corbel"/>
            </a:endParaRPr>
          </a:p>
          <a:p>
            <a:pPr indent="0" lvl="0" marL="158750" rtl="0" algn="l">
              <a:lnSpc>
                <a:spcPct val="115000"/>
              </a:lnSpc>
              <a:spcBef>
                <a:spcPts val="0"/>
              </a:spcBef>
              <a:spcAft>
                <a:spcPts val="0"/>
              </a:spcAft>
              <a:buSzPts val="1100"/>
              <a:buNone/>
            </a:pPr>
            <a:r>
              <a:t/>
            </a:r>
            <a:endParaRPr sz="1200">
              <a:latin typeface="Corbel"/>
              <a:ea typeface="Corbel"/>
              <a:cs typeface="Corbel"/>
              <a:sym typeface="Corbel"/>
            </a:endParaRPr>
          </a:p>
          <a:p>
            <a:pPr indent="0" lvl="0" marL="158750" rtl="0" algn="l">
              <a:lnSpc>
                <a:spcPct val="115000"/>
              </a:lnSpc>
              <a:spcBef>
                <a:spcPts val="0"/>
              </a:spcBef>
              <a:spcAft>
                <a:spcPts val="0"/>
              </a:spcAft>
              <a:buSzPts val="1100"/>
              <a:buNone/>
            </a:pPr>
            <a:r>
              <a:rPr b="1" lang="fr-FR" sz="1200">
                <a:solidFill>
                  <a:srgbClr val="000000"/>
                </a:solidFill>
                <a:latin typeface="Corbel"/>
                <a:ea typeface="Corbel"/>
                <a:cs typeface="Corbel"/>
                <a:sym typeface="Corbel"/>
              </a:rPr>
              <a:t>La question n’est donc pas</a:t>
            </a:r>
            <a:r>
              <a:rPr b="1" lang="fr-FR" sz="1200">
                <a:solidFill>
                  <a:srgbClr val="000000"/>
                </a:solidFill>
                <a:latin typeface="Corbel"/>
                <a:ea typeface="Corbel"/>
                <a:cs typeface="Corbel"/>
                <a:sym typeface="Corbel"/>
              </a:rPr>
              <a:t> seulement </a:t>
            </a:r>
            <a:r>
              <a:rPr b="1" lang="fr-FR" sz="1200">
                <a:solidFill>
                  <a:srgbClr val="000000"/>
                </a:solidFill>
                <a:latin typeface="Corbel"/>
                <a:ea typeface="Corbel"/>
                <a:cs typeface="Corbel"/>
                <a:sym typeface="Corbel"/>
              </a:rPr>
              <a:t>: « comment avoir de l’énergie propre ? », mais aussi : « comment consommer moins d’énergie ? ».</a:t>
            </a:r>
            <a:endParaRPr b="1" sz="1200"/>
          </a:p>
        </p:txBody>
      </p:sp>
      <p:sp>
        <p:nvSpPr>
          <p:cNvPr id="879" name="Google Shape;87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d8037b7a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5d8037b7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5c9611e3bb_1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889" name="Google Shape;889;g25c9611e3bb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890" name="Google Shape;890;g25c9611e3bb_1_1: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158750" rtl="0" algn="l">
              <a:lnSpc>
                <a:spcPct val="115000"/>
              </a:lnSpc>
              <a:spcBef>
                <a:spcPts val="450"/>
              </a:spcBef>
              <a:spcAft>
                <a:spcPts val="0"/>
              </a:spcAft>
              <a:buSzPts val="1100"/>
              <a:buNone/>
            </a:pPr>
            <a:r>
              <a:rPr lang="fr-FR" sz="1200">
                <a:solidFill>
                  <a:srgbClr val="000000"/>
                </a:solidFill>
                <a:latin typeface="Corbel"/>
                <a:ea typeface="Corbel"/>
                <a:cs typeface="Corbel"/>
                <a:sym typeface="Corbel"/>
              </a:rPr>
              <a:t>Utiliser plus d’énergie nous apporte plus de confort à court terme, mais l’augmentation de notre qualité de vie entraîne également une augmentation de nos désirs, ce qui crée un cercle vicieux de la consommation des ressources. Ce cercle vicieux est renforcé par une augmentation continue de notre qualité de vie, ce qui contribue à une augmentation du développement des infrastructures et de la consommation de biens. </a:t>
            </a:r>
            <a:endParaRPr sz="1200">
              <a:latin typeface="Arial"/>
              <a:ea typeface="Arial"/>
              <a:cs typeface="Arial"/>
              <a:sym typeface="Arial"/>
            </a:endParaRPr>
          </a:p>
          <a:p>
            <a:pPr indent="0" lvl="0" marL="158750" rtl="0" algn="l">
              <a:lnSpc>
                <a:spcPct val="115000"/>
              </a:lnSpc>
              <a:spcBef>
                <a:spcPts val="450"/>
              </a:spcBef>
              <a:spcAft>
                <a:spcPts val="0"/>
              </a:spcAft>
              <a:buSzPts val="1100"/>
              <a:buNone/>
            </a:pPr>
            <a:r>
              <a:rPr lang="fr-FR" sz="1200">
                <a:solidFill>
                  <a:srgbClr val="000000"/>
                </a:solidFill>
                <a:latin typeface="Corbel"/>
                <a:ea typeface="Corbel"/>
                <a:cs typeface="Corbel"/>
                <a:sym typeface="Corbel"/>
              </a:rPr>
              <a:t>Cela a un impact direct sur l’augmentation des besoins en ressources, renforcée par la croissance continue de la population mondiale qui, d’après les chiffres des Nations Unies, passera de 7,7 milliards en 2020 à 11 milliards en 2100. </a:t>
            </a:r>
            <a:endParaRPr sz="1200">
              <a:solidFill>
                <a:srgbClr val="000000"/>
              </a:solidFill>
              <a:latin typeface="Corbel"/>
              <a:ea typeface="Corbel"/>
              <a:cs typeface="Corbel"/>
              <a:sym typeface="Corbel"/>
            </a:endParaRPr>
          </a:p>
          <a:p>
            <a:pPr indent="0" lvl="0" marL="158750" rtl="0" algn="l">
              <a:lnSpc>
                <a:spcPct val="115000"/>
              </a:lnSpc>
              <a:spcBef>
                <a:spcPts val="450"/>
              </a:spcBef>
              <a:spcAft>
                <a:spcPts val="0"/>
              </a:spcAft>
              <a:buSzPts val="1100"/>
              <a:buNone/>
            </a:pPr>
            <a:r>
              <a:rPr b="1" i="1" lang="fr-FR" sz="1200" u="sng">
                <a:solidFill>
                  <a:schemeClr val="dk1"/>
                </a:solidFill>
                <a:latin typeface="Corbel"/>
                <a:ea typeface="Corbel"/>
                <a:cs typeface="Corbel"/>
                <a:sym typeface="Corbel"/>
              </a:rPr>
              <a:t>Animation :</a:t>
            </a:r>
            <a:r>
              <a:rPr b="1" i="1" lang="fr-FR" sz="1200">
                <a:solidFill>
                  <a:schemeClr val="dk1"/>
                </a:solidFill>
                <a:latin typeface="Corbel"/>
                <a:ea typeface="Corbel"/>
                <a:cs typeface="Corbel"/>
                <a:sym typeface="Corbel"/>
              </a:rPr>
              <a:t> </a:t>
            </a:r>
            <a:r>
              <a:rPr i="1" lang="fr-FR" sz="1200">
                <a:solidFill>
                  <a:schemeClr val="dk1"/>
                </a:solidFill>
                <a:latin typeface="Corbel"/>
                <a:ea typeface="Corbel"/>
                <a:cs typeface="Corbel"/>
                <a:sym typeface="Corbel"/>
              </a:rPr>
              <a:t>pour rendre la présentation dynamique, vous pouvez donner la parole aux élèves pour amener les impacts sur l’environnement. Ils seront mieux détaillés dans le module 3 : Climat. </a:t>
            </a:r>
            <a:endParaRPr sz="1200">
              <a:latin typeface="Corbel"/>
              <a:ea typeface="Corbel"/>
              <a:cs typeface="Corbel"/>
              <a:sym typeface="Corbe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2f7ddae63a_4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 name="Google Shape;913;g22f7ddae63a_4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2f7ddae63a_4_1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22f7ddae63a_4_1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400"/>
              <a:buFont typeface="Arial"/>
              <a:buNone/>
            </a:pPr>
            <a:r>
              <a:rPr b="1" lang="fr-FR" sz="1200" u="sng">
                <a:solidFill>
                  <a:schemeClr val="dk1"/>
                </a:solidFill>
                <a:latin typeface="Calibri"/>
                <a:ea typeface="Calibri"/>
                <a:cs typeface="Calibri"/>
                <a:sym typeface="Calibri"/>
              </a:rPr>
              <a:t>Explications :</a:t>
            </a:r>
            <a:endParaRPr b="1"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alibri"/>
                <a:ea typeface="Calibri"/>
                <a:cs typeface="Calibri"/>
                <a:sym typeface="Calibri"/>
              </a:rPr>
              <a:t>Nous avons vu que nous consommons de plus en plus d’énergie, que nos modes de vie reposent sur les ressources fossiles (charbon, pétrole, gaz) et que, pour exploiter ces dernières, il est nécessaire de les brûler.</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Calibri"/>
                <a:ea typeface="Calibri"/>
                <a:cs typeface="Calibri"/>
                <a:sym typeface="Calibri"/>
              </a:rPr>
              <a:t>Or, cette combustion à un impact majeur : </a:t>
            </a:r>
            <a:r>
              <a:rPr b="1" lang="fr-FR" sz="1200">
                <a:solidFill>
                  <a:schemeClr val="dk1"/>
                </a:solidFill>
                <a:latin typeface="Calibri"/>
                <a:ea typeface="Calibri"/>
                <a:cs typeface="Calibri"/>
                <a:sym typeface="Calibri"/>
              </a:rPr>
              <a:t>elle émet des gaz à effet de serre, le dioxyde de carbone (CO2) en tête</a:t>
            </a:r>
            <a:r>
              <a:rPr lang="fr-FR" sz="1200">
                <a:solidFill>
                  <a:schemeClr val="dk1"/>
                </a:solidFill>
                <a:latin typeface="Calibri"/>
                <a:ea typeface="Calibri"/>
                <a:cs typeface="Calibri"/>
                <a:sym typeface="Calibri"/>
              </a:rPr>
              <a:t>, qui constituent la cause principale du changement climatique, comme nous allons le voir dans le 3ème module consacré au climat.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b="1" lang="fr-FR" sz="1200" u="sng">
                <a:solidFill>
                  <a:schemeClr val="dk1"/>
                </a:solidFill>
                <a:latin typeface="Calibri"/>
                <a:ea typeface="Calibri"/>
                <a:cs typeface="Calibri"/>
                <a:sym typeface="Calibri"/>
              </a:rPr>
              <a:t>Remarque :</a:t>
            </a:r>
            <a:r>
              <a:rPr lang="fr-FR" sz="1200">
                <a:solidFill>
                  <a:schemeClr val="dk1"/>
                </a:solidFill>
                <a:latin typeface="Calibri"/>
                <a:ea typeface="Calibri"/>
                <a:cs typeface="Calibri"/>
                <a:sym typeface="Calibri"/>
              </a:rPr>
              <a:t> Les petites icônes de nuages de CO2 à côté des icônes des ressources fossiles donnent une indication (qui n’est pas à l’échelle) des émissions de gaz à effet de serre qu’elles engendrent, pour une même quantité d’énergie produite. Le charbon émet ainsi plus que le pétrole, qui émet plus que le gaz fossile.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400"/>
              <a:buFont typeface="Arial"/>
              <a:buNone/>
            </a:pPr>
            <a:r>
              <a:t/>
            </a:r>
            <a:endParaRPr sz="12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400"/>
              <a:buFont typeface="Arial"/>
              <a:buNone/>
            </a:pPr>
            <a:r>
              <a:rPr b="1" lang="fr-FR" sz="1200" u="sng">
                <a:solidFill>
                  <a:schemeClr val="dk1"/>
                </a:solidFill>
                <a:latin typeface="Calibri"/>
                <a:ea typeface="Calibri"/>
                <a:cs typeface="Calibri"/>
                <a:sym typeface="Calibri"/>
              </a:rPr>
              <a:t>Message-clé :</a:t>
            </a:r>
            <a:endParaRPr b="1"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400"/>
              <a:buNone/>
            </a:pPr>
            <a:r>
              <a:rPr b="1" lang="fr-FR" sz="1200">
                <a:solidFill>
                  <a:schemeClr val="dk1"/>
                </a:solidFill>
                <a:latin typeface="Calibri"/>
                <a:ea typeface="Calibri"/>
                <a:cs typeface="Calibri"/>
                <a:sym typeface="Calibri"/>
              </a:rPr>
              <a:t>La combustion de sources d’énergie fossiles émet des gaz à effet de serre, qui ont un impact majeur sur le climat, comme on le verra dans le 3e module.</a:t>
            </a:r>
            <a:endParaRPr b="1" sz="1200">
              <a:latin typeface="Corbel"/>
              <a:ea typeface="Corbel"/>
              <a:cs typeface="Corbel"/>
              <a:sym typeface="Corbel"/>
            </a:endParaRPr>
          </a:p>
        </p:txBody>
      </p:sp>
      <p:sp>
        <p:nvSpPr>
          <p:cNvPr id="920" name="Google Shape;920;g22f7ddae63a_4_1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517d0bcf08_8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1" name="Google Shape;951;g2517d0bcf08_8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fr-FR" sz="1200" u="sng">
                <a:latin typeface="Corbel"/>
                <a:ea typeface="Corbel"/>
                <a:cs typeface="Corbel"/>
                <a:sym typeface="Corbel"/>
              </a:rPr>
              <a:t>Explications :</a:t>
            </a: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Sur cette diapositive, nous pouvons voir les facteurs des émissions de gaz à effet de serre pour différentes sources d’énergie utilisées pour avoir de l’électricité. Ces valeurs seraient différentes si nous cherchions à produire de la chaleur ou du mouvement et non de l</a:t>
            </a:r>
            <a:r>
              <a:rPr lang="fr-FR" sz="1200">
                <a:latin typeface="Corbel"/>
                <a:ea typeface="Corbel"/>
                <a:cs typeface="Corbel"/>
                <a:sym typeface="Corbel"/>
              </a:rPr>
              <a:t>’électricité</a:t>
            </a:r>
            <a:r>
              <a:rPr lang="fr-FR" sz="1200">
                <a:solidFill>
                  <a:srgbClr val="000000"/>
                </a:solidFill>
                <a:latin typeface="Corbel"/>
                <a:ea typeface="Corbel"/>
                <a:cs typeface="Corbel"/>
                <a:sym typeface="Corbel"/>
              </a:rPr>
              <a:t>. Nous pouvons voir que les énergies fossiles émettent beaucoup de CO2 </a:t>
            </a:r>
            <a:r>
              <a:rPr lang="fr-FR" sz="1200">
                <a:latin typeface="Corbel"/>
                <a:ea typeface="Corbel"/>
                <a:cs typeface="Corbel"/>
                <a:sym typeface="Corbel"/>
              </a:rPr>
              <a:t>lors de leur combustion.</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lang="fr-FR" sz="1200">
                <a:solidFill>
                  <a:schemeClr val="dk1"/>
                </a:solidFill>
                <a:latin typeface="Corbel"/>
                <a:ea typeface="Corbel"/>
                <a:cs typeface="Corbel"/>
                <a:sym typeface="Corbel"/>
              </a:rPr>
              <a:t>Pour les cinq premières sources d’énergie (</a:t>
            </a:r>
            <a:r>
              <a:rPr lang="fr-FR" sz="1200">
                <a:solidFill>
                  <a:schemeClr val="dk1"/>
                </a:solidFill>
                <a:latin typeface="Corbel"/>
                <a:ea typeface="Corbel"/>
                <a:cs typeface="Corbel"/>
                <a:sym typeface="Corbel"/>
              </a:rPr>
              <a:t>nucléaire et énergies renouvelables</a:t>
            </a:r>
            <a:r>
              <a:rPr lang="fr-FR" sz="1200">
                <a:solidFill>
                  <a:schemeClr val="dk1"/>
                </a:solidFill>
                <a:latin typeface="Corbel"/>
                <a:ea typeface="Corbel"/>
                <a:cs typeface="Corbel"/>
                <a:sym typeface="Corbel"/>
              </a:rPr>
              <a:t>), la construction de l’infrastructure émet des gaz à effet de serre mais très peu sont émis pendant leur fonctionnement. </a:t>
            </a:r>
            <a:endParaRPr sz="1200">
              <a:solidFill>
                <a:schemeClr val="dk1"/>
              </a:solidFill>
            </a:endParaRPr>
          </a:p>
          <a:p>
            <a:pPr indent="0" lvl="0" marL="0" rtl="0" algn="l">
              <a:lnSpc>
                <a:spcPct val="115000"/>
              </a:lnSpc>
              <a:spcBef>
                <a:spcPts val="0"/>
              </a:spcBef>
              <a:spcAft>
                <a:spcPts val="0"/>
              </a:spcAft>
              <a:buSzPts val="1100"/>
              <a:buNone/>
            </a:pPr>
            <a:r>
              <a:t/>
            </a:r>
            <a:endParaRPr sz="1200"/>
          </a:p>
          <a:p>
            <a:pPr indent="0" lvl="0" marL="0" rtl="0" algn="l">
              <a:lnSpc>
                <a:spcPct val="115000"/>
              </a:lnSpc>
              <a:spcBef>
                <a:spcPts val="0"/>
              </a:spcBef>
              <a:spcAft>
                <a:spcPts val="0"/>
              </a:spcAft>
              <a:buSzPts val="1100"/>
              <a:buNone/>
            </a:pPr>
            <a:r>
              <a:rPr b="1" lang="fr-FR" sz="1200" u="sng">
                <a:solidFill>
                  <a:schemeClr val="dk1"/>
                </a:solidFill>
                <a:latin typeface="Calibri"/>
                <a:ea typeface="Calibri"/>
                <a:cs typeface="Calibri"/>
                <a:sym typeface="Calibri"/>
              </a:rPr>
              <a:t>Remarque :</a:t>
            </a:r>
            <a:r>
              <a:rPr lang="fr-FR" sz="1200">
                <a:solidFill>
                  <a:schemeClr val="dk1"/>
                </a:solidFill>
                <a:latin typeface="Calibri"/>
                <a:ea typeface="Calibri"/>
                <a:cs typeface="Calibri"/>
                <a:sym typeface="Calibri"/>
              </a:rPr>
              <a:t> L’</a:t>
            </a:r>
            <a:r>
              <a:rPr b="1" lang="fr-FR" sz="1200">
                <a:solidFill>
                  <a:schemeClr val="dk1"/>
                </a:solidFill>
                <a:latin typeface="Calibri"/>
                <a:ea typeface="Calibri"/>
                <a:cs typeface="Calibri"/>
                <a:sym typeface="Calibri"/>
              </a:rPr>
              <a:t>énergie nucléaire</a:t>
            </a:r>
            <a:r>
              <a:rPr lang="fr-FR" sz="1200">
                <a:solidFill>
                  <a:schemeClr val="dk1"/>
                </a:solidFill>
                <a:latin typeface="Calibri"/>
                <a:ea typeface="Calibri"/>
                <a:cs typeface="Calibri"/>
                <a:sym typeface="Calibri"/>
              </a:rPr>
              <a:t> </a:t>
            </a:r>
            <a:r>
              <a:rPr b="1" lang="fr-FR" sz="1200">
                <a:solidFill>
                  <a:schemeClr val="dk1"/>
                </a:solidFill>
                <a:latin typeface="Calibri"/>
                <a:ea typeface="Calibri"/>
                <a:cs typeface="Calibri"/>
                <a:sym typeface="Calibri"/>
              </a:rPr>
              <a:t>émet très peu de gaz à effet de serre</a:t>
            </a:r>
            <a:r>
              <a:rPr lang="fr-FR" sz="1200">
                <a:solidFill>
                  <a:schemeClr val="dk1"/>
                </a:solidFill>
                <a:latin typeface="Calibri"/>
                <a:ea typeface="Calibri"/>
                <a:cs typeface="Calibri"/>
                <a:sym typeface="Calibri"/>
              </a:rPr>
              <a:t>, car l’uranium n’est pas une ressource fossile (voir </a:t>
            </a:r>
            <a:r>
              <a:rPr i="1" lang="fr-FR" sz="1200">
                <a:solidFill>
                  <a:schemeClr val="dk1"/>
                </a:solidFill>
                <a:latin typeface="Calibri"/>
                <a:ea typeface="Calibri"/>
                <a:cs typeface="Calibri"/>
                <a:sym typeface="Calibri"/>
              </a:rPr>
              <a:t>Module 1 - Enjeux énergétiques</a:t>
            </a:r>
            <a:r>
              <a:rPr lang="fr-F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b="1" lang="fr-FR" sz="1200" u="sng">
                <a:solidFill>
                  <a:schemeClr val="dk1"/>
                </a:solidFill>
                <a:latin typeface="Calibri"/>
                <a:ea typeface="Calibri"/>
                <a:cs typeface="Calibri"/>
                <a:sym typeface="Calibri"/>
              </a:rPr>
              <a:t>Message clé :</a:t>
            </a:r>
            <a:r>
              <a:rPr b="1" lang="fr-FR" sz="1200">
                <a:solidFill>
                  <a:schemeClr val="dk1"/>
                </a:solidFill>
                <a:latin typeface="Calibri"/>
                <a:ea typeface="Calibri"/>
                <a:cs typeface="Calibri"/>
                <a:sym typeface="Calibri"/>
              </a:rPr>
              <a:t> Les énergies fossiles émettent plus de gaz à effet de serre.</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sz="1200">
              <a:latin typeface="Corbel"/>
              <a:ea typeface="Corbel"/>
              <a:cs typeface="Corbel"/>
              <a:sym typeface="Corbel"/>
            </a:endParaRPr>
          </a:p>
          <a:p>
            <a:pPr indent="0" lvl="0" marL="0" rtl="0" algn="l">
              <a:lnSpc>
                <a:spcPct val="115000"/>
              </a:lnSpc>
              <a:spcBef>
                <a:spcPts val="0"/>
              </a:spcBef>
              <a:spcAft>
                <a:spcPts val="0"/>
              </a:spcAft>
              <a:buSzPts val="1100"/>
              <a:buNone/>
            </a:pPr>
            <a:r>
              <a:rPr b="1" lang="fr-FR" sz="1200" u="sng">
                <a:latin typeface="Corbel"/>
                <a:ea typeface="Corbel"/>
                <a:cs typeface="Corbel"/>
                <a:sym typeface="Corbel"/>
              </a:rPr>
              <a:t>Source :</a:t>
            </a:r>
            <a:r>
              <a:rPr lang="fr-FR" sz="1200">
                <a:latin typeface="Corbel"/>
                <a:ea typeface="Corbel"/>
                <a:cs typeface="Corbel"/>
                <a:sym typeface="Corbel"/>
              </a:rPr>
              <a:t> </a:t>
            </a:r>
            <a:r>
              <a:rPr lang="fr-FR" sz="1200">
                <a:latin typeface="Corbel"/>
                <a:ea typeface="Corbel"/>
                <a:cs typeface="Corbel"/>
                <a:sym typeface="Corbel"/>
              </a:rPr>
              <a:t>Base Empreinte de l'ADEME (Agence de la Transition écologique), 2023</a:t>
            </a:r>
            <a:endParaRPr sz="1200">
              <a:latin typeface="Corbel"/>
              <a:ea typeface="Corbel"/>
              <a:cs typeface="Corbel"/>
              <a:sym typeface="Corbe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517d0bcf08_8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rgbClr val="000000"/>
              </a:buClr>
              <a:buSzPts val="1400"/>
              <a:buFont typeface="Arial"/>
              <a:buNone/>
            </a:pPr>
            <a:r>
              <a:rPr b="1" lang="fr-FR" sz="1200" u="sng">
                <a:latin typeface="Corbel"/>
                <a:ea typeface="Corbel"/>
                <a:cs typeface="Corbel"/>
                <a:sym typeface="Corbel"/>
              </a:rPr>
              <a:t>Message clé :</a:t>
            </a:r>
            <a:endParaRPr b="1" sz="1200" u="sng">
              <a:latin typeface="Corbel"/>
              <a:ea typeface="Corbel"/>
              <a:cs typeface="Corbel"/>
              <a:sym typeface="Corbel"/>
            </a:endParaRPr>
          </a:p>
          <a:p>
            <a:pPr indent="0" lvl="0" marL="0" marR="0" rtl="0" algn="l">
              <a:lnSpc>
                <a:spcPct val="100000"/>
              </a:lnSpc>
              <a:spcBef>
                <a:spcPts val="360"/>
              </a:spcBef>
              <a:spcAft>
                <a:spcPts val="0"/>
              </a:spcAft>
              <a:buClr>
                <a:srgbClr val="000000"/>
              </a:buClr>
              <a:buSzPts val="1400"/>
              <a:buFont typeface="Arial"/>
              <a:buNone/>
            </a:pPr>
            <a:r>
              <a:rPr lang="fr-FR" sz="1200">
                <a:latin typeface="Corbel"/>
                <a:ea typeface="Corbel"/>
                <a:cs typeface="Corbel"/>
                <a:sym typeface="Corbel"/>
              </a:rPr>
              <a:t>Les sources d’énergie primaire utilisées pour produire de l’électricité dépendent du pays, ce qui a pour conséquence des émissions de CO2 très différentes !</a:t>
            </a:r>
            <a:endParaRPr sz="1200">
              <a:latin typeface="Corbel"/>
              <a:ea typeface="Corbel"/>
              <a:cs typeface="Corbel"/>
              <a:sym typeface="Corbel"/>
            </a:endParaRPr>
          </a:p>
          <a:p>
            <a:pPr indent="0" lvl="0" marL="0" marR="0" rtl="0" algn="l">
              <a:lnSpc>
                <a:spcPct val="100000"/>
              </a:lnSpc>
              <a:spcBef>
                <a:spcPts val="360"/>
              </a:spcBef>
              <a:spcAft>
                <a:spcPts val="0"/>
              </a:spcAft>
              <a:buClr>
                <a:srgbClr val="000000"/>
              </a:buClr>
              <a:buSzPts val="1400"/>
              <a:buFont typeface="Arial"/>
              <a:buNone/>
            </a:pPr>
            <a:r>
              <a:t/>
            </a:r>
            <a:endParaRPr sz="1200">
              <a:latin typeface="Corbel"/>
              <a:ea typeface="Corbel"/>
              <a:cs typeface="Corbel"/>
              <a:sym typeface="Corbel"/>
            </a:endParaRPr>
          </a:p>
          <a:p>
            <a:pPr indent="0" lvl="0" marL="0" rtl="0" algn="l">
              <a:spcBef>
                <a:spcPts val="360"/>
              </a:spcBef>
              <a:spcAft>
                <a:spcPts val="0"/>
              </a:spcAft>
              <a:buClr>
                <a:schemeClr val="dk1"/>
              </a:buClr>
              <a:buSzPts val="1400"/>
              <a:buFont typeface="Arial"/>
              <a:buNone/>
            </a:pPr>
            <a:r>
              <a:rPr b="1" lang="fr-FR" sz="1200" u="sng">
                <a:solidFill>
                  <a:schemeClr val="dk1"/>
                </a:solidFill>
                <a:latin typeface="Corbel"/>
                <a:ea typeface="Corbel"/>
                <a:cs typeface="Corbel"/>
                <a:sym typeface="Corbel"/>
              </a:rPr>
              <a:t>Source :</a:t>
            </a:r>
            <a:r>
              <a:rPr i="1" lang="fr-FR" sz="1200">
                <a:solidFill>
                  <a:schemeClr val="dk1"/>
                </a:solidFill>
                <a:latin typeface="Corbel"/>
                <a:ea typeface="Corbel"/>
                <a:cs typeface="Corbel"/>
                <a:sym typeface="Corbel"/>
              </a:rPr>
              <a:t> IEA-UIC Energy and CO2 Railway Handbook 2017</a:t>
            </a:r>
            <a:endParaRPr i="1" sz="1200">
              <a:latin typeface="Corbel"/>
              <a:ea typeface="Corbel"/>
              <a:cs typeface="Corbel"/>
              <a:sym typeface="Corbel"/>
            </a:endParaRPr>
          </a:p>
        </p:txBody>
      </p:sp>
      <p:sp>
        <p:nvSpPr>
          <p:cNvPr id="992" name="Google Shape;992;g2517d0bcf08_8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2f7ddae63a_4_1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008" name="Google Shape;1008;g22f7ddae63a_4_1223:notes"/>
          <p:cNvSpPr/>
          <p:nvPr>
            <p:ph idx="2" type="sldImg"/>
          </p:nvPr>
        </p:nvSpPr>
        <p:spPr>
          <a:xfrm>
            <a:off x="388938" y="695325"/>
            <a:ext cx="6056400" cy="34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9" name="Google Shape;1009;g22f7ddae63a_4_1223:notes"/>
          <p:cNvSpPr txBox="1"/>
          <p:nvPr>
            <p:ph idx="1" type="body"/>
          </p:nvPr>
        </p:nvSpPr>
        <p:spPr>
          <a:xfrm>
            <a:off x="685800" y="4343400"/>
            <a:ext cx="5465700" cy="40941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400"/>
              <a:buFont typeface="Arial"/>
              <a:buNone/>
            </a:pPr>
            <a:r>
              <a:rPr b="1" lang="fr-FR" u="sng"/>
              <a:t>Explications :</a:t>
            </a:r>
            <a:endParaRPr b="1" u="sng"/>
          </a:p>
          <a:p>
            <a:pPr indent="0" lvl="0" marL="0" rtl="0" algn="l">
              <a:lnSpc>
                <a:spcPct val="100000"/>
              </a:lnSpc>
              <a:spcBef>
                <a:spcPts val="488"/>
              </a:spcBef>
              <a:spcAft>
                <a:spcPts val="0"/>
              </a:spcAft>
              <a:buSzPts val="1100"/>
              <a:buNone/>
            </a:pPr>
            <a:r>
              <a:rPr lang="fr-FR"/>
              <a:t>Quels sont ces fameux gaz à effet de serre (GES) qui sont émis par les activités humaines ? La première chose à savoir est que ce sont des </a:t>
            </a:r>
            <a:r>
              <a:rPr b="1" lang="fr-FR"/>
              <a:t>molécules chimiques</a:t>
            </a:r>
            <a:r>
              <a:rPr lang="fr-FR"/>
              <a:t>. On ne parle souvent que du CO2, mais il y en a en réalité bien plus que cela, et nous allons vous les présenter sur ce diagramme circulaire.</a:t>
            </a:r>
            <a:endParaRPr/>
          </a:p>
          <a:p>
            <a:pPr indent="0" lvl="0" marL="0" rtl="0" algn="l">
              <a:lnSpc>
                <a:spcPct val="100000"/>
              </a:lnSpc>
              <a:spcBef>
                <a:spcPts val="488"/>
              </a:spcBef>
              <a:spcAft>
                <a:spcPts val="0"/>
              </a:spcAft>
              <a:buSzPts val="1100"/>
              <a:buNone/>
            </a:pPr>
            <a:r>
              <a:rPr lang="fr-FR"/>
              <a:t>Ce diagramme présente la décomposition de l’effet de serre additionnel dû aux gaz à effet de serre émis par l’Homme chaque année à l’échelle mondiale. Les différents gaz ne sont pas comparés en termes de volumes d’émissions mais bien </a:t>
            </a:r>
            <a:r>
              <a:rPr b="1" lang="fr-FR"/>
              <a:t>par rapport à leur impact sur le réchauffement climatique</a:t>
            </a:r>
            <a:r>
              <a:rPr lang="fr-FR"/>
              <a:t>, en incluant à la fois le volume d’émissions et le potentiel de réchauffement global (PRG).</a:t>
            </a:r>
            <a:endParaRPr/>
          </a:p>
          <a:p>
            <a:pPr indent="0" lvl="0" marL="0" rtl="0" algn="l">
              <a:lnSpc>
                <a:spcPct val="100000"/>
              </a:lnSpc>
              <a:spcBef>
                <a:spcPts val="488"/>
              </a:spcBef>
              <a:spcAft>
                <a:spcPts val="0"/>
              </a:spcAft>
              <a:buSzPts val="1100"/>
              <a:buNone/>
            </a:pPr>
            <a:r>
              <a:t/>
            </a:r>
            <a:endParaRPr/>
          </a:p>
          <a:p>
            <a:pPr indent="0" lvl="0" marL="0" rtl="0" algn="l">
              <a:lnSpc>
                <a:spcPct val="100000"/>
              </a:lnSpc>
              <a:spcBef>
                <a:spcPts val="488"/>
              </a:spcBef>
              <a:spcAft>
                <a:spcPts val="0"/>
              </a:spcAft>
              <a:buSzPts val="1100"/>
              <a:buNone/>
            </a:pPr>
            <a:r>
              <a:rPr lang="fr-FR"/>
              <a:t>Passons maintenant aux différents gaz à effet de serre :</a:t>
            </a:r>
            <a:endParaRPr/>
          </a:p>
          <a:p>
            <a:pPr indent="-317500" lvl="0" marL="457200" rtl="0" algn="l">
              <a:lnSpc>
                <a:spcPct val="100000"/>
              </a:lnSpc>
              <a:spcBef>
                <a:spcPts val="488"/>
              </a:spcBef>
              <a:spcAft>
                <a:spcPts val="0"/>
              </a:spcAft>
              <a:buSzPts val="1400"/>
              <a:buChar char="●"/>
            </a:pPr>
            <a:r>
              <a:rPr lang="fr-FR"/>
              <a:t>Le </a:t>
            </a:r>
            <a:r>
              <a:rPr b="1" lang="fr-FR"/>
              <a:t>dioxyde de carbone (CO2)</a:t>
            </a:r>
            <a:r>
              <a:rPr lang="fr-FR"/>
              <a:t> représente à lui seul les </a:t>
            </a:r>
            <a:r>
              <a:rPr b="1" lang="fr-FR"/>
              <a:t>3/4</a:t>
            </a:r>
            <a:r>
              <a:rPr lang="fr-FR"/>
              <a:t> des émissions annuelles de gaz à effet de serre par les activités humaines. Les émissions de cette molécule proviennent essentiellement de la combustion de sources fossiles (pétrole, charbon et gaz), mais aussi de la déforestation (car la combustion du bois libère également du CO2), ainsi que de processus industriels employés dans les aciéries et les cimenteries par exemple.</a:t>
            </a:r>
            <a:endParaRPr/>
          </a:p>
          <a:p>
            <a:pPr indent="-317500" lvl="0" marL="457200" rtl="0" algn="l">
              <a:lnSpc>
                <a:spcPct val="100000"/>
              </a:lnSpc>
              <a:spcBef>
                <a:spcPts val="0"/>
              </a:spcBef>
              <a:spcAft>
                <a:spcPts val="0"/>
              </a:spcAft>
              <a:buSzPts val="1400"/>
              <a:buChar char="●"/>
            </a:pPr>
            <a:r>
              <a:rPr lang="fr-FR"/>
              <a:t>Le </a:t>
            </a:r>
            <a:r>
              <a:rPr b="1" lang="fr-FR"/>
              <a:t>méthane (CH4)</a:t>
            </a:r>
            <a:r>
              <a:rPr lang="fr-FR"/>
              <a:t> est une molécule produite par la décomposition de matière organique dans un milieu avec peu d’oxygène. Par la fermentation dans leurs estomacs, les bovins émettent du méthane en ruminant : pour cette raison, la consommation de viande rouge émet beaucoup de gaz à effet de serre. Du méthane est également produit dans les rizières, les décharges, les brûlis…</a:t>
            </a:r>
            <a:endParaRPr/>
          </a:p>
          <a:p>
            <a:pPr indent="-317500" lvl="0" marL="457200" rtl="0" algn="l">
              <a:lnSpc>
                <a:spcPct val="100000"/>
              </a:lnSpc>
              <a:spcBef>
                <a:spcPts val="0"/>
              </a:spcBef>
              <a:spcAft>
                <a:spcPts val="0"/>
              </a:spcAft>
              <a:buSzPts val="1400"/>
              <a:buChar char="●"/>
            </a:pPr>
            <a:r>
              <a:rPr lang="fr-FR"/>
              <a:t>Le </a:t>
            </a:r>
            <a:r>
              <a:rPr b="1" lang="fr-FR"/>
              <a:t>protoxyde d’azote (N2O)</a:t>
            </a:r>
            <a:r>
              <a:rPr lang="fr-FR"/>
              <a:t>, aussi connu sous le nom de </a:t>
            </a:r>
            <a:r>
              <a:rPr b="1" lang="fr-FR"/>
              <a:t>gaz hilarant</a:t>
            </a:r>
            <a:r>
              <a:rPr lang="fr-FR"/>
              <a:t>, provient en large majorité des engrais azotés utilisés dans l’agriculture et de certains rejets de l’industrie chimique. </a:t>
            </a:r>
            <a:endParaRPr/>
          </a:p>
          <a:p>
            <a:pPr indent="0" lvl="0" marL="0" rtl="0" algn="l">
              <a:lnSpc>
                <a:spcPct val="100000"/>
              </a:lnSpc>
              <a:spcBef>
                <a:spcPts val="279"/>
              </a:spcBef>
              <a:spcAft>
                <a:spcPts val="0"/>
              </a:spcAft>
              <a:buSzPts val="1400"/>
              <a:buNone/>
            </a:pPr>
            <a:r>
              <a:t/>
            </a:r>
            <a:endParaRPr/>
          </a:p>
          <a:p>
            <a:pPr indent="0" lvl="0" marL="0" rtl="0" algn="l">
              <a:lnSpc>
                <a:spcPct val="100000"/>
              </a:lnSpc>
              <a:spcBef>
                <a:spcPts val="488"/>
              </a:spcBef>
              <a:spcAft>
                <a:spcPts val="0"/>
              </a:spcAft>
              <a:buSzPts val="1100"/>
              <a:buNone/>
            </a:pPr>
            <a:r>
              <a:rPr b="1" lang="fr-FR" u="sng"/>
              <a:t>Messages-clés :</a:t>
            </a:r>
            <a:endParaRPr/>
          </a:p>
          <a:p>
            <a:pPr indent="-317500" lvl="0" marL="457200" rtl="0" algn="l">
              <a:lnSpc>
                <a:spcPct val="100000"/>
              </a:lnSpc>
              <a:spcBef>
                <a:spcPts val="488"/>
              </a:spcBef>
              <a:spcAft>
                <a:spcPts val="0"/>
              </a:spcAft>
              <a:buClr>
                <a:schemeClr val="dk1"/>
              </a:buClr>
              <a:buSzPts val="1400"/>
              <a:buChar char="●"/>
            </a:pPr>
            <a:r>
              <a:rPr lang="fr-FR"/>
              <a:t>On parle beaucoup de CO2, car il s’agit du gaz à effet de serre le plus émis par les activités humaines. </a:t>
            </a:r>
            <a:endParaRPr/>
          </a:p>
          <a:p>
            <a:pPr indent="-317500" lvl="0" marL="457200" rtl="0" algn="l">
              <a:lnSpc>
                <a:spcPct val="100000"/>
              </a:lnSpc>
              <a:spcBef>
                <a:spcPts val="0"/>
              </a:spcBef>
              <a:spcAft>
                <a:spcPts val="0"/>
              </a:spcAft>
              <a:buClr>
                <a:schemeClr val="dk1"/>
              </a:buClr>
              <a:buSzPts val="1400"/>
              <a:buChar char="●"/>
            </a:pPr>
            <a:r>
              <a:rPr lang="fr-FR"/>
              <a:t>D’autres gaz à effet de serre existent. S’ils sont émis en quantités bien moindres, leur impact sur le climat est bien plus important en proportion.</a:t>
            </a:r>
            <a:endParaRPr/>
          </a:p>
          <a:p>
            <a:pPr indent="-311150" lvl="0" marL="457200" rtl="0" algn="l">
              <a:lnSpc>
                <a:spcPct val="100000"/>
              </a:lnSpc>
              <a:spcBef>
                <a:spcPts val="0"/>
              </a:spcBef>
              <a:spcAft>
                <a:spcPts val="0"/>
              </a:spcAft>
              <a:buClr>
                <a:schemeClr val="dk1"/>
              </a:buClr>
              <a:buSzPts val="1300"/>
              <a:buChar char="●"/>
            </a:pPr>
            <a:r>
              <a:rPr lang="fr-FR">
                <a:solidFill>
                  <a:schemeClr val="dk1"/>
                </a:solidFill>
              </a:rPr>
              <a:t>Il y a plusieurs sources différentes d’émissions de GES, de même que différents GES, tout comme il y a différentes monnaies dans le monde. C’est pourquoi nous avons besoin d’une référence, un « dollar », mais pour les GES, le CO2 équivalent (CO2 eq)</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fr-FR">
                <a:solidFill>
                  <a:schemeClr val="dk1"/>
                </a:solidFill>
              </a:rPr>
              <a:t>Nous approfondirons le sujet des émissions de GES dans le module 3 « Climat ».</a:t>
            </a:r>
            <a:endParaRPr sz="1000"/>
          </a:p>
          <a:p>
            <a:pPr indent="0" lvl="0" marL="0" rtl="0" algn="l">
              <a:lnSpc>
                <a:spcPct val="100000"/>
              </a:lnSpc>
              <a:spcBef>
                <a:spcPts val="488"/>
              </a:spcBef>
              <a:spcAft>
                <a:spcPts val="0"/>
              </a:spcAft>
              <a:buSzPts val="1400"/>
              <a:buNone/>
            </a:pPr>
            <a:r>
              <a:t/>
            </a:r>
            <a:endParaRPr/>
          </a:p>
          <a:p>
            <a:pPr indent="0" lvl="0" marL="457200" rtl="0" algn="l">
              <a:lnSpc>
                <a:spcPct val="100000"/>
              </a:lnSpc>
              <a:spcBef>
                <a:spcPts val="279"/>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9" name="Google Shape;1049;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5be7e37c75_3_4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6" name="Google Shape;1056;g25be7e37c75_3_4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rtl="0" algn="l">
              <a:lnSpc>
                <a:spcPct val="115000"/>
              </a:lnSpc>
              <a:spcBef>
                <a:spcPts val="1800"/>
              </a:spcBef>
              <a:spcAft>
                <a:spcPts val="0"/>
              </a:spcAft>
              <a:buSzPts val="1200"/>
              <a:buFont typeface="Arial"/>
              <a:buChar char="●"/>
            </a:pPr>
            <a:r>
              <a:rPr lang="fr-FR" sz="1200">
                <a:solidFill>
                  <a:srgbClr val="000000"/>
                </a:solidFill>
                <a:latin typeface="Corbel"/>
                <a:ea typeface="Corbel"/>
                <a:cs typeface="Corbel"/>
                <a:sym typeface="Corbel"/>
              </a:rPr>
              <a:t>La journée du dépassement mondial marque la date où la demande de l’humanité en matière de ressources écologiques et de services dans une année dépasse ce que la Terre peut régénérer cette même année.</a:t>
            </a:r>
            <a:endParaRPr sz="1200">
              <a:latin typeface="Noto Sans Symbols"/>
              <a:ea typeface="Noto Sans Symbols"/>
              <a:cs typeface="Noto Sans Symbols"/>
              <a:sym typeface="Noto Sans Symbols"/>
            </a:endParaRPr>
          </a:p>
          <a:p>
            <a:pPr indent="-342900" lvl="0" marL="342900" rtl="0" algn="l">
              <a:lnSpc>
                <a:spcPct val="115000"/>
              </a:lnSpc>
              <a:spcBef>
                <a:spcPts val="0"/>
              </a:spcBef>
              <a:spcAft>
                <a:spcPts val="0"/>
              </a:spcAft>
              <a:buSzPts val="1200"/>
              <a:buFont typeface="Arial"/>
              <a:buChar char="●"/>
            </a:pPr>
            <a:r>
              <a:rPr lang="fr-FR" sz="1200">
                <a:solidFill>
                  <a:srgbClr val="000000"/>
                </a:solidFill>
                <a:latin typeface="Corbel"/>
                <a:ea typeface="Corbel"/>
                <a:cs typeface="Corbel"/>
                <a:sym typeface="Corbel"/>
              </a:rPr>
              <a:t>En 2021, cela est tomb</a:t>
            </a:r>
            <a:r>
              <a:rPr lang="fr-FR" sz="1200">
                <a:latin typeface="Corbel"/>
                <a:ea typeface="Corbel"/>
                <a:cs typeface="Corbel"/>
                <a:sym typeface="Corbel"/>
              </a:rPr>
              <a:t>é</a:t>
            </a:r>
            <a:r>
              <a:rPr lang="fr-FR" sz="1200">
                <a:solidFill>
                  <a:srgbClr val="000000"/>
                </a:solidFill>
                <a:latin typeface="Corbel"/>
                <a:ea typeface="Corbel"/>
                <a:cs typeface="Corbel"/>
                <a:sym typeface="Corbel"/>
              </a:rPr>
              <a:t> le 29 juillet, ce qui </a:t>
            </a:r>
            <a:r>
              <a:rPr lang="fr-FR" sz="1200">
                <a:latin typeface="Corbel"/>
                <a:ea typeface="Corbel"/>
                <a:cs typeface="Corbel"/>
                <a:sym typeface="Corbel"/>
              </a:rPr>
              <a:t>signifie que nous</a:t>
            </a:r>
            <a:r>
              <a:rPr lang="fr-FR" sz="1200">
                <a:solidFill>
                  <a:srgbClr val="000000"/>
                </a:solidFill>
                <a:latin typeface="Corbel"/>
                <a:ea typeface="Corbel"/>
                <a:cs typeface="Corbel"/>
                <a:sym typeface="Corbel"/>
              </a:rPr>
              <a:t> consommons beaucoup plus que ce que la Terre peut régénérer principalement en utilisant des énergies fossiles et en dégradant les sols pour l’agriculture intensive.</a:t>
            </a:r>
            <a:endParaRPr sz="1200">
              <a:latin typeface="Noto Sans Symbols"/>
              <a:ea typeface="Noto Sans Symbols"/>
              <a:cs typeface="Noto Sans Symbols"/>
              <a:sym typeface="Noto Sans Symbols"/>
            </a:endParaRPr>
          </a:p>
          <a:p>
            <a:pPr indent="0" lvl="0" marL="0" rtl="0" algn="l">
              <a:lnSpc>
                <a:spcPct val="100000"/>
              </a:lnSpc>
              <a:spcBef>
                <a:spcPts val="800"/>
              </a:spcBef>
              <a:spcAft>
                <a:spcPts val="0"/>
              </a:spcAft>
              <a:buSzPts val="1100"/>
              <a:buNone/>
            </a:pPr>
            <a:r>
              <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lang="fr-FR" sz="1200">
                <a:solidFill>
                  <a:srgbClr val="000000"/>
                </a:solidFill>
                <a:latin typeface="Corbel"/>
                <a:ea typeface="Corbel"/>
                <a:cs typeface="Corbel"/>
                <a:sym typeface="Corbel"/>
              </a:rPr>
              <a:t>La pandémie du Covid-19 a provoqué un ralentissement </a:t>
            </a:r>
            <a:r>
              <a:rPr lang="fr-FR" sz="1200">
                <a:latin typeface="Corbel"/>
                <a:ea typeface="Corbel"/>
                <a:cs typeface="Corbel"/>
                <a:sym typeface="Corbel"/>
              </a:rPr>
              <a:t>mondial</a:t>
            </a:r>
            <a:r>
              <a:rPr lang="fr-FR" sz="1200">
                <a:solidFill>
                  <a:srgbClr val="000000"/>
                </a:solidFill>
                <a:latin typeface="Corbel"/>
                <a:ea typeface="Corbel"/>
                <a:cs typeface="Corbel"/>
                <a:sym typeface="Corbel"/>
              </a:rPr>
              <a:t> du transport international et de la production de biens. Pendant plusieurs semaines/mois, plusieurs activités humaines non essentielles se sont arrêtées</a:t>
            </a:r>
            <a:r>
              <a:rPr lang="fr-FR" sz="1200">
                <a:latin typeface="Corbel"/>
                <a:ea typeface="Corbel"/>
                <a:cs typeface="Corbel"/>
                <a:sym typeface="Corbel"/>
              </a:rPr>
              <a:t>. P</a:t>
            </a:r>
            <a:r>
              <a:rPr lang="fr-FR" sz="1200">
                <a:solidFill>
                  <a:srgbClr val="000000"/>
                </a:solidFill>
                <a:latin typeface="Corbel"/>
                <a:ea typeface="Corbel"/>
                <a:cs typeface="Corbel"/>
                <a:sym typeface="Corbel"/>
              </a:rPr>
              <a:t>uisque nos activités sont liées à l’extraction de ressources matérielles et à l’utilisation d’énergie, cette interruption a eu un impact positif sur plusieurs écosystèmes, sur la pollution de l’air et sur notre consommation mondiale de ressources, comme nous pouvons le voir sur ce graphique.</a:t>
            </a:r>
            <a:endParaRPr sz="1200"/>
          </a:p>
          <a:p>
            <a:pPr indent="0" lvl="0" marL="158750" rtl="0" algn="l">
              <a:lnSpc>
                <a:spcPct val="115000"/>
              </a:lnSpc>
              <a:spcBef>
                <a:spcPts val="0"/>
              </a:spcBef>
              <a:spcAft>
                <a:spcPts val="0"/>
              </a:spcAft>
              <a:buSzPts val="1100"/>
              <a:buNone/>
            </a:pPr>
            <a:r>
              <a:rPr lang="fr-FR" sz="1200">
                <a:solidFill>
                  <a:srgbClr val="000000"/>
                </a:solidFill>
                <a:latin typeface="Corbel"/>
                <a:ea typeface="Corbel"/>
                <a:cs typeface="Corbel"/>
                <a:sym typeface="Corbel"/>
              </a:rPr>
              <a:t>D’autres conséquences bénéfiques sur la biodiversité ainsi que sur la baisse de nos émissions de GES ont pu être démontrées durant cette période.</a:t>
            </a:r>
            <a:endParaRPr sz="1200">
              <a:latin typeface="Arial"/>
              <a:ea typeface="Arial"/>
              <a:cs typeface="Arial"/>
              <a:sym typeface="Arial"/>
            </a:endParaRPr>
          </a:p>
        </p:txBody>
      </p:sp>
      <p:sp>
        <p:nvSpPr>
          <p:cNvPr id="1070" name="Google Shape;107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8" name="Google Shape;107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17d0bcf08_8_1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6" name="Google Shape;576;g2517d0bcf08_8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95" name="Google Shape;1095;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e169e25dc7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15000"/>
              </a:lnSpc>
              <a:spcBef>
                <a:spcPts val="0"/>
              </a:spcBef>
              <a:spcAft>
                <a:spcPts val="0"/>
              </a:spcAft>
              <a:buSzPts val="1100"/>
              <a:buNone/>
            </a:pPr>
            <a:r>
              <a:rPr lang="fr-FR" sz="1200">
                <a:solidFill>
                  <a:srgbClr val="000000"/>
                </a:solidFill>
                <a:latin typeface="Corbel"/>
                <a:ea typeface="Corbel"/>
                <a:cs typeface="Corbel"/>
                <a:sym typeface="Corbel"/>
              </a:rPr>
              <a:t>En Europe, une personne émet 8,4 tonnes de CO2eq par an en moyenne, mais d’énormes différences existent entre les populations européennes. Si les moyennes sont importantes, nous ne devons pas oublier qu’il y a aussi de grandes différences entre les personnes, les plus grands émetteurs émettent, dans certains pays, 20 fois plus de GES que les plus petits émetteurs.</a:t>
            </a:r>
            <a:br>
              <a:rPr lang="fr-FR" sz="1200">
                <a:solidFill>
                  <a:srgbClr val="000000"/>
                </a:solidFill>
                <a:latin typeface="Corbel"/>
                <a:ea typeface="Corbel"/>
                <a:cs typeface="Corbel"/>
                <a:sym typeface="Corbel"/>
              </a:rPr>
            </a:b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L’alimentaire tient une place importante dans nos émissions de GES, principalement à cause de la consommation de viande et de produits animaux (lait, fromage, œufs…). </a:t>
            </a: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Il est en général suivi par notre consommation de vêtements et biens électroniques. </a:t>
            </a:r>
            <a:endParaRPr sz="1200">
              <a:latin typeface="Arial"/>
              <a:ea typeface="Arial"/>
              <a:cs typeface="Arial"/>
              <a:sym typeface="Arial"/>
            </a:endParaRPr>
          </a:p>
          <a:p>
            <a:pPr indent="0" lvl="0" marL="158750" rtl="0" algn="l">
              <a:lnSpc>
                <a:spcPct val="115000"/>
              </a:lnSpc>
              <a:spcBef>
                <a:spcPts val="0"/>
              </a:spcBef>
              <a:spcAft>
                <a:spcPts val="0"/>
              </a:spcAft>
              <a:buSzPts val="1100"/>
              <a:buNone/>
            </a:pPr>
            <a:r>
              <a:rPr lang="fr-FR" sz="1200">
                <a:solidFill>
                  <a:srgbClr val="000000"/>
                </a:solidFill>
                <a:latin typeface="Corbel"/>
                <a:ea typeface="Corbel"/>
                <a:cs typeface="Corbel"/>
                <a:sym typeface="Corbel"/>
              </a:rPr>
              <a:t>Puis le transport à cause des déplacements en avion et en </a:t>
            </a:r>
            <a:r>
              <a:rPr lang="fr-FR" sz="1200">
                <a:latin typeface="Corbel"/>
                <a:ea typeface="Corbel"/>
                <a:cs typeface="Corbel"/>
                <a:sym typeface="Corbel"/>
              </a:rPr>
              <a:t>voiture</a:t>
            </a:r>
            <a:r>
              <a:rPr lang="fr-FR" sz="1200">
                <a:solidFill>
                  <a:srgbClr val="000000"/>
                </a:solidFill>
                <a:latin typeface="Corbel"/>
                <a:ea typeface="Corbel"/>
                <a:cs typeface="Corbel"/>
                <a:sym typeface="Corbel"/>
              </a:rPr>
              <a:t>. </a:t>
            </a: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Les services regroupent les services publics ou privés dont nous profitons tous : entretien des routes, écoles, hôpitaux, et ainsi de suite.</a:t>
            </a: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Pour finir, l’énergie consommée à notre domicile est également une part importante de nos émissions, surtout si nous nous chauffons au fioul ou au gaz.</a:t>
            </a:r>
            <a:endParaRPr sz="1200">
              <a:latin typeface="Arial"/>
              <a:ea typeface="Arial"/>
              <a:cs typeface="Arial"/>
              <a:sym typeface="Arial"/>
            </a:endParaRPr>
          </a:p>
        </p:txBody>
      </p:sp>
      <p:sp>
        <p:nvSpPr>
          <p:cNvPr id="1100" name="Google Shape;1100;ge169e25dc7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0"/>
              </a:spcBef>
              <a:spcAft>
                <a:spcPts val="0"/>
              </a:spcAft>
              <a:buSzPts val="1100"/>
              <a:buNone/>
            </a:pPr>
            <a:r>
              <a:rPr b="1" lang="fr-FR" sz="1200" u="sng">
                <a:solidFill>
                  <a:srgbClr val="000000"/>
                </a:solidFill>
                <a:latin typeface="Corbel"/>
                <a:ea typeface="Corbel"/>
                <a:cs typeface="Corbel"/>
                <a:sym typeface="Corbel"/>
              </a:rPr>
              <a:t>Explications</a:t>
            </a:r>
            <a:r>
              <a:rPr b="1" i="1" lang="fr-FR" sz="1200" u="sng">
                <a:solidFill>
                  <a:srgbClr val="000000"/>
                </a:solidFill>
                <a:latin typeface="Corbel"/>
                <a:ea typeface="Corbel"/>
                <a:cs typeface="Corbel"/>
                <a:sym typeface="Corbel"/>
              </a:rPr>
              <a:t> : </a:t>
            </a:r>
            <a:endParaRPr sz="1200">
              <a:latin typeface="Arial"/>
              <a:ea typeface="Arial"/>
              <a:cs typeface="Arial"/>
              <a:sym typeface="Arial"/>
            </a:endParaRPr>
          </a:p>
          <a:p>
            <a:pPr indent="0" lvl="0" marL="158750" rtl="0" algn="l">
              <a:lnSpc>
                <a:spcPct val="100000"/>
              </a:lnSpc>
              <a:spcBef>
                <a:spcPts val="0"/>
              </a:spcBef>
              <a:spcAft>
                <a:spcPts val="0"/>
              </a:spcAft>
              <a:buSzPts val="1100"/>
              <a:buNone/>
            </a:pPr>
            <a:r>
              <a:rPr i="1" lang="fr-FR" sz="1200">
                <a:solidFill>
                  <a:srgbClr val="000000"/>
                </a:solidFill>
                <a:latin typeface="Corbel"/>
                <a:ea typeface="Corbel"/>
                <a:cs typeface="Corbel"/>
                <a:sym typeface="Corbel"/>
              </a:rPr>
              <a:t>Voici l</a:t>
            </a:r>
            <a:r>
              <a:rPr i="1" lang="fr-FR" sz="1200">
                <a:latin typeface="Corbel"/>
                <a:ea typeface="Corbel"/>
                <a:cs typeface="Corbel"/>
                <a:sym typeface="Corbel"/>
              </a:rPr>
              <a:t>e résumé</a:t>
            </a:r>
            <a:r>
              <a:rPr i="1" lang="fr-FR" sz="1200">
                <a:solidFill>
                  <a:srgbClr val="000000"/>
                </a:solidFill>
                <a:latin typeface="Corbel"/>
                <a:ea typeface="Corbel"/>
                <a:cs typeface="Corbel"/>
                <a:sym typeface="Corbel"/>
              </a:rPr>
              <a:t> de cette </a:t>
            </a:r>
            <a:r>
              <a:rPr i="1" lang="fr-FR" sz="1200">
                <a:latin typeface="Corbel"/>
                <a:ea typeface="Corbel"/>
                <a:cs typeface="Corbel"/>
                <a:sym typeface="Corbel"/>
              </a:rPr>
              <a:t>deuxième </a:t>
            </a:r>
            <a:r>
              <a:rPr i="1" lang="fr-FR" sz="1200">
                <a:solidFill>
                  <a:srgbClr val="000000"/>
                </a:solidFill>
                <a:latin typeface="Corbel"/>
                <a:ea typeface="Corbel"/>
                <a:cs typeface="Corbel"/>
                <a:sym typeface="Corbel"/>
              </a:rPr>
              <a:t>partie. Si nécessaire / possible, vous pouvez faire un tour de questions / réponses. </a:t>
            </a:r>
            <a:br>
              <a:rPr i="1" lang="fr-FR" sz="1200">
                <a:solidFill>
                  <a:srgbClr val="000000"/>
                </a:solidFill>
                <a:latin typeface="Corbel"/>
                <a:ea typeface="Corbel"/>
                <a:cs typeface="Corbel"/>
                <a:sym typeface="Corbel"/>
              </a:rPr>
            </a:br>
            <a:endParaRPr b="1" i="1" sz="1200" u="sng"/>
          </a:p>
        </p:txBody>
      </p:sp>
      <p:sp>
        <p:nvSpPr>
          <p:cNvPr id="1131" name="Google Shape;1131;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f718b33a7d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8" name="Google Shape;1138;gf718b33a7d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2f7ddae63a_4_4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22f7ddae63a_4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2f7ddae63a_4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2f7ddae63a_4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chemeClr val="dk1"/>
              </a:buClr>
              <a:buSzPts val="1000"/>
              <a:buFont typeface="Arial"/>
              <a:buNone/>
            </a:pPr>
            <a:r>
              <a:rPr b="1" lang="fr-FR" sz="1200" u="sng">
                <a:solidFill>
                  <a:srgbClr val="000000"/>
                </a:solidFill>
                <a:latin typeface="Corbel"/>
                <a:ea typeface="Corbel"/>
                <a:cs typeface="Corbel"/>
                <a:sym typeface="Corbel"/>
              </a:rPr>
              <a:t>Explications :</a:t>
            </a:r>
            <a:br>
              <a:rPr b="1" lang="fr-FR" sz="1200" u="sng">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Posez des questions aux élèves sur :</a:t>
            </a:r>
            <a:endParaRPr sz="1200">
              <a:solidFill>
                <a:srgbClr val="000000"/>
              </a:solidFill>
              <a:latin typeface="Corbel"/>
              <a:ea typeface="Corbel"/>
              <a:cs typeface="Corbel"/>
              <a:sym typeface="Corbel"/>
            </a:endParaRPr>
          </a:p>
          <a:p>
            <a:pPr indent="0" lvl="0" marL="0" marR="0" rtl="0" algn="l">
              <a:lnSpc>
                <a:spcPct val="100000"/>
              </a:lnSpc>
              <a:spcBef>
                <a:spcPts val="300"/>
              </a:spcBef>
              <a:spcAft>
                <a:spcPts val="0"/>
              </a:spcAft>
              <a:buSzPts val="1100"/>
              <a:buNone/>
            </a:pPr>
            <a:r>
              <a:rPr b="1" lang="fr-FR" sz="1200">
                <a:latin typeface="Corbel"/>
                <a:ea typeface="Corbel"/>
                <a:cs typeface="Corbel"/>
                <a:sym typeface="Corbel"/>
              </a:rPr>
              <a:t>1. Ce qu’est l’énergie : </a:t>
            </a:r>
            <a:r>
              <a:rPr lang="fr-FR" sz="1200">
                <a:solidFill>
                  <a:schemeClr val="dk1"/>
                </a:solidFill>
                <a:latin typeface="Corbel"/>
                <a:ea typeface="Corbel"/>
                <a:cs typeface="Corbel"/>
                <a:sym typeface="Corbel"/>
              </a:rPr>
              <a:t>Normalement cela a été vu dans la présentation sur les Enjeux Énergétiques, ceci est donc un rappel et une mise en lien avec ce qu’ils ont déjà vu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SzPts val="1100"/>
              <a:buNone/>
            </a:pPr>
            <a:r>
              <a:rPr b="1" lang="fr-FR" sz="1200" u="sng">
                <a:solidFill>
                  <a:schemeClr val="dk1"/>
                </a:solidFill>
                <a:latin typeface="Corbel"/>
                <a:ea typeface="Corbel"/>
                <a:cs typeface="Corbel"/>
                <a:sym typeface="Corbel"/>
              </a:rPr>
              <a:t>Rappel de la définition de l’énergie :</a:t>
            </a:r>
            <a:r>
              <a:rPr b="1" lang="fr-FR" sz="1200">
                <a:solidFill>
                  <a:schemeClr val="dk1"/>
                </a:solidFill>
                <a:latin typeface="Corbel"/>
                <a:ea typeface="Corbel"/>
                <a:cs typeface="Corbel"/>
                <a:sym typeface="Corbel"/>
              </a:rPr>
              <a:t> </a:t>
            </a:r>
            <a:r>
              <a:rPr lang="fr-FR" sz="1200">
                <a:solidFill>
                  <a:schemeClr val="dk1"/>
                </a:solidFill>
                <a:latin typeface="Corbel"/>
                <a:ea typeface="Corbel"/>
                <a:cs typeface="Corbel"/>
                <a:sym typeface="Corbel"/>
              </a:rPr>
              <a:t>L’énergie est la grandeur qui mesure les transformations du monde.</a:t>
            </a:r>
            <a:endParaRPr sz="1200">
              <a:latin typeface="Corbel"/>
              <a:ea typeface="Corbel"/>
              <a:cs typeface="Corbel"/>
              <a:sym typeface="Corbel"/>
            </a:endParaRPr>
          </a:p>
          <a:p>
            <a:pPr indent="0" lvl="0" marL="0" marR="0" rtl="0" algn="l">
              <a:lnSpc>
                <a:spcPct val="100000"/>
              </a:lnSpc>
              <a:spcBef>
                <a:spcPts val="300"/>
              </a:spcBef>
              <a:spcAft>
                <a:spcPts val="0"/>
              </a:spcAft>
              <a:buSzPts val="1100"/>
              <a:buNone/>
            </a:pPr>
            <a:r>
              <a:t/>
            </a:r>
            <a:endParaRPr sz="1200">
              <a:latin typeface="Corbel"/>
              <a:ea typeface="Corbel"/>
              <a:cs typeface="Corbel"/>
              <a:sym typeface="Corbel"/>
            </a:endParaRPr>
          </a:p>
          <a:p>
            <a:pPr indent="0" lvl="0" marL="0" marR="0" rtl="0" algn="l">
              <a:lnSpc>
                <a:spcPct val="100000"/>
              </a:lnSpc>
              <a:spcBef>
                <a:spcPts val="300"/>
              </a:spcBef>
              <a:spcAft>
                <a:spcPts val="0"/>
              </a:spcAft>
              <a:buSzPts val="1100"/>
              <a:buNone/>
            </a:pPr>
            <a:r>
              <a:rPr b="1" lang="fr-FR" sz="1200">
                <a:latin typeface="Corbel"/>
                <a:ea typeface="Corbel"/>
                <a:cs typeface="Corbel"/>
                <a:sym typeface="Corbel"/>
              </a:rPr>
              <a:t>2. L</a:t>
            </a:r>
            <a:r>
              <a:rPr b="1" lang="fr-FR" sz="1200">
                <a:solidFill>
                  <a:srgbClr val="000000"/>
                </a:solidFill>
                <a:latin typeface="Corbel"/>
                <a:ea typeface="Corbel"/>
                <a:cs typeface="Corbel"/>
                <a:sym typeface="Corbel"/>
              </a:rPr>
              <a:t>’utilisation de l’énergie</a:t>
            </a:r>
            <a:r>
              <a:rPr b="1" lang="fr-FR" sz="1200">
                <a:latin typeface="Corbel"/>
                <a:ea typeface="Corbel"/>
                <a:cs typeface="Corbel"/>
                <a:sym typeface="Corbel"/>
              </a:rPr>
              <a:t> : </a:t>
            </a:r>
            <a:r>
              <a:rPr lang="fr-FR" sz="1200">
                <a:solidFill>
                  <a:schemeClr val="dk1"/>
                </a:solidFill>
                <a:latin typeface="Corbel"/>
                <a:ea typeface="Corbel"/>
                <a:cs typeface="Corbel"/>
                <a:sym typeface="Corbel"/>
              </a:rPr>
              <a:t>Des exemples sont présentés sur la slide suivante - Est-ce que cela correspond ?</a:t>
            </a:r>
            <a:endParaRPr sz="1200">
              <a:latin typeface="Corbel"/>
              <a:ea typeface="Corbel"/>
              <a:cs typeface="Corbel"/>
              <a:sym typeface="Corbel"/>
            </a:endParaRPr>
          </a:p>
        </p:txBody>
      </p:sp>
      <p:sp>
        <p:nvSpPr>
          <p:cNvPr id="591" name="Google Shape;591;g22f7ddae63a_4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c87765955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c87765955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58750" rtl="0" algn="l">
              <a:lnSpc>
                <a:spcPct val="115000"/>
              </a:lnSpc>
              <a:spcBef>
                <a:spcPts val="0"/>
              </a:spcBef>
              <a:spcAft>
                <a:spcPts val="0"/>
              </a:spcAft>
              <a:buSzPts val="1100"/>
              <a:buNone/>
            </a:pPr>
            <a:r>
              <a:rPr b="1" lang="fr-FR" sz="1200" u="sng">
                <a:latin typeface="Corbel"/>
                <a:ea typeface="Corbel"/>
                <a:cs typeface="Corbel"/>
                <a:sym typeface="Corbel"/>
              </a:rPr>
              <a:t>Explications :</a:t>
            </a:r>
            <a:br>
              <a:rPr b="1" lang="fr-FR" sz="1200" u="sng">
                <a:latin typeface="Corbel"/>
                <a:ea typeface="Corbel"/>
                <a:cs typeface="Corbel"/>
                <a:sym typeface="Corbel"/>
              </a:rPr>
            </a:br>
            <a:r>
              <a:rPr lang="fr-FR" sz="1200">
                <a:solidFill>
                  <a:srgbClr val="000000"/>
                </a:solidFill>
                <a:latin typeface="Corbel"/>
                <a:ea typeface="Corbel"/>
                <a:cs typeface="Corbel"/>
                <a:sym typeface="Corbel"/>
              </a:rPr>
              <a:t>Voici quelques exemples d’utilisation de l’énergie dans nos vies quotidiennes</a:t>
            </a:r>
            <a:r>
              <a:rPr lang="fr-FR" sz="1200">
                <a:solidFill>
                  <a:srgbClr val="000000"/>
                </a:solidFill>
                <a:latin typeface="Corbel"/>
                <a:ea typeface="Corbel"/>
                <a:cs typeface="Corbel"/>
                <a:sym typeface="Corbel"/>
              </a:rPr>
              <a:t> : </a:t>
            </a:r>
            <a:endParaRPr sz="1200">
              <a:latin typeface="Corbel"/>
              <a:ea typeface="Corbel"/>
              <a:cs typeface="Corbel"/>
              <a:sym typeface="Corbel"/>
            </a:endParaRPr>
          </a:p>
          <a:p>
            <a:pPr indent="0" lvl="0" marL="158750" rtl="0" algn="l">
              <a:lnSpc>
                <a:spcPct val="115000"/>
              </a:lnSpc>
              <a:spcBef>
                <a:spcPts val="0"/>
              </a:spcBef>
              <a:spcAft>
                <a:spcPts val="0"/>
              </a:spcAft>
              <a:buSzPts val="1100"/>
              <a:buNone/>
            </a:pPr>
            <a:r>
              <a:rPr b="1" i="1" lang="fr-FR" sz="1200" u="sng">
                <a:solidFill>
                  <a:schemeClr val="dk1"/>
                </a:solidFill>
                <a:latin typeface="Corbel"/>
                <a:ea typeface="Corbel"/>
                <a:cs typeface="Corbel"/>
                <a:sym typeface="Corbel"/>
              </a:rPr>
              <a:t>Animation :</a:t>
            </a:r>
            <a:r>
              <a:rPr b="1" lang="fr-FR" sz="1200">
                <a:solidFill>
                  <a:schemeClr val="dk1"/>
                </a:solidFill>
                <a:latin typeface="Corbel"/>
                <a:ea typeface="Corbel"/>
                <a:cs typeface="Corbel"/>
                <a:sym typeface="Corbel"/>
              </a:rPr>
              <a:t> </a:t>
            </a:r>
            <a:r>
              <a:rPr i="1" lang="fr-FR" sz="1200">
                <a:solidFill>
                  <a:srgbClr val="000000"/>
                </a:solidFill>
                <a:latin typeface="Corbel"/>
                <a:ea typeface="Corbel"/>
                <a:cs typeface="Corbel"/>
                <a:sym typeface="Corbel"/>
              </a:rPr>
              <a:t>comparez ces exemples aux réponses que les élèves ont cités précédemment </a:t>
            </a:r>
            <a:r>
              <a:rPr i="1" lang="fr-FR" sz="1200">
                <a:latin typeface="Corbel"/>
                <a:ea typeface="Corbel"/>
                <a:cs typeface="Corbel"/>
                <a:sym typeface="Corbel"/>
              </a:rPr>
              <a:t>!</a:t>
            </a:r>
            <a:endParaRPr i="1" sz="1200">
              <a:solidFill>
                <a:schemeClr val="dk1"/>
              </a:solidFill>
              <a:latin typeface="Corbel"/>
              <a:ea typeface="Corbel"/>
              <a:cs typeface="Corbel"/>
              <a:sym typeface="Corbel"/>
            </a:endParaRPr>
          </a:p>
          <a:p>
            <a:pPr indent="-304800" lvl="0" marL="457200" rtl="0" algn="l">
              <a:lnSpc>
                <a:spcPct val="115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s’éclairer</a:t>
            </a:r>
            <a:endParaRPr sz="1200">
              <a:latin typeface="Corbel"/>
              <a:ea typeface="Corbel"/>
              <a:cs typeface="Corbel"/>
              <a:sym typeface="Corbel"/>
            </a:endParaRPr>
          </a:p>
          <a:p>
            <a:pPr indent="-304800" lvl="0" marL="457200" rtl="0" algn="l">
              <a:lnSpc>
                <a:spcPct val="115000"/>
              </a:lnSpc>
              <a:spcBef>
                <a:spcPts val="0"/>
              </a:spcBef>
              <a:spcAft>
                <a:spcPts val="0"/>
              </a:spcAft>
              <a:buClr>
                <a:schemeClr val="dk1"/>
              </a:buClr>
              <a:buSzPts val="1200"/>
              <a:buFont typeface="Corbel"/>
              <a:buChar char="-"/>
            </a:pPr>
            <a:r>
              <a:rPr lang="fr-FR" sz="1200">
                <a:latin typeface="Corbel"/>
                <a:ea typeface="Corbel"/>
                <a:cs typeface="Corbel"/>
                <a:sym typeface="Corbel"/>
              </a:rPr>
              <a:t>se divertir (loisirs, streaming…)</a:t>
            </a:r>
            <a:endParaRPr sz="1200">
              <a:latin typeface="Corbel"/>
              <a:ea typeface="Corbel"/>
              <a:cs typeface="Corbel"/>
              <a:sym typeface="Corbel"/>
            </a:endParaRPr>
          </a:p>
          <a:p>
            <a:pPr indent="-304800" lvl="0" marL="457200" rtl="0" algn="l">
              <a:lnSpc>
                <a:spcPct val="115000"/>
              </a:lnSpc>
              <a:spcBef>
                <a:spcPts val="0"/>
              </a:spcBef>
              <a:spcAft>
                <a:spcPts val="0"/>
              </a:spcAft>
              <a:buClr>
                <a:schemeClr val="dk1"/>
              </a:buClr>
              <a:buSzPts val="1200"/>
              <a:buFont typeface="Corbel"/>
              <a:buChar char="-"/>
            </a:pPr>
            <a:r>
              <a:rPr lang="fr-FR" sz="1200">
                <a:latin typeface="Corbel"/>
                <a:ea typeface="Corbel"/>
                <a:cs typeface="Corbel"/>
                <a:sym typeface="Corbel"/>
              </a:rPr>
              <a:t>se chauffer et utiliser la climatisation</a:t>
            </a:r>
            <a:endParaRPr sz="1200">
              <a:latin typeface="Corbel"/>
              <a:ea typeface="Corbel"/>
              <a:cs typeface="Corbel"/>
              <a:sym typeface="Corbel"/>
            </a:endParaRPr>
          </a:p>
          <a:p>
            <a:pPr indent="-304800" lvl="0" marL="457200" rtl="0" algn="l">
              <a:lnSpc>
                <a:spcPct val="115000"/>
              </a:lnSpc>
              <a:spcBef>
                <a:spcPts val="0"/>
              </a:spcBef>
              <a:spcAft>
                <a:spcPts val="0"/>
              </a:spcAft>
              <a:buClr>
                <a:schemeClr val="dk1"/>
              </a:buClr>
              <a:buSzPts val="1200"/>
              <a:buFont typeface="Corbel"/>
              <a:buChar char="-"/>
            </a:pPr>
            <a:r>
              <a:rPr lang="fr-FR" sz="1200">
                <a:latin typeface="Corbel"/>
                <a:ea typeface="Corbel"/>
                <a:cs typeface="Corbel"/>
                <a:sym typeface="Corbel"/>
              </a:rPr>
              <a:t>produire des matériaux et produits manufacturés : vêtements, smartphones, mais aussi l’</a:t>
            </a:r>
            <a:r>
              <a:rPr lang="fr-FR" sz="1200">
                <a:solidFill>
                  <a:schemeClr val="dk1"/>
                </a:solidFill>
                <a:latin typeface="Corbel"/>
                <a:ea typeface="Corbel"/>
                <a:cs typeface="Corbel"/>
                <a:sym typeface="Corbel"/>
              </a:rPr>
              <a:t>acier utilisé en construction…</a:t>
            </a:r>
            <a:endParaRPr sz="1200">
              <a:latin typeface="Noto Sans Symbols"/>
              <a:ea typeface="Noto Sans Symbols"/>
              <a:cs typeface="Noto Sans Symbols"/>
              <a:sym typeface="Noto Sans Symbols"/>
            </a:endParaRPr>
          </a:p>
          <a:p>
            <a:pPr indent="-304800" lvl="0" marL="457200" rtl="0" algn="l">
              <a:lnSpc>
                <a:spcPct val="115000"/>
              </a:lnSpc>
              <a:spcBef>
                <a:spcPts val="0"/>
              </a:spcBef>
              <a:spcAft>
                <a:spcPts val="0"/>
              </a:spcAft>
              <a:buSzPts val="1200"/>
              <a:buFont typeface="Corbel"/>
              <a:buChar char="-"/>
            </a:pPr>
            <a:r>
              <a:rPr lang="fr-FR" sz="1200">
                <a:solidFill>
                  <a:schemeClr val="dk1"/>
                </a:solidFill>
                <a:latin typeface="Corbel"/>
                <a:ea typeface="Corbel"/>
                <a:cs typeface="Corbel"/>
                <a:sym typeface="Corbel"/>
              </a:rPr>
              <a:t>se déplacer</a:t>
            </a:r>
            <a:r>
              <a:rPr lang="fr-FR" sz="1200">
                <a:latin typeface="Corbel"/>
                <a:ea typeface="Corbel"/>
                <a:cs typeface="Corbel"/>
                <a:sym typeface="Corbel"/>
              </a:rPr>
              <a:t> et transporter des marchandises par la terre, la mer ou l’air</a:t>
            </a:r>
            <a:endParaRPr sz="1200">
              <a:latin typeface="Noto Sans Symbols"/>
              <a:ea typeface="Noto Sans Symbols"/>
              <a:cs typeface="Noto Sans Symbols"/>
              <a:sym typeface="Noto Sans Symbols"/>
            </a:endParaRPr>
          </a:p>
          <a:p>
            <a:pPr indent="-304800" lvl="0" marL="457200" rtl="0" algn="l">
              <a:lnSpc>
                <a:spcPct val="115000"/>
              </a:lnSpc>
              <a:spcBef>
                <a:spcPts val="0"/>
              </a:spcBef>
              <a:spcAft>
                <a:spcPts val="0"/>
              </a:spcAft>
              <a:buClr>
                <a:schemeClr val="dk1"/>
              </a:buClr>
              <a:buSzPts val="1200"/>
              <a:buFont typeface="Corbel"/>
              <a:buChar char="-"/>
            </a:pPr>
            <a:r>
              <a:rPr lang="fr-FR" sz="1200">
                <a:solidFill>
                  <a:schemeClr val="dk1"/>
                </a:solidFill>
                <a:latin typeface="Corbel"/>
                <a:ea typeface="Corbel"/>
                <a:cs typeface="Corbel"/>
                <a:sym typeface="Corbel"/>
              </a:rPr>
              <a:t>se nourrir</a:t>
            </a:r>
            <a:endParaRPr sz="1200">
              <a:solidFill>
                <a:schemeClr val="dk1"/>
              </a:solidFill>
              <a:latin typeface="Corbel"/>
              <a:ea typeface="Corbel"/>
              <a:cs typeface="Corbel"/>
              <a:sym typeface="Corbel"/>
            </a:endParaRPr>
          </a:p>
          <a:p>
            <a:pPr indent="0" lvl="0" marL="12700" rtl="0" algn="l">
              <a:lnSpc>
                <a:spcPct val="115000"/>
              </a:lnSpc>
              <a:spcBef>
                <a:spcPts val="300"/>
              </a:spcBef>
              <a:spcAft>
                <a:spcPts val="0"/>
              </a:spcAft>
              <a:buClr>
                <a:schemeClr val="dk1"/>
              </a:buClr>
              <a:buSzPts val="1200"/>
              <a:buFont typeface="Corbel"/>
              <a:buNone/>
            </a:pPr>
            <a:r>
              <a:rPr lang="fr-FR" sz="1200">
                <a:solidFill>
                  <a:schemeClr val="dk1"/>
                </a:solidFill>
                <a:latin typeface="Corbel"/>
                <a:ea typeface="Corbel"/>
                <a:cs typeface="Corbel"/>
                <a:sym typeface="Corbel"/>
              </a:rPr>
              <a:t>Dès que quelque chose change, l’énergie entre en jeu !</a:t>
            </a:r>
            <a:endParaRPr sz="1200">
              <a:latin typeface="Corbel"/>
              <a:ea typeface="Corbel"/>
              <a:cs typeface="Corbel"/>
              <a:sym typeface="Corbel"/>
            </a:endParaRPr>
          </a:p>
        </p:txBody>
      </p:sp>
      <p:sp>
        <p:nvSpPr>
          <p:cNvPr id="601" name="Google Shape;601;gc87765955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chemeClr val="dk1"/>
              </a:buClr>
              <a:buSzPts val="1000"/>
              <a:buFont typeface="Arial"/>
              <a:buNone/>
            </a:pPr>
            <a:r>
              <a:rPr b="1" lang="fr-FR" sz="1200" u="sng">
                <a:solidFill>
                  <a:srgbClr val="000000"/>
                </a:solidFill>
                <a:latin typeface="Corbel"/>
                <a:ea typeface="Corbel"/>
                <a:cs typeface="Corbel"/>
                <a:sym typeface="Corbel"/>
              </a:rPr>
              <a:t>Explications :</a:t>
            </a:r>
            <a:br>
              <a:rPr b="1" lang="fr-FR" sz="1200" u="sng">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Posez des questions aux élèves sur l</a:t>
            </a:r>
            <a:r>
              <a:rPr lang="fr-FR" sz="1200">
                <a:latin typeface="Corbel"/>
                <a:ea typeface="Corbel"/>
                <a:cs typeface="Corbel"/>
                <a:sym typeface="Corbel"/>
              </a:rPr>
              <a:t>es sources d</a:t>
            </a:r>
            <a:r>
              <a:rPr lang="fr-FR" sz="1200">
                <a:solidFill>
                  <a:srgbClr val="000000"/>
                </a:solidFill>
                <a:latin typeface="Corbel"/>
                <a:ea typeface="Corbel"/>
                <a:cs typeface="Corbel"/>
                <a:sym typeface="Corbel"/>
              </a:rPr>
              <a:t>’énergie. </a:t>
            </a:r>
            <a:br>
              <a:rPr lang="fr-FR" sz="1200">
                <a:solidFill>
                  <a:srgbClr val="000000"/>
                </a:solidFill>
                <a:latin typeface="Corbel"/>
                <a:ea typeface="Corbel"/>
                <a:cs typeface="Corbel"/>
                <a:sym typeface="Corbel"/>
              </a:rPr>
            </a:br>
            <a:r>
              <a:rPr lang="fr-FR" sz="1200">
                <a:solidFill>
                  <a:srgbClr val="000000"/>
                </a:solidFill>
                <a:latin typeface="Corbel"/>
                <a:ea typeface="Corbel"/>
                <a:cs typeface="Corbel"/>
                <a:sym typeface="Corbel"/>
              </a:rPr>
              <a:t>(</a:t>
            </a:r>
            <a:r>
              <a:rPr lang="fr-FR" sz="1200">
                <a:latin typeface="Corbel"/>
                <a:ea typeface="Corbel"/>
                <a:cs typeface="Corbel"/>
                <a:sym typeface="Corbel"/>
              </a:rPr>
              <a:t>Normalement cela a été vu dans la présentation sur les Enjeux Énergétiques, ceci est donc un rappel et une mise en lien avec ce qu’ils ont déjà vu !)</a:t>
            </a:r>
            <a:endParaRPr sz="1200">
              <a:latin typeface="Corbel"/>
              <a:ea typeface="Corbel"/>
              <a:cs typeface="Corbel"/>
              <a:sym typeface="Corbel"/>
            </a:endParaRPr>
          </a:p>
          <a:p>
            <a:pPr indent="0" lvl="0" marL="0" rtl="0" algn="l">
              <a:lnSpc>
                <a:spcPct val="90000"/>
              </a:lnSpc>
              <a:spcBef>
                <a:spcPts val="300"/>
              </a:spcBef>
              <a:spcAft>
                <a:spcPts val="0"/>
              </a:spcAft>
              <a:buClr>
                <a:schemeClr val="dk1"/>
              </a:buClr>
              <a:buSzPts val="1200"/>
              <a:buFont typeface="Corbel"/>
              <a:buNone/>
            </a:pPr>
            <a:r>
              <a:rPr lang="fr-FR" sz="1200">
                <a:solidFill>
                  <a:schemeClr val="dk1"/>
                </a:solidFill>
                <a:latin typeface="Corbel"/>
                <a:ea typeface="Corbel"/>
                <a:cs typeface="Corbel"/>
                <a:sym typeface="Corbel"/>
              </a:rPr>
              <a:t>Nous allons le voir dans la slide suivante !</a:t>
            </a:r>
            <a:endParaRPr sz="1200">
              <a:solidFill>
                <a:schemeClr val="dk1"/>
              </a:solidFill>
              <a:latin typeface="Corbel"/>
              <a:ea typeface="Corbel"/>
              <a:cs typeface="Corbel"/>
              <a:sym typeface="Corbel"/>
            </a:endParaRPr>
          </a:p>
        </p:txBody>
      </p:sp>
      <p:sp>
        <p:nvSpPr>
          <p:cNvPr id="626" name="Google Shape;626;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2f7ddae63a_4_9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2f7ddae63a_4_9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fr-FR" sz="1200" u="sng">
                <a:solidFill>
                  <a:schemeClr val="dk1"/>
                </a:solidFill>
                <a:latin typeface="Calibri"/>
                <a:ea typeface="Calibri"/>
                <a:cs typeface="Calibri"/>
                <a:sym typeface="Calibri"/>
              </a:rPr>
              <a:t>Explications :</a:t>
            </a:r>
            <a:endParaRPr b="1" sz="1200">
              <a:solidFill>
                <a:schemeClr val="dk1"/>
              </a:solidFill>
              <a:latin typeface="Calibri"/>
              <a:ea typeface="Calibri"/>
              <a:cs typeface="Calibri"/>
              <a:sym typeface="Calibri"/>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Normalement cela a été vu dans la présentation sur les Enjeux Énergétiques, ceci est donc un rappel et une mise en lien avec ce qui a déjà été vu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lnSpc>
                <a:spcPct val="100000"/>
              </a:lnSpc>
              <a:spcBef>
                <a:spcPts val="300"/>
              </a:spcBef>
              <a:spcAft>
                <a:spcPts val="0"/>
              </a:spcAft>
              <a:buClr>
                <a:schemeClr val="dk1"/>
              </a:buClr>
              <a:buSzPts val="1100"/>
              <a:buFont typeface="Arial"/>
              <a:buNone/>
            </a:pPr>
            <a:r>
              <a:rPr lang="fr-FR" sz="1200">
                <a:solidFill>
                  <a:schemeClr val="dk1"/>
                </a:solidFill>
                <a:latin typeface="Corbel"/>
                <a:ea typeface="Corbel"/>
                <a:cs typeface="Corbel"/>
                <a:sym typeface="Corbel"/>
              </a:rPr>
              <a:t>Il s’agit ici des sources d’énergies primaires, vues dans la “complete initiative” </a:t>
            </a:r>
            <a:endParaRPr sz="1200">
              <a:solidFill>
                <a:schemeClr val="dk1"/>
              </a:solidFill>
              <a:latin typeface="Corbel"/>
              <a:ea typeface="Corbel"/>
              <a:cs typeface="Corbel"/>
              <a:sym typeface="Corbel"/>
            </a:endParaRPr>
          </a:p>
          <a:p>
            <a:pPr indent="0" lvl="0" marL="0" rtl="0" algn="l">
              <a:lnSpc>
                <a:spcPct val="100000"/>
              </a:lnSpc>
              <a:spcBef>
                <a:spcPts val="488"/>
              </a:spcBef>
              <a:spcAft>
                <a:spcPts val="0"/>
              </a:spcAft>
              <a:buClr>
                <a:schemeClr val="dk1"/>
              </a:buClr>
              <a:buSzPts val="1400"/>
              <a:buFont typeface="Arial"/>
              <a:buNone/>
            </a:pPr>
            <a:r>
              <a:t/>
            </a:r>
            <a:endParaRPr b="1" sz="1200" u="sng">
              <a:solidFill>
                <a:schemeClr val="dk1"/>
              </a:solidFill>
              <a:latin typeface="Calibri"/>
              <a:ea typeface="Calibri"/>
              <a:cs typeface="Calibri"/>
              <a:sym typeface="Calibri"/>
            </a:endParaRPr>
          </a:p>
          <a:p>
            <a:pPr indent="0" lvl="0" marL="0" rtl="0" algn="l">
              <a:lnSpc>
                <a:spcPct val="100000"/>
              </a:lnSpc>
              <a:spcBef>
                <a:spcPts val="488"/>
              </a:spcBef>
              <a:spcAft>
                <a:spcPts val="0"/>
              </a:spcAft>
              <a:buClr>
                <a:schemeClr val="dk1"/>
              </a:buClr>
              <a:buSzPts val="1400"/>
              <a:buFont typeface="Arial"/>
              <a:buNone/>
            </a:pPr>
            <a:r>
              <a:rPr b="1" lang="fr-FR" sz="1200" u="sng">
                <a:solidFill>
                  <a:schemeClr val="dk1"/>
                </a:solidFill>
                <a:latin typeface="Calibri"/>
                <a:ea typeface="Calibri"/>
                <a:cs typeface="Calibri"/>
                <a:sym typeface="Calibri"/>
              </a:rPr>
              <a:t>Messages-clés :</a:t>
            </a:r>
            <a:endParaRPr b="1" sz="1200" u="sng">
              <a:solidFill>
                <a:schemeClr val="dk1"/>
              </a:solidFill>
              <a:latin typeface="Calibri"/>
              <a:ea typeface="Calibri"/>
              <a:cs typeface="Calibri"/>
              <a:sym typeface="Calibri"/>
            </a:endParaRPr>
          </a:p>
          <a:p>
            <a:pPr indent="-304800" lvl="0" marL="457200" rtl="0" algn="l">
              <a:lnSpc>
                <a:spcPct val="100000"/>
              </a:lnSpc>
              <a:spcBef>
                <a:spcPts val="488"/>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Rappel des principales sources d’énergie primaire</a:t>
            </a:r>
            <a:endParaRPr sz="1200">
              <a:solidFill>
                <a:schemeClr val="dk1"/>
              </a:solidFill>
              <a:latin typeface="Calibri"/>
              <a:ea typeface="Calibri"/>
              <a:cs typeface="Calibri"/>
              <a:sym typeface="Calibri"/>
            </a:endParaRPr>
          </a:p>
          <a:p>
            <a:pPr indent="-304800" lvl="0" marL="457200" rtl="0" algn="l">
              <a:lnSpc>
                <a:spcPct val="100000"/>
              </a:lnSpc>
              <a:spcBef>
                <a:spcPts val="0"/>
              </a:spcBef>
              <a:spcAft>
                <a:spcPts val="0"/>
              </a:spcAft>
              <a:buClr>
                <a:schemeClr val="dk1"/>
              </a:buClr>
              <a:buSzPts val="1200"/>
              <a:buFont typeface="Calibri"/>
              <a:buChar char="-"/>
            </a:pPr>
            <a:r>
              <a:rPr lang="fr-FR" sz="1200">
                <a:solidFill>
                  <a:schemeClr val="dk1"/>
                </a:solidFill>
                <a:latin typeface="Calibri"/>
                <a:ea typeface="Calibri"/>
                <a:cs typeface="Calibri"/>
                <a:sym typeface="Calibri"/>
              </a:rPr>
              <a:t>Les sources d’énergie fossile (pétrole, gaz et charbon) sont beaucoup plus concentrées, polyvalentes ou simples à exploiter que toutes les autres, mais sont aussi les plus polluantes.</a:t>
            </a:r>
            <a:endParaRPr i="1" sz="1200">
              <a:latin typeface="Corbel"/>
              <a:ea typeface="Corbel"/>
              <a:cs typeface="Corbel"/>
              <a:sym typeface="Corbel"/>
            </a:endParaRPr>
          </a:p>
        </p:txBody>
      </p:sp>
      <p:sp>
        <p:nvSpPr>
          <p:cNvPr id="635" name="Google Shape;635;g22f7ddae63a_4_9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2f7ddae63a_4_6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678" name="Google Shape;678;g22f7ddae63a_4_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679" name="Google Shape;679;g22f7ddae63a_4_680: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just">
              <a:lnSpc>
                <a:spcPct val="100000"/>
              </a:lnSpc>
              <a:spcBef>
                <a:spcPts val="0"/>
              </a:spcBef>
              <a:spcAft>
                <a:spcPts val="0"/>
              </a:spcAft>
              <a:buClr>
                <a:schemeClr val="dk1"/>
              </a:buClr>
              <a:buSzPts val="1400"/>
              <a:buFont typeface="Arial"/>
              <a:buNone/>
            </a:pPr>
            <a:r>
              <a:rPr b="1" lang="fr-FR" u="sng">
                <a:solidFill>
                  <a:schemeClr val="dk1"/>
                </a:solidFill>
                <a:latin typeface="Calibri"/>
                <a:ea typeface="Calibri"/>
                <a:cs typeface="Calibri"/>
                <a:sym typeface="Calibri"/>
              </a:rPr>
              <a:t>Explications :</a:t>
            </a:r>
            <a:endParaRPr b="1" u="sng">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Dans les sociétés industrialisées, les activités humaines sont réalisées par des </a:t>
            </a:r>
            <a:r>
              <a:rPr b="1" lang="fr-FR">
                <a:solidFill>
                  <a:schemeClr val="dk1"/>
                </a:solidFill>
                <a:latin typeface="Calibri"/>
                <a:ea typeface="Calibri"/>
                <a:cs typeface="Calibri"/>
                <a:sym typeface="Calibri"/>
              </a:rPr>
              <a:t>machines</a:t>
            </a:r>
            <a:r>
              <a:rPr lang="fr-FR">
                <a:solidFill>
                  <a:schemeClr val="dk1"/>
                </a:solidFill>
                <a:latin typeface="Calibri"/>
                <a:ea typeface="Calibri"/>
                <a:cs typeface="Calibri"/>
                <a:sym typeface="Calibri"/>
              </a:rPr>
              <a:t> nombreuses, différentes et sophistiquées. Le rôle d’une machine est de transformer un système : certaines permettent de déplacer des personnes ou des marchandises, tandis que d’autres permettent de chauffer ou de refroidir un bâtiment… Puisqu’une machine transforme le monde, elle doit donc nécessairement fournir de l’énergie, d’après ce que l’on a vu sur la slide </a:t>
            </a:r>
            <a:r>
              <a:rPr i="1" lang="fr-FR">
                <a:solidFill>
                  <a:schemeClr val="dk1"/>
                </a:solidFill>
                <a:latin typeface="Calibri"/>
                <a:ea typeface="Calibri"/>
                <a:cs typeface="Calibri"/>
                <a:sym typeface="Calibri"/>
              </a:rPr>
              <a:t>Qu’est-ce que l’énergie ?</a:t>
            </a:r>
            <a:r>
              <a:rPr lang="fr-FR">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Ce qui rend les machines si utiles, c’est la </a:t>
            </a:r>
            <a:r>
              <a:rPr b="1" lang="fr-FR">
                <a:solidFill>
                  <a:schemeClr val="dk1"/>
                </a:solidFill>
                <a:latin typeface="Calibri"/>
                <a:ea typeface="Calibri"/>
                <a:cs typeface="Calibri"/>
                <a:sym typeface="Calibri"/>
              </a:rPr>
              <a:t>puissance</a:t>
            </a:r>
            <a:r>
              <a:rPr lang="fr-FR">
                <a:solidFill>
                  <a:schemeClr val="dk1"/>
                </a:solidFill>
                <a:latin typeface="Calibri"/>
                <a:ea typeface="Calibri"/>
                <a:cs typeface="Calibri"/>
                <a:sym typeface="Calibri"/>
              </a:rPr>
              <a:t> qu’elles développent, c’est-à-dire la quantité d’énergie par seconde qu’elles sont capables de fournir : la puissance d’une machine bien conçue est en effet beaucoup plus importante que celle des humains ou même des animaux.</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Or, pour développer une telle puissance, ces machines ont besoin de beaucoup d’énergie (on ne peut pas “produire” ou “consommer” de l’énergie, on ne peut que convertir une forme d’énergie en une autre forme), qu’il est nécessaire de puiser dans les énergies primaires.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Au cours de son histoire, l’être humain s’est rendu compte que les sources d’énergie fossiles sont très polyvalentes et fournissent énormément d’énergie. Dès lors qu’il a su exploiter industriellement les ressources fossiles, il ne s’est pas privé de construire des machines ou des procédés fonctionnant grâce à celles-ci.</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Les historien.ne.s ont nommé </a:t>
            </a:r>
            <a:r>
              <a:rPr b="1" lang="fr-FR">
                <a:solidFill>
                  <a:schemeClr val="dk1"/>
                </a:solidFill>
                <a:latin typeface="Calibri"/>
                <a:ea typeface="Calibri"/>
                <a:cs typeface="Calibri"/>
                <a:sym typeface="Calibri"/>
              </a:rPr>
              <a:t>Révolutions industrielles</a:t>
            </a:r>
            <a:r>
              <a:rPr lang="fr-FR">
                <a:solidFill>
                  <a:schemeClr val="dk1"/>
                </a:solidFill>
                <a:latin typeface="Calibri"/>
                <a:ea typeface="Calibri"/>
                <a:cs typeface="Calibri"/>
                <a:sym typeface="Calibri"/>
              </a:rPr>
              <a:t> les périodes de rupture qui ont vu l’émergence de l’exploitation industrielle des ressources fossiles :</a:t>
            </a:r>
            <a:endParaRPr>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lang="fr-FR">
                <a:solidFill>
                  <a:schemeClr val="dk1"/>
                </a:solidFill>
                <a:latin typeface="Calibri"/>
                <a:ea typeface="Calibri"/>
                <a:cs typeface="Calibri"/>
                <a:sym typeface="Calibri"/>
              </a:rPr>
              <a:t>La 1ère révolution industrielle est associée à l’exploitation industrielle du </a:t>
            </a:r>
            <a:r>
              <a:rPr b="1" lang="fr-FR">
                <a:solidFill>
                  <a:schemeClr val="dk1"/>
                </a:solidFill>
                <a:latin typeface="Calibri"/>
                <a:ea typeface="Calibri"/>
                <a:cs typeface="Calibri"/>
                <a:sym typeface="Calibri"/>
              </a:rPr>
              <a:t>charbon</a:t>
            </a:r>
            <a:r>
              <a:rPr lang="fr-FR">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lang="fr-FR">
                <a:solidFill>
                  <a:schemeClr val="dk1"/>
                </a:solidFill>
                <a:latin typeface="Calibri"/>
                <a:ea typeface="Calibri"/>
                <a:cs typeface="Calibri"/>
                <a:sym typeface="Calibri"/>
              </a:rPr>
              <a:t>La 2ème révolution industrielle est associée à l’exploitation industrielle du </a:t>
            </a:r>
            <a:r>
              <a:rPr b="1" lang="fr-FR">
                <a:solidFill>
                  <a:schemeClr val="dk1"/>
                </a:solidFill>
                <a:latin typeface="Calibri"/>
                <a:ea typeface="Calibri"/>
                <a:cs typeface="Calibri"/>
                <a:sym typeface="Calibri"/>
              </a:rPr>
              <a:t>pétrole</a:t>
            </a:r>
            <a:r>
              <a:rPr lang="fr-FR">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rPr lang="fr-FR">
                <a:solidFill>
                  <a:schemeClr val="dk1"/>
                </a:solidFill>
                <a:latin typeface="Calibri"/>
                <a:ea typeface="Calibri"/>
                <a:cs typeface="Calibri"/>
                <a:sym typeface="Calibri"/>
              </a:rPr>
              <a:t>Les Révolutions industrielles ont eu de profondes répercussions sur les sociétés qui en ont bénéficié (émergence de nouvelles classes, transfert d’une économie reposant sur l’agriculture à une économie reposant sur l’industrie…), et ont favorisé l’émergence de la </a:t>
            </a:r>
            <a:r>
              <a:rPr b="1" lang="fr-FR">
                <a:solidFill>
                  <a:schemeClr val="dk1"/>
                </a:solidFill>
                <a:latin typeface="Calibri"/>
                <a:ea typeface="Calibri"/>
                <a:cs typeface="Calibri"/>
                <a:sym typeface="Calibri"/>
              </a:rPr>
              <a:t>mondialisation</a:t>
            </a:r>
            <a:r>
              <a:rPr lang="fr-FR">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Prenons 2 exemples malheureusement très caricaturaux, mais qui illustrent le véritable changement de paradigme :</a:t>
            </a:r>
            <a:endParaRPr>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lang="fr-FR">
                <a:solidFill>
                  <a:schemeClr val="dk1"/>
                </a:solidFill>
                <a:latin typeface="Calibri"/>
                <a:ea typeface="Calibri"/>
                <a:cs typeface="Calibri"/>
                <a:sym typeface="Calibri"/>
              </a:rPr>
              <a:t>Les </a:t>
            </a:r>
            <a:r>
              <a:rPr b="1" lang="fr-FR">
                <a:solidFill>
                  <a:schemeClr val="dk1"/>
                </a:solidFill>
                <a:latin typeface="Calibri"/>
                <a:ea typeface="Calibri"/>
                <a:cs typeface="Calibri"/>
                <a:sym typeface="Calibri"/>
              </a:rPr>
              <a:t>transports </a:t>
            </a:r>
            <a:r>
              <a:rPr lang="fr-FR">
                <a:solidFill>
                  <a:schemeClr val="dk1"/>
                </a:solidFill>
                <a:latin typeface="Calibri"/>
                <a:ea typeface="Calibri"/>
                <a:cs typeface="Calibri"/>
                <a:sym typeface="Calibri"/>
              </a:rPr>
              <a:t>:  les machines d’aujourd’hui (automobiles, trains, avions, bateaux…) permettent de nous déplacer plus vite, plus loin et avec beaucoup moins d’effort qu’auparavant.</a:t>
            </a:r>
            <a:endParaRPr>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lang="fr-FR">
                <a:solidFill>
                  <a:schemeClr val="dk1"/>
                </a:solidFill>
                <a:latin typeface="Calibri"/>
                <a:ea typeface="Calibri"/>
                <a:cs typeface="Calibri"/>
                <a:sym typeface="Calibri"/>
              </a:rPr>
              <a:t>L’</a:t>
            </a:r>
            <a:r>
              <a:rPr b="1" lang="fr-FR">
                <a:solidFill>
                  <a:schemeClr val="dk1"/>
                </a:solidFill>
                <a:latin typeface="Calibri"/>
                <a:ea typeface="Calibri"/>
                <a:cs typeface="Calibri"/>
                <a:sym typeface="Calibri"/>
              </a:rPr>
              <a:t>agriculture</a:t>
            </a:r>
            <a:r>
              <a:rPr lang="fr-FR">
                <a:solidFill>
                  <a:schemeClr val="dk1"/>
                </a:solidFill>
                <a:latin typeface="Calibri"/>
                <a:ea typeface="Calibri"/>
                <a:cs typeface="Calibri"/>
                <a:sym typeface="Calibri"/>
              </a:rPr>
              <a:t> : les tracteurs et l’utilisation massive d’engrais azotés permettent de cultiver de grandes parcelles et de travailler sur des échelles de temps réduites.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fr-FR">
                <a:solidFill>
                  <a:schemeClr val="dk1"/>
                </a:solidFill>
                <a:latin typeface="Calibri"/>
                <a:ea typeface="Calibri"/>
                <a:cs typeface="Calibri"/>
                <a:sym typeface="Calibri"/>
              </a:rPr>
              <a:t>Mais l’utilisation massive de ces machines a un prix : beaucoup d’entre elles ne fonctionnent qu’avec des sources d’énergie fossiles, pétrole en tête. Nous avons ainsi une première facette de notre grande dépendance aux sources d’énergie fossiles.</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fr-FR" u="sng">
                <a:solidFill>
                  <a:schemeClr val="dk1"/>
                </a:solidFill>
                <a:latin typeface="Calibri"/>
                <a:ea typeface="Calibri"/>
                <a:cs typeface="Calibri"/>
                <a:sym typeface="Calibri"/>
              </a:rPr>
              <a:t>Message-clé :</a:t>
            </a:r>
            <a:r>
              <a:rPr lang="fr-FR">
                <a:solidFill>
                  <a:schemeClr val="dk1"/>
                </a:solidFill>
                <a:latin typeface="Calibri"/>
                <a:ea typeface="Calibri"/>
                <a:cs typeface="Calibri"/>
                <a:sym typeface="Calibri"/>
              </a:rPr>
              <a:t> Dans les sociétés industrialisées, les activités humaines reposent sur l’emploi de machines très énergivores, qui nécessitent en très grande majorité des sources d’énergie fossiles pour fonctionner.</a:t>
            </a:r>
            <a:endParaRPr b="1" sz="1200" u="sng">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10" name="Shape 10"/>
        <p:cNvGrpSpPr/>
        <p:nvPr/>
      </p:nvGrpSpPr>
      <p:grpSpPr>
        <a:xfrm>
          <a:off x="0" y="0"/>
          <a:ext cx="0" cy="0"/>
          <a:chOff x="0" y="0"/>
          <a:chExt cx="0" cy="0"/>
        </a:xfrm>
      </p:grpSpPr>
      <p:sp>
        <p:nvSpPr>
          <p:cNvPr id="11" name="Google Shape;11;g2517d0bcf08_0_369"/>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2" name="Google Shape;12;g2517d0bcf08_0_369"/>
          <p:cNvSpPr txBox="1"/>
          <p:nvPr>
            <p:ph type="title"/>
          </p:nvPr>
        </p:nvSpPr>
        <p:spPr>
          <a:xfrm>
            <a:off x="-92900" y="915200"/>
            <a:ext cx="12285000" cy="1541700"/>
          </a:xfrm>
          <a:prstGeom prst="rect">
            <a:avLst/>
          </a:prstGeom>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None/>
              <a:defRPr sz="8000">
                <a:solidFill>
                  <a:srgbClr val="3486C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 name="Google Shape;13;g2517d0bcf08_0_369"/>
          <p:cNvSpPr txBox="1"/>
          <p:nvPr>
            <p:ph idx="1" type="subTitle"/>
          </p:nvPr>
        </p:nvSpPr>
        <p:spPr>
          <a:xfrm>
            <a:off x="1585025" y="3239750"/>
            <a:ext cx="8268000" cy="711600"/>
          </a:xfrm>
          <a:prstGeom prst="rect">
            <a:avLst/>
          </a:prstGeom>
        </p:spPr>
        <p:txBody>
          <a:bodyPr anchorCtr="0" anchor="t" bIns="45700" lIns="91425" spcFirstLastPara="1" rIns="91425" wrap="square" tIns="45700">
            <a:noAutofit/>
          </a:bodyPr>
          <a:lstStyle>
            <a:lvl1pPr indent="0" lvl="0" marL="457200" marR="0" rtl="0">
              <a:lnSpc>
                <a:spcPct val="100000"/>
              </a:lnSpc>
              <a:spcBef>
                <a:spcPts val="0"/>
              </a:spcBef>
              <a:spcAft>
                <a:spcPts val="0"/>
              </a:spcAft>
              <a:buNone/>
              <a:defRPr sz="2400">
                <a:solidFill>
                  <a:schemeClr val="dk2"/>
                </a:solidFill>
              </a:defRPr>
            </a:lvl1pPr>
            <a:lvl2pPr lvl="1">
              <a:spcBef>
                <a:spcPts val="500"/>
              </a:spcBef>
              <a:spcAft>
                <a:spcPts val="0"/>
              </a:spcAft>
              <a:buSzPts val="2400"/>
              <a:buNone/>
              <a:defRPr/>
            </a:lvl2pPr>
            <a:lvl3pPr lvl="2">
              <a:spcBef>
                <a:spcPts val="500"/>
              </a:spcBef>
              <a:spcAft>
                <a:spcPts val="0"/>
              </a:spcAft>
              <a:buSzPts val="2000"/>
              <a:buNone/>
              <a:defRPr/>
            </a:lvl3pPr>
            <a:lvl4pPr lvl="3">
              <a:spcBef>
                <a:spcPts val="500"/>
              </a:spcBef>
              <a:spcAft>
                <a:spcPts val="0"/>
              </a:spcAft>
              <a:buSzPts val="1800"/>
              <a:buNone/>
              <a:defRPr/>
            </a:lvl4pPr>
            <a:lvl5pPr lvl="4">
              <a:spcBef>
                <a:spcPts val="500"/>
              </a:spcBef>
              <a:spcAft>
                <a:spcPts val="0"/>
              </a:spcAft>
              <a:buSzPts val="1800"/>
              <a:buNone/>
              <a:defRPr/>
            </a:lvl5pPr>
            <a:lvl6pPr lvl="5">
              <a:spcBef>
                <a:spcPts val="500"/>
              </a:spcBef>
              <a:spcAft>
                <a:spcPts val="0"/>
              </a:spcAft>
              <a:buSzPts val="1800"/>
              <a:buNone/>
              <a:defRPr/>
            </a:lvl6pPr>
            <a:lvl7pPr lvl="6">
              <a:spcBef>
                <a:spcPts val="500"/>
              </a:spcBef>
              <a:spcAft>
                <a:spcPts val="0"/>
              </a:spcAft>
              <a:buSzPts val="1800"/>
              <a:buNone/>
              <a:defRPr/>
            </a:lvl7pPr>
            <a:lvl8pPr lvl="7">
              <a:spcBef>
                <a:spcPts val="500"/>
              </a:spcBef>
              <a:spcAft>
                <a:spcPts val="0"/>
              </a:spcAft>
              <a:buSzPts val="1800"/>
              <a:buNone/>
              <a:defRPr/>
            </a:lvl8pPr>
            <a:lvl9pPr lvl="8">
              <a:spcBef>
                <a:spcPts val="500"/>
              </a:spcBef>
              <a:spcAft>
                <a:spcPts val="0"/>
              </a:spcAft>
              <a:buSzPts val="18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430" name="Shape 430"/>
        <p:cNvGrpSpPr/>
        <p:nvPr/>
      </p:nvGrpSpPr>
      <p:grpSpPr>
        <a:xfrm>
          <a:off x="0" y="0"/>
          <a:ext cx="0" cy="0"/>
          <a:chOff x="0" y="0"/>
          <a:chExt cx="0" cy="0"/>
        </a:xfrm>
      </p:grpSpPr>
      <p:sp>
        <p:nvSpPr>
          <p:cNvPr id="431" name="Google Shape;431;p48"/>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32" name="Google Shape;432;p48"/>
          <p:cNvSpPr/>
          <p:nvPr>
            <p:ph idx="2" type="pic"/>
          </p:nvPr>
        </p:nvSpPr>
        <p:spPr>
          <a:xfrm>
            <a:off x="9268565" y="783486"/>
            <a:ext cx="2160000" cy="2664600"/>
          </a:xfrm>
          <a:prstGeom prst="rect">
            <a:avLst/>
          </a:prstGeom>
          <a:solidFill>
            <a:srgbClr val="F2F2F2"/>
          </a:solidFill>
          <a:ln>
            <a:noFill/>
          </a:ln>
        </p:spPr>
      </p:sp>
      <p:sp>
        <p:nvSpPr>
          <p:cNvPr id="433" name="Google Shape;433;p48"/>
          <p:cNvSpPr/>
          <p:nvPr>
            <p:ph idx="3" type="pic"/>
          </p:nvPr>
        </p:nvSpPr>
        <p:spPr>
          <a:xfrm>
            <a:off x="6694434" y="783486"/>
            <a:ext cx="2160000" cy="2664600"/>
          </a:xfrm>
          <a:prstGeom prst="rect">
            <a:avLst/>
          </a:prstGeom>
          <a:solidFill>
            <a:srgbClr val="F2F2F2"/>
          </a:solidFill>
          <a:ln>
            <a:noFill/>
          </a:ln>
        </p:spPr>
      </p:sp>
      <p:sp>
        <p:nvSpPr>
          <p:cNvPr id="434" name="Google Shape;434;p48"/>
          <p:cNvSpPr/>
          <p:nvPr>
            <p:ph idx="4" type="pic"/>
          </p:nvPr>
        </p:nvSpPr>
        <p:spPr>
          <a:xfrm>
            <a:off x="4120304" y="783486"/>
            <a:ext cx="2160000" cy="2664600"/>
          </a:xfrm>
          <a:prstGeom prst="rect">
            <a:avLst/>
          </a:prstGeom>
          <a:solidFill>
            <a:srgbClr val="F2F2F2"/>
          </a:solidFill>
          <a:ln>
            <a:noFill/>
          </a:ln>
        </p:spPr>
      </p:sp>
      <p:sp>
        <p:nvSpPr>
          <p:cNvPr id="435" name="Google Shape;435;p48"/>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36" name="Google Shape;436;p48"/>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437" name="Shape 437"/>
        <p:cNvGrpSpPr/>
        <p:nvPr/>
      </p:nvGrpSpPr>
      <p:grpSpPr>
        <a:xfrm>
          <a:off x="0" y="0"/>
          <a:ext cx="0" cy="0"/>
          <a:chOff x="0" y="0"/>
          <a:chExt cx="0" cy="0"/>
        </a:xfrm>
      </p:grpSpPr>
      <p:sp>
        <p:nvSpPr>
          <p:cNvPr id="438" name="Google Shape;438;p49"/>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39" name="Google Shape;439;p49"/>
          <p:cNvSpPr/>
          <p:nvPr>
            <p:ph idx="2" type="pic"/>
          </p:nvPr>
        </p:nvSpPr>
        <p:spPr>
          <a:xfrm>
            <a:off x="6096000" y="2959216"/>
            <a:ext cx="6096000" cy="2700000"/>
          </a:xfrm>
          <a:prstGeom prst="rect">
            <a:avLst/>
          </a:prstGeom>
          <a:solidFill>
            <a:srgbClr val="F2F2F2"/>
          </a:solidFill>
          <a:ln>
            <a:noFill/>
          </a:ln>
        </p:spPr>
      </p:sp>
      <p:sp>
        <p:nvSpPr>
          <p:cNvPr id="440" name="Google Shape;440;p49"/>
          <p:cNvSpPr/>
          <p:nvPr>
            <p:ph idx="3" type="pic"/>
          </p:nvPr>
        </p:nvSpPr>
        <p:spPr>
          <a:xfrm>
            <a:off x="638175" y="478948"/>
            <a:ext cx="2533800" cy="5741100"/>
          </a:xfrm>
          <a:prstGeom prst="rect">
            <a:avLst/>
          </a:prstGeom>
          <a:solidFill>
            <a:srgbClr val="F2F2F2"/>
          </a:solidFill>
          <a:ln>
            <a:noFill/>
          </a:ln>
        </p:spPr>
      </p:sp>
      <p:pic>
        <p:nvPicPr>
          <p:cNvPr id="441" name="Google Shape;441;p4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442" name="Shape 442"/>
        <p:cNvGrpSpPr/>
        <p:nvPr/>
      </p:nvGrpSpPr>
      <p:grpSpPr>
        <a:xfrm>
          <a:off x="0" y="0"/>
          <a:ext cx="0" cy="0"/>
          <a:chOff x="0" y="0"/>
          <a:chExt cx="0" cy="0"/>
        </a:xfrm>
      </p:grpSpPr>
      <p:sp>
        <p:nvSpPr>
          <p:cNvPr id="443" name="Google Shape;443;p50"/>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44" name="Google Shape;444;p50"/>
          <p:cNvSpPr/>
          <p:nvPr>
            <p:ph idx="2" type="pic"/>
          </p:nvPr>
        </p:nvSpPr>
        <p:spPr>
          <a:xfrm>
            <a:off x="1868938" y="1889760"/>
            <a:ext cx="3277800" cy="4968300"/>
          </a:xfrm>
          <a:prstGeom prst="rect">
            <a:avLst/>
          </a:prstGeom>
          <a:solidFill>
            <a:srgbClr val="F2F2F2"/>
          </a:solidFill>
          <a:ln>
            <a:noFill/>
          </a:ln>
        </p:spPr>
      </p:sp>
      <p:sp>
        <p:nvSpPr>
          <p:cNvPr id="445" name="Google Shape;445;p50"/>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46" name="Google Shape;446;p50"/>
          <p:cNvSpPr/>
          <p:nvPr>
            <p:ph idx="3" type="pic"/>
          </p:nvPr>
        </p:nvSpPr>
        <p:spPr>
          <a:xfrm>
            <a:off x="7777707" y="-1"/>
            <a:ext cx="3277800" cy="3648900"/>
          </a:xfrm>
          <a:prstGeom prst="rect">
            <a:avLst/>
          </a:prstGeom>
          <a:solidFill>
            <a:srgbClr val="F2F2F2"/>
          </a:solidFill>
          <a:ln>
            <a:noFill/>
          </a:ln>
        </p:spPr>
      </p:sp>
      <p:pic>
        <p:nvPicPr>
          <p:cNvPr id="447" name="Google Shape;447;p5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448" name="Shape 448"/>
        <p:cNvGrpSpPr/>
        <p:nvPr/>
      </p:nvGrpSpPr>
      <p:grpSpPr>
        <a:xfrm>
          <a:off x="0" y="0"/>
          <a:ext cx="0" cy="0"/>
          <a:chOff x="0" y="0"/>
          <a:chExt cx="0" cy="0"/>
        </a:xfrm>
      </p:grpSpPr>
      <p:sp>
        <p:nvSpPr>
          <p:cNvPr id="449" name="Google Shape;449;p51"/>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0" name="Google Shape;450;p51"/>
          <p:cNvSpPr/>
          <p:nvPr>
            <p:ph idx="2" type="pic"/>
          </p:nvPr>
        </p:nvSpPr>
        <p:spPr>
          <a:xfrm>
            <a:off x="1868938" y="1889760"/>
            <a:ext cx="3277800" cy="4968300"/>
          </a:xfrm>
          <a:prstGeom prst="rect">
            <a:avLst/>
          </a:prstGeom>
          <a:solidFill>
            <a:srgbClr val="F2F2F2"/>
          </a:solidFill>
          <a:ln>
            <a:noFill/>
          </a:ln>
        </p:spPr>
      </p:sp>
      <p:sp>
        <p:nvSpPr>
          <p:cNvPr id="451" name="Google Shape;451;p51"/>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52" name="Google Shape;452;p51"/>
          <p:cNvSpPr/>
          <p:nvPr>
            <p:ph idx="3" type="pic"/>
          </p:nvPr>
        </p:nvSpPr>
        <p:spPr>
          <a:xfrm>
            <a:off x="7777707" y="-1"/>
            <a:ext cx="3277800" cy="3648900"/>
          </a:xfrm>
          <a:prstGeom prst="rect">
            <a:avLst/>
          </a:prstGeom>
          <a:solidFill>
            <a:srgbClr val="F2F2F2"/>
          </a:solidFill>
          <a:ln>
            <a:noFill/>
          </a:ln>
        </p:spPr>
      </p:sp>
      <p:pic>
        <p:nvPicPr>
          <p:cNvPr id="453" name="Google Shape;453;p51"/>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454" name="Shape 454"/>
        <p:cNvGrpSpPr/>
        <p:nvPr/>
      </p:nvGrpSpPr>
      <p:grpSpPr>
        <a:xfrm>
          <a:off x="0" y="0"/>
          <a:ext cx="0" cy="0"/>
          <a:chOff x="0" y="0"/>
          <a:chExt cx="0" cy="0"/>
        </a:xfrm>
      </p:grpSpPr>
      <p:sp>
        <p:nvSpPr>
          <p:cNvPr id="455" name="Google Shape;455;p52"/>
          <p:cNvSpPr/>
          <p:nvPr>
            <p:ph idx="2" type="pic"/>
          </p:nvPr>
        </p:nvSpPr>
        <p:spPr>
          <a:xfrm>
            <a:off x="3439889" y="1"/>
            <a:ext cx="2520000" cy="4725000"/>
          </a:xfrm>
          <a:prstGeom prst="rect">
            <a:avLst/>
          </a:prstGeom>
          <a:solidFill>
            <a:srgbClr val="F2F2F2"/>
          </a:solidFill>
          <a:ln>
            <a:noFill/>
          </a:ln>
        </p:spPr>
      </p:sp>
      <p:sp>
        <p:nvSpPr>
          <p:cNvPr id="456" name="Google Shape;456;p52"/>
          <p:cNvSpPr/>
          <p:nvPr>
            <p:ph idx="3" type="pic"/>
          </p:nvPr>
        </p:nvSpPr>
        <p:spPr>
          <a:xfrm>
            <a:off x="6235774" y="692696"/>
            <a:ext cx="2520000" cy="6165300"/>
          </a:xfrm>
          <a:prstGeom prst="rect">
            <a:avLst/>
          </a:prstGeom>
          <a:solidFill>
            <a:srgbClr val="F2F2F2"/>
          </a:solidFill>
          <a:ln>
            <a:noFill/>
          </a:ln>
        </p:spPr>
      </p:sp>
      <p:pic>
        <p:nvPicPr>
          <p:cNvPr id="457" name="Google Shape;457;p5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458" name="Shape 458"/>
        <p:cNvGrpSpPr/>
        <p:nvPr/>
      </p:nvGrpSpPr>
      <p:grpSpPr>
        <a:xfrm>
          <a:off x="0" y="0"/>
          <a:ext cx="0" cy="0"/>
          <a:chOff x="0" y="0"/>
          <a:chExt cx="0" cy="0"/>
        </a:xfrm>
      </p:grpSpPr>
      <p:sp>
        <p:nvSpPr>
          <p:cNvPr id="459" name="Google Shape;459;p53"/>
          <p:cNvSpPr/>
          <p:nvPr>
            <p:ph idx="2" type="pic"/>
          </p:nvPr>
        </p:nvSpPr>
        <p:spPr>
          <a:xfrm>
            <a:off x="4092000" y="0"/>
            <a:ext cx="8100000" cy="3960000"/>
          </a:xfrm>
          <a:prstGeom prst="rect">
            <a:avLst/>
          </a:prstGeom>
          <a:solidFill>
            <a:srgbClr val="F2F2F2"/>
          </a:solidFill>
          <a:ln>
            <a:noFill/>
          </a:ln>
        </p:spPr>
      </p:sp>
      <p:sp>
        <p:nvSpPr>
          <p:cNvPr id="460" name="Google Shape;460;p53"/>
          <p:cNvSpPr/>
          <p:nvPr>
            <p:ph idx="3" type="pic"/>
          </p:nvPr>
        </p:nvSpPr>
        <p:spPr>
          <a:xfrm>
            <a:off x="0" y="3960000"/>
            <a:ext cx="4092000" cy="2898000"/>
          </a:xfrm>
          <a:prstGeom prst="rect">
            <a:avLst/>
          </a:prstGeom>
          <a:solidFill>
            <a:srgbClr val="F2F2F2"/>
          </a:solidFill>
          <a:ln>
            <a:noFill/>
          </a:ln>
        </p:spPr>
      </p:sp>
      <p:sp>
        <p:nvSpPr>
          <p:cNvPr id="461" name="Google Shape;461;p53"/>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462" name="Google Shape;462;p53"/>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463" name="Shape 463"/>
        <p:cNvGrpSpPr/>
        <p:nvPr/>
      </p:nvGrpSpPr>
      <p:grpSpPr>
        <a:xfrm>
          <a:off x="0" y="0"/>
          <a:ext cx="0" cy="0"/>
          <a:chOff x="0" y="0"/>
          <a:chExt cx="0" cy="0"/>
        </a:xfrm>
      </p:grpSpPr>
      <p:sp>
        <p:nvSpPr>
          <p:cNvPr id="464" name="Google Shape;464;p54"/>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65" name="Google Shape;465;p54"/>
          <p:cNvSpPr/>
          <p:nvPr>
            <p:ph idx="2" type="pic"/>
          </p:nvPr>
        </p:nvSpPr>
        <p:spPr>
          <a:xfrm>
            <a:off x="0" y="0"/>
            <a:ext cx="7734300" cy="6858000"/>
          </a:xfrm>
          <a:prstGeom prst="rect">
            <a:avLst/>
          </a:prstGeom>
          <a:solidFill>
            <a:srgbClr val="F2F2F2"/>
          </a:solidFill>
          <a:ln>
            <a:noFill/>
          </a:ln>
        </p:spPr>
      </p:sp>
      <p:pic>
        <p:nvPicPr>
          <p:cNvPr id="466" name="Google Shape;466;p54"/>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467" name="Shape 467"/>
        <p:cNvGrpSpPr/>
        <p:nvPr/>
      </p:nvGrpSpPr>
      <p:grpSpPr>
        <a:xfrm>
          <a:off x="0" y="0"/>
          <a:ext cx="0" cy="0"/>
          <a:chOff x="0" y="0"/>
          <a:chExt cx="0" cy="0"/>
        </a:xfrm>
      </p:grpSpPr>
      <p:sp>
        <p:nvSpPr>
          <p:cNvPr id="468" name="Google Shape;468;p55"/>
          <p:cNvSpPr/>
          <p:nvPr>
            <p:ph idx="2" type="pic"/>
          </p:nvPr>
        </p:nvSpPr>
        <p:spPr>
          <a:xfrm>
            <a:off x="0" y="0"/>
            <a:ext cx="12192000" cy="6858000"/>
          </a:xfrm>
          <a:prstGeom prst="parallelogram">
            <a:avLst>
              <a:gd fmla="val 90695" name="adj"/>
            </a:avLst>
          </a:prstGeom>
          <a:solidFill>
            <a:srgbClr val="F2F2F2"/>
          </a:solidFill>
          <a:ln>
            <a:noFill/>
          </a:ln>
        </p:spPr>
      </p:sp>
      <p:pic>
        <p:nvPicPr>
          <p:cNvPr id="469" name="Google Shape;469;p5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470" name="Shape 470"/>
        <p:cNvGrpSpPr/>
        <p:nvPr/>
      </p:nvGrpSpPr>
      <p:grpSpPr>
        <a:xfrm>
          <a:off x="0" y="0"/>
          <a:ext cx="0" cy="0"/>
          <a:chOff x="0" y="0"/>
          <a:chExt cx="0" cy="0"/>
        </a:xfrm>
      </p:grpSpPr>
      <p:sp>
        <p:nvSpPr>
          <p:cNvPr id="471" name="Google Shape;471;p57"/>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72" name="Google Shape;472;p57"/>
          <p:cNvSpPr/>
          <p:nvPr>
            <p:ph idx="2" type="pic"/>
          </p:nvPr>
        </p:nvSpPr>
        <p:spPr>
          <a:xfrm>
            <a:off x="732721" y="548680"/>
            <a:ext cx="5040000" cy="5040000"/>
          </a:xfrm>
          <a:prstGeom prst="rect">
            <a:avLst/>
          </a:prstGeom>
          <a:solidFill>
            <a:srgbClr val="F2F2F2"/>
          </a:solidFill>
          <a:ln>
            <a:noFill/>
          </a:ln>
        </p:spPr>
      </p:sp>
      <p:pic>
        <p:nvPicPr>
          <p:cNvPr id="473" name="Google Shape;473;p57"/>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474" name="Shape 474"/>
        <p:cNvGrpSpPr/>
        <p:nvPr/>
      </p:nvGrpSpPr>
      <p:grpSpPr>
        <a:xfrm>
          <a:off x="0" y="0"/>
          <a:ext cx="0" cy="0"/>
          <a:chOff x="0" y="0"/>
          <a:chExt cx="0" cy="0"/>
        </a:xfrm>
      </p:grpSpPr>
      <p:sp>
        <p:nvSpPr>
          <p:cNvPr id="475" name="Google Shape;475;p58"/>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76" name="Google Shape;476;p58"/>
          <p:cNvSpPr/>
          <p:nvPr>
            <p:ph idx="2" type="pic"/>
          </p:nvPr>
        </p:nvSpPr>
        <p:spPr>
          <a:xfrm>
            <a:off x="0" y="0"/>
            <a:ext cx="12192000" cy="3265800"/>
          </a:xfrm>
          <a:prstGeom prst="rect">
            <a:avLst/>
          </a:prstGeom>
          <a:solidFill>
            <a:srgbClr val="F2F2F2"/>
          </a:solidFill>
          <a:ln>
            <a:noFill/>
          </a:ln>
        </p:spPr>
      </p:sp>
      <p:sp>
        <p:nvSpPr>
          <p:cNvPr id="477" name="Google Shape;477;p58"/>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78" name="Google Shape;478;p58"/>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14" name="Shape 14"/>
        <p:cNvGrpSpPr/>
        <p:nvPr/>
      </p:nvGrpSpPr>
      <p:grpSpPr>
        <a:xfrm>
          <a:off x="0" y="0"/>
          <a:ext cx="0" cy="0"/>
          <a:chOff x="0" y="0"/>
          <a:chExt cx="0" cy="0"/>
        </a:xfrm>
      </p:grpSpPr>
      <p:sp>
        <p:nvSpPr>
          <p:cNvPr id="15" name="Google Shape;15;g23e07a2eb81_0_28"/>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g23e07a2eb81_0_28"/>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23e07a2eb81_0_28"/>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18" name="Google Shape;18;g23e07a2eb81_0_28"/>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 name="Google Shape;19;g23e07a2eb81_0_28"/>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20" name="Google Shape;20;g23e07a2eb81_0_28"/>
          <p:cNvSpPr txBox="1"/>
          <p:nvPr>
            <p:ph type="title"/>
          </p:nvPr>
        </p:nvSpPr>
        <p:spPr>
          <a:xfrm>
            <a:off x="1179750" y="2741125"/>
            <a:ext cx="9832500" cy="1539600"/>
          </a:xfrm>
          <a:prstGeom prst="rect">
            <a:avLst/>
          </a:prstGeom>
        </p:spPr>
        <p:txBody>
          <a:bodyPr anchorCtr="0" anchor="t" bIns="45700" lIns="91425" spcFirstLastPara="1" rIns="91425" wrap="square" tIns="45700">
            <a:noAutofit/>
          </a:bodyPr>
          <a:lstStyle>
            <a:lvl1pPr lvl="0" algn="ctr">
              <a:spcBef>
                <a:spcPts val="0"/>
              </a:spcBef>
              <a:spcAft>
                <a:spcPts val="0"/>
              </a:spcAft>
              <a:buClr>
                <a:schemeClr val="accent1"/>
              </a:buClr>
              <a:buSzPts val="3500"/>
              <a:buNone/>
              <a:defRPr b="1" sz="3500">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21" name="Google Shape;21;g23e07a2eb81_0_28"/>
          <p:cNvSpPr txBox="1"/>
          <p:nvPr>
            <p:ph idx="1" type="subTitle"/>
          </p:nvPr>
        </p:nvSpPr>
        <p:spPr>
          <a:xfrm>
            <a:off x="1179925" y="2190875"/>
            <a:ext cx="9832500" cy="455400"/>
          </a:xfrm>
          <a:prstGeom prst="rect">
            <a:avLst/>
          </a:prstGeom>
        </p:spPr>
        <p:txBody>
          <a:bodyPr anchorCtr="0" anchor="t" bIns="45700" lIns="91425" spcFirstLastPara="1" rIns="91425" wrap="square" tIns="45700">
            <a:noAutofit/>
          </a:bodyPr>
          <a:lstStyle>
            <a:lvl1pPr lvl="0" algn="ctr">
              <a:spcBef>
                <a:spcPts val="1000"/>
              </a:spcBef>
              <a:spcAft>
                <a:spcPts val="0"/>
              </a:spcAft>
              <a:buClr>
                <a:schemeClr val="accent1"/>
              </a:buClr>
              <a:buSzPts val="2500"/>
              <a:buNone/>
              <a:defRPr sz="2500">
                <a:solidFill>
                  <a:schemeClr val="accent1"/>
                </a:solidFill>
              </a:defRPr>
            </a:lvl1pPr>
            <a:lvl2pPr lvl="1" algn="ctr">
              <a:spcBef>
                <a:spcPts val="500"/>
              </a:spcBef>
              <a:spcAft>
                <a:spcPts val="0"/>
              </a:spcAft>
              <a:buClr>
                <a:schemeClr val="accent1"/>
              </a:buClr>
              <a:buSzPts val="2500"/>
              <a:buNone/>
              <a:defRPr sz="2500">
                <a:solidFill>
                  <a:schemeClr val="accent1"/>
                </a:solidFill>
              </a:defRPr>
            </a:lvl2pPr>
            <a:lvl3pPr lvl="2" algn="ctr">
              <a:spcBef>
                <a:spcPts val="500"/>
              </a:spcBef>
              <a:spcAft>
                <a:spcPts val="0"/>
              </a:spcAft>
              <a:buClr>
                <a:schemeClr val="accent1"/>
              </a:buClr>
              <a:buSzPts val="2500"/>
              <a:buNone/>
              <a:defRPr sz="2500">
                <a:solidFill>
                  <a:schemeClr val="accent1"/>
                </a:solidFill>
              </a:defRPr>
            </a:lvl3pPr>
            <a:lvl4pPr lvl="3" algn="ctr">
              <a:spcBef>
                <a:spcPts val="500"/>
              </a:spcBef>
              <a:spcAft>
                <a:spcPts val="0"/>
              </a:spcAft>
              <a:buClr>
                <a:schemeClr val="accent1"/>
              </a:buClr>
              <a:buSzPts val="2500"/>
              <a:buNone/>
              <a:defRPr sz="2500">
                <a:solidFill>
                  <a:schemeClr val="accent1"/>
                </a:solidFill>
              </a:defRPr>
            </a:lvl4pPr>
            <a:lvl5pPr lvl="4" algn="ctr">
              <a:spcBef>
                <a:spcPts val="500"/>
              </a:spcBef>
              <a:spcAft>
                <a:spcPts val="0"/>
              </a:spcAft>
              <a:buClr>
                <a:schemeClr val="accent1"/>
              </a:buClr>
              <a:buSzPts val="2500"/>
              <a:buNone/>
              <a:defRPr sz="2500">
                <a:solidFill>
                  <a:schemeClr val="accent1"/>
                </a:solidFill>
              </a:defRPr>
            </a:lvl5pPr>
            <a:lvl6pPr lvl="5" algn="ctr">
              <a:spcBef>
                <a:spcPts val="500"/>
              </a:spcBef>
              <a:spcAft>
                <a:spcPts val="0"/>
              </a:spcAft>
              <a:buClr>
                <a:schemeClr val="accent1"/>
              </a:buClr>
              <a:buSzPts val="2500"/>
              <a:buNone/>
              <a:defRPr sz="2500">
                <a:solidFill>
                  <a:schemeClr val="accent1"/>
                </a:solidFill>
              </a:defRPr>
            </a:lvl6pPr>
            <a:lvl7pPr lvl="6" algn="ctr">
              <a:spcBef>
                <a:spcPts val="500"/>
              </a:spcBef>
              <a:spcAft>
                <a:spcPts val="0"/>
              </a:spcAft>
              <a:buClr>
                <a:schemeClr val="accent1"/>
              </a:buClr>
              <a:buSzPts val="2500"/>
              <a:buNone/>
              <a:defRPr sz="2500">
                <a:solidFill>
                  <a:schemeClr val="accent1"/>
                </a:solidFill>
              </a:defRPr>
            </a:lvl7pPr>
            <a:lvl8pPr lvl="7" algn="ctr">
              <a:spcBef>
                <a:spcPts val="500"/>
              </a:spcBef>
              <a:spcAft>
                <a:spcPts val="0"/>
              </a:spcAft>
              <a:buClr>
                <a:schemeClr val="accent1"/>
              </a:buClr>
              <a:buSzPts val="2500"/>
              <a:buNone/>
              <a:defRPr sz="2500">
                <a:solidFill>
                  <a:schemeClr val="accent1"/>
                </a:solidFill>
              </a:defRPr>
            </a:lvl8pPr>
            <a:lvl9pPr lvl="8" algn="ctr">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479" name="Shape 479"/>
        <p:cNvGrpSpPr/>
        <p:nvPr/>
      </p:nvGrpSpPr>
      <p:grpSpPr>
        <a:xfrm>
          <a:off x="0" y="0"/>
          <a:ext cx="0" cy="0"/>
          <a:chOff x="0" y="0"/>
          <a:chExt cx="0" cy="0"/>
        </a:xfrm>
      </p:grpSpPr>
      <p:sp>
        <p:nvSpPr>
          <p:cNvPr id="480" name="Google Shape;480;p59"/>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p59"/>
          <p:cNvSpPr/>
          <p:nvPr>
            <p:ph idx="2" type="pic"/>
          </p:nvPr>
        </p:nvSpPr>
        <p:spPr>
          <a:xfrm>
            <a:off x="5724525" y="0"/>
            <a:ext cx="6467400" cy="6858000"/>
          </a:xfrm>
          <a:prstGeom prst="rect">
            <a:avLst/>
          </a:prstGeom>
          <a:solidFill>
            <a:srgbClr val="F2F2F2"/>
          </a:solidFill>
          <a:ln>
            <a:noFill/>
          </a:ln>
        </p:spPr>
      </p:sp>
      <p:pic>
        <p:nvPicPr>
          <p:cNvPr id="482" name="Google Shape;482;p59"/>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483" name="Shape 483"/>
        <p:cNvGrpSpPr/>
        <p:nvPr/>
      </p:nvGrpSpPr>
      <p:grpSpPr>
        <a:xfrm>
          <a:off x="0" y="0"/>
          <a:ext cx="0" cy="0"/>
          <a:chOff x="0" y="0"/>
          <a:chExt cx="0" cy="0"/>
        </a:xfrm>
      </p:grpSpPr>
      <p:sp>
        <p:nvSpPr>
          <p:cNvPr id="484" name="Google Shape;484;p60"/>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85" name="Google Shape;485;p60"/>
          <p:cNvSpPr/>
          <p:nvPr>
            <p:ph idx="2" type="pic"/>
          </p:nvPr>
        </p:nvSpPr>
        <p:spPr>
          <a:xfrm>
            <a:off x="588679" y="458495"/>
            <a:ext cx="9358500" cy="5370000"/>
          </a:xfrm>
          <a:prstGeom prst="rect">
            <a:avLst/>
          </a:prstGeom>
          <a:solidFill>
            <a:srgbClr val="F2F2F2"/>
          </a:solidFill>
          <a:ln>
            <a:noFill/>
          </a:ln>
        </p:spPr>
      </p:sp>
      <p:pic>
        <p:nvPicPr>
          <p:cNvPr id="486" name="Google Shape;486;p6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487" name="Shape 487"/>
        <p:cNvGrpSpPr/>
        <p:nvPr/>
      </p:nvGrpSpPr>
      <p:grpSpPr>
        <a:xfrm>
          <a:off x="0" y="0"/>
          <a:ext cx="0" cy="0"/>
          <a:chOff x="0" y="0"/>
          <a:chExt cx="0" cy="0"/>
        </a:xfrm>
      </p:grpSpPr>
      <p:pic>
        <p:nvPicPr>
          <p:cNvPr id="488" name="Google Shape;488;p6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89" name="Shape 489"/>
        <p:cNvGrpSpPr/>
        <p:nvPr/>
      </p:nvGrpSpPr>
      <p:grpSpPr>
        <a:xfrm>
          <a:off x="0" y="0"/>
          <a:ext cx="0" cy="0"/>
          <a:chOff x="0" y="0"/>
          <a:chExt cx="0" cy="0"/>
        </a:xfrm>
      </p:grpSpPr>
      <p:sp>
        <p:nvSpPr>
          <p:cNvPr id="490" name="Google Shape;490;p74"/>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1" name="Google Shape;491;p74"/>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492" name="Google Shape;492;p74"/>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493" name="Google Shape;493;p74"/>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494" name="Google Shape;494;p74"/>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495" name="Google Shape;495;p74"/>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496" name="Google Shape;496;p74"/>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497" name="Google Shape;497;p74"/>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498" name="Google Shape;498;p7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499" name="Shape 49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500" name="Shape 500"/>
        <p:cNvGrpSpPr/>
        <p:nvPr/>
      </p:nvGrpSpPr>
      <p:grpSpPr>
        <a:xfrm>
          <a:off x="0" y="0"/>
          <a:ext cx="0" cy="0"/>
          <a:chOff x="0" y="0"/>
          <a:chExt cx="0" cy="0"/>
        </a:xfrm>
      </p:grpSpPr>
      <p:sp>
        <p:nvSpPr>
          <p:cNvPr id="501" name="Google Shape;501;g2517d0bcf08_0_34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02" name="Google Shape;502;g2517d0bcf08_0_347"/>
          <p:cNvPicPr preferRelativeResize="0"/>
          <p:nvPr/>
        </p:nvPicPr>
        <p:blipFill>
          <a:blip r:embed="rId2">
            <a:alphaModFix/>
          </a:blip>
          <a:stretch>
            <a:fillRect/>
          </a:stretch>
        </p:blipFill>
        <p:spPr>
          <a:xfrm rot="-1200000">
            <a:off x="9526800" y="5793001"/>
            <a:ext cx="720000" cy="720000"/>
          </a:xfrm>
          <a:prstGeom prst="rect">
            <a:avLst/>
          </a:prstGeom>
          <a:noFill/>
          <a:ln>
            <a:noFill/>
          </a:ln>
        </p:spPr>
      </p:pic>
      <p:pic>
        <p:nvPicPr>
          <p:cNvPr id="503" name="Google Shape;503;g2517d0bcf08_0_347"/>
          <p:cNvPicPr preferRelativeResize="0"/>
          <p:nvPr/>
        </p:nvPicPr>
        <p:blipFill>
          <a:blip r:embed="rId3">
            <a:alphaModFix/>
          </a:blip>
          <a:stretch>
            <a:fillRect/>
          </a:stretch>
        </p:blipFill>
        <p:spPr>
          <a:xfrm rot="-1199999">
            <a:off x="10448625" y="5800375"/>
            <a:ext cx="720000" cy="720000"/>
          </a:xfrm>
          <a:prstGeom prst="rect">
            <a:avLst/>
          </a:prstGeom>
          <a:noFill/>
          <a:ln>
            <a:noFill/>
          </a:ln>
        </p:spPr>
      </p:pic>
      <p:grpSp>
        <p:nvGrpSpPr>
          <p:cNvPr id="504" name="Google Shape;504;g2517d0bcf08_0_347"/>
          <p:cNvGrpSpPr/>
          <p:nvPr/>
        </p:nvGrpSpPr>
        <p:grpSpPr>
          <a:xfrm>
            <a:off x="11318065" y="6310971"/>
            <a:ext cx="544373" cy="449834"/>
            <a:chOff x="11127266" y="6186351"/>
            <a:chExt cx="695240" cy="574500"/>
          </a:xfrm>
        </p:grpSpPr>
        <p:sp>
          <p:nvSpPr>
            <p:cNvPr id="505" name="Google Shape;505;g2517d0bcf08_0_347"/>
            <p:cNvSpPr/>
            <p:nvPr/>
          </p:nvSpPr>
          <p:spPr>
            <a:xfrm flipH="1">
              <a:off x="11127266" y="6300997"/>
              <a:ext cx="383700" cy="350100"/>
            </a:xfrm>
            <a:prstGeom prst="stripedRightArrow">
              <a:avLst>
                <a:gd fmla="val 50000" name="adj1"/>
                <a:gd fmla="val 50000" name="adj2"/>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517d0bcf08_0_347"/>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517d0bcf08_0_347"/>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med" w="med" type="none"/>
              <a:tailEnd len="med" w="med" type="none"/>
            </a:ln>
          </p:spPr>
        </p:sp>
      </p:grpSp>
      <p:grpSp>
        <p:nvGrpSpPr>
          <p:cNvPr id="508" name="Google Shape;508;g2517d0bcf08_0_347"/>
          <p:cNvGrpSpPr/>
          <p:nvPr/>
        </p:nvGrpSpPr>
        <p:grpSpPr>
          <a:xfrm>
            <a:off x="11537985" y="6310039"/>
            <a:ext cx="545253" cy="449833"/>
            <a:chOff x="11320559" y="6185161"/>
            <a:chExt cx="696364" cy="574500"/>
          </a:xfrm>
        </p:grpSpPr>
        <p:sp>
          <p:nvSpPr>
            <p:cNvPr id="509" name="Google Shape;509;g2517d0bcf08_0_347"/>
            <p:cNvSpPr/>
            <p:nvPr/>
          </p:nvSpPr>
          <p:spPr>
            <a:xfrm>
              <a:off x="11633223" y="6300987"/>
              <a:ext cx="383700" cy="350100"/>
            </a:xfrm>
            <a:prstGeom prst="stripedRightArrow">
              <a:avLst>
                <a:gd fmla="val 50000" name="adj1"/>
                <a:gd fmla="val 50000" name="adj2"/>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517d0bcf08_0_347"/>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517d0bcf08_0_347"/>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med" w="med" type="none"/>
              <a:tailEnd len="med" w="med" type="none"/>
            </a:ln>
          </p:spPr>
        </p:sp>
      </p:grpSp>
      <p:sp>
        <p:nvSpPr>
          <p:cNvPr id="512" name="Google Shape;512;g2517d0bcf08_0_347"/>
          <p:cNvSpPr/>
          <p:nvPr/>
        </p:nvSpPr>
        <p:spPr>
          <a:xfrm>
            <a:off x="11474780"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g2517d0bcf08_0_347"/>
          <p:cNvGrpSpPr/>
          <p:nvPr/>
        </p:nvGrpSpPr>
        <p:grpSpPr>
          <a:xfrm>
            <a:off x="11589865" y="6364855"/>
            <a:ext cx="217178" cy="355351"/>
            <a:chOff x="11157555" y="6024051"/>
            <a:chExt cx="370295" cy="605885"/>
          </a:xfrm>
        </p:grpSpPr>
        <p:sp>
          <p:nvSpPr>
            <p:cNvPr id="514" name="Google Shape;514;g2517d0bcf08_0_347"/>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15" name="Google Shape;515;g2517d0bcf08_0_347"/>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16" name="Google Shape;516;g2517d0bcf08_0_347"/>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1">
  <p:cSld name="1_Diapositive de titre_1_1_1">
    <p:spTree>
      <p:nvGrpSpPr>
        <p:cNvPr id="517" name="Shape 517"/>
        <p:cNvGrpSpPr/>
        <p:nvPr/>
      </p:nvGrpSpPr>
      <p:grpSpPr>
        <a:xfrm>
          <a:off x="0" y="0"/>
          <a:ext cx="0" cy="0"/>
          <a:chOff x="0" y="0"/>
          <a:chExt cx="0" cy="0"/>
        </a:xfrm>
      </p:grpSpPr>
      <p:sp>
        <p:nvSpPr>
          <p:cNvPr id="518" name="Google Shape;518;g25be7e37c75_3_886"/>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519" name="Google Shape;519;g25be7e37c75_3_886"/>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0" name="Google Shape;520;g25be7e37c75_3_886"/>
          <p:cNvGrpSpPr/>
          <p:nvPr/>
        </p:nvGrpSpPr>
        <p:grpSpPr>
          <a:xfrm>
            <a:off x="11777234" y="6364860"/>
            <a:ext cx="217178" cy="355351"/>
            <a:chOff x="11157555" y="6024051"/>
            <a:chExt cx="370295" cy="605884"/>
          </a:xfrm>
        </p:grpSpPr>
        <p:sp>
          <p:nvSpPr>
            <p:cNvPr id="521" name="Google Shape;521;g25be7e37c75_3_886"/>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2" name="Google Shape;522;g25be7e37c75_3_886"/>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23" name="Google Shape;523;g25be7e37c75_3_886"/>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24" name="Google Shape;524;g25be7e37c75_3_886"/>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25be7e37c75_3_886"/>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526" name="Google Shape;526;g25be7e37c75_3_886"/>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527" name="Google Shape;527;g25be7e37c75_3_886"/>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1">
  <p:cSld name="1_Diapositive de titre_1">
    <p:spTree>
      <p:nvGrpSpPr>
        <p:cNvPr id="528" name="Shape 528"/>
        <p:cNvGrpSpPr/>
        <p:nvPr/>
      </p:nvGrpSpPr>
      <p:grpSpPr>
        <a:xfrm>
          <a:off x="0" y="0"/>
          <a:ext cx="0" cy="0"/>
          <a:chOff x="0" y="0"/>
          <a:chExt cx="0" cy="0"/>
        </a:xfrm>
      </p:grpSpPr>
      <p:sp>
        <p:nvSpPr>
          <p:cNvPr id="529" name="Google Shape;529;g25c9611e3bb_1_924"/>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530" name="Google Shape;530;g25c9611e3bb_1_924"/>
          <p:cNvGrpSpPr/>
          <p:nvPr/>
        </p:nvGrpSpPr>
        <p:grpSpPr>
          <a:xfrm>
            <a:off x="11328053" y="6315753"/>
            <a:ext cx="538116" cy="444548"/>
            <a:chOff x="11127266" y="6186351"/>
            <a:chExt cx="695240" cy="574500"/>
          </a:xfrm>
        </p:grpSpPr>
        <p:sp>
          <p:nvSpPr>
            <p:cNvPr id="531" name="Google Shape;531;g25c9611e3bb_1_924"/>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25c9611e3bb_1_924"/>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5c9611e3bb_1_924"/>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g25c9611e3bb_1_924"/>
          <p:cNvGrpSpPr/>
          <p:nvPr/>
        </p:nvGrpSpPr>
        <p:grpSpPr>
          <a:xfrm>
            <a:off x="11545455" y="6314831"/>
            <a:ext cx="538986" cy="444548"/>
            <a:chOff x="11320559" y="6185161"/>
            <a:chExt cx="696364" cy="574500"/>
          </a:xfrm>
        </p:grpSpPr>
        <p:sp>
          <p:nvSpPr>
            <p:cNvPr id="535" name="Google Shape;535;g25c9611e3bb_1_924"/>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g25c9611e3bb_1_924"/>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25c9611e3bb_1_924"/>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 name="Google Shape;538;g25c9611e3bb_1_924"/>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9" name="Google Shape;539;g25c9611e3bb_1_924"/>
          <p:cNvPicPr preferRelativeResize="0"/>
          <p:nvPr/>
        </p:nvPicPr>
        <p:blipFill rotWithShape="1">
          <a:blip r:embed="rId2">
            <a:alphaModFix/>
          </a:blip>
          <a:srcRect b="27999" l="52899" r="22596" t="33555"/>
          <a:stretch/>
        </p:blipFill>
        <p:spPr>
          <a:xfrm>
            <a:off x="11587331" y="6359727"/>
            <a:ext cx="249405" cy="340276"/>
          </a:xfrm>
          <a:prstGeom prst="rect">
            <a:avLst/>
          </a:prstGeom>
          <a:noFill/>
          <a:ln>
            <a:noFill/>
          </a:ln>
        </p:spPr>
      </p:pic>
      <p:sp>
        <p:nvSpPr>
          <p:cNvPr id="540" name="Google Shape;540;g25c9611e3bb_1_924"/>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25c9611e3bb_1_92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542" name="Google Shape;542;g25c9611e3bb_1_924"/>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543" name="Google Shape;543;g25c9611e3bb_1_924"/>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6270"/>
          </a:schemeClr>
        </a:solidFill>
      </p:bgPr>
    </p:bg>
    <p:spTree>
      <p:nvGrpSpPr>
        <p:cNvPr id="22" name="Shape 22"/>
        <p:cNvGrpSpPr/>
        <p:nvPr/>
      </p:nvGrpSpPr>
      <p:grpSpPr>
        <a:xfrm>
          <a:off x="0" y="0"/>
          <a:ext cx="0" cy="0"/>
          <a:chOff x="0" y="0"/>
          <a:chExt cx="0" cy="0"/>
        </a:xfrm>
      </p:grpSpPr>
      <p:pic>
        <p:nvPicPr>
          <p:cNvPr id="23" name="Google Shape;23;g2517d0bcf08_0_296"/>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24" name="Google Shape;24;g2517d0bcf08_0_296"/>
          <p:cNvGrpSpPr/>
          <p:nvPr/>
        </p:nvGrpSpPr>
        <p:grpSpPr>
          <a:xfrm>
            <a:off x="11328057" y="6315752"/>
            <a:ext cx="538116" cy="444548"/>
            <a:chOff x="11127266" y="6186351"/>
            <a:chExt cx="695240" cy="574500"/>
          </a:xfrm>
        </p:grpSpPr>
        <p:sp>
          <p:nvSpPr>
            <p:cNvPr id="25" name="Google Shape;25;g2517d0bcf08_0_296"/>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g2517d0bcf08_0_296"/>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g2517d0bcf08_0_296"/>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28" name="Google Shape;28;g2517d0bcf08_0_296"/>
          <p:cNvGrpSpPr/>
          <p:nvPr/>
        </p:nvGrpSpPr>
        <p:grpSpPr>
          <a:xfrm>
            <a:off x="11545443" y="6314830"/>
            <a:ext cx="538985" cy="444548"/>
            <a:chOff x="11320559" y="6185161"/>
            <a:chExt cx="696364" cy="574500"/>
          </a:xfrm>
        </p:grpSpPr>
        <p:sp>
          <p:nvSpPr>
            <p:cNvPr id="29" name="Google Shape;29;g2517d0bcf08_0_296"/>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g2517d0bcf08_0_296"/>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g2517d0bcf08_0_296"/>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32" name="Google Shape;32;g2517d0bcf08_0_296"/>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g2517d0bcf08_0_296"/>
          <p:cNvPicPr preferRelativeResize="0"/>
          <p:nvPr/>
        </p:nvPicPr>
        <p:blipFill rotWithShape="1">
          <a:blip r:embed="rId3">
            <a:alphaModFix/>
          </a:blip>
          <a:srcRect b="27999" l="52899" r="22598" t="33555"/>
          <a:stretch/>
        </p:blipFill>
        <p:spPr>
          <a:xfrm>
            <a:off x="11587331" y="6359727"/>
            <a:ext cx="249405" cy="3402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6270"/>
          </a:schemeClr>
        </a:solidFill>
      </p:bgPr>
    </p:bg>
    <p:spTree>
      <p:nvGrpSpPr>
        <p:cNvPr id="34" name="Shape 34"/>
        <p:cNvGrpSpPr/>
        <p:nvPr/>
      </p:nvGrpSpPr>
      <p:grpSpPr>
        <a:xfrm>
          <a:off x="0" y="0"/>
          <a:ext cx="0" cy="0"/>
          <a:chOff x="0" y="0"/>
          <a:chExt cx="0" cy="0"/>
        </a:xfrm>
      </p:grpSpPr>
      <p:pic>
        <p:nvPicPr>
          <p:cNvPr id="35" name="Google Shape;35;g2517d0bcf08_0_320"/>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36" name="Google Shape;36;g2517d0bcf08_0_320"/>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g2517d0bcf08_0_320"/>
          <p:cNvGrpSpPr/>
          <p:nvPr/>
        </p:nvGrpSpPr>
        <p:grpSpPr>
          <a:xfrm>
            <a:off x="11777233" y="6364855"/>
            <a:ext cx="217178" cy="355351"/>
            <a:chOff x="11157555" y="6024051"/>
            <a:chExt cx="370295" cy="605885"/>
          </a:xfrm>
        </p:grpSpPr>
        <p:sp>
          <p:nvSpPr>
            <p:cNvPr id="38" name="Google Shape;38;g2517d0bcf08_0_320"/>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 name="Google Shape;39;g2517d0bcf08_0_320"/>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0" name="Google Shape;40;g2517d0bcf08_0_320"/>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bleu)">
  <p:cSld name="CUSTOM">
    <p:spTree>
      <p:nvGrpSpPr>
        <p:cNvPr id="41" name="Shape 41"/>
        <p:cNvGrpSpPr/>
        <p:nvPr/>
      </p:nvGrpSpPr>
      <p:grpSpPr>
        <a:xfrm>
          <a:off x="0" y="0"/>
          <a:ext cx="0" cy="0"/>
          <a:chOff x="0" y="0"/>
          <a:chExt cx="0" cy="0"/>
        </a:xfrm>
      </p:grpSpPr>
      <p:grpSp>
        <p:nvGrpSpPr>
          <p:cNvPr id="42" name="Google Shape;42;g2517d0bcf08_0_165"/>
          <p:cNvGrpSpPr/>
          <p:nvPr/>
        </p:nvGrpSpPr>
        <p:grpSpPr>
          <a:xfrm>
            <a:off x="-4825" y="4066342"/>
            <a:ext cx="12306191" cy="2792619"/>
            <a:chOff x="5766" y="3861713"/>
            <a:chExt cx="12277951" cy="3027886"/>
          </a:xfrm>
        </p:grpSpPr>
        <p:sp>
          <p:nvSpPr>
            <p:cNvPr id="43" name="Google Shape;43;g2517d0bcf08_0_165"/>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4" name="Google Shape;44;g2517d0bcf08_0_165"/>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45" name="Google Shape;45;g2517d0bcf08_0_165"/>
          <p:cNvGrpSpPr/>
          <p:nvPr/>
        </p:nvGrpSpPr>
        <p:grpSpPr>
          <a:xfrm>
            <a:off x="-4825" y="4066337"/>
            <a:ext cx="12211532" cy="2748484"/>
            <a:chOff x="-3146" y="3803882"/>
            <a:chExt cx="12192025" cy="3041032"/>
          </a:xfrm>
        </p:grpSpPr>
        <p:grpSp>
          <p:nvGrpSpPr>
            <p:cNvPr id="46" name="Google Shape;46;g2517d0bcf08_0_165"/>
            <p:cNvGrpSpPr/>
            <p:nvPr/>
          </p:nvGrpSpPr>
          <p:grpSpPr>
            <a:xfrm>
              <a:off x="-3121" y="3803882"/>
              <a:ext cx="12192000" cy="3041032"/>
              <a:chOff x="-4876" y="1514485"/>
              <a:chExt cx="12192000" cy="3829050"/>
            </a:xfrm>
          </p:grpSpPr>
          <p:sp>
            <p:nvSpPr>
              <p:cNvPr id="47" name="Google Shape;47;g2517d0bcf08_0_165"/>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8" name="Google Shape;48;g2517d0bcf08_0_165"/>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9" name="Google Shape;49;g2517d0bcf08_0_165"/>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0" name="Google Shape;50;g2517d0bcf08_0_165"/>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51" name="Google Shape;51;g2517d0bcf08_0_165"/>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52" name="Google Shape;52;g2517d0bcf08_0_165"/>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53" name="Google Shape;53;g2517d0bcf08_0_165"/>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54" name="Google Shape;54;g2517d0bcf08_0_165"/>
          <p:cNvGrpSpPr/>
          <p:nvPr/>
        </p:nvGrpSpPr>
        <p:grpSpPr>
          <a:xfrm>
            <a:off x="4959906" y="1723773"/>
            <a:ext cx="2219185" cy="2219185"/>
            <a:chOff x="4547049" y="1897856"/>
            <a:chExt cx="3072813" cy="3072813"/>
          </a:xfrm>
        </p:grpSpPr>
        <p:sp>
          <p:nvSpPr>
            <p:cNvPr id="55" name="Google Shape;55;g2517d0bcf08_0_165"/>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 name="Google Shape;56;g2517d0bcf08_0_165"/>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7" name="Google Shape;57;g2517d0bcf08_0_165"/>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8" name="Google Shape;58;g2517d0bcf08_0_165"/>
          <p:cNvGrpSpPr/>
          <p:nvPr/>
        </p:nvGrpSpPr>
        <p:grpSpPr>
          <a:xfrm rot="1052113">
            <a:off x="7017464" y="2078607"/>
            <a:ext cx="1338449" cy="1227359"/>
            <a:chOff x="5655092" y="376887"/>
            <a:chExt cx="4490688" cy="4117967"/>
          </a:xfrm>
        </p:grpSpPr>
        <p:sp>
          <p:nvSpPr>
            <p:cNvPr id="59" name="Google Shape;59;g2517d0bcf08_0_165"/>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0" name="Google Shape;60;g2517d0bcf08_0_165"/>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1" name="Google Shape;61;g2517d0bcf08_0_165"/>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2" name="Google Shape;62;g2517d0bcf08_0_165"/>
          <p:cNvGrpSpPr/>
          <p:nvPr/>
        </p:nvGrpSpPr>
        <p:grpSpPr>
          <a:xfrm rot="1151416">
            <a:off x="6155189" y="1329190"/>
            <a:ext cx="811247" cy="566598"/>
            <a:chOff x="5679779" y="1344421"/>
            <a:chExt cx="994636" cy="694682"/>
          </a:xfrm>
        </p:grpSpPr>
        <p:sp>
          <p:nvSpPr>
            <p:cNvPr id="63" name="Google Shape;63;g2517d0bcf08_0_165"/>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4" name="Google Shape;64;g2517d0bcf08_0_165"/>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5" name="Google Shape;65;g2517d0bcf08_0_165"/>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6" name="Google Shape;66;g2517d0bcf08_0_165"/>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7" name="Google Shape;67;g2517d0bcf08_0_165"/>
          <p:cNvGrpSpPr/>
          <p:nvPr/>
        </p:nvGrpSpPr>
        <p:grpSpPr>
          <a:xfrm rot="2779331">
            <a:off x="6882943" y="1481640"/>
            <a:ext cx="612529" cy="807468"/>
            <a:chOff x="5733156" y="4148510"/>
            <a:chExt cx="1306406" cy="1722173"/>
          </a:xfrm>
        </p:grpSpPr>
        <p:grpSp>
          <p:nvGrpSpPr>
            <p:cNvPr id="68" name="Google Shape;68;g2517d0bcf08_0_165"/>
            <p:cNvGrpSpPr/>
            <p:nvPr/>
          </p:nvGrpSpPr>
          <p:grpSpPr>
            <a:xfrm>
              <a:off x="5733156" y="4148510"/>
              <a:ext cx="1306406" cy="1722173"/>
              <a:chOff x="2445111" y="599435"/>
              <a:chExt cx="5312752" cy="7003551"/>
            </a:xfrm>
          </p:grpSpPr>
          <p:sp>
            <p:nvSpPr>
              <p:cNvPr id="69" name="Google Shape;69;g2517d0bcf08_0_16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0" name="Google Shape;70;g2517d0bcf08_0_165"/>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1" name="Google Shape;71;g2517d0bcf08_0_16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72" name="Google Shape;72;g2517d0bcf08_0_165"/>
            <p:cNvGrpSpPr/>
            <p:nvPr/>
          </p:nvGrpSpPr>
          <p:grpSpPr>
            <a:xfrm>
              <a:off x="5960873" y="4970715"/>
              <a:ext cx="821180" cy="845659"/>
              <a:chOff x="954383" y="599435"/>
              <a:chExt cx="6803480" cy="7006287"/>
            </a:xfrm>
          </p:grpSpPr>
          <p:sp>
            <p:nvSpPr>
              <p:cNvPr id="73" name="Google Shape;73;g2517d0bcf08_0_16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4" name="Google Shape;74;g2517d0bcf08_0_165"/>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5" name="Google Shape;75;g2517d0bcf08_0_16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76" name="Google Shape;76;g2517d0bcf08_0_165"/>
          <p:cNvGrpSpPr/>
          <p:nvPr/>
        </p:nvGrpSpPr>
        <p:grpSpPr>
          <a:xfrm rot="-3294482">
            <a:off x="4593993" y="2077210"/>
            <a:ext cx="888937" cy="318131"/>
            <a:chOff x="2751274" y="4274125"/>
            <a:chExt cx="1502180" cy="537597"/>
          </a:xfrm>
        </p:grpSpPr>
        <p:sp>
          <p:nvSpPr>
            <p:cNvPr id="77" name="Google Shape;77;g2517d0bcf08_0_165"/>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8" name="Google Shape;78;g2517d0bcf08_0_165"/>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9" name="Google Shape;79;g2517d0bcf08_0_165"/>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0" name="Google Shape;80;g2517d0bcf08_0_165"/>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1" name="Google Shape;81;g2517d0bcf08_0_165"/>
          <p:cNvGrpSpPr/>
          <p:nvPr/>
        </p:nvGrpSpPr>
        <p:grpSpPr>
          <a:xfrm rot="-983565">
            <a:off x="5299952" y="1440607"/>
            <a:ext cx="822474" cy="418006"/>
            <a:chOff x="1786971" y="4942919"/>
            <a:chExt cx="2041500" cy="1037553"/>
          </a:xfrm>
        </p:grpSpPr>
        <p:sp>
          <p:nvSpPr>
            <p:cNvPr id="82" name="Google Shape;82;g2517d0bcf08_0_165"/>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3" name="Google Shape;83;g2517d0bcf08_0_165"/>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4" name="Google Shape;84;g2517d0bcf08_0_165"/>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5" name="Google Shape;85;g2517d0bcf08_0_165"/>
            <p:cNvGrpSpPr/>
            <p:nvPr/>
          </p:nvGrpSpPr>
          <p:grpSpPr>
            <a:xfrm>
              <a:off x="2260716" y="5043925"/>
              <a:ext cx="1107466" cy="187777"/>
              <a:chOff x="7963057" y="2433000"/>
              <a:chExt cx="2294315" cy="371763"/>
            </a:xfrm>
          </p:grpSpPr>
          <p:grpSp>
            <p:nvGrpSpPr>
              <p:cNvPr id="86" name="Google Shape;86;g2517d0bcf08_0_165"/>
              <p:cNvGrpSpPr/>
              <p:nvPr/>
            </p:nvGrpSpPr>
            <p:grpSpPr>
              <a:xfrm>
                <a:off x="7963057" y="2433000"/>
                <a:ext cx="344422" cy="371763"/>
                <a:chOff x="6383215" y="2833551"/>
                <a:chExt cx="240300" cy="371763"/>
              </a:xfrm>
            </p:grpSpPr>
            <p:sp>
              <p:nvSpPr>
                <p:cNvPr id="87" name="Google Shape;87;g2517d0bcf08_0_16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 name="Google Shape;88;g2517d0bcf08_0_16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 name="Google Shape;89;g2517d0bcf08_0_165"/>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0" name="Google Shape;90;g2517d0bcf08_0_165"/>
              <p:cNvGrpSpPr/>
              <p:nvPr/>
            </p:nvGrpSpPr>
            <p:grpSpPr>
              <a:xfrm>
                <a:off x="8933241" y="2433000"/>
                <a:ext cx="344422" cy="371763"/>
                <a:chOff x="6383215" y="2833551"/>
                <a:chExt cx="240300" cy="371763"/>
              </a:xfrm>
            </p:grpSpPr>
            <p:sp>
              <p:nvSpPr>
                <p:cNvPr id="91" name="Google Shape;91;g2517d0bcf08_0_16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 name="Google Shape;92;g2517d0bcf08_0_16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 name="Google Shape;93;g2517d0bcf08_0_165"/>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4" name="Google Shape;94;g2517d0bcf08_0_165"/>
              <p:cNvGrpSpPr/>
              <p:nvPr/>
            </p:nvGrpSpPr>
            <p:grpSpPr>
              <a:xfrm>
                <a:off x="9912950" y="2433000"/>
                <a:ext cx="344422" cy="371763"/>
                <a:chOff x="6383215" y="2833551"/>
                <a:chExt cx="240300" cy="371763"/>
              </a:xfrm>
            </p:grpSpPr>
            <p:sp>
              <p:nvSpPr>
                <p:cNvPr id="95" name="Google Shape;95;g2517d0bcf08_0_16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6" name="Google Shape;96;g2517d0bcf08_0_16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7" name="Google Shape;97;g2517d0bcf08_0_165"/>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98" name="Google Shape;98;g2517d0bcf08_0_165"/>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9" name="Google Shape;99;g2517d0bcf08_0_165"/>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0" name="Google Shape;100;g2517d0bcf08_0_165"/>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1" name="Google Shape;101;g2517d0bcf08_0_165"/>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02" name="Google Shape;102;g2517d0bcf08_0_165"/>
            <p:cNvGrpSpPr/>
            <p:nvPr/>
          </p:nvGrpSpPr>
          <p:grpSpPr>
            <a:xfrm>
              <a:off x="1962400" y="5271505"/>
              <a:ext cx="302276" cy="682699"/>
              <a:chOff x="7384246" y="2899703"/>
              <a:chExt cx="626220" cy="1351612"/>
            </a:xfrm>
          </p:grpSpPr>
          <p:sp>
            <p:nvSpPr>
              <p:cNvPr id="103" name="Google Shape;103;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4" name="Google Shape;104;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5" name="Google Shape;105;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6" name="Google Shape;106;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7" name="Google Shape;107;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8" name="Google Shape;108;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9" name="Google Shape;109;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0" name="Google Shape;110;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1" name="Google Shape;111;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2" name="Google Shape;112;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3" name="Google Shape;113;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14" name="Google Shape;114;g2517d0bcf08_0_165"/>
            <p:cNvGrpSpPr/>
            <p:nvPr/>
          </p:nvGrpSpPr>
          <p:grpSpPr>
            <a:xfrm>
              <a:off x="2430437" y="5271505"/>
              <a:ext cx="302276" cy="682699"/>
              <a:chOff x="7384246" y="2899703"/>
              <a:chExt cx="626220" cy="1351612"/>
            </a:xfrm>
          </p:grpSpPr>
          <p:sp>
            <p:nvSpPr>
              <p:cNvPr id="115" name="Google Shape;115;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 name="Google Shape;116;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 name="Google Shape;117;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 name="Google Shape;118;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9" name="Google Shape;119;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0" name="Google Shape;120;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1" name="Google Shape;121;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2" name="Google Shape;122;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3" name="Google Shape;123;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4" name="Google Shape;124;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5" name="Google Shape;125;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26" name="Google Shape;126;g2517d0bcf08_0_165"/>
            <p:cNvGrpSpPr/>
            <p:nvPr/>
          </p:nvGrpSpPr>
          <p:grpSpPr>
            <a:xfrm>
              <a:off x="2898475" y="5271505"/>
              <a:ext cx="302276" cy="682699"/>
              <a:chOff x="7384246" y="2899703"/>
              <a:chExt cx="626220" cy="1351612"/>
            </a:xfrm>
          </p:grpSpPr>
          <p:sp>
            <p:nvSpPr>
              <p:cNvPr id="127" name="Google Shape;127;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8" name="Google Shape;128;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29" name="Google Shape;129;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0" name="Google Shape;130;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1" name="Google Shape;131;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2" name="Google Shape;132;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3" name="Google Shape;133;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4" name="Google Shape;134;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5" name="Google Shape;135;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6" name="Google Shape;136;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37" name="Google Shape;137;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38" name="Google Shape;138;g2517d0bcf08_0_165"/>
            <p:cNvGrpSpPr/>
            <p:nvPr/>
          </p:nvGrpSpPr>
          <p:grpSpPr>
            <a:xfrm>
              <a:off x="3366513" y="5271505"/>
              <a:ext cx="302276" cy="682699"/>
              <a:chOff x="7384246" y="2899703"/>
              <a:chExt cx="626220" cy="1351612"/>
            </a:xfrm>
          </p:grpSpPr>
          <p:sp>
            <p:nvSpPr>
              <p:cNvPr id="139" name="Google Shape;139;g2517d0bcf08_0_16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0" name="Google Shape;140;g2517d0bcf08_0_16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1" name="Google Shape;141;g2517d0bcf08_0_16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2" name="Google Shape;142;g2517d0bcf08_0_16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3" name="Google Shape;143;g2517d0bcf08_0_16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4" name="Google Shape;144;g2517d0bcf08_0_16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5" name="Google Shape;145;g2517d0bcf08_0_16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6" name="Google Shape;146;g2517d0bcf08_0_16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7" name="Google Shape;147;g2517d0bcf08_0_16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8" name="Google Shape;148;g2517d0bcf08_0_16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49" name="Google Shape;149;g2517d0bcf08_0_16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50" name="Google Shape;150;g2517d0bcf08_0_165"/>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51" name="Google Shape;151;g2517d0bcf08_0_165"/>
          <p:cNvGrpSpPr/>
          <p:nvPr/>
        </p:nvGrpSpPr>
        <p:grpSpPr>
          <a:xfrm>
            <a:off x="4658164" y="1417975"/>
            <a:ext cx="450448" cy="450448"/>
            <a:chOff x="4266660" y="45289"/>
            <a:chExt cx="768290" cy="768290"/>
          </a:xfrm>
        </p:grpSpPr>
        <p:sp>
          <p:nvSpPr>
            <p:cNvPr id="152" name="Google Shape;152;g2517d0bcf08_0_165"/>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3" name="Google Shape;153;g2517d0bcf08_0_165"/>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154" name="Google Shape;154;g2517d0bcf08_0_165"/>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155" name="Google Shape;155;g2517d0bcf08_0_165"/>
          <p:cNvSpPr/>
          <p:nvPr/>
        </p:nvSpPr>
        <p:spPr>
          <a:xfrm>
            <a:off x="2200" y="4017450"/>
            <a:ext cx="12211500" cy="2841300"/>
          </a:xfrm>
          <a:prstGeom prst="rect">
            <a:avLst/>
          </a:prstGeom>
          <a:solidFill>
            <a:srgbClr val="FFFFFF">
              <a:alpha val="440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517d0bcf08_0_165"/>
          <p:cNvSpPr txBox="1"/>
          <p:nvPr>
            <p:ph idx="1" type="subTitle"/>
          </p:nvPr>
        </p:nvSpPr>
        <p:spPr>
          <a:xfrm>
            <a:off x="275" y="5086800"/>
            <a:ext cx="12211500" cy="1214100"/>
          </a:xfrm>
          <a:prstGeom prst="rect">
            <a:avLst/>
          </a:prstGeom>
        </p:spPr>
        <p:txBody>
          <a:bodyPr anchorCtr="0" anchor="ctr" bIns="45700" lIns="91425" spcFirstLastPara="1" rIns="91425" wrap="square" tIns="45700">
            <a:noAutofit/>
          </a:bodyPr>
          <a:lstStyle>
            <a:lvl1pPr lvl="0" rtl="0" algn="ctr">
              <a:spcBef>
                <a:spcPts val="1000"/>
              </a:spcBef>
              <a:spcAft>
                <a:spcPts val="0"/>
              </a:spcAft>
              <a:buClr>
                <a:srgbClr val="0A5882"/>
              </a:buClr>
              <a:buSzPts val="2800"/>
              <a:buNone/>
              <a:defRPr b="1">
                <a:solidFill>
                  <a:srgbClr val="0A5882"/>
                </a:solidFill>
              </a:defRPr>
            </a:lvl1pPr>
            <a:lvl2pPr lvl="1" rtl="0" algn="ctr">
              <a:spcBef>
                <a:spcPts val="500"/>
              </a:spcBef>
              <a:spcAft>
                <a:spcPts val="0"/>
              </a:spcAft>
              <a:buClr>
                <a:srgbClr val="0A5882"/>
              </a:buClr>
              <a:buSzPts val="2400"/>
              <a:buNone/>
              <a:defRPr b="1">
                <a:solidFill>
                  <a:srgbClr val="0A5882"/>
                </a:solidFill>
              </a:defRPr>
            </a:lvl2pPr>
            <a:lvl3pPr lvl="2" rtl="0" algn="ctr">
              <a:spcBef>
                <a:spcPts val="500"/>
              </a:spcBef>
              <a:spcAft>
                <a:spcPts val="0"/>
              </a:spcAft>
              <a:buClr>
                <a:srgbClr val="0A5882"/>
              </a:buClr>
              <a:buSzPts val="2000"/>
              <a:buNone/>
              <a:defRPr b="1">
                <a:solidFill>
                  <a:srgbClr val="0A5882"/>
                </a:solidFill>
              </a:defRPr>
            </a:lvl3pPr>
            <a:lvl4pPr lvl="3" rtl="0" algn="ctr">
              <a:spcBef>
                <a:spcPts val="500"/>
              </a:spcBef>
              <a:spcAft>
                <a:spcPts val="0"/>
              </a:spcAft>
              <a:buClr>
                <a:srgbClr val="0A5882"/>
              </a:buClr>
              <a:buSzPts val="1800"/>
              <a:buNone/>
              <a:defRPr b="1">
                <a:solidFill>
                  <a:srgbClr val="0A5882"/>
                </a:solidFill>
              </a:defRPr>
            </a:lvl4pPr>
            <a:lvl5pPr lvl="4" rtl="0" algn="ctr">
              <a:spcBef>
                <a:spcPts val="500"/>
              </a:spcBef>
              <a:spcAft>
                <a:spcPts val="0"/>
              </a:spcAft>
              <a:buClr>
                <a:srgbClr val="0A5882"/>
              </a:buClr>
              <a:buSzPts val="1800"/>
              <a:buNone/>
              <a:defRPr b="1">
                <a:solidFill>
                  <a:srgbClr val="0A5882"/>
                </a:solidFill>
              </a:defRPr>
            </a:lvl5pPr>
            <a:lvl6pPr lvl="5" rtl="0" algn="ctr">
              <a:spcBef>
                <a:spcPts val="500"/>
              </a:spcBef>
              <a:spcAft>
                <a:spcPts val="0"/>
              </a:spcAft>
              <a:buClr>
                <a:srgbClr val="0A5882"/>
              </a:buClr>
              <a:buSzPts val="1800"/>
              <a:buNone/>
              <a:defRPr b="1">
                <a:solidFill>
                  <a:srgbClr val="0A5882"/>
                </a:solidFill>
              </a:defRPr>
            </a:lvl6pPr>
            <a:lvl7pPr lvl="6" rtl="0" algn="ctr">
              <a:spcBef>
                <a:spcPts val="500"/>
              </a:spcBef>
              <a:spcAft>
                <a:spcPts val="0"/>
              </a:spcAft>
              <a:buClr>
                <a:srgbClr val="0A5882"/>
              </a:buClr>
              <a:buSzPts val="1800"/>
              <a:buNone/>
              <a:defRPr b="1">
                <a:solidFill>
                  <a:srgbClr val="0A5882"/>
                </a:solidFill>
              </a:defRPr>
            </a:lvl7pPr>
            <a:lvl8pPr lvl="7" rtl="0" algn="ctr">
              <a:spcBef>
                <a:spcPts val="500"/>
              </a:spcBef>
              <a:spcAft>
                <a:spcPts val="0"/>
              </a:spcAft>
              <a:buClr>
                <a:srgbClr val="0A5882"/>
              </a:buClr>
              <a:buSzPts val="1800"/>
              <a:buNone/>
              <a:defRPr b="1">
                <a:solidFill>
                  <a:srgbClr val="0A5882"/>
                </a:solidFill>
              </a:defRPr>
            </a:lvl8pPr>
            <a:lvl9pPr lvl="8" rtl="0" algn="ctr">
              <a:spcBef>
                <a:spcPts val="500"/>
              </a:spcBef>
              <a:spcAft>
                <a:spcPts val="0"/>
              </a:spcAft>
              <a:buClr>
                <a:srgbClr val="0A5882"/>
              </a:buClr>
              <a:buSzPts val="1800"/>
              <a:buNone/>
              <a:defRPr b="1">
                <a:solidFill>
                  <a:srgbClr val="0A5882"/>
                </a:solidFill>
              </a:defRPr>
            </a:lvl9pPr>
          </a:lstStyle>
          <a:p/>
        </p:txBody>
      </p:sp>
      <p:sp>
        <p:nvSpPr>
          <p:cNvPr id="157" name="Google Shape;157;g2517d0bcf08_0_165"/>
          <p:cNvSpPr txBox="1"/>
          <p:nvPr>
            <p:ph idx="2" type="subTitle"/>
          </p:nvPr>
        </p:nvSpPr>
        <p:spPr>
          <a:xfrm>
            <a:off x="-50" y="5725897"/>
            <a:ext cx="12211500" cy="1214100"/>
          </a:xfrm>
          <a:prstGeom prst="rect">
            <a:avLst/>
          </a:prstGeom>
        </p:spPr>
        <p:txBody>
          <a:bodyPr anchorCtr="0" anchor="ctr" bIns="45700" lIns="91425" spcFirstLastPara="1" rIns="91425" wrap="square" tIns="45700">
            <a:noAutofit/>
          </a:bodyPr>
          <a:lstStyle>
            <a:lvl1pPr lvl="0" rtl="0" algn="ctr">
              <a:spcBef>
                <a:spcPts val="1000"/>
              </a:spcBef>
              <a:spcAft>
                <a:spcPts val="0"/>
              </a:spcAft>
              <a:buClr>
                <a:srgbClr val="0A5882"/>
              </a:buClr>
              <a:buSzPts val="4000"/>
              <a:buNone/>
              <a:defRPr b="1" sz="4000">
                <a:solidFill>
                  <a:srgbClr val="0A5882"/>
                </a:solidFill>
              </a:defRPr>
            </a:lvl1pPr>
            <a:lvl2pPr lvl="1" rtl="0" algn="ctr">
              <a:spcBef>
                <a:spcPts val="500"/>
              </a:spcBef>
              <a:spcAft>
                <a:spcPts val="0"/>
              </a:spcAft>
              <a:buClr>
                <a:srgbClr val="0A5882"/>
              </a:buClr>
              <a:buSzPts val="4000"/>
              <a:buNone/>
              <a:defRPr b="1" sz="4000">
                <a:solidFill>
                  <a:srgbClr val="0A5882"/>
                </a:solidFill>
              </a:defRPr>
            </a:lvl2pPr>
            <a:lvl3pPr lvl="2" rtl="0" algn="ctr">
              <a:spcBef>
                <a:spcPts val="500"/>
              </a:spcBef>
              <a:spcAft>
                <a:spcPts val="0"/>
              </a:spcAft>
              <a:buClr>
                <a:srgbClr val="0A5882"/>
              </a:buClr>
              <a:buSzPts val="4000"/>
              <a:buNone/>
              <a:defRPr b="1" sz="4000">
                <a:solidFill>
                  <a:srgbClr val="0A5882"/>
                </a:solidFill>
              </a:defRPr>
            </a:lvl3pPr>
            <a:lvl4pPr lvl="3" rtl="0" algn="ctr">
              <a:spcBef>
                <a:spcPts val="500"/>
              </a:spcBef>
              <a:spcAft>
                <a:spcPts val="0"/>
              </a:spcAft>
              <a:buClr>
                <a:srgbClr val="0A5882"/>
              </a:buClr>
              <a:buSzPts val="4000"/>
              <a:buNone/>
              <a:defRPr b="1" sz="4000">
                <a:solidFill>
                  <a:srgbClr val="0A5882"/>
                </a:solidFill>
              </a:defRPr>
            </a:lvl4pPr>
            <a:lvl5pPr lvl="4" rtl="0" algn="ctr">
              <a:spcBef>
                <a:spcPts val="500"/>
              </a:spcBef>
              <a:spcAft>
                <a:spcPts val="0"/>
              </a:spcAft>
              <a:buClr>
                <a:srgbClr val="0A5882"/>
              </a:buClr>
              <a:buSzPts val="4000"/>
              <a:buNone/>
              <a:defRPr b="1" sz="4000">
                <a:solidFill>
                  <a:srgbClr val="0A5882"/>
                </a:solidFill>
              </a:defRPr>
            </a:lvl5pPr>
            <a:lvl6pPr lvl="5" rtl="0" algn="ctr">
              <a:spcBef>
                <a:spcPts val="500"/>
              </a:spcBef>
              <a:spcAft>
                <a:spcPts val="0"/>
              </a:spcAft>
              <a:buClr>
                <a:srgbClr val="0A5882"/>
              </a:buClr>
              <a:buSzPts val="4000"/>
              <a:buNone/>
              <a:defRPr b="1" sz="4000">
                <a:solidFill>
                  <a:srgbClr val="0A5882"/>
                </a:solidFill>
              </a:defRPr>
            </a:lvl6pPr>
            <a:lvl7pPr lvl="6" rtl="0" algn="ctr">
              <a:spcBef>
                <a:spcPts val="500"/>
              </a:spcBef>
              <a:spcAft>
                <a:spcPts val="0"/>
              </a:spcAft>
              <a:buClr>
                <a:srgbClr val="0A5882"/>
              </a:buClr>
              <a:buSzPts val="4000"/>
              <a:buNone/>
              <a:defRPr b="1" sz="4000">
                <a:solidFill>
                  <a:srgbClr val="0A5882"/>
                </a:solidFill>
              </a:defRPr>
            </a:lvl7pPr>
            <a:lvl8pPr lvl="7" rtl="0" algn="ctr">
              <a:spcBef>
                <a:spcPts val="500"/>
              </a:spcBef>
              <a:spcAft>
                <a:spcPts val="0"/>
              </a:spcAft>
              <a:buClr>
                <a:srgbClr val="0A5882"/>
              </a:buClr>
              <a:buSzPts val="4000"/>
              <a:buNone/>
              <a:defRPr b="1" sz="4000">
                <a:solidFill>
                  <a:srgbClr val="0A5882"/>
                </a:solidFill>
              </a:defRPr>
            </a:lvl8pPr>
            <a:lvl9pPr lvl="8" rtl="0" algn="ctr">
              <a:spcBef>
                <a:spcPts val="500"/>
              </a:spcBef>
              <a:spcAft>
                <a:spcPts val="0"/>
              </a:spcAft>
              <a:buClr>
                <a:srgbClr val="0A5882"/>
              </a:buClr>
              <a:buSzPts val="4000"/>
              <a:buNone/>
              <a:defRPr b="1" sz="4000">
                <a:solidFill>
                  <a:srgbClr val="0A5882"/>
                </a:solidFill>
              </a:defRPr>
            </a:lvl9pPr>
          </a:lstStyle>
          <a:p/>
        </p:txBody>
      </p:sp>
      <p:sp>
        <p:nvSpPr>
          <p:cNvPr id="158" name="Google Shape;158;g2517d0bcf08_0_165"/>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vert)">
  <p:cSld name="CUSTOM_2">
    <p:spTree>
      <p:nvGrpSpPr>
        <p:cNvPr id="159" name="Shape 159"/>
        <p:cNvGrpSpPr/>
        <p:nvPr/>
      </p:nvGrpSpPr>
      <p:grpSpPr>
        <a:xfrm>
          <a:off x="0" y="0"/>
          <a:ext cx="0" cy="0"/>
          <a:chOff x="0" y="0"/>
          <a:chExt cx="0" cy="0"/>
        </a:xfrm>
      </p:grpSpPr>
      <p:pic>
        <p:nvPicPr>
          <p:cNvPr id="160" name="Google Shape;160;g2517d0bcf08_6_118"/>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161" name="Google Shape;161;g2517d0bcf08_6_118"/>
          <p:cNvGrpSpPr/>
          <p:nvPr/>
        </p:nvGrpSpPr>
        <p:grpSpPr>
          <a:xfrm>
            <a:off x="4959906" y="1723773"/>
            <a:ext cx="2219185" cy="2219185"/>
            <a:chOff x="4547049" y="1897856"/>
            <a:chExt cx="3072813" cy="3072813"/>
          </a:xfrm>
        </p:grpSpPr>
        <p:sp>
          <p:nvSpPr>
            <p:cNvPr id="162" name="Google Shape;162;g2517d0bcf08_6_118"/>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3" name="Google Shape;163;g2517d0bcf08_6_118"/>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64" name="Google Shape;164;g2517d0bcf08_6_118"/>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65" name="Google Shape;165;g2517d0bcf08_6_118"/>
          <p:cNvGrpSpPr/>
          <p:nvPr/>
        </p:nvGrpSpPr>
        <p:grpSpPr>
          <a:xfrm rot="1052113">
            <a:off x="7017464" y="2078607"/>
            <a:ext cx="1338449" cy="1227359"/>
            <a:chOff x="5655092" y="376887"/>
            <a:chExt cx="4490688" cy="4117967"/>
          </a:xfrm>
        </p:grpSpPr>
        <p:sp>
          <p:nvSpPr>
            <p:cNvPr id="166" name="Google Shape;166;g2517d0bcf08_6_118"/>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7" name="Google Shape;167;g2517d0bcf08_6_118"/>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68" name="Google Shape;168;g2517d0bcf08_6_118"/>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69" name="Google Shape;169;g2517d0bcf08_6_118"/>
          <p:cNvGrpSpPr/>
          <p:nvPr/>
        </p:nvGrpSpPr>
        <p:grpSpPr>
          <a:xfrm rot="1151416">
            <a:off x="6155189" y="1329190"/>
            <a:ext cx="811247" cy="566598"/>
            <a:chOff x="5679779" y="1344421"/>
            <a:chExt cx="994636" cy="694682"/>
          </a:xfrm>
        </p:grpSpPr>
        <p:sp>
          <p:nvSpPr>
            <p:cNvPr id="170" name="Google Shape;170;g2517d0bcf08_6_118"/>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1" name="Google Shape;171;g2517d0bcf08_6_118"/>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2" name="Google Shape;172;g2517d0bcf08_6_118"/>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3" name="Google Shape;173;g2517d0bcf08_6_118"/>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74" name="Google Shape;174;g2517d0bcf08_6_118"/>
          <p:cNvGrpSpPr/>
          <p:nvPr/>
        </p:nvGrpSpPr>
        <p:grpSpPr>
          <a:xfrm rot="2779331">
            <a:off x="6882943" y="1481640"/>
            <a:ext cx="612529" cy="807468"/>
            <a:chOff x="5733156" y="4148510"/>
            <a:chExt cx="1306406" cy="1722173"/>
          </a:xfrm>
        </p:grpSpPr>
        <p:grpSp>
          <p:nvGrpSpPr>
            <p:cNvPr id="175" name="Google Shape;175;g2517d0bcf08_6_118"/>
            <p:cNvGrpSpPr/>
            <p:nvPr/>
          </p:nvGrpSpPr>
          <p:grpSpPr>
            <a:xfrm>
              <a:off x="5733156" y="4148510"/>
              <a:ext cx="1306406" cy="1722173"/>
              <a:chOff x="2445111" y="599435"/>
              <a:chExt cx="5312752" cy="7003551"/>
            </a:xfrm>
          </p:grpSpPr>
          <p:sp>
            <p:nvSpPr>
              <p:cNvPr id="176" name="Google Shape;176;g2517d0bcf08_6_11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7" name="Google Shape;177;g2517d0bcf08_6_118"/>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78" name="Google Shape;178;g2517d0bcf08_6_11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79" name="Google Shape;179;g2517d0bcf08_6_118"/>
            <p:cNvGrpSpPr/>
            <p:nvPr/>
          </p:nvGrpSpPr>
          <p:grpSpPr>
            <a:xfrm>
              <a:off x="5960873" y="4970715"/>
              <a:ext cx="821180" cy="845659"/>
              <a:chOff x="954383" y="599435"/>
              <a:chExt cx="6803480" cy="7006287"/>
            </a:xfrm>
          </p:grpSpPr>
          <p:sp>
            <p:nvSpPr>
              <p:cNvPr id="180" name="Google Shape;180;g2517d0bcf08_6_11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1" name="Google Shape;181;g2517d0bcf08_6_118"/>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2" name="Google Shape;182;g2517d0bcf08_6_11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83" name="Google Shape;183;g2517d0bcf08_6_118"/>
          <p:cNvGrpSpPr/>
          <p:nvPr/>
        </p:nvGrpSpPr>
        <p:grpSpPr>
          <a:xfrm rot="-3294482">
            <a:off x="4593993" y="2077210"/>
            <a:ext cx="888937" cy="318131"/>
            <a:chOff x="2751274" y="4274125"/>
            <a:chExt cx="1502180" cy="537597"/>
          </a:xfrm>
        </p:grpSpPr>
        <p:sp>
          <p:nvSpPr>
            <p:cNvPr id="184" name="Google Shape;184;g2517d0bcf08_6_118"/>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5" name="Google Shape;185;g2517d0bcf08_6_118"/>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6" name="Google Shape;186;g2517d0bcf08_6_118"/>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87" name="Google Shape;187;g2517d0bcf08_6_118"/>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88" name="Google Shape;188;g2517d0bcf08_6_118"/>
          <p:cNvGrpSpPr/>
          <p:nvPr/>
        </p:nvGrpSpPr>
        <p:grpSpPr>
          <a:xfrm rot="-983565">
            <a:off x="5299952" y="1440607"/>
            <a:ext cx="822474" cy="418006"/>
            <a:chOff x="1786971" y="4942919"/>
            <a:chExt cx="2041500" cy="1037553"/>
          </a:xfrm>
        </p:grpSpPr>
        <p:sp>
          <p:nvSpPr>
            <p:cNvPr id="189" name="Google Shape;189;g2517d0bcf08_6_118"/>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0" name="Google Shape;190;g2517d0bcf08_6_118"/>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1" name="Google Shape;191;g2517d0bcf08_6_118"/>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92" name="Google Shape;192;g2517d0bcf08_6_118"/>
            <p:cNvGrpSpPr/>
            <p:nvPr/>
          </p:nvGrpSpPr>
          <p:grpSpPr>
            <a:xfrm>
              <a:off x="2260716" y="5043925"/>
              <a:ext cx="1107466" cy="187777"/>
              <a:chOff x="7963057" y="2433000"/>
              <a:chExt cx="2294315" cy="371763"/>
            </a:xfrm>
          </p:grpSpPr>
          <p:grpSp>
            <p:nvGrpSpPr>
              <p:cNvPr id="193" name="Google Shape;193;g2517d0bcf08_6_118"/>
              <p:cNvGrpSpPr/>
              <p:nvPr/>
            </p:nvGrpSpPr>
            <p:grpSpPr>
              <a:xfrm>
                <a:off x="7963057" y="2433000"/>
                <a:ext cx="344422" cy="371763"/>
                <a:chOff x="6383215" y="2833551"/>
                <a:chExt cx="240300" cy="371763"/>
              </a:xfrm>
            </p:grpSpPr>
            <p:sp>
              <p:nvSpPr>
                <p:cNvPr id="194" name="Google Shape;194;g2517d0bcf08_6_11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5" name="Google Shape;195;g2517d0bcf08_6_11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6" name="Google Shape;196;g2517d0bcf08_6_118"/>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97" name="Google Shape;197;g2517d0bcf08_6_118"/>
              <p:cNvGrpSpPr/>
              <p:nvPr/>
            </p:nvGrpSpPr>
            <p:grpSpPr>
              <a:xfrm>
                <a:off x="8933241" y="2433000"/>
                <a:ext cx="344422" cy="371763"/>
                <a:chOff x="6383215" y="2833551"/>
                <a:chExt cx="240300" cy="371763"/>
              </a:xfrm>
            </p:grpSpPr>
            <p:sp>
              <p:nvSpPr>
                <p:cNvPr id="198" name="Google Shape;198;g2517d0bcf08_6_11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9" name="Google Shape;199;g2517d0bcf08_6_11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0" name="Google Shape;200;g2517d0bcf08_6_118"/>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01" name="Google Shape;201;g2517d0bcf08_6_118"/>
              <p:cNvGrpSpPr/>
              <p:nvPr/>
            </p:nvGrpSpPr>
            <p:grpSpPr>
              <a:xfrm>
                <a:off x="9912950" y="2433000"/>
                <a:ext cx="344422" cy="371763"/>
                <a:chOff x="6383215" y="2833551"/>
                <a:chExt cx="240300" cy="371763"/>
              </a:xfrm>
            </p:grpSpPr>
            <p:sp>
              <p:nvSpPr>
                <p:cNvPr id="202" name="Google Shape;202;g2517d0bcf08_6_11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3" name="Google Shape;203;g2517d0bcf08_6_11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4" name="Google Shape;204;g2517d0bcf08_6_118"/>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205" name="Google Shape;205;g2517d0bcf08_6_118"/>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6" name="Google Shape;206;g2517d0bcf08_6_118"/>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7" name="Google Shape;207;g2517d0bcf08_6_118"/>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8" name="Google Shape;208;g2517d0bcf08_6_118"/>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09" name="Google Shape;209;g2517d0bcf08_6_118"/>
            <p:cNvGrpSpPr/>
            <p:nvPr/>
          </p:nvGrpSpPr>
          <p:grpSpPr>
            <a:xfrm>
              <a:off x="1962400" y="5271505"/>
              <a:ext cx="302276" cy="682699"/>
              <a:chOff x="7384246" y="2899703"/>
              <a:chExt cx="626220" cy="1351612"/>
            </a:xfrm>
          </p:grpSpPr>
          <p:sp>
            <p:nvSpPr>
              <p:cNvPr id="210" name="Google Shape;210;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1" name="Google Shape;211;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2" name="Google Shape;212;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3" name="Google Shape;213;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4" name="Google Shape;214;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5" name="Google Shape;215;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6" name="Google Shape;216;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7" name="Google Shape;217;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8" name="Google Shape;218;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9" name="Google Shape;219;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0" name="Google Shape;220;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21" name="Google Shape;221;g2517d0bcf08_6_118"/>
            <p:cNvGrpSpPr/>
            <p:nvPr/>
          </p:nvGrpSpPr>
          <p:grpSpPr>
            <a:xfrm>
              <a:off x="2430437" y="5271505"/>
              <a:ext cx="302276" cy="682699"/>
              <a:chOff x="7384246" y="2899703"/>
              <a:chExt cx="626220" cy="1351612"/>
            </a:xfrm>
          </p:grpSpPr>
          <p:sp>
            <p:nvSpPr>
              <p:cNvPr id="222" name="Google Shape;222;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3" name="Google Shape;223;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4" name="Google Shape;224;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5" name="Google Shape;225;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6" name="Google Shape;226;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7" name="Google Shape;227;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8" name="Google Shape;228;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9" name="Google Shape;229;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0" name="Google Shape;230;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1" name="Google Shape;231;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2" name="Google Shape;232;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33" name="Google Shape;233;g2517d0bcf08_6_118"/>
            <p:cNvGrpSpPr/>
            <p:nvPr/>
          </p:nvGrpSpPr>
          <p:grpSpPr>
            <a:xfrm>
              <a:off x="2898475" y="5271505"/>
              <a:ext cx="302276" cy="682699"/>
              <a:chOff x="7384246" y="2899703"/>
              <a:chExt cx="626220" cy="1351612"/>
            </a:xfrm>
          </p:grpSpPr>
          <p:sp>
            <p:nvSpPr>
              <p:cNvPr id="234" name="Google Shape;234;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5" name="Google Shape;235;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6" name="Google Shape;236;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7" name="Google Shape;237;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8" name="Google Shape;238;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39" name="Google Shape;239;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0" name="Google Shape;240;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1" name="Google Shape;241;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2" name="Google Shape;242;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3" name="Google Shape;243;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4" name="Google Shape;244;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45" name="Google Shape;245;g2517d0bcf08_6_118"/>
            <p:cNvGrpSpPr/>
            <p:nvPr/>
          </p:nvGrpSpPr>
          <p:grpSpPr>
            <a:xfrm>
              <a:off x="3366513" y="5271505"/>
              <a:ext cx="302276" cy="682699"/>
              <a:chOff x="7384246" y="2899703"/>
              <a:chExt cx="626220" cy="1351612"/>
            </a:xfrm>
          </p:grpSpPr>
          <p:sp>
            <p:nvSpPr>
              <p:cNvPr id="246" name="Google Shape;246;g2517d0bcf08_6_11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7" name="Google Shape;247;g2517d0bcf08_6_11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8" name="Google Shape;248;g2517d0bcf08_6_11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49" name="Google Shape;249;g2517d0bcf08_6_11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0" name="Google Shape;250;g2517d0bcf08_6_11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1" name="Google Shape;251;g2517d0bcf08_6_11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2" name="Google Shape;252;g2517d0bcf08_6_11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3" name="Google Shape;253;g2517d0bcf08_6_11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4" name="Google Shape;254;g2517d0bcf08_6_11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5" name="Google Shape;255;g2517d0bcf08_6_11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56" name="Google Shape;256;g2517d0bcf08_6_11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257" name="Google Shape;257;g2517d0bcf08_6_118"/>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258" name="Google Shape;258;g2517d0bcf08_6_118"/>
          <p:cNvGrpSpPr/>
          <p:nvPr/>
        </p:nvGrpSpPr>
        <p:grpSpPr>
          <a:xfrm>
            <a:off x="4658164" y="1417975"/>
            <a:ext cx="450448" cy="450448"/>
            <a:chOff x="4266660" y="45289"/>
            <a:chExt cx="768290" cy="768290"/>
          </a:xfrm>
        </p:grpSpPr>
        <p:sp>
          <p:nvSpPr>
            <p:cNvPr id="259" name="Google Shape;259;g2517d0bcf08_6_118"/>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60" name="Google Shape;260;g2517d0bcf08_6_118"/>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61" name="Google Shape;261;g2517d0bcf08_6_118"/>
          <p:cNvGrpSpPr/>
          <p:nvPr/>
        </p:nvGrpSpPr>
        <p:grpSpPr>
          <a:xfrm>
            <a:off x="-4825" y="4066342"/>
            <a:ext cx="12306191" cy="2792619"/>
            <a:chOff x="5766" y="3861713"/>
            <a:chExt cx="12277951" cy="3027886"/>
          </a:xfrm>
        </p:grpSpPr>
        <p:sp>
          <p:nvSpPr>
            <p:cNvPr id="262" name="Google Shape;262;g2517d0bcf08_6_118"/>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63" name="Google Shape;263;g2517d0bcf08_6_118"/>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64" name="Google Shape;264;g2517d0bcf08_6_118"/>
          <p:cNvPicPr preferRelativeResize="0"/>
          <p:nvPr/>
        </p:nvPicPr>
        <p:blipFill rotWithShape="1">
          <a:blip r:embed="rId4">
            <a:alphaModFix/>
          </a:blip>
          <a:srcRect b="0" l="0" r="0" t="0"/>
          <a:stretch/>
        </p:blipFill>
        <p:spPr>
          <a:xfrm>
            <a:off x="5293482" y="2429164"/>
            <a:ext cx="1613871" cy="840686"/>
          </a:xfrm>
          <a:prstGeom prst="rect">
            <a:avLst/>
          </a:prstGeom>
          <a:noFill/>
          <a:ln>
            <a:noFill/>
          </a:ln>
        </p:spPr>
      </p:pic>
      <p:grpSp>
        <p:nvGrpSpPr>
          <p:cNvPr id="265" name="Google Shape;265;g2517d0bcf08_6_118"/>
          <p:cNvGrpSpPr/>
          <p:nvPr/>
        </p:nvGrpSpPr>
        <p:grpSpPr>
          <a:xfrm>
            <a:off x="-4825" y="4066337"/>
            <a:ext cx="12211532" cy="2748484"/>
            <a:chOff x="-3146" y="3803882"/>
            <a:chExt cx="12192025" cy="3041032"/>
          </a:xfrm>
        </p:grpSpPr>
        <p:sp>
          <p:nvSpPr>
            <p:cNvPr id="266" name="Google Shape;266;g2517d0bcf08_6_118"/>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67" name="Google Shape;267;g2517d0bcf08_6_118"/>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268" name="Google Shape;268;g2517d0bcf08_6_118"/>
            <p:cNvGrpSpPr/>
            <p:nvPr/>
          </p:nvGrpSpPr>
          <p:grpSpPr>
            <a:xfrm>
              <a:off x="-3121" y="3803882"/>
              <a:ext cx="12192000" cy="3041032"/>
              <a:chOff x="-4876" y="1514485"/>
              <a:chExt cx="12192000" cy="3829050"/>
            </a:xfrm>
          </p:grpSpPr>
          <p:sp>
            <p:nvSpPr>
              <p:cNvPr id="269" name="Google Shape;269;g2517d0bcf08_6_118"/>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70" name="Google Shape;270;g2517d0bcf08_6_118"/>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71" name="Google Shape;271;g2517d0bcf08_6_118"/>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72" name="Google Shape;272;g2517d0bcf08_6_118"/>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273" name="Google Shape;273;g2517d0bcf08_6_118"/>
          <p:cNvGrpSpPr/>
          <p:nvPr/>
        </p:nvGrpSpPr>
        <p:grpSpPr>
          <a:xfrm>
            <a:off x="-4825" y="4176236"/>
            <a:ext cx="12208784" cy="2541495"/>
            <a:chOff x="-3146" y="3925479"/>
            <a:chExt cx="12189281" cy="2812010"/>
          </a:xfrm>
        </p:grpSpPr>
        <p:sp>
          <p:nvSpPr>
            <p:cNvPr id="274" name="Google Shape;274;g2517d0bcf08_6_118"/>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75" name="Google Shape;275;g2517d0bcf08_6_118"/>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76" name="Google Shape;276;g2517d0bcf08_6_118"/>
          <p:cNvSpPr/>
          <p:nvPr/>
        </p:nvSpPr>
        <p:spPr>
          <a:xfrm rot="-516335">
            <a:off x="6514507" y="4657291"/>
            <a:ext cx="5782166" cy="470122"/>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77" name="Google Shape;277;g2517d0bcf08_6_118"/>
          <p:cNvSpPr/>
          <p:nvPr/>
        </p:nvSpPr>
        <p:spPr>
          <a:xfrm>
            <a:off x="2200" y="4017450"/>
            <a:ext cx="12211500" cy="2841300"/>
          </a:xfrm>
          <a:prstGeom prst="rect">
            <a:avLst/>
          </a:prstGeom>
          <a:solidFill>
            <a:srgbClr val="FFFFFF">
              <a:alpha val="440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517d0bcf08_6_118"/>
          <p:cNvSpPr txBox="1"/>
          <p:nvPr>
            <p:ph idx="1" type="subTitle"/>
          </p:nvPr>
        </p:nvSpPr>
        <p:spPr>
          <a:xfrm>
            <a:off x="275" y="5086800"/>
            <a:ext cx="12211500" cy="1214100"/>
          </a:xfrm>
          <a:prstGeom prst="rect">
            <a:avLst/>
          </a:prstGeom>
        </p:spPr>
        <p:txBody>
          <a:bodyPr anchorCtr="0" anchor="ctr" bIns="45700" lIns="91425" spcFirstLastPara="1" rIns="91425" wrap="square" tIns="45700">
            <a:noAutofit/>
          </a:bodyPr>
          <a:lstStyle>
            <a:lvl1pPr lvl="0" rtl="0" algn="ctr">
              <a:spcBef>
                <a:spcPts val="1000"/>
              </a:spcBef>
              <a:spcAft>
                <a:spcPts val="0"/>
              </a:spcAft>
              <a:buClr>
                <a:srgbClr val="0A5882"/>
              </a:buClr>
              <a:buSzPts val="2800"/>
              <a:buNone/>
              <a:defRPr b="1">
                <a:solidFill>
                  <a:srgbClr val="0A5882"/>
                </a:solidFill>
              </a:defRPr>
            </a:lvl1pPr>
            <a:lvl2pPr lvl="1" rtl="0" algn="ctr">
              <a:spcBef>
                <a:spcPts val="500"/>
              </a:spcBef>
              <a:spcAft>
                <a:spcPts val="0"/>
              </a:spcAft>
              <a:buClr>
                <a:srgbClr val="0A5882"/>
              </a:buClr>
              <a:buSzPts val="2400"/>
              <a:buNone/>
              <a:defRPr b="1">
                <a:solidFill>
                  <a:srgbClr val="0A5882"/>
                </a:solidFill>
              </a:defRPr>
            </a:lvl2pPr>
            <a:lvl3pPr lvl="2" rtl="0" algn="ctr">
              <a:spcBef>
                <a:spcPts val="500"/>
              </a:spcBef>
              <a:spcAft>
                <a:spcPts val="0"/>
              </a:spcAft>
              <a:buClr>
                <a:srgbClr val="0A5882"/>
              </a:buClr>
              <a:buSzPts val="2000"/>
              <a:buNone/>
              <a:defRPr b="1">
                <a:solidFill>
                  <a:srgbClr val="0A5882"/>
                </a:solidFill>
              </a:defRPr>
            </a:lvl3pPr>
            <a:lvl4pPr lvl="3" rtl="0" algn="ctr">
              <a:spcBef>
                <a:spcPts val="500"/>
              </a:spcBef>
              <a:spcAft>
                <a:spcPts val="0"/>
              </a:spcAft>
              <a:buClr>
                <a:srgbClr val="0A5882"/>
              </a:buClr>
              <a:buSzPts val="1800"/>
              <a:buNone/>
              <a:defRPr b="1">
                <a:solidFill>
                  <a:srgbClr val="0A5882"/>
                </a:solidFill>
              </a:defRPr>
            </a:lvl4pPr>
            <a:lvl5pPr lvl="4" rtl="0" algn="ctr">
              <a:spcBef>
                <a:spcPts val="500"/>
              </a:spcBef>
              <a:spcAft>
                <a:spcPts val="0"/>
              </a:spcAft>
              <a:buClr>
                <a:srgbClr val="0A5882"/>
              </a:buClr>
              <a:buSzPts val="1800"/>
              <a:buNone/>
              <a:defRPr b="1">
                <a:solidFill>
                  <a:srgbClr val="0A5882"/>
                </a:solidFill>
              </a:defRPr>
            </a:lvl5pPr>
            <a:lvl6pPr lvl="5" rtl="0" algn="ctr">
              <a:spcBef>
                <a:spcPts val="500"/>
              </a:spcBef>
              <a:spcAft>
                <a:spcPts val="0"/>
              </a:spcAft>
              <a:buClr>
                <a:srgbClr val="0A5882"/>
              </a:buClr>
              <a:buSzPts val="1800"/>
              <a:buNone/>
              <a:defRPr b="1">
                <a:solidFill>
                  <a:srgbClr val="0A5882"/>
                </a:solidFill>
              </a:defRPr>
            </a:lvl6pPr>
            <a:lvl7pPr lvl="6" rtl="0" algn="ctr">
              <a:spcBef>
                <a:spcPts val="500"/>
              </a:spcBef>
              <a:spcAft>
                <a:spcPts val="0"/>
              </a:spcAft>
              <a:buClr>
                <a:srgbClr val="0A5882"/>
              </a:buClr>
              <a:buSzPts val="1800"/>
              <a:buNone/>
              <a:defRPr b="1">
                <a:solidFill>
                  <a:srgbClr val="0A5882"/>
                </a:solidFill>
              </a:defRPr>
            </a:lvl7pPr>
            <a:lvl8pPr lvl="7" rtl="0" algn="ctr">
              <a:spcBef>
                <a:spcPts val="500"/>
              </a:spcBef>
              <a:spcAft>
                <a:spcPts val="0"/>
              </a:spcAft>
              <a:buClr>
                <a:srgbClr val="0A5882"/>
              </a:buClr>
              <a:buSzPts val="1800"/>
              <a:buNone/>
              <a:defRPr b="1">
                <a:solidFill>
                  <a:srgbClr val="0A5882"/>
                </a:solidFill>
              </a:defRPr>
            </a:lvl8pPr>
            <a:lvl9pPr lvl="8" rtl="0" algn="ctr">
              <a:spcBef>
                <a:spcPts val="500"/>
              </a:spcBef>
              <a:spcAft>
                <a:spcPts val="0"/>
              </a:spcAft>
              <a:buClr>
                <a:srgbClr val="0A5882"/>
              </a:buClr>
              <a:buSzPts val="1800"/>
              <a:buNone/>
              <a:defRPr b="1">
                <a:solidFill>
                  <a:srgbClr val="0A5882"/>
                </a:solidFill>
              </a:defRPr>
            </a:lvl9pPr>
          </a:lstStyle>
          <a:p/>
        </p:txBody>
      </p:sp>
      <p:sp>
        <p:nvSpPr>
          <p:cNvPr id="279" name="Google Shape;279;g2517d0bcf08_6_118"/>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80" name="Google Shape;280;g2517d0bcf08_6_118"/>
          <p:cNvSpPr txBox="1"/>
          <p:nvPr>
            <p:ph idx="2" type="subTitle"/>
          </p:nvPr>
        </p:nvSpPr>
        <p:spPr>
          <a:xfrm>
            <a:off x="-50" y="5725897"/>
            <a:ext cx="12211500" cy="1214100"/>
          </a:xfrm>
          <a:prstGeom prst="rect">
            <a:avLst/>
          </a:prstGeom>
        </p:spPr>
        <p:txBody>
          <a:bodyPr anchorCtr="0" anchor="ctr" bIns="45700" lIns="91425" spcFirstLastPara="1" rIns="91425" wrap="square" tIns="45700">
            <a:noAutofit/>
          </a:bodyPr>
          <a:lstStyle>
            <a:lvl1pPr lvl="0" rtl="0" algn="ctr">
              <a:spcBef>
                <a:spcPts val="1000"/>
              </a:spcBef>
              <a:spcAft>
                <a:spcPts val="0"/>
              </a:spcAft>
              <a:buClr>
                <a:srgbClr val="0A5882"/>
              </a:buClr>
              <a:buSzPts val="4000"/>
              <a:buNone/>
              <a:defRPr b="1" sz="4000">
                <a:solidFill>
                  <a:srgbClr val="0A5882"/>
                </a:solidFill>
              </a:defRPr>
            </a:lvl1pPr>
            <a:lvl2pPr lvl="1" rtl="0" algn="ctr">
              <a:spcBef>
                <a:spcPts val="500"/>
              </a:spcBef>
              <a:spcAft>
                <a:spcPts val="0"/>
              </a:spcAft>
              <a:buClr>
                <a:srgbClr val="0A5882"/>
              </a:buClr>
              <a:buSzPts val="4000"/>
              <a:buNone/>
              <a:defRPr b="1" sz="4000">
                <a:solidFill>
                  <a:srgbClr val="0A5882"/>
                </a:solidFill>
              </a:defRPr>
            </a:lvl2pPr>
            <a:lvl3pPr lvl="2" rtl="0" algn="ctr">
              <a:spcBef>
                <a:spcPts val="500"/>
              </a:spcBef>
              <a:spcAft>
                <a:spcPts val="0"/>
              </a:spcAft>
              <a:buClr>
                <a:srgbClr val="0A5882"/>
              </a:buClr>
              <a:buSzPts val="4000"/>
              <a:buNone/>
              <a:defRPr b="1" sz="4000">
                <a:solidFill>
                  <a:srgbClr val="0A5882"/>
                </a:solidFill>
              </a:defRPr>
            </a:lvl3pPr>
            <a:lvl4pPr lvl="3" rtl="0" algn="ctr">
              <a:spcBef>
                <a:spcPts val="500"/>
              </a:spcBef>
              <a:spcAft>
                <a:spcPts val="0"/>
              </a:spcAft>
              <a:buClr>
                <a:srgbClr val="0A5882"/>
              </a:buClr>
              <a:buSzPts val="4000"/>
              <a:buNone/>
              <a:defRPr b="1" sz="4000">
                <a:solidFill>
                  <a:srgbClr val="0A5882"/>
                </a:solidFill>
              </a:defRPr>
            </a:lvl4pPr>
            <a:lvl5pPr lvl="4" rtl="0" algn="ctr">
              <a:spcBef>
                <a:spcPts val="500"/>
              </a:spcBef>
              <a:spcAft>
                <a:spcPts val="0"/>
              </a:spcAft>
              <a:buClr>
                <a:srgbClr val="0A5882"/>
              </a:buClr>
              <a:buSzPts val="4000"/>
              <a:buNone/>
              <a:defRPr b="1" sz="4000">
                <a:solidFill>
                  <a:srgbClr val="0A5882"/>
                </a:solidFill>
              </a:defRPr>
            </a:lvl5pPr>
            <a:lvl6pPr lvl="5" rtl="0" algn="ctr">
              <a:spcBef>
                <a:spcPts val="500"/>
              </a:spcBef>
              <a:spcAft>
                <a:spcPts val="0"/>
              </a:spcAft>
              <a:buClr>
                <a:srgbClr val="0A5882"/>
              </a:buClr>
              <a:buSzPts val="4000"/>
              <a:buNone/>
              <a:defRPr b="1" sz="4000">
                <a:solidFill>
                  <a:srgbClr val="0A5882"/>
                </a:solidFill>
              </a:defRPr>
            </a:lvl6pPr>
            <a:lvl7pPr lvl="6" rtl="0" algn="ctr">
              <a:spcBef>
                <a:spcPts val="500"/>
              </a:spcBef>
              <a:spcAft>
                <a:spcPts val="0"/>
              </a:spcAft>
              <a:buClr>
                <a:srgbClr val="0A5882"/>
              </a:buClr>
              <a:buSzPts val="4000"/>
              <a:buNone/>
              <a:defRPr b="1" sz="4000">
                <a:solidFill>
                  <a:srgbClr val="0A5882"/>
                </a:solidFill>
              </a:defRPr>
            </a:lvl7pPr>
            <a:lvl8pPr lvl="7" rtl="0" algn="ctr">
              <a:spcBef>
                <a:spcPts val="500"/>
              </a:spcBef>
              <a:spcAft>
                <a:spcPts val="0"/>
              </a:spcAft>
              <a:buClr>
                <a:srgbClr val="0A5882"/>
              </a:buClr>
              <a:buSzPts val="4000"/>
              <a:buNone/>
              <a:defRPr b="1" sz="4000">
                <a:solidFill>
                  <a:srgbClr val="0A5882"/>
                </a:solidFill>
              </a:defRPr>
            </a:lvl8pPr>
            <a:lvl9pPr lvl="8" rtl="0" algn="ctr">
              <a:spcBef>
                <a:spcPts val="500"/>
              </a:spcBef>
              <a:spcAft>
                <a:spcPts val="0"/>
              </a:spcAft>
              <a:buClr>
                <a:srgbClr val="0A5882"/>
              </a:buClr>
              <a:buSzPts val="4000"/>
              <a:buNone/>
              <a:defRPr b="1" sz="4000">
                <a:solidFill>
                  <a:srgbClr val="0A588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orange)">
  <p:cSld name="CUSTOM_2_1">
    <p:spTree>
      <p:nvGrpSpPr>
        <p:cNvPr id="281" name="Shape 281"/>
        <p:cNvGrpSpPr/>
        <p:nvPr/>
      </p:nvGrpSpPr>
      <p:grpSpPr>
        <a:xfrm>
          <a:off x="0" y="0"/>
          <a:ext cx="0" cy="0"/>
          <a:chOff x="0" y="0"/>
          <a:chExt cx="0" cy="0"/>
        </a:xfrm>
      </p:grpSpPr>
      <p:pic>
        <p:nvPicPr>
          <p:cNvPr id="282" name="Google Shape;282;g25be7e37c75_0_123"/>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283" name="Google Shape;283;g25be7e37c75_0_123"/>
          <p:cNvGrpSpPr/>
          <p:nvPr/>
        </p:nvGrpSpPr>
        <p:grpSpPr>
          <a:xfrm>
            <a:off x="4959906" y="1723773"/>
            <a:ext cx="2219185" cy="2219185"/>
            <a:chOff x="4547049" y="1897856"/>
            <a:chExt cx="3072813" cy="3072813"/>
          </a:xfrm>
        </p:grpSpPr>
        <p:sp>
          <p:nvSpPr>
            <p:cNvPr id="284" name="Google Shape;284;g25be7e37c75_0_123"/>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85" name="Google Shape;285;g25be7e37c75_0_123"/>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86" name="Google Shape;286;g25be7e37c75_0_123"/>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87" name="Google Shape;287;g25be7e37c75_0_123"/>
          <p:cNvGrpSpPr/>
          <p:nvPr/>
        </p:nvGrpSpPr>
        <p:grpSpPr>
          <a:xfrm rot="1052113">
            <a:off x="7017464" y="2078607"/>
            <a:ext cx="1338449" cy="1227359"/>
            <a:chOff x="5655092" y="376887"/>
            <a:chExt cx="4490688" cy="4117967"/>
          </a:xfrm>
        </p:grpSpPr>
        <p:sp>
          <p:nvSpPr>
            <p:cNvPr id="288" name="Google Shape;288;g25be7e37c75_0_123"/>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89" name="Google Shape;289;g25be7e37c75_0_123"/>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0" name="Google Shape;290;g25be7e37c75_0_123"/>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91" name="Google Shape;291;g25be7e37c75_0_123"/>
          <p:cNvGrpSpPr/>
          <p:nvPr/>
        </p:nvGrpSpPr>
        <p:grpSpPr>
          <a:xfrm rot="1151416">
            <a:off x="6155189" y="1329190"/>
            <a:ext cx="811247" cy="566598"/>
            <a:chOff x="5679779" y="1344421"/>
            <a:chExt cx="994636" cy="694682"/>
          </a:xfrm>
        </p:grpSpPr>
        <p:sp>
          <p:nvSpPr>
            <p:cNvPr id="292" name="Google Shape;292;g25be7e37c75_0_123"/>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3" name="Google Shape;293;g25be7e37c75_0_123"/>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4" name="Google Shape;294;g25be7e37c75_0_123"/>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5" name="Google Shape;295;g25be7e37c75_0_123"/>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96" name="Google Shape;296;g25be7e37c75_0_123"/>
          <p:cNvGrpSpPr/>
          <p:nvPr/>
        </p:nvGrpSpPr>
        <p:grpSpPr>
          <a:xfrm rot="2779331">
            <a:off x="6882943" y="1481640"/>
            <a:ext cx="612529" cy="807468"/>
            <a:chOff x="5733156" y="4148510"/>
            <a:chExt cx="1306406" cy="1722173"/>
          </a:xfrm>
        </p:grpSpPr>
        <p:grpSp>
          <p:nvGrpSpPr>
            <p:cNvPr id="297" name="Google Shape;297;g25be7e37c75_0_123"/>
            <p:cNvGrpSpPr/>
            <p:nvPr/>
          </p:nvGrpSpPr>
          <p:grpSpPr>
            <a:xfrm>
              <a:off x="5733156" y="4148510"/>
              <a:ext cx="1306406" cy="1722173"/>
              <a:chOff x="2445111" y="599435"/>
              <a:chExt cx="5312752" cy="7003551"/>
            </a:xfrm>
          </p:grpSpPr>
          <p:sp>
            <p:nvSpPr>
              <p:cNvPr id="298" name="Google Shape;298;g25be7e37c75_0_123"/>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9" name="Google Shape;299;g25be7e37c75_0_123"/>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0" name="Google Shape;300;g25be7e37c75_0_123"/>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01" name="Google Shape;301;g25be7e37c75_0_123"/>
            <p:cNvGrpSpPr/>
            <p:nvPr/>
          </p:nvGrpSpPr>
          <p:grpSpPr>
            <a:xfrm>
              <a:off x="5960873" y="4970715"/>
              <a:ext cx="821180" cy="845659"/>
              <a:chOff x="954383" y="599435"/>
              <a:chExt cx="6803480" cy="7006287"/>
            </a:xfrm>
          </p:grpSpPr>
          <p:sp>
            <p:nvSpPr>
              <p:cNvPr id="302" name="Google Shape;302;g25be7e37c75_0_123"/>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3" name="Google Shape;303;g25be7e37c75_0_123"/>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4" name="Google Shape;304;g25be7e37c75_0_123"/>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305" name="Google Shape;305;g25be7e37c75_0_123"/>
          <p:cNvGrpSpPr/>
          <p:nvPr/>
        </p:nvGrpSpPr>
        <p:grpSpPr>
          <a:xfrm rot="-3294482">
            <a:off x="4593993" y="2077210"/>
            <a:ext cx="888937" cy="318131"/>
            <a:chOff x="2751274" y="4274125"/>
            <a:chExt cx="1502180" cy="537597"/>
          </a:xfrm>
        </p:grpSpPr>
        <p:sp>
          <p:nvSpPr>
            <p:cNvPr id="306" name="Google Shape;306;g25be7e37c75_0_123"/>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7" name="Google Shape;307;g25be7e37c75_0_123"/>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8" name="Google Shape;308;g25be7e37c75_0_123"/>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9" name="Google Shape;309;g25be7e37c75_0_123"/>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10" name="Google Shape;310;g25be7e37c75_0_123"/>
          <p:cNvGrpSpPr/>
          <p:nvPr/>
        </p:nvGrpSpPr>
        <p:grpSpPr>
          <a:xfrm rot="-983565">
            <a:off x="5299952" y="1440607"/>
            <a:ext cx="822474" cy="418006"/>
            <a:chOff x="1786971" y="4942919"/>
            <a:chExt cx="2041500" cy="1037553"/>
          </a:xfrm>
        </p:grpSpPr>
        <p:sp>
          <p:nvSpPr>
            <p:cNvPr id="311" name="Google Shape;311;g25be7e37c75_0_123"/>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12" name="Google Shape;312;g25be7e37c75_0_123"/>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13" name="Google Shape;313;g25be7e37c75_0_123"/>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14" name="Google Shape;314;g25be7e37c75_0_123"/>
            <p:cNvGrpSpPr/>
            <p:nvPr/>
          </p:nvGrpSpPr>
          <p:grpSpPr>
            <a:xfrm>
              <a:off x="2260716" y="5043925"/>
              <a:ext cx="1107466" cy="187777"/>
              <a:chOff x="7963057" y="2433000"/>
              <a:chExt cx="2294315" cy="371763"/>
            </a:xfrm>
          </p:grpSpPr>
          <p:grpSp>
            <p:nvGrpSpPr>
              <p:cNvPr id="315" name="Google Shape;315;g25be7e37c75_0_123"/>
              <p:cNvGrpSpPr/>
              <p:nvPr/>
            </p:nvGrpSpPr>
            <p:grpSpPr>
              <a:xfrm>
                <a:off x="7963057" y="2433000"/>
                <a:ext cx="344422" cy="371763"/>
                <a:chOff x="6383215" y="2833551"/>
                <a:chExt cx="240300" cy="371763"/>
              </a:xfrm>
            </p:grpSpPr>
            <p:sp>
              <p:nvSpPr>
                <p:cNvPr id="316" name="Google Shape;316;g25be7e37c75_0_123"/>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17" name="Google Shape;317;g25be7e37c75_0_123"/>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18" name="Google Shape;318;g25be7e37c75_0_123"/>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19" name="Google Shape;319;g25be7e37c75_0_123"/>
              <p:cNvGrpSpPr/>
              <p:nvPr/>
            </p:nvGrpSpPr>
            <p:grpSpPr>
              <a:xfrm>
                <a:off x="8933241" y="2433000"/>
                <a:ext cx="344422" cy="371763"/>
                <a:chOff x="6383215" y="2833551"/>
                <a:chExt cx="240300" cy="371763"/>
              </a:xfrm>
            </p:grpSpPr>
            <p:sp>
              <p:nvSpPr>
                <p:cNvPr id="320" name="Google Shape;320;g25be7e37c75_0_123"/>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21" name="Google Shape;321;g25be7e37c75_0_123"/>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22" name="Google Shape;322;g25be7e37c75_0_123"/>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23" name="Google Shape;323;g25be7e37c75_0_123"/>
              <p:cNvGrpSpPr/>
              <p:nvPr/>
            </p:nvGrpSpPr>
            <p:grpSpPr>
              <a:xfrm>
                <a:off x="9912950" y="2433000"/>
                <a:ext cx="344422" cy="371763"/>
                <a:chOff x="6383215" y="2833551"/>
                <a:chExt cx="240300" cy="371763"/>
              </a:xfrm>
            </p:grpSpPr>
            <p:sp>
              <p:nvSpPr>
                <p:cNvPr id="324" name="Google Shape;324;g25be7e37c75_0_123"/>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25" name="Google Shape;325;g25be7e37c75_0_123"/>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26" name="Google Shape;326;g25be7e37c75_0_123"/>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327" name="Google Shape;327;g25be7e37c75_0_123"/>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28" name="Google Shape;328;g25be7e37c75_0_123"/>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29" name="Google Shape;329;g25be7e37c75_0_123"/>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0" name="Google Shape;330;g25be7e37c75_0_123"/>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331" name="Google Shape;331;g25be7e37c75_0_123"/>
            <p:cNvGrpSpPr/>
            <p:nvPr/>
          </p:nvGrpSpPr>
          <p:grpSpPr>
            <a:xfrm>
              <a:off x="1962400" y="5271505"/>
              <a:ext cx="302276" cy="682699"/>
              <a:chOff x="7384246" y="2899703"/>
              <a:chExt cx="626220" cy="1351612"/>
            </a:xfrm>
          </p:grpSpPr>
          <p:sp>
            <p:nvSpPr>
              <p:cNvPr id="332" name="Google Shape;332;g25be7e37c75_0_123"/>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3" name="Google Shape;333;g25be7e37c75_0_123"/>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4" name="Google Shape;334;g25be7e37c75_0_123"/>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5" name="Google Shape;335;g25be7e37c75_0_123"/>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6" name="Google Shape;336;g25be7e37c75_0_123"/>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7" name="Google Shape;337;g25be7e37c75_0_123"/>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8" name="Google Shape;338;g25be7e37c75_0_123"/>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39" name="Google Shape;339;g25be7e37c75_0_123"/>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0" name="Google Shape;340;g25be7e37c75_0_123"/>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1" name="Google Shape;341;g25be7e37c75_0_123"/>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2" name="Google Shape;342;g25be7e37c75_0_123"/>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43" name="Google Shape;343;g25be7e37c75_0_123"/>
            <p:cNvGrpSpPr/>
            <p:nvPr/>
          </p:nvGrpSpPr>
          <p:grpSpPr>
            <a:xfrm>
              <a:off x="2430437" y="5271505"/>
              <a:ext cx="302276" cy="682699"/>
              <a:chOff x="7384246" y="2899703"/>
              <a:chExt cx="626220" cy="1351612"/>
            </a:xfrm>
          </p:grpSpPr>
          <p:sp>
            <p:nvSpPr>
              <p:cNvPr id="344" name="Google Shape;344;g25be7e37c75_0_123"/>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5" name="Google Shape;345;g25be7e37c75_0_123"/>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6" name="Google Shape;346;g25be7e37c75_0_123"/>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7" name="Google Shape;347;g25be7e37c75_0_123"/>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8" name="Google Shape;348;g25be7e37c75_0_123"/>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49" name="Google Shape;349;g25be7e37c75_0_123"/>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0" name="Google Shape;350;g25be7e37c75_0_123"/>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1" name="Google Shape;351;g25be7e37c75_0_123"/>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2" name="Google Shape;352;g25be7e37c75_0_123"/>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3" name="Google Shape;353;g25be7e37c75_0_123"/>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4" name="Google Shape;354;g25be7e37c75_0_123"/>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55" name="Google Shape;355;g25be7e37c75_0_123"/>
            <p:cNvGrpSpPr/>
            <p:nvPr/>
          </p:nvGrpSpPr>
          <p:grpSpPr>
            <a:xfrm>
              <a:off x="2898475" y="5271505"/>
              <a:ext cx="302276" cy="682699"/>
              <a:chOff x="7384246" y="2899703"/>
              <a:chExt cx="626220" cy="1351612"/>
            </a:xfrm>
          </p:grpSpPr>
          <p:sp>
            <p:nvSpPr>
              <p:cNvPr id="356" name="Google Shape;356;g25be7e37c75_0_123"/>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7" name="Google Shape;357;g25be7e37c75_0_123"/>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8" name="Google Shape;358;g25be7e37c75_0_123"/>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59" name="Google Shape;359;g25be7e37c75_0_123"/>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0" name="Google Shape;360;g25be7e37c75_0_123"/>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1" name="Google Shape;361;g25be7e37c75_0_123"/>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2" name="Google Shape;362;g25be7e37c75_0_123"/>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3" name="Google Shape;363;g25be7e37c75_0_123"/>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4" name="Google Shape;364;g25be7e37c75_0_123"/>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5" name="Google Shape;365;g25be7e37c75_0_123"/>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6" name="Google Shape;366;g25be7e37c75_0_123"/>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367" name="Google Shape;367;g25be7e37c75_0_123"/>
            <p:cNvGrpSpPr/>
            <p:nvPr/>
          </p:nvGrpSpPr>
          <p:grpSpPr>
            <a:xfrm>
              <a:off x="3366513" y="5271505"/>
              <a:ext cx="302276" cy="682699"/>
              <a:chOff x="7384246" y="2899703"/>
              <a:chExt cx="626220" cy="1351612"/>
            </a:xfrm>
          </p:grpSpPr>
          <p:sp>
            <p:nvSpPr>
              <p:cNvPr id="368" name="Google Shape;368;g25be7e37c75_0_123"/>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69" name="Google Shape;369;g25be7e37c75_0_123"/>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0" name="Google Shape;370;g25be7e37c75_0_123"/>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1" name="Google Shape;371;g25be7e37c75_0_123"/>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2" name="Google Shape;372;g25be7e37c75_0_123"/>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3" name="Google Shape;373;g25be7e37c75_0_123"/>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4" name="Google Shape;374;g25be7e37c75_0_123"/>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5" name="Google Shape;375;g25be7e37c75_0_123"/>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6" name="Google Shape;376;g25be7e37c75_0_123"/>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7" name="Google Shape;377;g25be7e37c75_0_123"/>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378" name="Google Shape;378;g25be7e37c75_0_123"/>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379" name="Google Shape;379;g25be7e37c75_0_123"/>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380" name="Google Shape;380;g25be7e37c75_0_123"/>
          <p:cNvGrpSpPr/>
          <p:nvPr/>
        </p:nvGrpSpPr>
        <p:grpSpPr>
          <a:xfrm>
            <a:off x="4658164" y="1417975"/>
            <a:ext cx="450448" cy="450448"/>
            <a:chOff x="4266660" y="45289"/>
            <a:chExt cx="768290" cy="768290"/>
          </a:xfrm>
        </p:grpSpPr>
        <p:sp>
          <p:nvSpPr>
            <p:cNvPr id="381" name="Google Shape;381;g25be7e37c75_0_123"/>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82" name="Google Shape;382;g25be7e37c75_0_123"/>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83" name="Google Shape;383;g25be7e37c75_0_123"/>
          <p:cNvGrpSpPr/>
          <p:nvPr/>
        </p:nvGrpSpPr>
        <p:grpSpPr>
          <a:xfrm>
            <a:off x="-4825" y="4142550"/>
            <a:ext cx="12306190" cy="2747667"/>
            <a:chOff x="5766" y="3861721"/>
            <a:chExt cx="12277951" cy="2979147"/>
          </a:xfrm>
        </p:grpSpPr>
        <p:sp>
          <p:nvSpPr>
            <p:cNvPr id="384" name="Google Shape;384;g25be7e37c75_0_123"/>
            <p:cNvSpPr/>
            <p:nvPr/>
          </p:nvSpPr>
          <p:spPr>
            <a:xfrm>
              <a:off x="5766" y="3861721"/>
              <a:ext cx="12179578" cy="2979147"/>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FCD79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5" name="Google Shape;385;g25be7e37c75_0_123"/>
            <p:cNvSpPr/>
            <p:nvPr/>
          </p:nvSpPr>
          <p:spPr>
            <a:xfrm rot="-557780">
              <a:off x="6504775" y="450554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E5C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386" name="Google Shape;386;g25be7e37c75_0_123"/>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387" name="Google Shape;387;g25be7e37c75_0_123"/>
          <p:cNvGrpSpPr/>
          <p:nvPr/>
        </p:nvGrpSpPr>
        <p:grpSpPr>
          <a:xfrm>
            <a:off x="-4825" y="4066337"/>
            <a:ext cx="12211532" cy="2748484"/>
            <a:chOff x="-3146" y="3803882"/>
            <a:chExt cx="12192025" cy="3041032"/>
          </a:xfrm>
        </p:grpSpPr>
        <p:sp>
          <p:nvSpPr>
            <p:cNvPr id="388" name="Google Shape;388;g25be7e37c75_0_123"/>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AA1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89" name="Google Shape;389;g25be7e37c75_0_123"/>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CD79D">
                <a:alpha val="591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390" name="Google Shape;390;g25be7e37c75_0_123"/>
            <p:cNvGrpSpPr/>
            <p:nvPr/>
          </p:nvGrpSpPr>
          <p:grpSpPr>
            <a:xfrm>
              <a:off x="-3121" y="3803882"/>
              <a:ext cx="12192000" cy="3041032"/>
              <a:chOff x="-4876" y="1514485"/>
              <a:chExt cx="12192000" cy="3829050"/>
            </a:xfrm>
          </p:grpSpPr>
          <p:sp>
            <p:nvSpPr>
              <p:cNvPr id="391" name="Google Shape;391;g25be7e37c75_0_123"/>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F6AB38">
                  <a:alpha val="5094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92" name="Google Shape;392;g25be7e37c75_0_123"/>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FCD79D">
                  <a:alpha val="5912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93" name="Google Shape;393;g25be7e37c75_0_123"/>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F4A34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94" name="Google Shape;394;g25be7e37c75_0_123"/>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FAC46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395" name="Google Shape;395;g25be7e37c75_0_123"/>
          <p:cNvGrpSpPr/>
          <p:nvPr/>
        </p:nvGrpSpPr>
        <p:grpSpPr>
          <a:xfrm>
            <a:off x="-4825" y="4176236"/>
            <a:ext cx="12208784" cy="2617695"/>
            <a:chOff x="-3146" y="3841168"/>
            <a:chExt cx="12189281" cy="2896321"/>
          </a:xfrm>
        </p:grpSpPr>
        <p:sp>
          <p:nvSpPr>
            <p:cNvPr id="396" name="Google Shape;396;g25be7e37c75_0_123"/>
            <p:cNvSpPr/>
            <p:nvPr/>
          </p:nvSpPr>
          <p:spPr>
            <a:xfrm>
              <a:off x="-3146" y="3841168"/>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97" name="Google Shape;397;g25be7e37c75_0_123"/>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6AB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398" name="Google Shape;398;g25be7e37c75_0_123"/>
          <p:cNvSpPr/>
          <p:nvPr/>
        </p:nvSpPr>
        <p:spPr>
          <a:xfrm rot="-516335">
            <a:off x="6514507" y="4682928"/>
            <a:ext cx="5782166" cy="470122"/>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FF9E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399" name="Google Shape;399;g25be7e37c75_0_123"/>
          <p:cNvSpPr/>
          <p:nvPr/>
        </p:nvSpPr>
        <p:spPr>
          <a:xfrm>
            <a:off x="-9750" y="3943725"/>
            <a:ext cx="12211500" cy="2946600"/>
          </a:xfrm>
          <a:prstGeom prst="rect">
            <a:avLst/>
          </a:prstGeom>
          <a:solidFill>
            <a:srgbClr val="FFFFFF">
              <a:alpha val="440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5be7e37c75_0_123"/>
          <p:cNvSpPr txBox="1"/>
          <p:nvPr>
            <p:ph idx="1" type="subTitle"/>
          </p:nvPr>
        </p:nvSpPr>
        <p:spPr>
          <a:xfrm>
            <a:off x="275" y="5086800"/>
            <a:ext cx="12211500" cy="1214100"/>
          </a:xfrm>
          <a:prstGeom prst="rect">
            <a:avLst/>
          </a:prstGeom>
        </p:spPr>
        <p:txBody>
          <a:bodyPr anchorCtr="0" anchor="ctr" bIns="45700" lIns="91425" spcFirstLastPara="1" rIns="91425" wrap="square" tIns="45700">
            <a:noAutofit/>
          </a:bodyPr>
          <a:lstStyle>
            <a:lvl1pPr lvl="0" rtl="0" algn="ctr">
              <a:spcBef>
                <a:spcPts val="1000"/>
              </a:spcBef>
              <a:spcAft>
                <a:spcPts val="0"/>
              </a:spcAft>
              <a:buClr>
                <a:srgbClr val="0A5882"/>
              </a:buClr>
              <a:buSzPts val="2800"/>
              <a:buNone/>
              <a:defRPr b="1">
                <a:solidFill>
                  <a:srgbClr val="0A5882"/>
                </a:solidFill>
              </a:defRPr>
            </a:lvl1pPr>
            <a:lvl2pPr lvl="1" rtl="0" algn="ctr">
              <a:spcBef>
                <a:spcPts val="500"/>
              </a:spcBef>
              <a:spcAft>
                <a:spcPts val="0"/>
              </a:spcAft>
              <a:buClr>
                <a:srgbClr val="0A5882"/>
              </a:buClr>
              <a:buSzPts val="2400"/>
              <a:buNone/>
              <a:defRPr b="1">
                <a:solidFill>
                  <a:srgbClr val="0A5882"/>
                </a:solidFill>
              </a:defRPr>
            </a:lvl2pPr>
            <a:lvl3pPr lvl="2" rtl="0" algn="ctr">
              <a:spcBef>
                <a:spcPts val="500"/>
              </a:spcBef>
              <a:spcAft>
                <a:spcPts val="0"/>
              </a:spcAft>
              <a:buClr>
                <a:srgbClr val="0A5882"/>
              </a:buClr>
              <a:buSzPts val="2000"/>
              <a:buNone/>
              <a:defRPr b="1">
                <a:solidFill>
                  <a:srgbClr val="0A5882"/>
                </a:solidFill>
              </a:defRPr>
            </a:lvl3pPr>
            <a:lvl4pPr lvl="3" rtl="0" algn="ctr">
              <a:spcBef>
                <a:spcPts val="500"/>
              </a:spcBef>
              <a:spcAft>
                <a:spcPts val="0"/>
              </a:spcAft>
              <a:buClr>
                <a:srgbClr val="0A5882"/>
              </a:buClr>
              <a:buSzPts val="1800"/>
              <a:buNone/>
              <a:defRPr b="1">
                <a:solidFill>
                  <a:srgbClr val="0A5882"/>
                </a:solidFill>
              </a:defRPr>
            </a:lvl4pPr>
            <a:lvl5pPr lvl="4" rtl="0" algn="ctr">
              <a:spcBef>
                <a:spcPts val="500"/>
              </a:spcBef>
              <a:spcAft>
                <a:spcPts val="0"/>
              </a:spcAft>
              <a:buClr>
                <a:srgbClr val="0A5882"/>
              </a:buClr>
              <a:buSzPts val="1800"/>
              <a:buNone/>
              <a:defRPr b="1">
                <a:solidFill>
                  <a:srgbClr val="0A5882"/>
                </a:solidFill>
              </a:defRPr>
            </a:lvl5pPr>
            <a:lvl6pPr lvl="5" rtl="0" algn="ctr">
              <a:spcBef>
                <a:spcPts val="500"/>
              </a:spcBef>
              <a:spcAft>
                <a:spcPts val="0"/>
              </a:spcAft>
              <a:buClr>
                <a:srgbClr val="0A5882"/>
              </a:buClr>
              <a:buSzPts val="1800"/>
              <a:buNone/>
              <a:defRPr b="1">
                <a:solidFill>
                  <a:srgbClr val="0A5882"/>
                </a:solidFill>
              </a:defRPr>
            </a:lvl6pPr>
            <a:lvl7pPr lvl="6" rtl="0" algn="ctr">
              <a:spcBef>
                <a:spcPts val="500"/>
              </a:spcBef>
              <a:spcAft>
                <a:spcPts val="0"/>
              </a:spcAft>
              <a:buClr>
                <a:srgbClr val="0A5882"/>
              </a:buClr>
              <a:buSzPts val="1800"/>
              <a:buNone/>
              <a:defRPr b="1">
                <a:solidFill>
                  <a:srgbClr val="0A5882"/>
                </a:solidFill>
              </a:defRPr>
            </a:lvl7pPr>
            <a:lvl8pPr lvl="7" rtl="0" algn="ctr">
              <a:spcBef>
                <a:spcPts val="500"/>
              </a:spcBef>
              <a:spcAft>
                <a:spcPts val="0"/>
              </a:spcAft>
              <a:buClr>
                <a:srgbClr val="0A5882"/>
              </a:buClr>
              <a:buSzPts val="1800"/>
              <a:buNone/>
              <a:defRPr b="1">
                <a:solidFill>
                  <a:srgbClr val="0A5882"/>
                </a:solidFill>
              </a:defRPr>
            </a:lvl8pPr>
            <a:lvl9pPr lvl="8" rtl="0" algn="ctr">
              <a:spcBef>
                <a:spcPts val="500"/>
              </a:spcBef>
              <a:spcAft>
                <a:spcPts val="0"/>
              </a:spcAft>
              <a:buClr>
                <a:srgbClr val="0A5882"/>
              </a:buClr>
              <a:buSzPts val="1800"/>
              <a:buNone/>
              <a:defRPr b="1">
                <a:solidFill>
                  <a:srgbClr val="0A5882"/>
                </a:solidFill>
              </a:defRPr>
            </a:lvl9pPr>
          </a:lstStyle>
          <a:p/>
        </p:txBody>
      </p:sp>
      <p:sp>
        <p:nvSpPr>
          <p:cNvPr id="401" name="Google Shape;401;g25be7e37c75_0_123"/>
          <p:cNvSpPr txBox="1"/>
          <p:nvPr>
            <p:ph idx="2" type="subTitle"/>
          </p:nvPr>
        </p:nvSpPr>
        <p:spPr>
          <a:xfrm>
            <a:off x="-50" y="5725897"/>
            <a:ext cx="12211500" cy="1214100"/>
          </a:xfrm>
          <a:prstGeom prst="rect">
            <a:avLst/>
          </a:prstGeom>
        </p:spPr>
        <p:txBody>
          <a:bodyPr anchorCtr="0" anchor="ctr" bIns="45700" lIns="91425" spcFirstLastPara="1" rIns="91425" wrap="square" tIns="45700">
            <a:noAutofit/>
          </a:bodyPr>
          <a:lstStyle>
            <a:lvl1pPr lvl="0" rtl="0" algn="ctr">
              <a:spcBef>
                <a:spcPts val="1000"/>
              </a:spcBef>
              <a:spcAft>
                <a:spcPts val="0"/>
              </a:spcAft>
              <a:buClr>
                <a:srgbClr val="0A5882"/>
              </a:buClr>
              <a:buSzPts val="4000"/>
              <a:buNone/>
              <a:defRPr b="1" sz="4000">
                <a:solidFill>
                  <a:srgbClr val="0A5882"/>
                </a:solidFill>
              </a:defRPr>
            </a:lvl1pPr>
            <a:lvl2pPr lvl="1" rtl="0" algn="ctr">
              <a:spcBef>
                <a:spcPts val="500"/>
              </a:spcBef>
              <a:spcAft>
                <a:spcPts val="0"/>
              </a:spcAft>
              <a:buClr>
                <a:srgbClr val="0A5882"/>
              </a:buClr>
              <a:buSzPts val="4000"/>
              <a:buNone/>
              <a:defRPr b="1" sz="4000">
                <a:solidFill>
                  <a:srgbClr val="0A5882"/>
                </a:solidFill>
              </a:defRPr>
            </a:lvl2pPr>
            <a:lvl3pPr lvl="2" rtl="0" algn="ctr">
              <a:spcBef>
                <a:spcPts val="500"/>
              </a:spcBef>
              <a:spcAft>
                <a:spcPts val="0"/>
              </a:spcAft>
              <a:buClr>
                <a:srgbClr val="0A5882"/>
              </a:buClr>
              <a:buSzPts val="4000"/>
              <a:buNone/>
              <a:defRPr b="1" sz="4000">
                <a:solidFill>
                  <a:srgbClr val="0A5882"/>
                </a:solidFill>
              </a:defRPr>
            </a:lvl3pPr>
            <a:lvl4pPr lvl="3" rtl="0" algn="ctr">
              <a:spcBef>
                <a:spcPts val="500"/>
              </a:spcBef>
              <a:spcAft>
                <a:spcPts val="0"/>
              </a:spcAft>
              <a:buClr>
                <a:srgbClr val="0A5882"/>
              </a:buClr>
              <a:buSzPts val="4000"/>
              <a:buNone/>
              <a:defRPr b="1" sz="4000">
                <a:solidFill>
                  <a:srgbClr val="0A5882"/>
                </a:solidFill>
              </a:defRPr>
            </a:lvl4pPr>
            <a:lvl5pPr lvl="4" rtl="0" algn="ctr">
              <a:spcBef>
                <a:spcPts val="500"/>
              </a:spcBef>
              <a:spcAft>
                <a:spcPts val="0"/>
              </a:spcAft>
              <a:buClr>
                <a:srgbClr val="0A5882"/>
              </a:buClr>
              <a:buSzPts val="4000"/>
              <a:buNone/>
              <a:defRPr b="1" sz="4000">
                <a:solidFill>
                  <a:srgbClr val="0A5882"/>
                </a:solidFill>
              </a:defRPr>
            </a:lvl5pPr>
            <a:lvl6pPr lvl="5" rtl="0" algn="ctr">
              <a:spcBef>
                <a:spcPts val="500"/>
              </a:spcBef>
              <a:spcAft>
                <a:spcPts val="0"/>
              </a:spcAft>
              <a:buClr>
                <a:srgbClr val="0A5882"/>
              </a:buClr>
              <a:buSzPts val="4000"/>
              <a:buNone/>
              <a:defRPr b="1" sz="4000">
                <a:solidFill>
                  <a:srgbClr val="0A5882"/>
                </a:solidFill>
              </a:defRPr>
            </a:lvl6pPr>
            <a:lvl7pPr lvl="6" rtl="0" algn="ctr">
              <a:spcBef>
                <a:spcPts val="500"/>
              </a:spcBef>
              <a:spcAft>
                <a:spcPts val="0"/>
              </a:spcAft>
              <a:buClr>
                <a:srgbClr val="0A5882"/>
              </a:buClr>
              <a:buSzPts val="4000"/>
              <a:buNone/>
              <a:defRPr b="1" sz="4000">
                <a:solidFill>
                  <a:srgbClr val="0A5882"/>
                </a:solidFill>
              </a:defRPr>
            </a:lvl7pPr>
            <a:lvl8pPr lvl="7" rtl="0" algn="ctr">
              <a:spcBef>
                <a:spcPts val="500"/>
              </a:spcBef>
              <a:spcAft>
                <a:spcPts val="0"/>
              </a:spcAft>
              <a:buClr>
                <a:srgbClr val="0A5882"/>
              </a:buClr>
              <a:buSzPts val="4000"/>
              <a:buNone/>
              <a:defRPr b="1" sz="4000">
                <a:solidFill>
                  <a:srgbClr val="0A5882"/>
                </a:solidFill>
              </a:defRPr>
            </a:lvl8pPr>
            <a:lvl9pPr lvl="8" rtl="0" algn="ctr">
              <a:spcBef>
                <a:spcPts val="500"/>
              </a:spcBef>
              <a:spcAft>
                <a:spcPts val="0"/>
              </a:spcAft>
              <a:buClr>
                <a:srgbClr val="0A5882"/>
              </a:buClr>
              <a:buSzPts val="4000"/>
              <a:buNone/>
              <a:defRPr b="1" sz="4000">
                <a:solidFill>
                  <a:srgbClr val="0A5882"/>
                </a:solidFill>
              </a:defRPr>
            </a:lvl9pPr>
          </a:lstStyle>
          <a:p/>
        </p:txBody>
      </p:sp>
      <p:sp>
        <p:nvSpPr>
          <p:cNvPr id="402" name="Google Shape;402;g25be7e37c75_0_123"/>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403" name="Shape 403"/>
        <p:cNvGrpSpPr/>
        <p:nvPr/>
      </p:nvGrpSpPr>
      <p:grpSpPr>
        <a:xfrm>
          <a:off x="0" y="0"/>
          <a:ext cx="0" cy="0"/>
          <a:chOff x="0" y="0"/>
          <a:chExt cx="0" cy="0"/>
        </a:xfrm>
      </p:grpSpPr>
      <p:sp>
        <p:nvSpPr>
          <p:cNvPr id="404" name="Google Shape;404;g23e07a2eb81_0_6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405" name="Google Shape;405;g23e07a2eb81_0_62"/>
          <p:cNvGrpSpPr/>
          <p:nvPr/>
        </p:nvGrpSpPr>
        <p:grpSpPr>
          <a:xfrm>
            <a:off x="11328057" y="6315752"/>
            <a:ext cx="538116" cy="444548"/>
            <a:chOff x="11127266" y="6186351"/>
            <a:chExt cx="695240" cy="574500"/>
          </a:xfrm>
        </p:grpSpPr>
        <p:sp>
          <p:nvSpPr>
            <p:cNvPr id="406" name="Google Shape;406;g23e07a2eb81_0_62"/>
            <p:cNvSpPr/>
            <p:nvPr/>
          </p:nvSpPr>
          <p:spPr>
            <a:xfrm flipH="1">
              <a:off x="11127266" y="630099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3e07a2eb81_0_62"/>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3e07a2eb81_0_62"/>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grpSp>
        <p:nvGrpSpPr>
          <p:cNvPr id="409" name="Google Shape;409;g23e07a2eb81_0_62"/>
          <p:cNvGrpSpPr/>
          <p:nvPr/>
        </p:nvGrpSpPr>
        <p:grpSpPr>
          <a:xfrm>
            <a:off x="11545443" y="6314830"/>
            <a:ext cx="538985" cy="444548"/>
            <a:chOff x="11320559" y="6185161"/>
            <a:chExt cx="696364" cy="574500"/>
          </a:xfrm>
        </p:grpSpPr>
        <p:sp>
          <p:nvSpPr>
            <p:cNvPr id="410" name="Google Shape;410;g23e07a2eb81_0_62"/>
            <p:cNvSpPr/>
            <p:nvPr/>
          </p:nvSpPr>
          <p:spPr>
            <a:xfrm>
              <a:off x="11633223" y="6300987"/>
              <a:ext cx="383700" cy="350100"/>
            </a:xfrm>
            <a:prstGeom prst="stripedRightArrow">
              <a:avLst>
                <a:gd fmla="val 50000" name="adj1"/>
                <a:gd fmla="val 50000" name="adj2"/>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3e07a2eb81_0_62"/>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3e07a2eb81_0_62"/>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med" w="med" type="none"/>
              <a:tailEnd len="med" w="med" type="none"/>
            </a:ln>
          </p:spPr>
        </p:sp>
      </p:grpSp>
      <p:sp>
        <p:nvSpPr>
          <p:cNvPr id="413" name="Google Shape;413;g23e07a2eb81_0_62"/>
          <p:cNvSpPr/>
          <p:nvPr/>
        </p:nvSpPr>
        <p:spPr>
          <a:xfrm>
            <a:off x="11482119" y="63143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g23e07a2eb81_0_62"/>
          <p:cNvPicPr preferRelativeResize="0"/>
          <p:nvPr/>
        </p:nvPicPr>
        <p:blipFill rotWithShape="1">
          <a:blip r:embed="rId2">
            <a:alphaModFix/>
          </a:blip>
          <a:srcRect b="27999" l="52899" r="22598" t="33555"/>
          <a:stretch/>
        </p:blipFill>
        <p:spPr>
          <a:xfrm>
            <a:off x="11587331" y="6359727"/>
            <a:ext cx="249405" cy="340276"/>
          </a:xfrm>
          <a:prstGeom prst="rect">
            <a:avLst/>
          </a:prstGeom>
          <a:noFill/>
          <a:ln>
            <a:noFill/>
          </a:ln>
        </p:spPr>
      </p:pic>
      <p:sp>
        <p:nvSpPr>
          <p:cNvPr id="415" name="Google Shape;415;g23e07a2eb81_0_62"/>
          <p:cNvSpPr/>
          <p:nvPr/>
        </p:nvSpPr>
        <p:spPr>
          <a:xfrm>
            <a:off x="0" y="0"/>
            <a:ext cx="12192000" cy="1197900"/>
          </a:xfrm>
          <a:prstGeom prst="rect">
            <a:avLst/>
          </a:prstGeom>
          <a:solidFill>
            <a:srgbClr val="ED7D31">
              <a:alpha val="276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3e07a2eb81_0_6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417" name="Google Shape;417;g23e07a2eb81_0_62"/>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418" name="Google Shape;418;g23e07a2eb81_0_62"/>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419" name="Shape 419"/>
        <p:cNvGrpSpPr/>
        <p:nvPr/>
      </p:nvGrpSpPr>
      <p:grpSpPr>
        <a:xfrm>
          <a:off x="0" y="0"/>
          <a:ext cx="0" cy="0"/>
          <a:chOff x="0" y="0"/>
          <a:chExt cx="0" cy="0"/>
        </a:xfrm>
      </p:grpSpPr>
      <p:sp>
        <p:nvSpPr>
          <p:cNvPr id="420" name="Google Shape;420;g23e07a2eb81_0_229"/>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421" name="Google Shape;421;g23e07a2eb81_0_229"/>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2" name="Google Shape;422;g23e07a2eb81_0_229"/>
          <p:cNvGrpSpPr/>
          <p:nvPr/>
        </p:nvGrpSpPr>
        <p:grpSpPr>
          <a:xfrm>
            <a:off x="11777233" y="6364855"/>
            <a:ext cx="217178" cy="355351"/>
            <a:chOff x="11157555" y="6024051"/>
            <a:chExt cx="370295" cy="605885"/>
          </a:xfrm>
        </p:grpSpPr>
        <p:sp>
          <p:nvSpPr>
            <p:cNvPr id="423" name="Google Shape;423;g23e07a2eb81_0_229"/>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24" name="Google Shape;424;g23e07a2eb81_0_229"/>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25" name="Google Shape;425;g23e07a2eb81_0_229"/>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426" name="Google Shape;426;g23e07a2eb81_0_229"/>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3e07a2eb81_0_22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428" name="Google Shape;428;g23e07a2eb81_0_229"/>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429" name="Google Shape;429;g23e07a2eb81_0_229"/>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6.jpg"/><Relationship Id="rId4" Type="http://schemas.openxmlformats.org/officeDocument/2006/relationships/image" Target="../media/image54.jpg"/><Relationship Id="rId9" Type="http://schemas.openxmlformats.org/officeDocument/2006/relationships/image" Target="../media/image66.jpg"/><Relationship Id="rId5" Type="http://schemas.openxmlformats.org/officeDocument/2006/relationships/image" Target="../media/image63.jpg"/><Relationship Id="rId6" Type="http://schemas.openxmlformats.org/officeDocument/2006/relationships/image" Target="../media/image64.jpg"/><Relationship Id="rId7" Type="http://schemas.openxmlformats.org/officeDocument/2006/relationships/image" Target="../media/image70.jpg"/><Relationship Id="rId8" Type="http://schemas.openxmlformats.org/officeDocument/2006/relationships/image" Target="../media/image69.jpg"/><Relationship Id="rId10" Type="http://schemas.openxmlformats.org/officeDocument/2006/relationships/image" Target="../media/image6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8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67.jpg"/><Relationship Id="rId4" Type="http://schemas.openxmlformats.org/officeDocument/2006/relationships/image" Target="../media/image74.jpg"/><Relationship Id="rId5" Type="http://schemas.openxmlformats.org/officeDocument/2006/relationships/image" Target="../media/image7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77.png"/><Relationship Id="rId4" Type="http://schemas.openxmlformats.org/officeDocument/2006/relationships/image" Target="../media/image51.png"/><Relationship Id="rId9" Type="http://schemas.openxmlformats.org/officeDocument/2006/relationships/image" Target="../media/image31.png"/><Relationship Id="rId5" Type="http://schemas.openxmlformats.org/officeDocument/2006/relationships/image" Target="../media/image60.png"/><Relationship Id="rId6" Type="http://schemas.openxmlformats.org/officeDocument/2006/relationships/image" Target="../media/image87.png"/><Relationship Id="rId7" Type="http://schemas.openxmlformats.org/officeDocument/2006/relationships/image" Target="../media/image33.png"/><Relationship Id="rId8" Type="http://schemas.openxmlformats.org/officeDocument/2006/relationships/image" Target="../media/image35.png"/><Relationship Id="rId11" Type="http://schemas.openxmlformats.org/officeDocument/2006/relationships/image" Target="../media/image36.png"/><Relationship Id="rId10" Type="http://schemas.openxmlformats.org/officeDocument/2006/relationships/image" Target="../media/image34.png"/><Relationship Id="rId13" Type="http://schemas.openxmlformats.org/officeDocument/2006/relationships/image" Target="../media/image96.png"/><Relationship Id="rId12" Type="http://schemas.openxmlformats.org/officeDocument/2006/relationships/image" Target="../media/image84.png"/><Relationship Id="rId15" Type="http://schemas.openxmlformats.org/officeDocument/2006/relationships/hyperlink" Target="https://ourworldindata.org/global-energy-200-years" TargetMode="External"/><Relationship Id="rId14" Type="http://schemas.openxmlformats.org/officeDocument/2006/relationships/image" Target="../media/image8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86.jpg"/><Relationship Id="rId4" Type="http://schemas.openxmlformats.org/officeDocument/2006/relationships/image" Target="../media/image94.png"/><Relationship Id="rId5" Type="http://schemas.openxmlformats.org/officeDocument/2006/relationships/image" Target="../media/image90.png"/><Relationship Id="rId6" Type="http://schemas.openxmlformats.org/officeDocument/2006/relationships/image" Target="../media/image101.png"/><Relationship Id="rId7"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02.jpg"/><Relationship Id="rId4" Type="http://schemas.openxmlformats.org/officeDocument/2006/relationships/image" Target="../media/image104.jpg"/><Relationship Id="rId5" Type="http://schemas.openxmlformats.org/officeDocument/2006/relationships/image" Target="../media/image109.jpg"/><Relationship Id="rId6" Type="http://schemas.openxmlformats.org/officeDocument/2006/relationships/image" Target="../media/image1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92.png"/><Relationship Id="rId4" Type="http://schemas.openxmlformats.org/officeDocument/2006/relationships/image" Target="../media/image45.png"/><Relationship Id="rId5" Type="http://schemas.openxmlformats.org/officeDocument/2006/relationships/image" Target="../media/image93.png"/><Relationship Id="rId6" Type="http://schemas.openxmlformats.org/officeDocument/2006/relationships/image" Target="../media/image116.png"/><Relationship Id="rId7" Type="http://schemas.openxmlformats.org/officeDocument/2006/relationships/image" Target="../media/image97.png"/><Relationship Id="rId8" Type="http://schemas.openxmlformats.org/officeDocument/2006/relationships/image" Target="../media/image10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51.png"/><Relationship Id="rId7" Type="http://schemas.openxmlformats.org/officeDocument/2006/relationships/image" Target="../media/image33.png"/><Relationship Id="rId8" Type="http://schemas.openxmlformats.org/officeDocument/2006/relationships/image" Target="../media/image87.png"/><Relationship Id="rId11" Type="http://schemas.openxmlformats.org/officeDocument/2006/relationships/image" Target="../media/image105.png"/><Relationship Id="rId10"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28.png"/><Relationship Id="rId4" Type="http://schemas.openxmlformats.org/officeDocument/2006/relationships/image" Target="../media/image145.png"/><Relationship Id="rId5" Type="http://schemas.openxmlformats.org/officeDocument/2006/relationships/image" Target="../media/image144.png"/><Relationship Id="rId6" Type="http://schemas.openxmlformats.org/officeDocument/2006/relationships/image" Target="../media/image10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08.png"/><Relationship Id="rId4" Type="http://schemas.openxmlformats.org/officeDocument/2006/relationships/image" Target="../media/image110.png"/><Relationship Id="rId9" Type="http://schemas.openxmlformats.org/officeDocument/2006/relationships/image" Target="../media/image53.png"/><Relationship Id="rId5" Type="http://schemas.openxmlformats.org/officeDocument/2006/relationships/image" Target="../media/image135.png"/><Relationship Id="rId6" Type="http://schemas.openxmlformats.org/officeDocument/2006/relationships/image" Target="../media/image59.png"/><Relationship Id="rId7" Type="http://schemas.openxmlformats.org/officeDocument/2006/relationships/image" Target="../media/image93.png"/><Relationship Id="rId8" Type="http://schemas.openxmlformats.org/officeDocument/2006/relationships/image" Target="../media/image1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121.png"/><Relationship Id="rId4" Type="http://schemas.openxmlformats.org/officeDocument/2006/relationships/hyperlink" Target="https://www.youtube.com/watch?v=gC9V5XA84is" TargetMode="External"/><Relationship Id="rId9" Type="http://schemas.openxmlformats.org/officeDocument/2006/relationships/image" Target="../media/image136.png"/><Relationship Id="rId5" Type="http://schemas.openxmlformats.org/officeDocument/2006/relationships/image" Target="../media/image134.png"/><Relationship Id="rId6" Type="http://schemas.openxmlformats.org/officeDocument/2006/relationships/hyperlink" Target="https://www.youtube.com/watch?v=jgbY79Opn34" TargetMode="External"/><Relationship Id="rId7" Type="http://schemas.openxmlformats.org/officeDocument/2006/relationships/hyperlink" Target="https://www.youtube.com/watch?v=6Xanm1XzNvA" TargetMode="External"/><Relationship Id="rId8" Type="http://schemas.openxmlformats.org/officeDocument/2006/relationships/image" Target="../media/image115.png"/><Relationship Id="rId11" Type="http://schemas.openxmlformats.org/officeDocument/2006/relationships/image" Target="../media/image138.png"/><Relationship Id="rId10" Type="http://schemas.openxmlformats.org/officeDocument/2006/relationships/hyperlink" Target="https://www.youtube.com/watch?v=hTRbNuZkmZY"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24.jpg"/><Relationship Id="rId4" Type="http://schemas.openxmlformats.org/officeDocument/2006/relationships/image" Target="../media/image122.jpg"/><Relationship Id="rId9" Type="http://schemas.openxmlformats.org/officeDocument/2006/relationships/image" Target="../media/image125.png"/><Relationship Id="rId5" Type="http://schemas.openxmlformats.org/officeDocument/2006/relationships/image" Target="../media/image129.png"/><Relationship Id="rId6" Type="http://schemas.openxmlformats.org/officeDocument/2006/relationships/image" Target="../media/image127.png"/><Relationship Id="rId7" Type="http://schemas.openxmlformats.org/officeDocument/2006/relationships/image" Target="../media/image123.png"/><Relationship Id="rId8" Type="http://schemas.openxmlformats.org/officeDocument/2006/relationships/image" Target="../media/image137.png"/><Relationship Id="rId11" Type="http://schemas.openxmlformats.org/officeDocument/2006/relationships/image" Target="../media/image126.png"/><Relationship Id="rId10" Type="http://schemas.openxmlformats.org/officeDocument/2006/relationships/image" Target="../media/image130.png"/><Relationship Id="rId13" Type="http://schemas.openxmlformats.org/officeDocument/2006/relationships/image" Target="../media/image139.png"/><Relationship Id="rId12" Type="http://schemas.openxmlformats.org/officeDocument/2006/relationships/image" Target="../media/image140.png"/><Relationship Id="rId15" Type="http://schemas.openxmlformats.org/officeDocument/2006/relationships/image" Target="../media/image131.png"/><Relationship Id="rId14" Type="http://schemas.openxmlformats.org/officeDocument/2006/relationships/image" Target="../media/image132.png"/><Relationship Id="rId17" Type="http://schemas.openxmlformats.org/officeDocument/2006/relationships/image" Target="../media/image142.png"/><Relationship Id="rId16" Type="http://schemas.openxmlformats.org/officeDocument/2006/relationships/image" Target="../media/image1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9.jpg"/><Relationship Id="rId4" Type="http://schemas.openxmlformats.org/officeDocument/2006/relationships/image" Target="../media/image49.jpg"/><Relationship Id="rId9" Type="http://schemas.openxmlformats.org/officeDocument/2006/relationships/image" Target="../media/image48.jpg"/><Relationship Id="rId5" Type="http://schemas.openxmlformats.org/officeDocument/2006/relationships/image" Target="../media/image37.jpg"/><Relationship Id="rId6" Type="http://schemas.openxmlformats.org/officeDocument/2006/relationships/image" Target="../media/image30.jpg"/><Relationship Id="rId7" Type="http://schemas.openxmlformats.org/officeDocument/2006/relationships/image" Target="../media/image71.png"/><Relationship Id="rId8" Type="http://schemas.openxmlformats.org/officeDocument/2006/relationships/image" Target="../media/image26.jpg"/><Relationship Id="rId11" Type="http://schemas.openxmlformats.org/officeDocument/2006/relationships/image" Target="../media/image25.jpg"/><Relationship Id="rId10" Type="http://schemas.openxmlformats.org/officeDocument/2006/relationships/image" Target="../media/image27.jpg"/><Relationship Id="rId13" Type="http://schemas.openxmlformats.org/officeDocument/2006/relationships/image" Target="../media/image28.jpg"/><Relationship Id="rId12" Type="http://schemas.openxmlformats.org/officeDocument/2006/relationships/image" Target="../media/image32.jpg"/><Relationship Id="rId15" Type="http://schemas.openxmlformats.org/officeDocument/2006/relationships/slide" Target="/ppt/slides/slide7.xml"/><Relationship Id="rId14" Type="http://schemas.openxmlformats.org/officeDocument/2006/relationships/image" Target="../media/image57.png"/><Relationship Id="rId16" Type="http://schemas.openxmlformats.org/officeDocument/2006/relationships/slide" Target="/ppt/slid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35.png"/><Relationship Id="rId9"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87.png"/><Relationship Id="rId8" Type="http://schemas.openxmlformats.org/officeDocument/2006/relationships/image" Target="../media/image51.png"/><Relationship Id="rId10"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72.png"/><Relationship Id="rId7" Type="http://schemas.openxmlformats.org/officeDocument/2006/relationships/image" Target="../media/image38.png"/><Relationship Id="rId8" Type="http://schemas.openxmlformats.org/officeDocument/2006/relationships/image" Target="../media/image41.png"/><Relationship Id="rId11" Type="http://schemas.openxmlformats.org/officeDocument/2006/relationships/image" Target="../media/image39.png"/><Relationship Id="rId10" Type="http://schemas.openxmlformats.org/officeDocument/2006/relationships/image" Target="../media/image40.png"/><Relationship Id="rId13" Type="http://schemas.openxmlformats.org/officeDocument/2006/relationships/image" Target="../media/image50.png"/><Relationship Id="rId12" Type="http://schemas.openxmlformats.org/officeDocument/2006/relationships/image" Target="../media/image44.png"/><Relationship Id="rId15" Type="http://schemas.openxmlformats.org/officeDocument/2006/relationships/image" Target="../media/image59.png"/><Relationship Id="rId14" Type="http://schemas.openxmlformats.org/officeDocument/2006/relationships/image" Target="../media/image52.png"/><Relationship Id="rId17" Type="http://schemas.openxmlformats.org/officeDocument/2006/relationships/image" Target="../media/image62.png"/><Relationship Id="rId16" Type="http://schemas.openxmlformats.org/officeDocument/2006/relationships/image" Target="../media/image61.png"/><Relationship Id="rId19" Type="http://schemas.openxmlformats.org/officeDocument/2006/relationships/image" Target="../media/image58.png"/><Relationship Id="rId18"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517d0bcf08_8_7"/>
          <p:cNvSpPr txBox="1"/>
          <p:nvPr>
            <p:ph idx="1" type="subTitle"/>
          </p:nvPr>
        </p:nvSpPr>
        <p:spPr>
          <a:xfrm>
            <a:off x="275" y="5086800"/>
            <a:ext cx="12211500" cy="12141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fr-FR"/>
              <a:t>Phase 2 : Comprendre le changement climatique</a:t>
            </a:r>
            <a:endParaRPr/>
          </a:p>
        </p:txBody>
      </p:sp>
      <p:sp>
        <p:nvSpPr>
          <p:cNvPr id="549" name="Google Shape;549;g2517d0bcf08_8_7"/>
          <p:cNvSpPr txBox="1"/>
          <p:nvPr>
            <p:ph idx="2" type="subTitle"/>
          </p:nvPr>
        </p:nvSpPr>
        <p:spPr>
          <a:xfrm>
            <a:off x="-50" y="5725897"/>
            <a:ext cx="12211500" cy="12141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fr-FR"/>
              <a:t>Module 2. Activités humaines</a:t>
            </a:r>
            <a:endParaRPr/>
          </a:p>
        </p:txBody>
      </p:sp>
      <p:pic>
        <p:nvPicPr>
          <p:cNvPr id="550" name="Google Shape;550;g2517d0bcf08_8_7"/>
          <p:cNvPicPr preferRelativeResize="0"/>
          <p:nvPr/>
        </p:nvPicPr>
        <p:blipFill rotWithShape="1">
          <a:blip r:embed="rId3">
            <a:alphaModFix/>
          </a:blip>
          <a:srcRect b="0" l="0" r="0" t="0"/>
          <a:stretch/>
        </p:blipFill>
        <p:spPr>
          <a:xfrm>
            <a:off x="1555651" y="5321076"/>
            <a:ext cx="713797" cy="738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g22f7ddae63a_4_736"/>
          <p:cNvPicPr preferRelativeResize="0"/>
          <p:nvPr/>
        </p:nvPicPr>
        <p:blipFill rotWithShape="1">
          <a:blip r:embed="rId3">
            <a:alphaModFix/>
          </a:blip>
          <a:srcRect b="0" l="0" r="0" t="0"/>
          <a:stretch/>
        </p:blipFill>
        <p:spPr>
          <a:xfrm>
            <a:off x="747640" y="2357181"/>
            <a:ext cx="2250300" cy="1378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713" name="Google Shape;713;g22f7ddae63a_4_736"/>
          <p:cNvPicPr preferRelativeResize="0"/>
          <p:nvPr/>
        </p:nvPicPr>
        <p:blipFill rotWithShape="1">
          <a:blip r:embed="rId4">
            <a:alphaModFix/>
          </a:blip>
          <a:srcRect b="0" l="0" r="11699" t="0"/>
          <a:stretch/>
        </p:blipFill>
        <p:spPr>
          <a:xfrm>
            <a:off x="6099403" y="2357181"/>
            <a:ext cx="2250000" cy="1404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intérieur, tasse, assis, table&#10;&#10;Description générée automatiquement" id="714" name="Google Shape;714;g22f7ddae63a_4_736"/>
          <p:cNvPicPr preferRelativeResize="0"/>
          <p:nvPr/>
        </p:nvPicPr>
        <p:blipFill rotWithShape="1">
          <a:blip r:embed="rId5">
            <a:alphaModFix/>
          </a:blip>
          <a:srcRect b="0" l="11535" r="0" t="0"/>
          <a:stretch/>
        </p:blipFill>
        <p:spPr>
          <a:xfrm>
            <a:off x="6072197"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eau, table, alimentation, assis&#10;&#10;Description générée automatiquement" id="715" name="Google Shape;715;g22f7ddae63a_4_736"/>
          <p:cNvPicPr preferRelativeResize="0"/>
          <p:nvPr/>
        </p:nvPicPr>
        <p:blipFill rotWithShape="1">
          <a:blip r:embed="rId6">
            <a:alphaModFix/>
          </a:blip>
          <a:srcRect b="0" l="0" r="0" t="0"/>
          <a:stretch/>
        </p:blipFill>
        <p:spPr>
          <a:xfrm>
            <a:off x="3450375" y="4814150"/>
            <a:ext cx="2253300" cy="1435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intérieur, plein, rempli, table&#10;&#10;Description générée automatiquement" id="716" name="Google Shape;716;g22f7ddae63a_4_736"/>
          <p:cNvPicPr preferRelativeResize="0"/>
          <p:nvPr/>
        </p:nvPicPr>
        <p:blipFill rotWithShape="1">
          <a:blip r:embed="rId7">
            <a:alphaModFix/>
          </a:blip>
          <a:srcRect b="0" l="0" r="18307" t="0"/>
          <a:stretch/>
        </p:blipFill>
        <p:spPr>
          <a:xfrm>
            <a:off x="746140"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jouet, anniversaire, intérieur, enfant&#10;&#10;Description générée automatiquement" id="717" name="Google Shape;717;g22f7ddae63a_4_736"/>
          <p:cNvPicPr preferRelativeResize="0"/>
          <p:nvPr/>
        </p:nvPicPr>
        <p:blipFill rotWithShape="1">
          <a:blip r:embed="rId8">
            <a:alphaModFix/>
          </a:blip>
          <a:srcRect b="0" l="0" r="16310" t="0"/>
          <a:stretch/>
        </p:blipFill>
        <p:spPr>
          <a:xfrm>
            <a:off x="3462093" y="2357206"/>
            <a:ext cx="2250300" cy="1378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718" name="Google Shape;718;g22f7ddae63a_4_736"/>
          <p:cNvPicPr preferRelativeResize="0"/>
          <p:nvPr/>
        </p:nvPicPr>
        <p:blipFill rotWithShape="1">
          <a:blip r:embed="rId9">
            <a:alphaModFix/>
          </a:blip>
          <a:srcRect b="0" l="15564" r="3411" t="0"/>
          <a:stretch/>
        </p:blipFill>
        <p:spPr>
          <a:xfrm>
            <a:off x="8721085"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719" name="Google Shape;719;g22f7ddae63a_4_736"/>
          <p:cNvPicPr preferRelativeResize="0"/>
          <p:nvPr/>
        </p:nvPicPr>
        <p:blipFill rotWithShape="1">
          <a:blip r:embed="rId10">
            <a:alphaModFix/>
          </a:blip>
          <a:srcRect b="0" l="22814" r="-653" t="10160"/>
          <a:stretch/>
        </p:blipFill>
        <p:spPr>
          <a:xfrm>
            <a:off x="8695600" y="2357194"/>
            <a:ext cx="2250000" cy="1361400"/>
          </a:xfrm>
          <a:prstGeom prst="roundRect">
            <a:avLst>
              <a:gd fmla="val 16667" name="adj"/>
            </a:avLst>
          </a:prstGeom>
          <a:noFill/>
          <a:ln>
            <a:noFill/>
          </a:ln>
          <a:effectLst>
            <a:outerShdw blurRad="57150" rotWithShape="0" algn="bl" dir="5400000" dist="19050">
              <a:srgbClr val="000000">
                <a:alpha val="25000"/>
              </a:srgbClr>
            </a:outerShdw>
          </a:effectLst>
        </p:spPr>
      </p:pic>
      <p:sp>
        <p:nvSpPr>
          <p:cNvPr id="720" name="Google Shape;720;g22f7ddae63a_4_736"/>
          <p:cNvSpPr txBox="1"/>
          <p:nvPr>
            <p:ph idx="1" type="body"/>
          </p:nvPr>
        </p:nvSpPr>
        <p:spPr>
          <a:xfrm>
            <a:off x="609600" y="1587435"/>
            <a:ext cx="10972800" cy="501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b="0" lang="fr-FR"/>
              <a:t> 🡺 On retrouve le pétrole comme composant pour…</a:t>
            </a:r>
            <a:endParaRPr b="0"/>
          </a:p>
        </p:txBody>
      </p:sp>
      <p:sp>
        <p:nvSpPr>
          <p:cNvPr id="721" name="Google Shape;721;g22f7ddae63a_4_736"/>
          <p:cNvSpPr txBox="1"/>
          <p:nvPr>
            <p:ph type="title"/>
          </p:nvPr>
        </p:nvSpPr>
        <p:spPr>
          <a:xfrm>
            <a:off x="1007601" y="102675"/>
            <a:ext cx="100488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900"/>
              <a:t>Les sources d’énergie sont aussi des ressources matérielles</a:t>
            </a:r>
            <a:endParaRPr sz="2900"/>
          </a:p>
        </p:txBody>
      </p:sp>
      <p:sp>
        <p:nvSpPr>
          <p:cNvPr id="722" name="Google Shape;722;g22f7ddae63a_4_736"/>
          <p:cNvSpPr/>
          <p:nvPr/>
        </p:nvSpPr>
        <p:spPr>
          <a:xfrm>
            <a:off x="1011078" y="3893822"/>
            <a:ext cx="1800000" cy="69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fr-FR" sz="2000" cap="none" strike="noStrike">
                <a:solidFill>
                  <a:srgbClr val="0A5882"/>
                </a:solidFill>
                <a:latin typeface="Corbel"/>
                <a:ea typeface="Corbel"/>
                <a:cs typeface="Corbel"/>
                <a:sym typeface="Corbel"/>
              </a:rPr>
              <a:t>Textiles synthétiques</a:t>
            </a:r>
            <a:endParaRPr b="0" i="0" sz="1400" cap="none" strike="noStrike">
              <a:solidFill>
                <a:srgbClr val="0A5882"/>
              </a:solidFill>
              <a:latin typeface="Arial"/>
              <a:ea typeface="Arial"/>
              <a:cs typeface="Arial"/>
              <a:sym typeface="Arial"/>
            </a:endParaRPr>
          </a:p>
        </p:txBody>
      </p:sp>
      <p:sp>
        <p:nvSpPr>
          <p:cNvPr id="723" name="Google Shape;723;g22f7ddae63a_4_736"/>
          <p:cNvSpPr/>
          <p:nvPr/>
        </p:nvSpPr>
        <p:spPr>
          <a:xfrm>
            <a:off x="3226536" y="3929522"/>
            <a:ext cx="2520000" cy="619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fr-FR" sz="2000" cap="none" strike="noStrike">
                <a:solidFill>
                  <a:srgbClr val="0A5882"/>
                </a:solidFill>
                <a:latin typeface="Corbel"/>
                <a:ea typeface="Corbel"/>
                <a:cs typeface="Corbel"/>
                <a:sym typeface="Corbel"/>
              </a:rPr>
              <a:t>Plastiques</a:t>
            </a:r>
            <a:endParaRPr b="0" i="0" sz="1400" cap="none" strike="noStrike">
              <a:solidFill>
                <a:srgbClr val="0A5882"/>
              </a:solidFill>
              <a:latin typeface="Arial"/>
              <a:ea typeface="Arial"/>
              <a:cs typeface="Arial"/>
              <a:sym typeface="Arial"/>
            </a:endParaRPr>
          </a:p>
        </p:txBody>
      </p:sp>
      <p:sp>
        <p:nvSpPr>
          <p:cNvPr id="724" name="Google Shape;724;g22f7ddae63a_4_736"/>
          <p:cNvSpPr/>
          <p:nvPr/>
        </p:nvSpPr>
        <p:spPr>
          <a:xfrm>
            <a:off x="5829429" y="3889172"/>
            <a:ext cx="2520000" cy="70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fr-FR" sz="2000" cap="none" strike="noStrike">
                <a:solidFill>
                  <a:srgbClr val="0A5882"/>
                </a:solidFill>
                <a:latin typeface="Corbel"/>
                <a:ea typeface="Corbel"/>
                <a:cs typeface="Corbel"/>
                <a:sym typeface="Corbel"/>
              </a:rPr>
              <a:t>Cosmétiques et pharmaceutiques</a:t>
            </a:r>
            <a:endParaRPr b="0" i="0" sz="1400" cap="none" strike="noStrike">
              <a:solidFill>
                <a:srgbClr val="0A5882"/>
              </a:solidFill>
              <a:latin typeface="Arial"/>
              <a:ea typeface="Arial"/>
              <a:cs typeface="Arial"/>
              <a:sym typeface="Arial"/>
            </a:endParaRPr>
          </a:p>
        </p:txBody>
      </p:sp>
      <p:sp>
        <p:nvSpPr>
          <p:cNvPr id="725" name="Google Shape;725;g22f7ddae63a_4_736"/>
          <p:cNvSpPr/>
          <p:nvPr/>
        </p:nvSpPr>
        <p:spPr>
          <a:xfrm>
            <a:off x="8695599" y="3975125"/>
            <a:ext cx="2360700" cy="52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fr-FR" sz="2000" cap="none" strike="noStrike">
                <a:solidFill>
                  <a:srgbClr val="0A5882"/>
                </a:solidFill>
                <a:latin typeface="Corbel"/>
                <a:ea typeface="Corbel"/>
                <a:cs typeface="Corbel"/>
                <a:sym typeface="Corbel"/>
              </a:rPr>
              <a:t>Fertilisants</a:t>
            </a:r>
            <a:br>
              <a:rPr b="0" i="0" lang="fr-FR" sz="2000" cap="none" strike="noStrike">
                <a:solidFill>
                  <a:srgbClr val="0A5882"/>
                </a:solidFill>
                <a:latin typeface="Corbel"/>
                <a:ea typeface="Corbel"/>
                <a:cs typeface="Corbel"/>
                <a:sym typeface="Corbel"/>
              </a:rPr>
            </a:br>
            <a:r>
              <a:rPr b="0" i="0" lang="fr-FR" sz="2000" cap="none" strike="noStrike">
                <a:solidFill>
                  <a:srgbClr val="0A5882"/>
                </a:solidFill>
                <a:latin typeface="Corbel"/>
                <a:ea typeface="Corbel"/>
                <a:cs typeface="Corbel"/>
                <a:sym typeface="Corbel"/>
              </a:rPr>
              <a:t>Agriculture</a:t>
            </a:r>
            <a:endParaRPr b="0" i="0" sz="1400" cap="none" strike="noStrike">
              <a:solidFill>
                <a:srgbClr val="0A588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6"/>
          <p:cNvPicPr preferRelativeResize="0"/>
          <p:nvPr/>
        </p:nvPicPr>
        <p:blipFill rotWithShape="1">
          <a:blip r:embed="rId3">
            <a:alphaModFix/>
          </a:blip>
          <a:srcRect b="0" l="0" r="0" t="0"/>
          <a:stretch/>
        </p:blipFill>
        <p:spPr>
          <a:xfrm>
            <a:off x="3456362" y="1573262"/>
            <a:ext cx="6093207" cy="460800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5490"/>
              </a:srgbClr>
            </a:outerShdw>
          </a:effectLst>
        </p:spPr>
      </p:pic>
      <p:sp>
        <p:nvSpPr>
          <p:cNvPr id="732" name="Google Shape;732;p6"/>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 pétrole est PARTOUT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8"/>
          <p:cNvSpPr txBox="1"/>
          <p:nvPr/>
        </p:nvSpPr>
        <p:spPr>
          <a:xfrm>
            <a:off x="304800" y="3392525"/>
            <a:ext cx="2027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600"/>
              <a:buFont typeface="Arial"/>
              <a:buNone/>
            </a:pPr>
            <a:r>
              <a:rPr b="1" i="0" lang="fr-FR" sz="1600" u="none" cap="none" strike="noStrike">
                <a:solidFill>
                  <a:schemeClr val="dk1"/>
                </a:solidFill>
                <a:latin typeface="Corbel"/>
                <a:ea typeface="Corbel"/>
                <a:cs typeface="Corbel"/>
                <a:sym typeface="Corbel"/>
              </a:rPr>
              <a:t>Avec 1</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chemeClr val="dk1"/>
              </a:buClr>
              <a:buSzPts val="3600"/>
              <a:buFont typeface="Arial"/>
              <a:buNone/>
            </a:pPr>
            <a:r>
              <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rPr b="1" i="0" lang="fr-FR" sz="1600" u="none" cap="none" strike="noStrike">
                <a:solidFill>
                  <a:srgbClr val="000000"/>
                </a:solidFill>
                <a:latin typeface="Corbel"/>
                <a:ea typeface="Corbel"/>
                <a:cs typeface="Corbel"/>
                <a:sym typeface="Corbel"/>
              </a:rPr>
              <a:t>on obtenait 100</a:t>
            </a:r>
            <a:endParaRPr b="0" i="0" sz="1400" u="none" cap="none" strike="noStrike">
              <a:solidFill>
                <a:srgbClr val="000000"/>
              </a:solidFill>
              <a:latin typeface="Arial"/>
              <a:ea typeface="Arial"/>
              <a:cs typeface="Arial"/>
              <a:sym typeface="Arial"/>
            </a:endParaRPr>
          </a:p>
        </p:txBody>
      </p:sp>
      <p:sp>
        <p:nvSpPr>
          <p:cNvPr id="739" name="Google Shape;739;p18"/>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grpSp>
        <p:nvGrpSpPr>
          <p:cNvPr id="740" name="Google Shape;740;p18"/>
          <p:cNvGrpSpPr/>
          <p:nvPr/>
        </p:nvGrpSpPr>
        <p:grpSpPr>
          <a:xfrm>
            <a:off x="2360407" y="1714835"/>
            <a:ext cx="7471187" cy="3580730"/>
            <a:chOff x="2208000" y="1867235"/>
            <a:chExt cx="7471187" cy="3580730"/>
          </a:xfrm>
        </p:grpSpPr>
        <p:pic>
          <p:nvPicPr>
            <p:cNvPr id="741" name="Google Shape;741;p18"/>
            <p:cNvPicPr preferRelativeResize="0"/>
            <p:nvPr/>
          </p:nvPicPr>
          <p:blipFill rotWithShape="1">
            <a:blip r:embed="rId3">
              <a:alphaModFix/>
            </a:blip>
            <a:srcRect b="0" l="0" r="0" t="0"/>
            <a:stretch/>
          </p:blipFill>
          <p:spPr>
            <a:xfrm>
              <a:off x="2208000" y="1867236"/>
              <a:ext cx="4850895" cy="3580728"/>
            </a:xfrm>
            <a:prstGeom prst="rect">
              <a:avLst/>
            </a:prstGeom>
            <a:noFill/>
            <a:ln>
              <a:noFill/>
            </a:ln>
          </p:spPr>
        </p:pic>
        <p:pic>
          <p:nvPicPr>
            <p:cNvPr descr="Une image contenant extérieur, herbe, champ, sec&#10;&#10;Description générée automatiquement" id="742" name="Google Shape;742;p18"/>
            <p:cNvPicPr preferRelativeResize="0"/>
            <p:nvPr/>
          </p:nvPicPr>
          <p:blipFill rotWithShape="1">
            <a:blip r:embed="rId4">
              <a:alphaModFix/>
            </a:blip>
            <a:srcRect b="0" l="18438" r="44210" t="0"/>
            <a:stretch/>
          </p:blipFill>
          <p:spPr>
            <a:xfrm>
              <a:off x="7329721" y="1867235"/>
              <a:ext cx="2349466" cy="3580730"/>
            </a:xfrm>
            <a:prstGeom prst="rect">
              <a:avLst/>
            </a:prstGeom>
            <a:noFill/>
            <a:ln>
              <a:noFill/>
            </a:ln>
          </p:spPr>
        </p:pic>
      </p:grpSp>
      <p:sp>
        <p:nvSpPr>
          <p:cNvPr id="743" name="Google Shape;743;p18"/>
          <p:cNvSpPr txBox="1"/>
          <p:nvPr/>
        </p:nvSpPr>
        <p:spPr>
          <a:xfrm>
            <a:off x="358321" y="2888543"/>
            <a:ext cx="1440600" cy="318900"/>
          </a:xfrm>
          <a:prstGeom prst="rect">
            <a:avLst/>
          </a:prstGeom>
          <a:solidFill>
            <a:srgbClr val="348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1900</a:t>
            </a:r>
            <a:endParaRPr b="0" i="0" sz="1400" u="none" cap="none" strike="noStrike">
              <a:solidFill>
                <a:srgbClr val="000000"/>
              </a:solidFill>
              <a:latin typeface="Arial"/>
              <a:ea typeface="Arial"/>
              <a:cs typeface="Arial"/>
              <a:sym typeface="Arial"/>
            </a:endParaRPr>
          </a:p>
        </p:txBody>
      </p:sp>
      <p:sp>
        <p:nvSpPr>
          <p:cNvPr id="744" name="Google Shape;744;p18"/>
          <p:cNvSpPr txBox="1"/>
          <p:nvPr/>
        </p:nvSpPr>
        <p:spPr>
          <a:xfrm>
            <a:off x="10305564" y="2881443"/>
            <a:ext cx="1440000" cy="318900"/>
          </a:xfrm>
          <a:prstGeom prst="rect">
            <a:avLst/>
          </a:prstGeom>
          <a:solidFill>
            <a:srgbClr val="3486C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Aujourd’hui</a:t>
            </a:r>
            <a:endParaRPr b="0" i="0" sz="1400" u="none" cap="none" strike="noStrike">
              <a:solidFill>
                <a:srgbClr val="000000"/>
              </a:solidFill>
              <a:latin typeface="Arial"/>
              <a:ea typeface="Arial"/>
              <a:cs typeface="Arial"/>
              <a:sym typeface="Arial"/>
            </a:endParaRPr>
          </a:p>
        </p:txBody>
      </p:sp>
      <p:pic>
        <p:nvPicPr>
          <p:cNvPr descr="C:\Users\Guizz\Downloads\oil-drum.png" id="745" name="Google Shape;745;p18"/>
          <p:cNvPicPr preferRelativeResize="0"/>
          <p:nvPr/>
        </p:nvPicPr>
        <p:blipFill rotWithShape="1">
          <a:blip r:embed="rId5">
            <a:alphaModFix/>
          </a:blip>
          <a:srcRect b="0" l="0" r="0" t="0"/>
          <a:stretch/>
        </p:blipFill>
        <p:spPr>
          <a:xfrm>
            <a:off x="1854303" y="3872270"/>
            <a:ext cx="260700" cy="260700"/>
          </a:xfrm>
          <a:prstGeom prst="rect">
            <a:avLst/>
          </a:prstGeom>
          <a:noFill/>
          <a:ln>
            <a:noFill/>
          </a:ln>
        </p:spPr>
      </p:pic>
      <p:pic>
        <p:nvPicPr>
          <p:cNvPr descr="C:\Users\Guizz\Downloads\oil-drum.png" id="746" name="Google Shape;746;p18"/>
          <p:cNvPicPr preferRelativeResize="0"/>
          <p:nvPr/>
        </p:nvPicPr>
        <p:blipFill rotWithShape="1">
          <a:blip r:embed="rId5">
            <a:alphaModFix/>
          </a:blip>
          <a:srcRect b="0" l="0" r="0" t="0"/>
          <a:stretch/>
        </p:blipFill>
        <p:spPr>
          <a:xfrm>
            <a:off x="1077075" y="3447753"/>
            <a:ext cx="260700" cy="260700"/>
          </a:xfrm>
          <a:prstGeom prst="rect">
            <a:avLst/>
          </a:prstGeom>
          <a:noFill/>
          <a:ln>
            <a:noFill/>
          </a:ln>
        </p:spPr>
      </p:pic>
      <p:sp>
        <p:nvSpPr>
          <p:cNvPr id="747" name="Google Shape;747;p18"/>
          <p:cNvSpPr txBox="1"/>
          <p:nvPr/>
        </p:nvSpPr>
        <p:spPr>
          <a:xfrm>
            <a:off x="10208850" y="3346325"/>
            <a:ext cx="25146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Corbel"/>
                <a:ea typeface="Corbel"/>
                <a:cs typeface="Corbel"/>
                <a:sym typeface="Corbel"/>
              </a:rPr>
              <a:t>Avec 1        </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Corbel"/>
                <a:ea typeface="Corbel"/>
                <a:cs typeface="Corbel"/>
                <a:sym typeface="Corbel"/>
              </a:rPr>
              <a:t>on obtient 3    </a:t>
            </a:r>
            <a:endParaRPr b="0" i="0" sz="1400" u="none" cap="none" strike="noStrike">
              <a:solidFill>
                <a:srgbClr val="000000"/>
              </a:solidFill>
              <a:latin typeface="Arial"/>
              <a:ea typeface="Arial"/>
              <a:cs typeface="Arial"/>
              <a:sym typeface="Arial"/>
            </a:endParaRPr>
          </a:p>
        </p:txBody>
      </p:sp>
      <p:pic>
        <p:nvPicPr>
          <p:cNvPr descr="C:\Users\Guizz\Downloads\oil-drum.png" id="748" name="Google Shape;748;p18"/>
          <p:cNvPicPr preferRelativeResize="0"/>
          <p:nvPr/>
        </p:nvPicPr>
        <p:blipFill rotWithShape="1">
          <a:blip r:embed="rId5">
            <a:alphaModFix/>
          </a:blip>
          <a:srcRect b="0" l="0" r="0" t="0"/>
          <a:stretch/>
        </p:blipFill>
        <p:spPr>
          <a:xfrm>
            <a:off x="10975821" y="3447749"/>
            <a:ext cx="260700" cy="260700"/>
          </a:xfrm>
          <a:prstGeom prst="rect">
            <a:avLst/>
          </a:prstGeom>
          <a:noFill/>
          <a:ln>
            <a:noFill/>
          </a:ln>
        </p:spPr>
      </p:pic>
      <p:pic>
        <p:nvPicPr>
          <p:cNvPr descr="C:\Users\Guizz\Downloads\oil-drum.png" id="749" name="Google Shape;749;p18"/>
          <p:cNvPicPr preferRelativeResize="0"/>
          <p:nvPr/>
        </p:nvPicPr>
        <p:blipFill rotWithShape="1">
          <a:blip r:embed="rId5">
            <a:alphaModFix/>
          </a:blip>
          <a:srcRect b="0" l="0" r="0" t="0"/>
          <a:stretch/>
        </p:blipFill>
        <p:spPr>
          <a:xfrm>
            <a:off x="11452650" y="3948474"/>
            <a:ext cx="260700" cy="260700"/>
          </a:xfrm>
          <a:prstGeom prst="rect">
            <a:avLst/>
          </a:prstGeom>
          <a:noFill/>
          <a:ln>
            <a:noFill/>
          </a:ln>
        </p:spPr>
      </p:pic>
      <p:sp>
        <p:nvSpPr>
          <p:cNvPr id="750" name="Google Shape;750;p18"/>
          <p:cNvSpPr txBox="1"/>
          <p:nvPr/>
        </p:nvSpPr>
        <p:spPr>
          <a:xfrm>
            <a:off x="3982350" y="5597913"/>
            <a:ext cx="4227300" cy="7095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FFFFFF"/>
                </a:solidFill>
                <a:latin typeface="Century Gothic"/>
                <a:ea typeface="Century Gothic"/>
                <a:cs typeface="Century Gothic"/>
                <a:sym typeface="Century Gothic"/>
              </a:rPr>
              <a:t>On utilise du pétrole de plus en plus difficile à extraire</a:t>
            </a:r>
            <a:endParaRPr b="0" i="0" sz="1400" u="none" cap="none" strike="noStrike">
              <a:solidFill>
                <a:srgbClr val="000000"/>
              </a:solidFill>
              <a:latin typeface="Arial"/>
              <a:ea typeface="Arial"/>
              <a:cs typeface="Arial"/>
              <a:sym typeface="Arial"/>
            </a:endParaRPr>
          </a:p>
        </p:txBody>
      </p:sp>
      <p:sp>
        <p:nvSpPr>
          <p:cNvPr id="751" name="Google Shape;751;p18"/>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On utilise aussi de l’énergie... pour extraire de l’énergie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23e07a2eb81_0_105"/>
          <p:cNvSpPr txBox="1"/>
          <p:nvPr>
            <p:ph type="title"/>
          </p:nvPr>
        </p:nvSpPr>
        <p:spPr>
          <a:xfrm>
            <a:off x="1179750" y="2741125"/>
            <a:ext cx="9832500" cy="1539600"/>
          </a:xfrm>
          <a:prstGeom prst="rect">
            <a:avLst/>
          </a:prstGeom>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0000"/>
              </a:buClr>
              <a:buSzPts val="3500"/>
              <a:buFont typeface="Arial"/>
              <a:buNone/>
            </a:pPr>
            <a:r>
              <a:rPr lang="fr-FR"/>
              <a:t>L’évolution de nos modes de vie</a:t>
            </a:r>
            <a:endParaRPr b="0" sz="2500">
              <a:solidFill>
                <a:schemeClr val="dk1"/>
              </a:solidFill>
              <a:latin typeface="Arial"/>
              <a:ea typeface="Arial"/>
              <a:cs typeface="Arial"/>
              <a:sym typeface="Arial"/>
            </a:endParaRPr>
          </a:p>
          <a:p>
            <a:pPr indent="0" lvl="0" marL="0" rtl="0" algn="ctr">
              <a:spcBef>
                <a:spcPts val="0"/>
              </a:spcBef>
              <a:spcAft>
                <a:spcPts val="0"/>
              </a:spcAft>
              <a:buNone/>
            </a:pPr>
            <a:r>
              <a:t/>
            </a:r>
            <a:endParaRPr/>
          </a:p>
        </p:txBody>
      </p:sp>
      <p:sp>
        <p:nvSpPr>
          <p:cNvPr id="757" name="Google Shape;757;g23e07a2eb81_0_105"/>
          <p:cNvSpPr txBox="1"/>
          <p:nvPr>
            <p:ph idx="1" type="subTitle"/>
          </p:nvPr>
        </p:nvSpPr>
        <p:spPr>
          <a:xfrm>
            <a:off x="1179925" y="2190875"/>
            <a:ext cx="9832500" cy="455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fr-FR"/>
              <a:t>Partie 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c87765955c_0_194"/>
          <p:cNvSpPr txBox="1"/>
          <p:nvPr>
            <p:ph idx="4294967295" type="title"/>
          </p:nvPr>
        </p:nvSpPr>
        <p:spPr>
          <a:xfrm>
            <a:off x="2072597" y="1527385"/>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a:p>
        </p:txBody>
      </p:sp>
      <p:grpSp>
        <p:nvGrpSpPr>
          <p:cNvPr id="764" name="Google Shape;764;gc87765955c_0_194"/>
          <p:cNvGrpSpPr/>
          <p:nvPr/>
        </p:nvGrpSpPr>
        <p:grpSpPr>
          <a:xfrm>
            <a:off x="2199043" y="2818476"/>
            <a:ext cx="7920360" cy="2359740"/>
            <a:chOff x="2113868" y="2397797"/>
            <a:chExt cx="7920360" cy="2359740"/>
          </a:xfrm>
        </p:grpSpPr>
        <p:sp>
          <p:nvSpPr>
            <p:cNvPr id="765" name="Google Shape;765;gc87765955c_0_194"/>
            <p:cNvSpPr/>
            <p:nvPr/>
          </p:nvSpPr>
          <p:spPr>
            <a:xfrm>
              <a:off x="211386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gc87765955c_0_194"/>
            <p:cNvSpPr/>
            <p:nvPr/>
          </p:nvSpPr>
          <p:spPr>
            <a:xfrm>
              <a:off x="211386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gc87765955c_0_194"/>
            <p:cNvSpPr/>
            <p:nvPr/>
          </p:nvSpPr>
          <p:spPr>
            <a:xfrm>
              <a:off x="614622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gc87765955c_0_194"/>
            <p:cNvSpPr/>
            <p:nvPr/>
          </p:nvSpPr>
          <p:spPr>
            <a:xfrm>
              <a:off x="614622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gc87765955c_0_194"/>
            <p:cNvSpPr/>
            <p:nvPr/>
          </p:nvSpPr>
          <p:spPr>
            <a:xfrm>
              <a:off x="2257868" y="2397797"/>
              <a:ext cx="7632300" cy="8637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Quelle est la part d’énergie fossile dans toute l’énergie consommée par l’humanité ?</a:t>
              </a:r>
              <a:endParaRPr b="0" i="0" sz="1400" u="none" cap="none" strike="noStrike">
                <a:solidFill>
                  <a:schemeClr val="lt1"/>
                </a:solidFill>
                <a:latin typeface="Arial"/>
                <a:ea typeface="Arial"/>
                <a:cs typeface="Arial"/>
                <a:sym typeface="Arial"/>
              </a:endParaRPr>
            </a:p>
          </p:txBody>
        </p:sp>
        <p:sp>
          <p:nvSpPr>
            <p:cNvPr id="770" name="Google Shape;770;gc87765955c_0_194"/>
            <p:cNvSpPr/>
            <p:nvPr/>
          </p:nvSpPr>
          <p:spPr>
            <a:xfrm>
              <a:off x="2115668" y="3867557"/>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A : Proche de 20 %</a:t>
              </a:r>
              <a:endParaRPr b="0" i="0" sz="1400" u="none" cap="none" strike="noStrike">
                <a:solidFill>
                  <a:schemeClr val="lt1"/>
                </a:solidFill>
                <a:latin typeface="Arial"/>
                <a:ea typeface="Arial"/>
                <a:cs typeface="Arial"/>
                <a:sym typeface="Arial"/>
              </a:endParaRPr>
            </a:p>
          </p:txBody>
        </p:sp>
        <p:sp>
          <p:nvSpPr>
            <p:cNvPr id="771" name="Google Shape;771;gc87765955c_0_194"/>
            <p:cNvSpPr/>
            <p:nvPr/>
          </p:nvSpPr>
          <p:spPr>
            <a:xfrm>
              <a:off x="6161348" y="3867557"/>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B : Proche de 40 %</a:t>
              </a:r>
              <a:endParaRPr b="0" i="0" sz="1400" u="none" cap="none" strike="noStrike">
                <a:solidFill>
                  <a:schemeClr val="lt1"/>
                </a:solidFill>
                <a:latin typeface="Arial"/>
                <a:ea typeface="Arial"/>
                <a:cs typeface="Arial"/>
                <a:sym typeface="Arial"/>
              </a:endParaRPr>
            </a:p>
          </p:txBody>
        </p:sp>
        <p:sp>
          <p:nvSpPr>
            <p:cNvPr id="772" name="Google Shape;772;gc87765955c_0_194"/>
            <p:cNvSpPr/>
            <p:nvPr/>
          </p:nvSpPr>
          <p:spPr>
            <a:xfrm>
              <a:off x="2128988" y="4371557"/>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C : Proche de 60 %</a:t>
              </a:r>
              <a:endParaRPr b="0" i="0" sz="1400" u="none" cap="none" strike="noStrike">
                <a:solidFill>
                  <a:schemeClr val="lt1"/>
                </a:solidFill>
                <a:latin typeface="Arial"/>
                <a:ea typeface="Arial"/>
                <a:cs typeface="Arial"/>
                <a:sym typeface="Arial"/>
              </a:endParaRPr>
            </a:p>
          </p:txBody>
        </p:sp>
        <p:sp>
          <p:nvSpPr>
            <p:cNvPr id="773" name="Google Shape;773;gc87765955c_0_194"/>
            <p:cNvSpPr/>
            <p:nvPr/>
          </p:nvSpPr>
          <p:spPr>
            <a:xfrm>
              <a:off x="6161348" y="4386494"/>
              <a:ext cx="3058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D : Proche de 80 %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grpSp>
        <p:nvGrpSpPr>
          <p:cNvPr id="779" name="Google Shape;779;p2"/>
          <p:cNvGrpSpPr/>
          <p:nvPr/>
        </p:nvGrpSpPr>
        <p:grpSpPr>
          <a:xfrm>
            <a:off x="2199043" y="2818476"/>
            <a:ext cx="7920360" cy="2359740"/>
            <a:chOff x="2113868" y="2397797"/>
            <a:chExt cx="7920360" cy="2359740"/>
          </a:xfrm>
        </p:grpSpPr>
        <p:sp>
          <p:nvSpPr>
            <p:cNvPr id="780" name="Google Shape;780;p2"/>
            <p:cNvSpPr/>
            <p:nvPr/>
          </p:nvSpPr>
          <p:spPr>
            <a:xfrm>
              <a:off x="211386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p2"/>
            <p:cNvSpPr/>
            <p:nvPr/>
          </p:nvSpPr>
          <p:spPr>
            <a:xfrm>
              <a:off x="211386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2"/>
            <p:cNvSpPr/>
            <p:nvPr/>
          </p:nvSpPr>
          <p:spPr>
            <a:xfrm>
              <a:off x="614622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2"/>
            <p:cNvSpPr/>
            <p:nvPr/>
          </p:nvSpPr>
          <p:spPr>
            <a:xfrm>
              <a:off x="6146228" y="4325837"/>
              <a:ext cx="3888000" cy="4317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2"/>
            <p:cNvSpPr/>
            <p:nvPr/>
          </p:nvSpPr>
          <p:spPr>
            <a:xfrm>
              <a:off x="2257868" y="2397797"/>
              <a:ext cx="7632300" cy="8637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Quelle est la part d’énergie fossile dans toute l’énergie consommée par l’humanité ?</a:t>
              </a:r>
              <a:endParaRPr b="0" i="0" sz="1400" u="none" cap="none" strike="noStrike">
                <a:solidFill>
                  <a:schemeClr val="lt1"/>
                </a:solidFill>
                <a:latin typeface="Arial"/>
                <a:ea typeface="Arial"/>
                <a:cs typeface="Arial"/>
                <a:sym typeface="Arial"/>
              </a:endParaRPr>
            </a:p>
          </p:txBody>
        </p:sp>
        <p:sp>
          <p:nvSpPr>
            <p:cNvPr id="785" name="Google Shape;785;p2"/>
            <p:cNvSpPr/>
            <p:nvPr/>
          </p:nvSpPr>
          <p:spPr>
            <a:xfrm>
              <a:off x="2115668" y="3867557"/>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A : Proche de 20 %</a:t>
              </a:r>
              <a:endParaRPr b="0" i="0" sz="1400" u="none" cap="none" strike="noStrike">
                <a:solidFill>
                  <a:schemeClr val="lt1"/>
                </a:solidFill>
                <a:latin typeface="Arial"/>
                <a:ea typeface="Arial"/>
                <a:cs typeface="Arial"/>
                <a:sym typeface="Arial"/>
              </a:endParaRPr>
            </a:p>
          </p:txBody>
        </p:sp>
        <p:sp>
          <p:nvSpPr>
            <p:cNvPr id="786" name="Google Shape;786;p2"/>
            <p:cNvSpPr/>
            <p:nvPr/>
          </p:nvSpPr>
          <p:spPr>
            <a:xfrm>
              <a:off x="6161348" y="3867557"/>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B : Proche de 40 %</a:t>
              </a:r>
              <a:endParaRPr b="0" i="0" sz="1400" u="none" cap="none" strike="noStrike">
                <a:solidFill>
                  <a:schemeClr val="lt1"/>
                </a:solidFill>
                <a:latin typeface="Arial"/>
                <a:ea typeface="Arial"/>
                <a:cs typeface="Arial"/>
                <a:sym typeface="Arial"/>
              </a:endParaRPr>
            </a:p>
          </p:txBody>
        </p:sp>
        <p:sp>
          <p:nvSpPr>
            <p:cNvPr id="787" name="Google Shape;787;p2"/>
            <p:cNvSpPr/>
            <p:nvPr/>
          </p:nvSpPr>
          <p:spPr>
            <a:xfrm>
              <a:off x="2128988" y="4371557"/>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chemeClr val="lt1"/>
                  </a:solidFill>
                  <a:latin typeface="Arial"/>
                  <a:ea typeface="Arial"/>
                  <a:cs typeface="Arial"/>
                  <a:sym typeface="Arial"/>
                </a:rPr>
                <a:t> C : Proche de 60 %</a:t>
              </a:r>
              <a:endParaRPr b="0" i="0" sz="1400" u="none" cap="none" strike="noStrike">
                <a:solidFill>
                  <a:schemeClr val="lt1"/>
                </a:solidFill>
                <a:latin typeface="Arial"/>
                <a:ea typeface="Arial"/>
                <a:cs typeface="Arial"/>
                <a:sym typeface="Arial"/>
              </a:endParaRPr>
            </a:p>
          </p:txBody>
        </p:sp>
        <p:sp>
          <p:nvSpPr>
            <p:cNvPr id="788" name="Google Shape;788;p2"/>
            <p:cNvSpPr/>
            <p:nvPr/>
          </p:nvSpPr>
          <p:spPr>
            <a:xfrm>
              <a:off x="6161348" y="4386494"/>
              <a:ext cx="3058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1" i="0" lang="fr-FR" sz="1400" u="none" cap="none" strike="noStrike">
                  <a:solidFill>
                    <a:srgbClr val="3486C5"/>
                  </a:solidFill>
                  <a:latin typeface="Arial"/>
                  <a:ea typeface="Arial"/>
                  <a:cs typeface="Arial"/>
                  <a:sym typeface="Arial"/>
                </a:rPr>
                <a:t> D : Proche de 80 %	</a:t>
              </a:r>
              <a:endParaRPr b="0" i="0" sz="1400" u="none" cap="none" strike="noStrike">
                <a:solidFill>
                  <a:srgbClr val="3486C5"/>
                </a:solidFill>
                <a:latin typeface="Arial"/>
                <a:ea typeface="Arial"/>
                <a:cs typeface="Arial"/>
                <a:sym typeface="Arial"/>
              </a:endParaRPr>
            </a:p>
          </p:txBody>
        </p:sp>
      </p:grpSp>
      <p:sp>
        <p:nvSpPr>
          <p:cNvPr id="789" name="Google Shape;789;p2"/>
          <p:cNvSpPr txBox="1"/>
          <p:nvPr>
            <p:ph idx="4294967295" type="title"/>
          </p:nvPr>
        </p:nvSpPr>
        <p:spPr>
          <a:xfrm>
            <a:off x="2072597" y="1527385"/>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fr-FR" sz="4800">
                <a:solidFill>
                  <a:srgbClr val="3A3838"/>
                </a:solidFill>
                <a:latin typeface="Corbel"/>
                <a:ea typeface="Corbel"/>
                <a:cs typeface="Corbel"/>
                <a:sym typeface="Corbel"/>
              </a:rPr>
              <a:t>Quiz !</a:t>
            </a:r>
            <a:r>
              <a:rPr lang="fr-FR" sz="2000">
                <a:solidFill>
                  <a:srgbClr val="3A3838"/>
                </a:solidFill>
                <a:latin typeface="Corbel"/>
                <a:ea typeface="Corbel"/>
                <a:cs typeface="Corbel"/>
                <a:sym typeface="Corbe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g22f7ddae63a_4_1052"/>
          <p:cNvPicPr preferRelativeResize="0"/>
          <p:nvPr/>
        </p:nvPicPr>
        <p:blipFill rotWithShape="1">
          <a:blip r:embed="rId3">
            <a:alphaModFix/>
          </a:blip>
          <a:srcRect b="0" l="0" r="0" t="0"/>
          <a:stretch/>
        </p:blipFill>
        <p:spPr>
          <a:xfrm>
            <a:off x="1153596" y="1637002"/>
            <a:ext cx="8273764" cy="4654301"/>
          </a:xfrm>
          <a:prstGeom prst="rect">
            <a:avLst/>
          </a:prstGeom>
          <a:noFill/>
          <a:ln>
            <a:noFill/>
          </a:ln>
        </p:spPr>
      </p:pic>
      <p:pic>
        <p:nvPicPr>
          <p:cNvPr id="796" name="Google Shape;796;g22f7ddae63a_4_1052"/>
          <p:cNvPicPr preferRelativeResize="0"/>
          <p:nvPr/>
        </p:nvPicPr>
        <p:blipFill rotWithShape="1">
          <a:blip r:embed="rId4">
            <a:alphaModFix/>
          </a:blip>
          <a:srcRect b="0" l="0" r="0" t="0"/>
          <a:stretch/>
        </p:blipFill>
        <p:spPr>
          <a:xfrm>
            <a:off x="9583395" y="5348731"/>
            <a:ext cx="511364" cy="546576"/>
          </a:xfrm>
          <a:prstGeom prst="rect">
            <a:avLst/>
          </a:prstGeom>
          <a:noFill/>
          <a:ln>
            <a:noFill/>
          </a:ln>
        </p:spPr>
      </p:pic>
      <p:cxnSp>
        <p:nvCxnSpPr>
          <p:cNvPr id="797" name="Google Shape;797;g22f7ddae63a_4_1052"/>
          <p:cNvCxnSpPr>
            <a:stCxn id="796" idx="1"/>
          </p:cNvCxnSpPr>
          <p:nvPr/>
        </p:nvCxnSpPr>
        <p:spPr>
          <a:xfrm flipH="1">
            <a:off x="9034995" y="5622019"/>
            <a:ext cx="548400" cy="10200"/>
          </a:xfrm>
          <a:prstGeom prst="straightConnector1">
            <a:avLst/>
          </a:prstGeom>
          <a:noFill/>
          <a:ln cap="flat" cmpd="sng" w="38100">
            <a:solidFill>
              <a:srgbClr val="A1A1A1"/>
            </a:solidFill>
            <a:prstDash val="solid"/>
            <a:round/>
            <a:headEnd len="sm" w="sm" type="none"/>
            <a:tailEnd len="med" w="med" type="triangle"/>
          </a:ln>
        </p:spPr>
      </p:cxnSp>
      <p:pic>
        <p:nvPicPr>
          <p:cNvPr id="798" name="Google Shape;798;g22f7ddae63a_4_1052"/>
          <p:cNvPicPr preferRelativeResize="0"/>
          <p:nvPr/>
        </p:nvPicPr>
        <p:blipFill rotWithShape="1">
          <a:blip r:embed="rId5">
            <a:alphaModFix/>
          </a:blip>
          <a:srcRect b="0" l="0" r="0" t="0"/>
          <a:stretch/>
        </p:blipFill>
        <p:spPr>
          <a:xfrm>
            <a:off x="9579111" y="3731366"/>
            <a:ext cx="511364" cy="488716"/>
          </a:xfrm>
          <a:prstGeom prst="rect">
            <a:avLst/>
          </a:prstGeom>
          <a:noFill/>
          <a:ln>
            <a:noFill/>
          </a:ln>
        </p:spPr>
      </p:pic>
      <p:pic>
        <p:nvPicPr>
          <p:cNvPr id="799" name="Google Shape;799;g22f7ddae63a_4_1052"/>
          <p:cNvPicPr preferRelativeResize="0"/>
          <p:nvPr/>
        </p:nvPicPr>
        <p:blipFill rotWithShape="1">
          <a:blip r:embed="rId6">
            <a:alphaModFix/>
          </a:blip>
          <a:srcRect b="0" l="0" r="0" t="0"/>
          <a:stretch/>
        </p:blipFill>
        <p:spPr>
          <a:xfrm>
            <a:off x="9571359" y="4623801"/>
            <a:ext cx="522600" cy="536970"/>
          </a:xfrm>
          <a:prstGeom prst="rect">
            <a:avLst/>
          </a:prstGeom>
          <a:noFill/>
          <a:ln>
            <a:noFill/>
          </a:ln>
        </p:spPr>
      </p:pic>
      <p:pic>
        <p:nvPicPr>
          <p:cNvPr id="800" name="Google Shape;800;g22f7ddae63a_4_1052"/>
          <p:cNvPicPr preferRelativeResize="0"/>
          <p:nvPr/>
        </p:nvPicPr>
        <p:blipFill rotWithShape="1">
          <a:blip r:embed="rId7">
            <a:alphaModFix/>
          </a:blip>
          <a:srcRect b="0" l="0" r="0" t="0"/>
          <a:stretch/>
        </p:blipFill>
        <p:spPr>
          <a:xfrm>
            <a:off x="9571359" y="2791751"/>
            <a:ext cx="569033" cy="525426"/>
          </a:xfrm>
          <a:prstGeom prst="rect">
            <a:avLst/>
          </a:prstGeom>
          <a:noFill/>
          <a:ln>
            <a:noFill/>
          </a:ln>
        </p:spPr>
      </p:pic>
      <p:cxnSp>
        <p:nvCxnSpPr>
          <p:cNvPr id="801" name="Google Shape;801;g22f7ddae63a_4_1052"/>
          <p:cNvCxnSpPr>
            <a:stCxn id="799" idx="1"/>
          </p:cNvCxnSpPr>
          <p:nvPr/>
        </p:nvCxnSpPr>
        <p:spPr>
          <a:xfrm flipH="1">
            <a:off x="9013659" y="4892287"/>
            <a:ext cx="557700" cy="26700"/>
          </a:xfrm>
          <a:prstGeom prst="straightConnector1">
            <a:avLst/>
          </a:prstGeom>
          <a:noFill/>
          <a:ln cap="flat" cmpd="sng" w="38100">
            <a:solidFill>
              <a:srgbClr val="A1A1A1"/>
            </a:solidFill>
            <a:prstDash val="solid"/>
            <a:round/>
            <a:headEnd len="sm" w="sm" type="none"/>
            <a:tailEnd len="med" w="med" type="triangle"/>
          </a:ln>
        </p:spPr>
      </p:cxnSp>
      <p:cxnSp>
        <p:nvCxnSpPr>
          <p:cNvPr id="802" name="Google Shape;802;g22f7ddae63a_4_1052"/>
          <p:cNvCxnSpPr>
            <a:stCxn id="798" idx="1"/>
          </p:cNvCxnSpPr>
          <p:nvPr/>
        </p:nvCxnSpPr>
        <p:spPr>
          <a:xfrm rot="10800000">
            <a:off x="9013611" y="3975724"/>
            <a:ext cx="565500" cy="0"/>
          </a:xfrm>
          <a:prstGeom prst="straightConnector1">
            <a:avLst/>
          </a:prstGeom>
          <a:noFill/>
          <a:ln cap="flat" cmpd="sng" w="38100">
            <a:solidFill>
              <a:srgbClr val="A1A1A1"/>
            </a:solidFill>
            <a:prstDash val="solid"/>
            <a:round/>
            <a:headEnd len="sm" w="sm" type="none"/>
            <a:tailEnd len="med" w="med" type="triangle"/>
          </a:ln>
        </p:spPr>
      </p:cxnSp>
      <p:cxnSp>
        <p:nvCxnSpPr>
          <p:cNvPr id="803" name="Google Shape;803;g22f7ddae63a_4_1052"/>
          <p:cNvCxnSpPr>
            <a:stCxn id="800" idx="1"/>
          </p:cNvCxnSpPr>
          <p:nvPr/>
        </p:nvCxnSpPr>
        <p:spPr>
          <a:xfrm rot="10800000">
            <a:off x="9027459" y="3054464"/>
            <a:ext cx="543900" cy="0"/>
          </a:xfrm>
          <a:prstGeom prst="straightConnector1">
            <a:avLst/>
          </a:prstGeom>
          <a:noFill/>
          <a:ln cap="flat" cmpd="sng" w="38100">
            <a:solidFill>
              <a:srgbClr val="A1A1A1"/>
            </a:solidFill>
            <a:prstDash val="solid"/>
            <a:round/>
            <a:headEnd len="sm" w="sm" type="none"/>
            <a:tailEnd len="med" w="med" type="triangle"/>
          </a:ln>
        </p:spPr>
      </p:cxnSp>
      <p:cxnSp>
        <p:nvCxnSpPr>
          <p:cNvPr id="804" name="Google Shape;804;g22f7ddae63a_4_1052"/>
          <p:cNvCxnSpPr/>
          <p:nvPr/>
        </p:nvCxnSpPr>
        <p:spPr>
          <a:xfrm rot="10800000">
            <a:off x="9180869" y="2208702"/>
            <a:ext cx="470100" cy="900"/>
          </a:xfrm>
          <a:prstGeom prst="straightConnector1">
            <a:avLst/>
          </a:prstGeom>
          <a:noFill/>
          <a:ln cap="flat" cmpd="sng" w="38100">
            <a:solidFill>
              <a:srgbClr val="A1A1A1"/>
            </a:solidFill>
            <a:prstDash val="solid"/>
            <a:round/>
            <a:headEnd len="sm" w="sm" type="none"/>
            <a:tailEnd len="sm" w="sm" type="none"/>
          </a:ln>
        </p:spPr>
      </p:cxnSp>
      <p:cxnSp>
        <p:nvCxnSpPr>
          <p:cNvPr id="805" name="Google Shape;805;g22f7ddae63a_4_1052"/>
          <p:cNvCxnSpPr/>
          <p:nvPr/>
        </p:nvCxnSpPr>
        <p:spPr>
          <a:xfrm>
            <a:off x="9650959" y="1984092"/>
            <a:ext cx="1500" cy="241200"/>
          </a:xfrm>
          <a:prstGeom prst="straightConnector1">
            <a:avLst/>
          </a:prstGeom>
          <a:noFill/>
          <a:ln cap="flat" cmpd="sng" w="38100">
            <a:solidFill>
              <a:srgbClr val="AEABAB"/>
            </a:solidFill>
            <a:prstDash val="solid"/>
            <a:round/>
            <a:headEnd len="sm" w="sm" type="none"/>
            <a:tailEnd len="sm" w="sm" type="none"/>
          </a:ln>
        </p:spPr>
      </p:cxnSp>
      <p:sp>
        <p:nvSpPr>
          <p:cNvPr id="806" name="Google Shape;806;g22f7ddae63a_4_1052"/>
          <p:cNvSpPr/>
          <p:nvPr/>
        </p:nvSpPr>
        <p:spPr>
          <a:xfrm>
            <a:off x="10250775" y="5447593"/>
            <a:ext cx="734100" cy="4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800"/>
              <a:buFont typeface="Arial"/>
              <a:buNone/>
            </a:pPr>
            <a:r>
              <a:rPr b="1" i="0" lang="fr-FR" sz="1800" u="none" cap="none" strike="noStrike">
                <a:solidFill>
                  <a:srgbClr val="2A6176"/>
                </a:solidFill>
                <a:latin typeface="Corbel"/>
                <a:ea typeface="Corbel"/>
                <a:cs typeface="Corbel"/>
                <a:sym typeface="Corbel"/>
              </a:rPr>
              <a:t>6 %</a:t>
            </a:r>
            <a:endParaRPr b="0" i="0" sz="1400" u="none" cap="none" strike="noStrike">
              <a:solidFill>
                <a:srgbClr val="000000"/>
              </a:solidFill>
              <a:latin typeface="Arial"/>
              <a:ea typeface="Arial"/>
              <a:cs typeface="Arial"/>
              <a:sym typeface="Arial"/>
            </a:endParaRPr>
          </a:p>
        </p:txBody>
      </p:sp>
      <p:cxnSp>
        <p:nvCxnSpPr>
          <p:cNvPr id="807" name="Google Shape;807;g22f7ddae63a_4_1052"/>
          <p:cNvCxnSpPr/>
          <p:nvPr/>
        </p:nvCxnSpPr>
        <p:spPr>
          <a:xfrm>
            <a:off x="10412659" y="2875402"/>
            <a:ext cx="13800" cy="2359200"/>
          </a:xfrm>
          <a:prstGeom prst="straightConnector1">
            <a:avLst/>
          </a:prstGeom>
          <a:noFill/>
          <a:ln cap="flat" cmpd="sng" w="38100">
            <a:solidFill>
              <a:srgbClr val="C00000"/>
            </a:solidFill>
            <a:prstDash val="solid"/>
            <a:round/>
            <a:headEnd len="med" w="med" type="triangle"/>
            <a:tailEnd len="sm" w="sm" type="none"/>
          </a:ln>
        </p:spPr>
      </p:cxnSp>
      <p:sp>
        <p:nvSpPr>
          <p:cNvPr id="808" name="Google Shape;808;g22f7ddae63a_4_1052"/>
          <p:cNvSpPr/>
          <p:nvPr/>
        </p:nvSpPr>
        <p:spPr>
          <a:xfrm>
            <a:off x="10201885" y="2089440"/>
            <a:ext cx="1842900" cy="739500"/>
          </a:xfrm>
          <a:prstGeom prst="rect">
            <a:avLst/>
          </a:prstGeom>
          <a:solidFill>
            <a:srgbClr val="C0000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Corbel"/>
                <a:ea typeface="Corbel"/>
                <a:cs typeface="Corbel"/>
                <a:sym typeface="Corbel"/>
              </a:rPr>
              <a:t>79 % de l’énergie consommée provient de ressources fossiles</a:t>
            </a:r>
            <a:endParaRPr b="0" i="0" sz="1400" u="none" cap="none" strike="noStrike">
              <a:solidFill>
                <a:srgbClr val="000000"/>
              </a:solidFill>
              <a:latin typeface="Arial"/>
              <a:ea typeface="Arial"/>
              <a:cs typeface="Arial"/>
              <a:sym typeface="Arial"/>
            </a:endParaRPr>
          </a:p>
        </p:txBody>
      </p:sp>
      <p:pic>
        <p:nvPicPr>
          <p:cNvPr id="809" name="Google Shape;809;g22f7ddae63a_4_1052"/>
          <p:cNvPicPr preferRelativeResize="0"/>
          <p:nvPr/>
        </p:nvPicPr>
        <p:blipFill rotWithShape="1">
          <a:blip r:embed="rId8">
            <a:alphaModFix/>
          </a:blip>
          <a:srcRect b="0" l="0" r="0" t="0"/>
          <a:stretch/>
        </p:blipFill>
        <p:spPr>
          <a:xfrm>
            <a:off x="11268359" y="1473566"/>
            <a:ext cx="432300" cy="432000"/>
          </a:xfrm>
          <a:prstGeom prst="rect">
            <a:avLst/>
          </a:prstGeom>
          <a:noFill/>
          <a:ln>
            <a:noFill/>
          </a:ln>
        </p:spPr>
      </p:pic>
      <p:pic>
        <p:nvPicPr>
          <p:cNvPr id="810" name="Google Shape;810;g22f7ddae63a_4_1052"/>
          <p:cNvPicPr preferRelativeResize="0"/>
          <p:nvPr/>
        </p:nvPicPr>
        <p:blipFill rotWithShape="1">
          <a:blip r:embed="rId9">
            <a:alphaModFix/>
          </a:blip>
          <a:srcRect b="0" l="0" r="0" t="0"/>
          <a:stretch/>
        </p:blipFill>
        <p:spPr>
          <a:xfrm>
            <a:off x="10675401" y="1473552"/>
            <a:ext cx="432000" cy="432000"/>
          </a:xfrm>
          <a:prstGeom prst="rect">
            <a:avLst/>
          </a:prstGeom>
          <a:noFill/>
          <a:ln>
            <a:noFill/>
          </a:ln>
        </p:spPr>
      </p:pic>
      <p:cxnSp>
        <p:nvCxnSpPr>
          <p:cNvPr id="811" name="Google Shape;811;g22f7ddae63a_4_1052"/>
          <p:cNvCxnSpPr/>
          <p:nvPr/>
        </p:nvCxnSpPr>
        <p:spPr>
          <a:xfrm flipH="1" rot="10800000">
            <a:off x="9642034" y="1997352"/>
            <a:ext cx="2061000" cy="5100"/>
          </a:xfrm>
          <a:prstGeom prst="straightConnector1">
            <a:avLst/>
          </a:prstGeom>
          <a:noFill/>
          <a:ln cap="flat" cmpd="sng" w="38100">
            <a:solidFill>
              <a:srgbClr val="AEABAB"/>
            </a:solidFill>
            <a:prstDash val="solid"/>
            <a:round/>
            <a:headEnd len="sm" w="sm" type="none"/>
            <a:tailEnd len="sm" w="sm" type="none"/>
          </a:ln>
        </p:spPr>
      </p:cxnSp>
      <p:sp>
        <p:nvSpPr>
          <p:cNvPr id="812" name="Google Shape;812;g22f7ddae63a_4_1052"/>
          <p:cNvSpPr/>
          <p:nvPr/>
        </p:nvSpPr>
        <p:spPr>
          <a:xfrm>
            <a:off x="9404506" y="1173663"/>
            <a:ext cx="590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6 %</a:t>
            </a:r>
            <a:endParaRPr b="0" i="0" sz="1400" u="none" cap="none" strike="noStrike">
              <a:solidFill>
                <a:srgbClr val="000000"/>
              </a:solidFill>
              <a:latin typeface="Arial"/>
              <a:ea typeface="Arial"/>
              <a:cs typeface="Arial"/>
              <a:sym typeface="Arial"/>
            </a:endParaRPr>
          </a:p>
        </p:txBody>
      </p:sp>
      <p:sp>
        <p:nvSpPr>
          <p:cNvPr id="813" name="Google Shape;813;g22f7ddae63a_4_1052"/>
          <p:cNvSpPr/>
          <p:nvPr/>
        </p:nvSpPr>
        <p:spPr>
          <a:xfrm>
            <a:off x="9972420" y="1163313"/>
            <a:ext cx="690300" cy="328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4 %</a:t>
            </a:r>
            <a:endParaRPr b="0" i="0" sz="1400" u="none" cap="none" strike="noStrike">
              <a:solidFill>
                <a:srgbClr val="000000"/>
              </a:solidFill>
              <a:latin typeface="Arial"/>
              <a:ea typeface="Arial"/>
              <a:cs typeface="Arial"/>
              <a:sym typeface="Arial"/>
            </a:endParaRPr>
          </a:p>
        </p:txBody>
      </p:sp>
      <p:sp>
        <p:nvSpPr>
          <p:cNvPr id="814" name="Google Shape;814;g22f7ddae63a_4_1052"/>
          <p:cNvSpPr/>
          <p:nvPr/>
        </p:nvSpPr>
        <p:spPr>
          <a:xfrm>
            <a:off x="10664599" y="1193156"/>
            <a:ext cx="522600" cy="26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2 %</a:t>
            </a:r>
            <a:endParaRPr b="0" i="0" sz="1400" u="none" cap="none" strike="noStrike">
              <a:solidFill>
                <a:srgbClr val="000000"/>
              </a:solidFill>
              <a:latin typeface="Arial"/>
              <a:ea typeface="Arial"/>
              <a:cs typeface="Arial"/>
              <a:sym typeface="Arial"/>
            </a:endParaRPr>
          </a:p>
        </p:txBody>
      </p:sp>
      <p:sp>
        <p:nvSpPr>
          <p:cNvPr id="815" name="Google Shape;815;g22f7ddae63a_4_1052"/>
          <p:cNvSpPr/>
          <p:nvPr/>
        </p:nvSpPr>
        <p:spPr>
          <a:xfrm>
            <a:off x="11265316" y="1163327"/>
            <a:ext cx="766800" cy="32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1 %</a:t>
            </a:r>
            <a:endParaRPr b="0" i="0" sz="1400" u="none" cap="none" strike="noStrike">
              <a:solidFill>
                <a:srgbClr val="000000"/>
              </a:solidFill>
              <a:latin typeface="Arial"/>
              <a:ea typeface="Arial"/>
              <a:cs typeface="Arial"/>
              <a:sym typeface="Arial"/>
            </a:endParaRPr>
          </a:p>
        </p:txBody>
      </p:sp>
      <p:sp>
        <p:nvSpPr>
          <p:cNvPr id="816" name="Google Shape;816;g22f7ddae63a_4_1052"/>
          <p:cNvSpPr/>
          <p:nvPr/>
        </p:nvSpPr>
        <p:spPr>
          <a:xfrm rot="-5400000">
            <a:off x="-1064058" y="3754092"/>
            <a:ext cx="4310400" cy="241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1" i="0" lang="fr-FR" sz="1200" u="none" cap="none" strike="noStrike">
                <a:solidFill>
                  <a:srgbClr val="595959"/>
                </a:solidFill>
                <a:latin typeface="Corbel"/>
                <a:ea typeface="Corbel"/>
                <a:cs typeface="Corbel"/>
                <a:sym typeface="Corbel"/>
              </a:rPr>
              <a:t>Milliards de tonnes équivalent pétrole (Gtep)</a:t>
            </a:r>
            <a:endParaRPr b="0" i="0" sz="1400" u="none" cap="none" strike="noStrike">
              <a:solidFill>
                <a:srgbClr val="000000"/>
              </a:solidFill>
              <a:latin typeface="Arial"/>
              <a:ea typeface="Arial"/>
              <a:cs typeface="Arial"/>
              <a:sym typeface="Arial"/>
            </a:endParaRPr>
          </a:p>
        </p:txBody>
      </p:sp>
      <p:sp>
        <p:nvSpPr>
          <p:cNvPr id="817" name="Google Shape;817;g22f7ddae63a_4_1052"/>
          <p:cNvSpPr/>
          <p:nvPr/>
        </p:nvSpPr>
        <p:spPr>
          <a:xfrm>
            <a:off x="10492958" y="4732452"/>
            <a:ext cx="1207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 1/4 </a:t>
            </a:r>
            <a:r>
              <a:rPr b="1" i="0" lang="fr-FR" sz="1400" u="none" cap="none" strike="noStrike">
                <a:solidFill>
                  <a:srgbClr val="C00000"/>
                </a:solidFill>
                <a:latin typeface="Corbel"/>
                <a:ea typeface="Corbel"/>
                <a:cs typeface="Corbel"/>
                <a:sym typeface="Corbel"/>
              </a:rPr>
              <a:t>(25  %)</a:t>
            </a:r>
            <a:endParaRPr b="0" i="0" sz="1600" u="none" cap="none" strike="noStrike">
              <a:solidFill>
                <a:srgbClr val="000000"/>
              </a:solidFill>
              <a:latin typeface="Arial"/>
              <a:ea typeface="Arial"/>
              <a:cs typeface="Arial"/>
              <a:sym typeface="Arial"/>
            </a:endParaRPr>
          </a:p>
        </p:txBody>
      </p:sp>
      <p:sp>
        <p:nvSpPr>
          <p:cNvPr id="818" name="Google Shape;818;g22f7ddae63a_4_1052"/>
          <p:cNvSpPr/>
          <p:nvPr/>
        </p:nvSpPr>
        <p:spPr>
          <a:xfrm>
            <a:off x="10456833" y="3867252"/>
            <a:ext cx="1359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 1/3 </a:t>
            </a:r>
            <a:r>
              <a:rPr b="1" i="0" lang="fr-FR" sz="1400" u="none" cap="none" strike="noStrike">
                <a:solidFill>
                  <a:srgbClr val="C00000"/>
                </a:solidFill>
                <a:latin typeface="Corbel"/>
                <a:ea typeface="Corbel"/>
                <a:cs typeface="Corbel"/>
                <a:sym typeface="Corbel"/>
              </a:rPr>
              <a:t>(31  %)  </a:t>
            </a:r>
            <a:endParaRPr b="1" i="0" sz="1600" u="none" cap="none" strike="noStrike">
              <a:solidFill>
                <a:srgbClr val="000000"/>
              </a:solidFill>
              <a:latin typeface="Arial"/>
              <a:ea typeface="Arial"/>
              <a:cs typeface="Arial"/>
              <a:sym typeface="Arial"/>
            </a:endParaRPr>
          </a:p>
        </p:txBody>
      </p:sp>
      <p:sp>
        <p:nvSpPr>
          <p:cNvPr id="819" name="Google Shape;819;g22f7ddae63a_4_1052"/>
          <p:cNvSpPr/>
          <p:nvPr/>
        </p:nvSpPr>
        <p:spPr>
          <a:xfrm>
            <a:off x="10479278" y="3020823"/>
            <a:ext cx="1207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 1/4 </a:t>
            </a:r>
            <a:r>
              <a:rPr b="1" i="0" lang="fr-FR" sz="1400" u="none" cap="none" strike="noStrike">
                <a:solidFill>
                  <a:srgbClr val="C00000"/>
                </a:solidFill>
                <a:latin typeface="Corbel"/>
                <a:ea typeface="Corbel"/>
                <a:cs typeface="Corbel"/>
                <a:sym typeface="Corbel"/>
              </a:rPr>
              <a:t>(23 %)  </a:t>
            </a:r>
            <a:endParaRPr b="0" i="0" sz="1400" u="none" cap="none" strike="noStrike">
              <a:solidFill>
                <a:srgbClr val="000000"/>
              </a:solidFill>
              <a:latin typeface="Arial"/>
              <a:ea typeface="Arial"/>
              <a:cs typeface="Arial"/>
              <a:sym typeface="Arial"/>
            </a:endParaRPr>
          </a:p>
        </p:txBody>
      </p:sp>
      <p:sp>
        <p:nvSpPr>
          <p:cNvPr id="820" name="Google Shape;820;g22f7ddae63a_4_1052"/>
          <p:cNvSpPr txBox="1"/>
          <p:nvPr/>
        </p:nvSpPr>
        <p:spPr>
          <a:xfrm>
            <a:off x="1599042" y="6270094"/>
            <a:ext cx="7417200" cy="3408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600"/>
              <a:buFont typeface="Arial"/>
              <a:buNone/>
            </a:pPr>
            <a:r>
              <a:rPr b="1" i="0" lang="fr-FR" sz="1700" u="none" cap="none" strike="noStrike">
                <a:solidFill>
                  <a:srgbClr val="000000"/>
                </a:solidFill>
                <a:latin typeface="Corbel"/>
                <a:ea typeface="Corbel"/>
                <a:cs typeface="Corbel"/>
                <a:sym typeface="Corbel"/>
              </a:rPr>
              <a:t>Consommation d’énergie primaire mondiale au cours du temps</a:t>
            </a:r>
            <a:endParaRPr i="0" sz="1700" u="none" cap="none" strike="noStrike">
              <a:solidFill>
                <a:srgbClr val="000000"/>
              </a:solidFill>
              <a:latin typeface="Corbel"/>
              <a:ea typeface="Corbel"/>
              <a:cs typeface="Corbel"/>
              <a:sym typeface="Corbel"/>
            </a:endParaRPr>
          </a:p>
        </p:txBody>
      </p:sp>
      <p:cxnSp>
        <p:nvCxnSpPr>
          <p:cNvPr id="821" name="Google Shape;821;g22f7ddae63a_4_1052"/>
          <p:cNvCxnSpPr/>
          <p:nvPr/>
        </p:nvCxnSpPr>
        <p:spPr>
          <a:xfrm>
            <a:off x="8511626" y="1511124"/>
            <a:ext cx="0" cy="508500"/>
          </a:xfrm>
          <a:prstGeom prst="straightConnector1">
            <a:avLst/>
          </a:prstGeom>
          <a:noFill/>
          <a:ln cap="flat" cmpd="sng" w="38100">
            <a:solidFill>
              <a:srgbClr val="065260"/>
            </a:solidFill>
            <a:prstDash val="solid"/>
            <a:round/>
            <a:headEnd len="sm" w="sm" type="none"/>
            <a:tailEnd len="med" w="med" type="triangle"/>
          </a:ln>
        </p:spPr>
      </p:cxnSp>
      <p:cxnSp>
        <p:nvCxnSpPr>
          <p:cNvPr id="822" name="Google Shape;822;g22f7ddae63a_4_1052"/>
          <p:cNvCxnSpPr/>
          <p:nvPr/>
        </p:nvCxnSpPr>
        <p:spPr>
          <a:xfrm>
            <a:off x="6615477" y="3231266"/>
            <a:ext cx="0" cy="1080000"/>
          </a:xfrm>
          <a:prstGeom prst="straightConnector1">
            <a:avLst/>
          </a:prstGeom>
          <a:noFill/>
          <a:ln cap="flat" cmpd="sng" w="38100">
            <a:solidFill>
              <a:srgbClr val="065260"/>
            </a:solidFill>
            <a:prstDash val="solid"/>
            <a:round/>
            <a:headEnd len="sm" w="sm" type="none"/>
            <a:tailEnd len="med" w="med" type="triangle"/>
          </a:ln>
        </p:spPr>
      </p:cxnSp>
      <p:cxnSp>
        <p:nvCxnSpPr>
          <p:cNvPr id="823" name="Google Shape;823;g22f7ddae63a_4_1052"/>
          <p:cNvCxnSpPr>
            <a:endCxn id="824" idx="0"/>
          </p:cNvCxnSpPr>
          <p:nvPr/>
        </p:nvCxnSpPr>
        <p:spPr>
          <a:xfrm>
            <a:off x="7580587" y="2370454"/>
            <a:ext cx="0" cy="810600"/>
          </a:xfrm>
          <a:prstGeom prst="straightConnector1">
            <a:avLst/>
          </a:prstGeom>
          <a:noFill/>
          <a:ln cap="flat" cmpd="sng" w="38100">
            <a:solidFill>
              <a:srgbClr val="065260"/>
            </a:solidFill>
            <a:prstDash val="solid"/>
            <a:round/>
            <a:headEnd len="sm" w="sm" type="none"/>
            <a:tailEnd len="med" w="med" type="triangle"/>
          </a:ln>
        </p:spPr>
      </p:cxnSp>
      <p:sp>
        <p:nvSpPr>
          <p:cNvPr id="825" name="Google Shape;825;g22f7ddae63a_4_1052"/>
          <p:cNvSpPr txBox="1"/>
          <p:nvPr/>
        </p:nvSpPr>
        <p:spPr>
          <a:xfrm>
            <a:off x="6604091" y="2105922"/>
            <a:ext cx="1616400" cy="5901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Naissance de vos parents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rgbClr val="075161"/>
              </a:solidFill>
              <a:latin typeface="Corbel"/>
              <a:ea typeface="Corbel"/>
              <a:cs typeface="Corbel"/>
              <a:sym typeface="Corbel"/>
            </a:endParaRPr>
          </a:p>
        </p:txBody>
      </p:sp>
      <p:sp>
        <p:nvSpPr>
          <p:cNvPr id="826" name="Google Shape;826;g22f7ddae63a_4_1052"/>
          <p:cNvSpPr txBox="1"/>
          <p:nvPr/>
        </p:nvSpPr>
        <p:spPr>
          <a:xfrm>
            <a:off x="5402584" y="2905852"/>
            <a:ext cx="1772100" cy="6360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Naissance de vos grands-parents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050" u="none" cap="none" strike="noStrike">
              <a:solidFill>
                <a:srgbClr val="000000"/>
              </a:solidFill>
              <a:latin typeface="Corbel"/>
              <a:ea typeface="Corbel"/>
              <a:cs typeface="Corbel"/>
              <a:sym typeface="Corbel"/>
            </a:endParaRPr>
          </a:p>
        </p:txBody>
      </p:sp>
      <p:pic>
        <p:nvPicPr>
          <p:cNvPr id="827" name="Google Shape;827;g22f7ddae63a_4_1052"/>
          <p:cNvPicPr preferRelativeResize="0"/>
          <p:nvPr/>
        </p:nvPicPr>
        <p:blipFill rotWithShape="1">
          <a:blip r:embed="rId10">
            <a:alphaModFix/>
          </a:blip>
          <a:srcRect b="0" l="0" r="0" t="0"/>
          <a:stretch/>
        </p:blipFill>
        <p:spPr>
          <a:xfrm>
            <a:off x="9489184" y="1473401"/>
            <a:ext cx="432301" cy="432301"/>
          </a:xfrm>
          <a:prstGeom prst="rect">
            <a:avLst/>
          </a:prstGeom>
          <a:noFill/>
          <a:ln>
            <a:noFill/>
          </a:ln>
        </p:spPr>
      </p:pic>
      <p:grpSp>
        <p:nvGrpSpPr>
          <p:cNvPr id="828" name="Google Shape;828;g22f7ddae63a_4_1052"/>
          <p:cNvGrpSpPr/>
          <p:nvPr/>
        </p:nvGrpSpPr>
        <p:grpSpPr>
          <a:xfrm>
            <a:off x="10082443" y="1470258"/>
            <a:ext cx="432000" cy="438588"/>
            <a:chOff x="10438351" y="268692"/>
            <a:chExt cx="1080000" cy="1080000"/>
          </a:xfrm>
        </p:grpSpPr>
        <p:sp>
          <p:nvSpPr>
            <p:cNvPr id="829" name="Google Shape;829;g22f7ddae63a_4_1052"/>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Corbel"/>
                <a:ea typeface="Corbel"/>
                <a:cs typeface="Corbel"/>
                <a:sym typeface="Corbel"/>
              </a:endParaRPr>
            </a:p>
          </p:txBody>
        </p:sp>
        <p:pic>
          <p:nvPicPr>
            <p:cNvPr id="830" name="Google Shape;830;g22f7ddae63a_4_1052"/>
            <p:cNvPicPr preferRelativeResize="0"/>
            <p:nvPr/>
          </p:nvPicPr>
          <p:blipFill rotWithShape="1">
            <a:blip r:embed="rId11">
              <a:alphaModFix/>
            </a:blip>
            <a:srcRect b="0" l="0" r="0" t="0"/>
            <a:stretch/>
          </p:blipFill>
          <p:spPr>
            <a:xfrm>
              <a:off x="10564385" y="388909"/>
              <a:ext cx="850880" cy="850880"/>
            </a:xfrm>
            <a:prstGeom prst="rect">
              <a:avLst/>
            </a:prstGeom>
            <a:noFill/>
            <a:ln>
              <a:noFill/>
            </a:ln>
          </p:spPr>
        </p:pic>
      </p:grpSp>
      <p:grpSp>
        <p:nvGrpSpPr>
          <p:cNvPr id="831" name="Google Shape;831;g22f7ddae63a_4_1052"/>
          <p:cNvGrpSpPr/>
          <p:nvPr/>
        </p:nvGrpSpPr>
        <p:grpSpPr>
          <a:xfrm>
            <a:off x="8220484" y="2003237"/>
            <a:ext cx="582300" cy="582300"/>
            <a:chOff x="8220350" y="2202850"/>
            <a:chExt cx="582300" cy="582300"/>
          </a:xfrm>
        </p:grpSpPr>
        <p:sp>
          <p:nvSpPr>
            <p:cNvPr id="832" name="Google Shape;832;g22f7ddae63a_4_1052"/>
            <p:cNvSpPr/>
            <p:nvPr/>
          </p:nvSpPr>
          <p:spPr>
            <a:xfrm>
              <a:off x="8220350" y="2202850"/>
              <a:ext cx="582300" cy="582300"/>
            </a:xfrm>
            <a:prstGeom prst="ellipse">
              <a:avLst/>
            </a:prstGeom>
            <a:solidFill>
              <a:srgbClr val="F9CB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833" name="Google Shape;833;g22f7ddae63a_4_1052"/>
            <p:cNvPicPr preferRelativeResize="0"/>
            <p:nvPr/>
          </p:nvPicPr>
          <p:blipFill rotWithShape="1">
            <a:blip r:embed="rId12">
              <a:alphaModFix/>
            </a:blip>
            <a:srcRect b="0" l="0" r="0" t="0"/>
            <a:stretch/>
          </p:blipFill>
          <p:spPr>
            <a:xfrm>
              <a:off x="8324376" y="2256937"/>
              <a:ext cx="360000" cy="474146"/>
            </a:xfrm>
            <a:prstGeom prst="rect">
              <a:avLst/>
            </a:prstGeom>
            <a:noFill/>
            <a:ln>
              <a:noFill/>
            </a:ln>
          </p:spPr>
        </p:pic>
      </p:grpSp>
      <p:grpSp>
        <p:nvGrpSpPr>
          <p:cNvPr id="834" name="Google Shape;834;g22f7ddae63a_4_1052"/>
          <p:cNvGrpSpPr/>
          <p:nvPr/>
        </p:nvGrpSpPr>
        <p:grpSpPr>
          <a:xfrm>
            <a:off x="6354184" y="4348136"/>
            <a:ext cx="522600" cy="528391"/>
            <a:chOff x="5074100" y="4475634"/>
            <a:chExt cx="522600" cy="528391"/>
          </a:xfrm>
        </p:grpSpPr>
        <p:sp>
          <p:nvSpPr>
            <p:cNvPr id="835" name="Google Shape;835;g22f7ddae63a_4_1052"/>
            <p:cNvSpPr/>
            <p:nvPr/>
          </p:nvSpPr>
          <p:spPr>
            <a:xfrm>
              <a:off x="5074100" y="4481425"/>
              <a:ext cx="522600" cy="522600"/>
            </a:xfrm>
            <a:prstGeom prst="ellipse">
              <a:avLst/>
            </a:pr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836" name="Google Shape;836;g22f7ddae63a_4_1052"/>
            <p:cNvPicPr preferRelativeResize="0"/>
            <p:nvPr/>
          </p:nvPicPr>
          <p:blipFill rotWithShape="1">
            <a:blip r:embed="rId13">
              <a:alphaModFix/>
            </a:blip>
            <a:srcRect b="0" l="0" r="0" t="0"/>
            <a:stretch/>
          </p:blipFill>
          <p:spPr>
            <a:xfrm>
              <a:off x="5118079" y="4475634"/>
              <a:ext cx="434700" cy="474000"/>
            </a:xfrm>
            <a:prstGeom prst="roundRect">
              <a:avLst>
                <a:gd fmla="val 16667" name="adj"/>
              </a:avLst>
            </a:prstGeom>
            <a:noFill/>
            <a:ln>
              <a:noFill/>
            </a:ln>
          </p:spPr>
        </p:pic>
      </p:grpSp>
      <p:pic>
        <p:nvPicPr>
          <p:cNvPr id="824" name="Google Shape;824;g22f7ddae63a_4_1052"/>
          <p:cNvPicPr preferRelativeResize="0"/>
          <p:nvPr/>
        </p:nvPicPr>
        <p:blipFill rotWithShape="1">
          <a:blip r:embed="rId14">
            <a:alphaModFix/>
          </a:blip>
          <a:srcRect b="0" l="0" r="0" t="0"/>
          <a:stretch/>
        </p:blipFill>
        <p:spPr>
          <a:xfrm>
            <a:off x="7289436" y="3181054"/>
            <a:ext cx="582300" cy="584026"/>
          </a:xfrm>
          <a:prstGeom prst="rect">
            <a:avLst/>
          </a:prstGeom>
          <a:noFill/>
          <a:ln>
            <a:noFill/>
          </a:ln>
        </p:spPr>
      </p:pic>
      <p:sp>
        <p:nvSpPr>
          <p:cNvPr id="837" name="Google Shape;837;g22f7ddae63a_4_1052"/>
          <p:cNvSpPr/>
          <p:nvPr/>
        </p:nvSpPr>
        <p:spPr>
          <a:xfrm>
            <a:off x="8736434" y="6134540"/>
            <a:ext cx="976800" cy="340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1" i="0" lang="fr-FR" sz="1200" u="none" cap="none" strike="noStrike">
                <a:solidFill>
                  <a:srgbClr val="595959"/>
                </a:solidFill>
                <a:latin typeface="Corbel"/>
                <a:ea typeface="Corbel"/>
                <a:cs typeface="Corbel"/>
                <a:sym typeface="Corbel"/>
              </a:rPr>
              <a:t>Années</a:t>
            </a:r>
            <a:endParaRPr b="0" i="0" sz="1400" u="none" cap="none" strike="noStrike">
              <a:solidFill>
                <a:srgbClr val="000000"/>
              </a:solidFill>
              <a:latin typeface="Arial"/>
              <a:ea typeface="Arial"/>
              <a:cs typeface="Arial"/>
              <a:sym typeface="Arial"/>
            </a:endParaRPr>
          </a:p>
        </p:txBody>
      </p:sp>
      <p:sp>
        <p:nvSpPr>
          <p:cNvPr id="838" name="Google Shape;838;g22f7ddae63a_4_1052"/>
          <p:cNvSpPr/>
          <p:nvPr/>
        </p:nvSpPr>
        <p:spPr>
          <a:xfrm>
            <a:off x="9013609" y="1914102"/>
            <a:ext cx="234000" cy="590100"/>
          </a:xfrm>
          <a:prstGeom prst="rightBrace">
            <a:avLst>
              <a:gd fmla="val 50000" name="adj1"/>
              <a:gd fmla="val 50000" name="adj2"/>
            </a:avLst>
          </a:prstGeom>
          <a:noFill/>
          <a:ln cap="flat" cmpd="sng" w="38100">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g22f7ddae63a_4_1052"/>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Consommation énergétique mondiale</a:t>
            </a:r>
            <a:endParaRPr/>
          </a:p>
        </p:txBody>
      </p:sp>
      <p:sp>
        <p:nvSpPr>
          <p:cNvPr id="840" name="Google Shape;840;g22f7ddae63a_4_1052"/>
          <p:cNvSpPr/>
          <p:nvPr/>
        </p:nvSpPr>
        <p:spPr>
          <a:xfrm>
            <a:off x="-1" y="6596400"/>
            <a:ext cx="51360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212121"/>
              </a:buClr>
              <a:buSzPts val="1100"/>
              <a:buFont typeface="Arial"/>
              <a:buNone/>
            </a:pPr>
            <a:r>
              <a:rPr i="1" lang="fr-FR" sz="1300" cap="none" strike="noStrike">
                <a:solidFill>
                  <a:schemeClr val="dk2"/>
                </a:solidFill>
                <a:latin typeface="Corbel"/>
                <a:ea typeface="Corbel"/>
                <a:cs typeface="Corbel"/>
                <a:sym typeface="Corbel"/>
              </a:rPr>
              <a:t>Source : </a:t>
            </a:r>
            <a:r>
              <a:rPr i="1" lang="fr-FR" sz="1300" cap="none" strike="noStrike">
                <a:solidFill>
                  <a:schemeClr val="dk2"/>
                </a:solidFill>
                <a:uFill>
                  <a:noFill/>
                </a:uFill>
                <a:latin typeface="Corbel"/>
                <a:ea typeface="Corbel"/>
                <a:cs typeface="Corbel"/>
                <a:sym typeface="Corbel"/>
                <a:hlinkClick r:id="rId15">
                  <a:extLst>
                    <a:ext uri="{A12FA001-AC4F-418D-AE19-62706E023703}">
                      <ahyp:hlinkClr val="tx"/>
                    </a:ext>
                  </a:extLst>
                </a:hlinkClick>
              </a:rPr>
              <a:t>https://ourworldindata.org/global-energy-200-years</a:t>
            </a:r>
            <a:r>
              <a:rPr i="1" lang="fr-FR" sz="1300" cap="none" strike="noStrike">
                <a:solidFill>
                  <a:schemeClr val="dk2"/>
                </a:solidFill>
                <a:latin typeface="Corbel"/>
                <a:ea typeface="Corbel"/>
                <a:cs typeface="Corbel"/>
                <a:sym typeface="Corbel"/>
              </a:rPr>
              <a:t> </a:t>
            </a:r>
            <a:endParaRPr i="1" sz="1300" cap="none" strike="noStrike">
              <a:solidFill>
                <a:schemeClr val="dk2"/>
              </a:solidFill>
              <a:latin typeface="Corbel"/>
              <a:ea typeface="Corbel"/>
              <a:cs typeface="Corbel"/>
              <a:sym typeface="Corbel"/>
            </a:endParaRPr>
          </a:p>
          <a:p>
            <a:pPr indent="0" lvl="0" marL="0" marR="0" rtl="0" algn="l">
              <a:lnSpc>
                <a:spcPct val="100000"/>
              </a:lnSpc>
              <a:spcBef>
                <a:spcPts val="0"/>
              </a:spcBef>
              <a:spcAft>
                <a:spcPts val="0"/>
              </a:spcAft>
              <a:buClr>
                <a:srgbClr val="085160"/>
              </a:buClr>
              <a:buSzPts val="1100"/>
              <a:buFont typeface="Arial"/>
              <a:buNone/>
            </a:pPr>
            <a:r>
              <a:t/>
            </a:r>
            <a:endParaRPr b="0" i="1" sz="1100" cap="none" strike="noStrike">
              <a:solidFill>
                <a:srgbClr val="085160"/>
              </a:solidFill>
              <a:latin typeface="Corbel"/>
              <a:ea typeface="Corbel"/>
              <a:cs typeface="Corbel"/>
              <a:sym typeface="Corbel"/>
            </a:endParaRPr>
          </a:p>
        </p:txBody>
      </p:sp>
      <p:sp>
        <p:nvSpPr>
          <p:cNvPr id="841" name="Google Shape;841;g22f7ddae63a_4_1052"/>
          <p:cNvSpPr txBox="1"/>
          <p:nvPr/>
        </p:nvSpPr>
        <p:spPr>
          <a:xfrm>
            <a:off x="7625575" y="1281047"/>
            <a:ext cx="1691100" cy="3261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Votre naissance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rgbClr val="075161"/>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20"/>
          <p:cNvSpPr txBox="1"/>
          <p:nvPr>
            <p:ph idx="1" type="body"/>
          </p:nvPr>
        </p:nvSpPr>
        <p:spPr>
          <a:xfrm>
            <a:off x="609600" y="1649753"/>
            <a:ext cx="10972800" cy="3614100"/>
          </a:xfrm>
          <a:prstGeom prst="rect">
            <a:avLst/>
          </a:prstGeom>
        </p:spPr>
        <p:txBody>
          <a:bodyPr anchorCtr="0" anchor="t" bIns="45700" lIns="91425" spcFirstLastPara="1" rIns="91425" wrap="square" tIns="45700">
            <a:noAutofit/>
          </a:bodyPr>
          <a:lstStyle/>
          <a:p>
            <a:pPr indent="-228600" lvl="0" marL="457200" marR="0" rtl="0" algn="l">
              <a:lnSpc>
                <a:spcPct val="100000"/>
              </a:lnSpc>
              <a:spcBef>
                <a:spcPts val="480"/>
              </a:spcBef>
              <a:spcAft>
                <a:spcPts val="0"/>
              </a:spcAft>
              <a:buNone/>
            </a:pPr>
            <a:r>
              <a:rPr b="0" lang="fr-FR" sz="2300">
                <a:solidFill>
                  <a:schemeClr val="dk1"/>
                </a:solidFill>
              </a:rPr>
              <a:t>Notre </a:t>
            </a:r>
            <a:r>
              <a:rPr lang="fr-FR" sz="2300">
                <a:solidFill>
                  <a:schemeClr val="accent6"/>
                </a:solidFill>
              </a:rPr>
              <a:t>consommation énergétique s'accroît</a:t>
            </a:r>
            <a:r>
              <a:rPr b="0" lang="fr-FR" sz="2300">
                <a:solidFill>
                  <a:schemeClr val="dk1"/>
                </a:solidFill>
              </a:rPr>
              <a:t> à cause de :</a:t>
            </a:r>
            <a:endParaRPr b="0" sz="3100">
              <a:solidFill>
                <a:schemeClr val="dk1"/>
              </a:solidFill>
            </a:endParaRPr>
          </a:p>
          <a:p>
            <a:pPr indent="-349250" lvl="0" marL="571500" rtl="0" algn="l">
              <a:spcBef>
                <a:spcPts val="1000"/>
              </a:spcBef>
              <a:spcAft>
                <a:spcPts val="0"/>
              </a:spcAft>
              <a:buClr>
                <a:schemeClr val="dk1"/>
              </a:buClr>
              <a:buSzPts val="2500"/>
              <a:buFont typeface="Arial"/>
              <a:buChar char="•"/>
            </a:pPr>
            <a:r>
              <a:rPr b="0" lang="fr-FR" sz="2100">
                <a:solidFill>
                  <a:schemeClr val="dk1"/>
                </a:solidFill>
              </a:rPr>
              <a:t>La croissance de la population mondiale</a:t>
            </a:r>
            <a:endParaRPr b="0" sz="2900">
              <a:solidFill>
                <a:schemeClr val="dk1"/>
              </a:solidFill>
            </a:endParaRPr>
          </a:p>
          <a:p>
            <a:pPr indent="-349250" lvl="0" marL="571500" rtl="0" algn="l">
              <a:spcBef>
                <a:spcPts val="480"/>
              </a:spcBef>
              <a:spcAft>
                <a:spcPts val="0"/>
              </a:spcAft>
              <a:buClr>
                <a:schemeClr val="dk1"/>
              </a:buClr>
              <a:buSzPts val="2500"/>
              <a:buFont typeface="Arial"/>
              <a:buChar char="•"/>
            </a:pPr>
            <a:r>
              <a:rPr b="0" lang="fr-FR" sz="2100">
                <a:solidFill>
                  <a:schemeClr val="dk1"/>
                </a:solidFill>
              </a:rPr>
              <a:t>L’augmentation du niveau de vie de la plupart des pays</a:t>
            </a:r>
            <a:endParaRPr b="0" sz="2900">
              <a:solidFill>
                <a:schemeClr val="dk1"/>
              </a:solidFill>
            </a:endParaRPr>
          </a:p>
          <a:p>
            <a:pPr indent="-349250" lvl="0" marL="571500" rtl="0" algn="l">
              <a:spcBef>
                <a:spcPts val="480"/>
              </a:spcBef>
              <a:spcAft>
                <a:spcPts val="0"/>
              </a:spcAft>
              <a:buClr>
                <a:schemeClr val="dk1"/>
              </a:buClr>
              <a:buSzPts val="2500"/>
              <a:buFont typeface="Arial"/>
              <a:buChar char="•"/>
            </a:pPr>
            <a:r>
              <a:rPr b="0" lang="fr-FR" sz="2100">
                <a:solidFill>
                  <a:schemeClr val="dk1"/>
                </a:solidFill>
              </a:rPr>
              <a:t>Nos modes de vie toujours plus exigeants en ressources naturelles</a:t>
            </a:r>
            <a:endParaRPr b="0" sz="2900">
              <a:solidFill>
                <a:schemeClr val="dk1"/>
              </a:solidFill>
            </a:endParaRPr>
          </a:p>
          <a:p>
            <a:pPr indent="0" lvl="0" marL="228600" rtl="0" algn="l">
              <a:spcBef>
                <a:spcPts val="480"/>
              </a:spcBef>
              <a:spcAft>
                <a:spcPts val="0"/>
              </a:spcAft>
              <a:buClr>
                <a:srgbClr val="000000"/>
              </a:buClr>
              <a:buSzPts val="2400"/>
              <a:buFont typeface="Arial"/>
              <a:buNone/>
            </a:pPr>
            <a:r>
              <a:t/>
            </a:r>
            <a:endParaRPr b="0" sz="1300">
              <a:solidFill>
                <a:schemeClr val="dk1"/>
              </a:solidFill>
            </a:endParaRPr>
          </a:p>
          <a:p>
            <a:pPr indent="0" lvl="0" marL="228600" rtl="0" algn="l">
              <a:spcBef>
                <a:spcPts val="480"/>
              </a:spcBef>
              <a:spcAft>
                <a:spcPts val="0"/>
              </a:spcAft>
              <a:buClr>
                <a:srgbClr val="000000"/>
              </a:buClr>
              <a:buSzPts val="2400"/>
              <a:buFont typeface="Arial"/>
              <a:buNone/>
            </a:pPr>
            <a:r>
              <a:rPr b="0" lang="fr-FR" sz="2300">
                <a:solidFill>
                  <a:schemeClr val="dk1"/>
                </a:solidFill>
              </a:rPr>
              <a:t>Mais...</a:t>
            </a:r>
            <a:endParaRPr b="0" sz="3100">
              <a:solidFill>
                <a:schemeClr val="dk1"/>
              </a:solidFill>
            </a:endParaRPr>
          </a:p>
          <a:p>
            <a:pPr indent="0" lvl="0" marL="228600" rtl="0" algn="just">
              <a:spcBef>
                <a:spcPts val="480"/>
              </a:spcBef>
              <a:spcAft>
                <a:spcPts val="0"/>
              </a:spcAft>
              <a:buClr>
                <a:srgbClr val="000000"/>
              </a:buClr>
              <a:buSzPts val="2400"/>
              <a:buFont typeface="Arial"/>
              <a:buNone/>
            </a:pPr>
            <a:r>
              <a:t/>
            </a:r>
            <a:endParaRPr b="0" sz="1500">
              <a:solidFill>
                <a:schemeClr val="dk1"/>
              </a:solidFill>
            </a:endParaRPr>
          </a:p>
          <a:p>
            <a:pPr indent="0" lvl="0" marL="228600" rtl="0" algn="just">
              <a:spcBef>
                <a:spcPts val="480"/>
              </a:spcBef>
              <a:spcAft>
                <a:spcPts val="0"/>
              </a:spcAft>
              <a:buNone/>
            </a:pPr>
            <a:r>
              <a:rPr b="0" lang="fr-FR" sz="2300">
                <a:solidFill>
                  <a:schemeClr val="dk1"/>
                </a:solidFill>
              </a:rPr>
              <a:t>La consommation d’énergie est </a:t>
            </a:r>
            <a:r>
              <a:rPr lang="fr-FR" sz="2300">
                <a:solidFill>
                  <a:schemeClr val="accent6"/>
                </a:solidFill>
              </a:rPr>
              <a:t>très inégale</a:t>
            </a:r>
            <a:r>
              <a:rPr b="0" lang="fr-FR" sz="2300">
                <a:solidFill>
                  <a:srgbClr val="C55A11"/>
                </a:solidFill>
              </a:rPr>
              <a:t> </a:t>
            </a:r>
            <a:r>
              <a:rPr b="0" lang="fr-FR" sz="2300">
                <a:solidFill>
                  <a:schemeClr val="dk1"/>
                </a:solidFill>
              </a:rPr>
              <a:t>à l’échelle mondiale et dépend du niveau de richesse. Ainsi, tous les pays n’ont pas le même accès à l’énergie et les pays avec des économies développées consomment plus que les pays en développement.</a:t>
            </a:r>
            <a:endParaRPr b="0" sz="2300">
              <a:solidFill>
                <a:schemeClr val="dk1"/>
              </a:solidFill>
            </a:endParaRPr>
          </a:p>
          <a:p>
            <a:pPr indent="0" lvl="0" marL="0" rtl="0" algn="l">
              <a:spcBef>
                <a:spcPts val="480"/>
              </a:spcBef>
              <a:spcAft>
                <a:spcPts val="0"/>
              </a:spcAft>
              <a:buNone/>
            </a:pPr>
            <a:r>
              <a:t/>
            </a:r>
            <a:endParaRPr sz="2700"/>
          </a:p>
        </p:txBody>
      </p:sp>
      <p:sp>
        <p:nvSpPr>
          <p:cNvPr id="847" name="Google Shape;847;p2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Nos besoins en énergie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Moto with 6 cambodians" id="853" name="Google Shape;853;g22f7ddae63a_4_504"/>
          <p:cNvPicPr preferRelativeResize="0"/>
          <p:nvPr/>
        </p:nvPicPr>
        <p:blipFill rotWithShape="1">
          <a:blip r:embed="rId3">
            <a:alphaModFix/>
          </a:blip>
          <a:srcRect b="5476" l="4952" r="3496" t="2779"/>
          <a:stretch/>
        </p:blipFill>
        <p:spPr>
          <a:xfrm>
            <a:off x="6577850" y="2435800"/>
            <a:ext cx="2010147" cy="1585075"/>
          </a:xfrm>
          <a:prstGeom prst="rect">
            <a:avLst/>
          </a:prstGeom>
          <a:noFill/>
          <a:ln>
            <a:noFill/>
          </a:ln>
        </p:spPr>
      </p:pic>
      <p:sp>
        <p:nvSpPr>
          <p:cNvPr id="854" name="Google Shape;854;g22f7ddae63a_4_504"/>
          <p:cNvSpPr txBox="1"/>
          <p:nvPr/>
        </p:nvSpPr>
        <p:spPr>
          <a:xfrm>
            <a:off x="5773515" y="1593450"/>
            <a:ext cx="6253200" cy="648600"/>
          </a:xfrm>
          <a:prstGeom prst="rect">
            <a:avLst/>
          </a:prstGeom>
          <a:solidFill>
            <a:srgbClr val="F6AB38"/>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800" u="none" cap="none" strike="noStrike">
                <a:solidFill>
                  <a:srgbClr val="FFFFFF"/>
                </a:solidFill>
                <a:latin typeface="Century Gothic"/>
                <a:ea typeface="Century Gothic"/>
                <a:cs typeface="Century Gothic"/>
                <a:sym typeface="Century Gothic"/>
              </a:rPr>
              <a:t>Il y a peut</a:t>
            </a:r>
            <a:r>
              <a:rPr b="1" lang="fr-FR" sz="1800">
                <a:solidFill>
                  <a:srgbClr val="FFFFFF"/>
                </a:solidFill>
                <a:latin typeface="Century Gothic"/>
                <a:ea typeface="Century Gothic"/>
                <a:cs typeface="Century Gothic"/>
                <a:sym typeface="Century Gothic"/>
              </a:rPr>
              <a:t>-</a:t>
            </a:r>
            <a:r>
              <a:rPr b="1" i="0" lang="fr-FR" sz="1800" u="none" cap="none" strike="noStrike">
                <a:solidFill>
                  <a:srgbClr val="FFFFFF"/>
                </a:solidFill>
                <a:latin typeface="Century Gothic"/>
                <a:ea typeface="Century Gothic"/>
                <a:cs typeface="Century Gothic"/>
                <a:sym typeface="Century Gothic"/>
              </a:rPr>
              <a:t>être un équilibre à trouver entre confort de vie, sécurité pour tous et gaspillage énergétique !</a:t>
            </a:r>
            <a:endParaRPr b="1" i="0" sz="1800" u="none" cap="none" strike="noStrike">
              <a:solidFill>
                <a:srgbClr val="FF0000"/>
              </a:solidFill>
              <a:latin typeface="Century Gothic"/>
              <a:ea typeface="Century Gothic"/>
              <a:cs typeface="Century Gothic"/>
              <a:sym typeface="Century Gothic"/>
            </a:endParaRPr>
          </a:p>
        </p:txBody>
      </p:sp>
      <p:sp>
        <p:nvSpPr>
          <p:cNvPr id="855" name="Google Shape;855;g22f7ddae63a_4_504"/>
          <p:cNvSpPr txBox="1"/>
          <p:nvPr/>
        </p:nvSpPr>
        <p:spPr>
          <a:xfrm>
            <a:off x="913100" y="1606150"/>
            <a:ext cx="4344900" cy="648600"/>
          </a:xfrm>
          <a:prstGeom prst="rect">
            <a:avLst/>
          </a:prstGeom>
          <a:solidFill>
            <a:srgbClr val="F6AB38"/>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800" u="none" cap="none" strike="noStrike">
                <a:solidFill>
                  <a:srgbClr val="FFFFFF"/>
                </a:solidFill>
                <a:latin typeface="Century Gothic"/>
                <a:ea typeface="Century Gothic"/>
                <a:cs typeface="Century Gothic"/>
                <a:sym typeface="Century Gothic"/>
              </a:rPr>
              <a:t>De nombreux pays aspirent à consommer plus d’énergie !</a:t>
            </a:r>
            <a:endParaRPr b="1" i="0" sz="1800" u="none" cap="none" strike="noStrike">
              <a:solidFill>
                <a:srgbClr val="FF0000"/>
              </a:solidFill>
              <a:latin typeface="Century Gothic"/>
              <a:ea typeface="Century Gothic"/>
              <a:cs typeface="Century Gothic"/>
              <a:sym typeface="Century Gothic"/>
            </a:endParaRPr>
          </a:p>
        </p:txBody>
      </p:sp>
      <p:grpSp>
        <p:nvGrpSpPr>
          <p:cNvPr id="856" name="Google Shape;856;g22f7ddae63a_4_504"/>
          <p:cNvGrpSpPr/>
          <p:nvPr/>
        </p:nvGrpSpPr>
        <p:grpSpPr>
          <a:xfrm>
            <a:off x="193250" y="2455839"/>
            <a:ext cx="5632203" cy="3348000"/>
            <a:chOff x="193250" y="2455839"/>
            <a:chExt cx="5632203" cy="3348000"/>
          </a:xfrm>
        </p:grpSpPr>
        <p:grpSp>
          <p:nvGrpSpPr>
            <p:cNvPr id="857" name="Google Shape;857;g22f7ddae63a_4_504"/>
            <p:cNvGrpSpPr/>
            <p:nvPr/>
          </p:nvGrpSpPr>
          <p:grpSpPr>
            <a:xfrm>
              <a:off x="193250" y="2455839"/>
              <a:ext cx="5632203" cy="3348000"/>
              <a:chOff x="193250" y="2455839"/>
              <a:chExt cx="5632203" cy="3348000"/>
            </a:xfrm>
          </p:grpSpPr>
          <p:grpSp>
            <p:nvGrpSpPr>
              <p:cNvPr id="858" name="Google Shape;858;g22f7ddae63a_4_504"/>
              <p:cNvGrpSpPr/>
              <p:nvPr/>
            </p:nvGrpSpPr>
            <p:grpSpPr>
              <a:xfrm>
                <a:off x="193250" y="2455839"/>
                <a:ext cx="5632203" cy="3348000"/>
                <a:chOff x="40850" y="1820450"/>
                <a:chExt cx="5529900" cy="3334661"/>
              </a:xfrm>
            </p:grpSpPr>
            <p:pic>
              <p:nvPicPr>
                <p:cNvPr id="859" name="Google Shape;859;g22f7ddae63a_4_504"/>
                <p:cNvPicPr preferRelativeResize="0"/>
                <p:nvPr/>
              </p:nvPicPr>
              <p:blipFill rotWithShape="1">
                <a:blip r:embed="rId4">
                  <a:alphaModFix/>
                </a:blip>
                <a:srcRect b="0" l="0" r="0" t="0"/>
                <a:stretch/>
              </p:blipFill>
              <p:spPr>
                <a:xfrm>
                  <a:off x="40850" y="1820450"/>
                  <a:ext cx="5529900" cy="3334661"/>
                </a:xfrm>
                <a:prstGeom prst="rect">
                  <a:avLst/>
                </a:prstGeom>
                <a:noFill/>
                <a:ln>
                  <a:noFill/>
                </a:ln>
              </p:spPr>
            </p:pic>
            <p:sp>
              <p:nvSpPr>
                <p:cNvPr id="860" name="Google Shape;860;g22f7ddae63a_4_504"/>
                <p:cNvSpPr txBox="1"/>
                <p:nvPr/>
              </p:nvSpPr>
              <p:spPr>
                <a:xfrm>
                  <a:off x="2635331" y="3490175"/>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x1,2</a:t>
                  </a:r>
                  <a:endParaRPr b="1" i="0" sz="2000" u="none" cap="none" strike="noStrike">
                    <a:solidFill>
                      <a:srgbClr val="2A6176"/>
                    </a:solidFill>
                    <a:latin typeface="Century Gothic"/>
                    <a:ea typeface="Century Gothic"/>
                    <a:cs typeface="Century Gothic"/>
                    <a:sym typeface="Century Gothic"/>
                  </a:endParaRPr>
                </a:p>
              </p:txBody>
            </p:sp>
            <p:sp>
              <p:nvSpPr>
                <p:cNvPr id="861" name="Google Shape;861;g22f7ddae63a_4_504"/>
                <p:cNvSpPr txBox="1"/>
                <p:nvPr/>
              </p:nvSpPr>
              <p:spPr>
                <a:xfrm>
                  <a:off x="1688991" y="3089394"/>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x2</a:t>
                  </a:r>
                  <a:endParaRPr b="1" i="0" sz="2000" u="none" cap="none" strike="noStrike">
                    <a:solidFill>
                      <a:srgbClr val="2A6176"/>
                    </a:solidFill>
                    <a:latin typeface="Century Gothic"/>
                    <a:ea typeface="Century Gothic"/>
                    <a:cs typeface="Century Gothic"/>
                    <a:sym typeface="Century Gothic"/>
                  </a:endParaRPr>
                </a:p>
              </p:txBody>
            </p:sp>
            <p:sp>
              <p:nvSpPr>
                <p:cNvPr id="862" name="Google Shape;862;g22f7ddae63a_4_504"/>
                <p:cNvSpPr txBox="1"/>
                <p:nvPr/>
              </p:nvSpPr>
              <p:spPr>
                <a:xfrm>
                  <a:off x="736711" y="2424450"/>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x3,6</a:t>
                  </a:r>
                  <a:endParaRPr b="1" i="0" sz="2000" u="none" cap="none" strike="noStrike">
                    <a:solidFill>
                      <a:srgbClr val="2A6176"/>
                    </a:solidFill>
                    <a:latin typeface="Century Gothic"/>
                    <a:ea typeface="Century Gothic"/>
                    <a:cs typeface="Century Gothic"/>
                    <a:sym typeface="Century Gothic"/>
                  </a:endParaRPr>
                </a:p>
              </p:txBody>
            </p:sp>
            <p:sp>
              <p:nvSpPr>
                <p:cNvPr id="863" name="Google Shape;863;g22f7ddae63a_4_504"/>
                <p:cNvSpPr txBox="1"/>
                <p:nvPr/>
              </p:nvSpPr>
              <p:spPr>
                <a:xfrm>
                  <a:off x="4550921" y="3890973"/>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÷6,3</a:t>
                  </a:r>
                  <a:endParaRPr b="1" i="0" sz="2000" u="none" cap="none" strike="noStrike">
                    <a:solidFill>
                      <a:srgbClr val="2A6176"/>
                    </a:solidFill>
                    <a:latin typeface="Century Gothic"/>
                    <a:ea typeface="Century Gothic"/>
                    <a:cs typeface="Century Gothic"/>
                    <a:sym typeface="Century Gothic"/>
                  </a:endParaRPr>
                </a:p>
              </p:txBody>
            </p:sp>
          </p:grpSp>
          <p:sp>
            <p:nvSpPr>
              <p:cNvPr id="864" name="Google Shape;864;g22f7ddae63a_4_504"/>
              <p:cNvSpPr txBox="1"/>
              <p:nvPr/>
            </p:nvSpPr>
            <p:spPr>
              <a:xfrm rot="-5400000">
                <a:off x="-746454" y="4062500"/>
                <a:ext cx="2387100" cy="309300"/>
              </a:xfrm>
              <a:prstGeom prst="rect">
                <a:avLst/>
              </a:prstGeom>
              <a:solidFill>
                <a:schemeClr val="lt1"/>
              </a:solidFill>
              <a:ln>
                <a:noFill/>
              </a:ln>
            </p:spPr>
            <p:txBody>
              <a:bodyPr anchorCtr="0" anchor="t" bIns="54000" lIns="91425" spcFirstLastPara="1" rIns="91425" wrap="square" tIns="54000">
                <a:spAutoFit/>
              </a:bodyPr>
              <a:lstStyle/>
              <a:p>
                <a:pPr indent="0" lvl="0" marL="0" rtl="0" algn="l">
                  <a:spcBef>
                    <a:spcPts val="0"/>
                  </a:spcBef>
                  <a:spcAft>
                    <a:spcPts val="0"/>
                  </a:spcAft>
                  <a:buNone/>
                </a:pPr>
                <a:r>
                  <a:rPr b="1" lang="fr-FR" sz="1300">
                    <a:solidFill>
                      <a:schemeClr val="dk2"/>
                    </a:solidFill>
                    <a:latin typeface="Corbel"/>
                    <a:ea typeface="Corbel"/>
                    <a:cs typeface="Corbel"/>
                    <a:sym typeface="Corbel"/>
                  </a:rPr>
                  <a:t>E</a:t>
                </a:r>
                <a:r>
                  <a:rPr b="1" lang="fr-FR" sz="1300">
                    <a:solidFill>
                      <a:schemeClr val="dk2"/>
                    </a:solidFill>
                    <a:latin typeface="Corbel"/>
                    <a:ea typeface="Corbel"/>
                    <a:cs typeface="Corbel"/>
                    <a:sym typeface="Corbel"/>
                  </a:rPr>
                  <a:t>nergie</a:t>
                </a:r>
                <a:r>
                  <a:rPr b="1" lang="fr-FR" sz="1300">
                    <a:solidFill>
                      <a:schemeClr val="dk2"/>
                    </a:solidFill>
                    <a:latin typeface="Corbel"/>
                    <a:ea typeface="Corbel"/>
                    <a:cs typeface="Corbel"/>
                    <a:sym typeface="Corbel"/>
                  </a:rPr>
                  <a:t> primaire (Tep/hab/an)</a:t>
                </a:r>
                <a:endParaRPr b="1" sz="1300">
                  <a:solidFill>
                    <a:schemeClr val="dk2"/>
                  </a:solidFill>
                  <a:latin typeface="Corbel"/>
                  <a:ea typeface="Corbel"/>
                  <a:cs typeface="Corbel"/>
                  <a:sym typeface="Corbel"/>
                </a:endParaRPr>
              </a:p>
            </p:txBody>
          </p:sp>
        </p:grpSp>
        <p:sp>
          <p:nvSpPr>
            <p:cNvPr id="865" name="Google Shape;865;g22f7ddae63a_4_504"/>
            <p:cNvSpPr/>
            <p:nvPr/>
          </p:nvSpPr>
          <p:spPr>
            <a:xfrm>
              <a:off x="2841725" y="5347275"/>
              <a:ext cx="792000" cy="29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Century Gothic"/>
                  <a:ea typeface="Century Gothic"/>
                  <a:cs typeface="Century Gothic"/>
                  <a:sym typeface="Century Gothic"/>
                </a:rPr>
                <a:t>Pays</a:t>
              </a:r>
              <a:endParaRPr b="0" i="0" sz="1200" u="none" cap="none" strike="noStrike">
                <a:solidFill>
                  <a:srgbClr val="000000"/>
                </a:solidFill>
                <a:latin typeface="Century Gothic"/>
                <a:ea typeface="Century Gothic"/>
                <a:cs typeface="Century Gothic"/>
                <a:sym typeface="Century Gothic"/>
              </a:endParaRPr>
            </a:p>
          </p:txBody>
        </p:sp>
        <p:sp>
          <p:nvSpPr>
            <p:cNvPr id="866" name="Google Shape;866;g22f7ddae63a_4_504"/>
            <p:cNvSpPr txBox="1"/>
            <p:nvPr/>
          </p:nvSpPr>
          <p:spPr>
            <a:xfrm>
              <a:off x="901959"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6,9 Tep</a:t>
              </a:r>
              <a:endParaRPr b="1" i="0" sz="1400" u="none" cap="none" strike="noStrike">
                <a:solidFill>
                  <a:srgbClr val="FF0000"/>
                </a:solidFill>
                <a:latin typeface="Century Gothic"/>
                <a:ea typeface="Century Gothic"/>
                <a:cs typeface="Century Gothic"/>
                <a:sym typeface="Century Gothic"/>
              </a:endParaRPr>
            </a:p>
          </p:txBody>
        </p:sp>
        <p:sp>
          <p:nvSpPr>
            <p:cNvPr id="867" name="Google Shape;867;g22f7ddae63a_4_504"/>
            <p:cNvSpPr txBox="1"/>
            <p:nvPr/>
          </p:nvSpPr>
          <p:spPr>
            <a:xfrm>
              <a:off x="18718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3,8 Tep</a:t>
              </a:r>
              <a:endParaRPr b="1" i="0" sz="1400" u="none" cap="none" strike="noStrike">
                <a:solidFill>
                  <a:srgbClr val="FF0000"/>
                </a:solidFill>
                <a:latin typeface="Century Gothic"/>
                <a:ea typeface="Century Gothic"/>
                <a:cs typeface="Century Gothic"/>
                <a:sym typeface="Century Gothic"/>
              </a:endParaRPr>
            </a:p>
          </p:txBody>
        </p:sp>
        <p:sp>
          <p:nvSpPr>
            <p:cNvPr id="868" name="Google Shape;868;g22f7ddae63a_4_504"/>
            <p:cNvSpPr txBox="1"/>
            <p:nvPr/>
          </p:nvSpPr>
          <p:spPr>
            <a:xfrm>
              <a:off x="28417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2,2 Tep</a:t>
              </a:r>
              <a:endParaRPr b="1" i="0" sz="1400" u="none" cap="none" strike="noStrike">
                <a:solidFill>
                  <a:srgbClr val="FF0000"/>
                </a:solidFill>
                <a:latin typeface="Century Gothic"/>
                <a:ea typeface="Century Gothic"/>
                <a:cs typeface="Century Gothic"/>
                <a:sym typeface="Century Gothic"/>
              </a:endParaRPr>
            </a:p>
          </p:txBody>
        </p:sp>
        <p:sp>
          <p:nvSpPr>
            <p:cNvPr id="869" name="Google Shape;869;g22f7ddae63a_4_504"/>
            <p:cNvSpPr txBox="1"/>
            <p:nvPr/>
          </p:nvSpPr>
          <p:spPr>
            <a:xfrm>
              <a:off x="38116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1,9 Tep</a:t>
              </a:r>
              <a:endParaRPr b="1" i="0" sz="1400" u="none" cap="none" strike="noStrike">
                <a:solidFill>
                  <a:srgbClr val="FF0000"/>
                </a:solidFill>
                <a:latin typeface="Century Gothic"/>
                <a:ea typeface="Century Gothic"/>
                <a:cs typeface="Century Gothic"/>
                <a:sym typeface="Century Gothic"/>
              </a:endParaRPr>
            </a:p>
          </p:txBody>
        </p:sp>
        <p:sp>
          <p:nvSpPr>
            <p:cNvPr id="870" name="Google Shape;870;g22f7ddae63a_4_504"/>
            <p:cNvSpPr txBox="1"/>
            <p:nvPr/>
          </p:nvSpPr>
          <p:spPr>
            <a:xfrm>
              <a:off x="4786722"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0,3 Tep</a:t>
              </a:r>
              <a:endParaRPr b="1" i="0" sz="1400" u="none" cap="none" strike="noStrike">
                <a:solidFill>
                  <a:srgbClr val="FF0000"/>
                </a:solidFill>
                <a:latin typeface="Century Gothic"/>
                <a:ea typeface="Century Gothic"/>
                <a:cs typeface="Century Gothic"/>
                <a:sym typeface="Century Gothic"/>
              </a:endParaRPr>
            </a:p>
          </p:txBody>
        </p:sp>
        <p:sp>
          <p:nvSpPr>
            <p:cNvPr id="871" name="Google Shape;871;g22f7ddae63a_4_504"/>
            <p:cNvSpPr/>
            <p:nvPr/>
          </p:nvSpPr>
          <p:spPr>
            <a:xfrm>
              <a:off x="4044950" y="4683125"/>
              <a:ext cx="315900" cy="426900"/>
            </a:xfrm>
            <a:prstGeom prst="rect">
              <a:avLst/>
            </a:prstGeom>
            <a:solidFill>
              <a:srgbClr val="0052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pic>
        <p:nvPicPr>
          <p:cNvPr id="872" name="Google Shape;872;g22f7ddae63a_4_504"/>
          <p:cNvPicPr preferRelativeResize="0"/>
          <p:nvPr/>
        </p:nvPicPr>
        <p:blipFill rotWithShape="1">
          <a:blip r:embed="rId5">
            <a:alphaModFix/>
          </a:blip>
          <a:srcRect b="0" l="10889" r="0" t="0"/>
          <a:stretch/>
        </p:blipFill>
        <p:spPr>
          <a:xfrm>
            <a:off x="8783475" y="2435800"/>
            <a:ext cx="2500825" cy="1585075"/>
          </a:xfrm>
          <a:prstGeom prst="rect">
            <a:avLst/>
          </a:prstGeom>
          <a:noFill/>
          <a:ln>
            <a:noFill/>
          </a:ln>
        </p:spPr>
      </p:pic>
      <p:pic>
        <p:nvPicPr>
          <p:cNvPr id="873" name="Google Shape;873;g22f7ddae63a_4_504"/>
          <p:cNvPicPr preferRelativeResize="0"/>
          <p:nvPr/>
        </p:nvPicPr>
        <p:blipFill rotWithShape="1">
          <a:blip r:embed="rId6">
            <a:alphaModFix/>
          </a:blip>
          <a:srcRect b="0" l="4890" r="1248" t="0"/>
          <a:stretch/>
        </p:blipFill>
        <p:spPr>
          <a:xfrm>
            <a:off x="8823895" y="4214630"/>
            <a:ext cx="2500826" cy="1669544"/>
          </a:xfrm>
          <a:prstGeom prst="rect">
            <a:avLst/>
          </a:prstGeom>
          <a:noFill/>
          <a:ln>
            <a:noFill/>
          </a:ln>
        </p:spPr>
      </p:pic>
      <p:pic>
        <p:nvPicPr>
          <p:cNvPr id="874" name="Google Shape;874;g22f7ddae63a_4_504"/>
          <p:cNvPicPr preferRelativeResize="0"/>
          <p:nvPr/>
        </p:nvPicPr>
        <p:blipFill rotWithShape="1">
          <a:blip r:embed="rId7">
            <a:alphaModFix/>
          </a:blip>
          <a:srcRect b="0" l="0" r="19620" t="0"/>
          <a:stretch/>
        </p:blipFill>
        <p:spPr>
          <a:xfrm>
            <a:off x="6577849" y="4214625"/>
            <a:ext cx="2010150" cy="1669551"/>
          </a:xfrm>
          <a:prstGeom prst="rect">
            <a:avLst/>
          </a:prstGeom>
          <a:noFill/>
          <a:ln>
            <a:noFill/>
          </a:ln>
        </p:spPr>
      </p:pic>
      <p:sp>
        <p:nvSpPr>
          <p:cNvPr id="875" name="Google Shape;875;g22f7ddae63a_4_504"/>
          <p:cNvSpPr/>
          <p:nvPr/>
        </p:nvSpPr>
        <p:spPr>
          <a:xfrm>
            <a:off x="193251" y="5821389"/>
            <a:ext cx="1830000" cy="288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85160"/>
              </a:buClr>
              <a:buSzPts val="1400"/>
              <a:buFont typeface="Arial"/>
              <a:buNone/>
            </a:pPr>
            <a:r>
              <a:rPr b="0" i="1" lang="fr-FR" u="none" cap="none" strike="noStrike">
                <a:solidFill>
                  <a:schemeClr val="dk1"/>
                </a:solidFill>
                <a:latin typeface="Corbel"/>
                <a:ea typeface="Corbel"/>
                <a:cs typeface="Corbel"/>
                <a:sym typeface="Corbel"/>
              </a:rPr>
              <a:t>Source : IEA 2020</a:t>
            </a:r>
            <a:endParaRPr b="0" i="0" u="none" cap="none" strike="noStrike">
              <a:solidFill>
                <a:srgbClr val="000000"/>
              </a:solidFill>
              <a:latin typeface="Corbel"/>
              <a:ea typeface="Corbel"/>
              <a:cs typeface="Corbel"/>
              <a:sym typeface="Corbel"/>
            </a:endParaRPr>
          </a:p>
        </p:txBody>
      </p:sp>
      <p:sp>
        <p:nvSpPr>
          <p:cNvPr id="876" name="Google Shape;876;g22f7ddae63a_4_504"/>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Inégalités face à l’énergie dans le monde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5"/>
          <p:cNvSpPr txBox="1"/>
          <p:nvPr>
            <p:ph idx="4294967295" type="body"/>
          </p:nvPr>
        </p:nvSpPr>
        <p:spPr>
          <a:xfrm>
            <a:off x="480000" y="1773000"/>
            <a:ext cx="11142600" cy="2868900"/>
          </a:xfrm>
          <a:prstGeom prst="rect">
            <a:avLst/>
          </a:prstGeom>
          <a:noFill/>
          <a:ln>
            <a:noFill/>
          </a:ln>
        </p:spPr>
        <p:txBody>
          <a:bodyPr anchorCtr="0" anchor="t" bIns="45700" lIns="91425" spcFirstLastPara="1" rIns="91425" wrap="square" tIns="45700">
            <a:noAutofit/>
          </a:bodyPr>
          <a:lstStyle/>
          <a:p>
            <a:pPr indent="-349250" lvl="0" marL="571500" rtl="0" algn="just">
              <a:lnSpc>
                <a:spcPct val="100000"/>
              </a:lnSpc>
              <a:spcBef>
                <a:spcPts val="480"/>
              </a:spcBef>
              <a:spcAft>
                <a:spcPts val="0"/>
              </a:spcAft>
              <a:buSzPts val="2500"/>
              <a:buChar char="•"/>
            </a:pPr>
            <a:r>
              <a:rPr b="0" lang="fr-FR" sz="2400">
                <a:solidFill>
                  <a:schemeClr val="dk1"/>
                </a:solidFill>
                <a:latin typeface="Corbel"/>
                <a:ea typeface="Corbel"/>
                <a:cs typeface="Corbel"/>
                <a:sym typeface="Corbel"/>
              </a:rPr>
              <a:t>Notre économie est fondée sur la consommation énergétique. Nous </a:t>
            </a:r>
            <a:r>
              <a:rPr b="1" lang="fr-FR" sz="2400">
                <a:solidFill>
                  <a:schemeClr val="accent1"/>
                </a:solidFill>
              </a:rPr>
              <a:t>transformons des ressources en produits et services</a:t>
            </a:r>
            <a:r>
              <a:rPr b="0" lang="fr-FR" sz="2400">
                <a:solidFill>
                  <a:schemeClr val="dk1"/>
                </a:solidFill>
                <a:latin typeface="Corbel"/>
                <a:ea typeface="Corbel"/>
                <a:cs typeface="Corbel"/>
                <a:sym typeface="Corbel"/>
              </a:rPr>
              <a:t>.</a:t>
            </a:r>
            <a:endParaRPr sz="2400"/>
          </a:p>
          <a:p>
            <a:pPr indent="-342900" lvl="0" marL="571500" rtl="0" algn="just">
              <a:lnSpc>
                <a:spcPct val="100000"/>
              </a:lnSpc>
              <a:spcBef>
                <a:spcPts val="1000"/>
              </a:spcBef>
              <a:spcAft>
                <a:spcPts val="0"/>
              </a:spcAft>
              <a:buSzPts val="2400"/>
              <a:buChar char="•"/>
            </a:pPr>
            <a:r>
              <a:rPr b="0" lang="fr-FR" sz="2400">
                <a:solidFill>
                  <a:schemeClr val="dk1"/>
                </a:solidFill>
                <a:latin typeface="Corbel"/>
                <a:ea typeface="Corbel"/>
                <a:cs typeface="Corbel"/>
                <a:sym typeface="Corbel"/>
              </a:rPr>
              <a:t>Les pays en développement consomment </a:t>
            </a:r>
            <a:r>
              <a:rPr b="1" lang="fr-FR" sz="2400">
                <a:solidFill>
                  <a:schemeClr val="accent1"/>
                </a:solidFill>
              </a:rPr>
              <a:t>de plus en plus d’énergie</a:t>
            </a:r>
            <a:r>
              <a:rPr b="0" lang="fr-FR" sz="2400">
                <a:solidFill>
                  <a:schemeClr val="dk1"/>
                </a:solidFill>
                <a:latin typeface="Corbel"/>
                <a:ea typeface="Corbel"/>
                <a:cs typeface="Corbel"/>
                <a:sym typeface="Corbel"/>
              </a:rPr>
              <a:t> pour produire les services nécessaires à leur développement.</a:t>
            </a:r>
            <a:endParaRPr sz="2400"/>
          </a:p>
          <a:p>
            <a:pPr indent="-342900" lvl="0" marL="571500" rtl="0" algn="just">
              <a:lnSpc>
                <a:spcPct val="100000"/>
              </a:lnSpc>
              <a:spcBef>
                <a:spcPts val="1000"/>
              </a:spcBef>
              <a:spcAft>
                <a:spcPts val="1000"/>
              </a:spcAft>
              <a:buSzPts val="2400"/>
              <a:buChar char="•"/>
            </a:pPr>
            <a:r>
              <a:rPr b="0" lang="fr-FR" sz="2400">
                <a:solidFill>
                  <a:schemeClr val="dk1"/>
                </a:solidFill>
                <a:latin typeface="Corbel"/>
                <a:ea typeface="Corbel"/>
                <a:cs typeface="Corbel"/>
                <a:sym typeface="Corbel"/>
              </a:rPr>
              <a:t>Les économies développées produisent </a:t>
            </a:r>
            <a:r>
              <a:rPr b="1" lang="fr-FR" sz="2400">
                <a:solidFill>
                  <a:schemeClr val="accent1"/>
                </a:solidFill>
              </a:rPr>
              <a:t>de plus en plus de biens et services</a:t>
            </a:r>
            <a:r>
              <a:rPr b="0" lang="fr-FR" sz="2400">
                <a:solidFill>
                  <a:schemeClr val="dk1"/>
                </a:solidFill>
                <a:latin typeface="Corbel"/>
                <a:ea typeface="Corbel"/>
                <a:cs typeface="Corbel"/>
                <a:sym typeface="Corbel"/>
              </a:rPr>
              <a:t> qui consomment encore plus d’énergie</a:t>
            </a:r>
            <a:r>
              <a:rPr b="0" lang="fr-FR" sz="2400">
                <a:solidFill>
                  <a:schemeClr val="dk1"/>
                </a:solidFill>
                <a:latin typeface="Corbel"/>
                <a:ea typeface="Corbel"/>
                <a:cs typeface="Corbel"/>
                <a:sym typeface="Corbel"/>
              </a:rPr>
              <a:t> lorsqu’ils sont utilisés</a:t>
            </a:r>
            <a:r>
              <a:rPr b="0" lang="fr-FR" sz="2400">
                <a:solidFill>
                  <a:schemeClr val="dk1"/>
                </a:solidFill>
                <a:latin typeface="Corbel"/>
                <a:ea typeface="Corbel"/>
                <a:cs typeface="Corbel"/>
                <a:sym typeface="Corbel"/>
              </a:rPr>
              <a:t>.</a:t>
            </a:r>
            <a:endParaRPr b="0" sz="2400">
              <a:solidFill>
                <a:schemeClr val="dk1"/>
              </a:solidFill>
              <a:latin typeface="Corbel"/>
              <a:ea typeface="Corbel"/>
              <a:cs typeface="Corbel"/>
              <a:sym typeface="Corbel"/>
            </a:endParaRPr>
          </a:p>
        </p:txBody>
      </p:sp>
      <p:grpSp>
        <p:nvGrpSpPr>
          <p:cNvPr id="882" name="Google Shape;882;p15"/>
          <p:cNvGrpSpPr/>
          <p:nvPr/>
        </p:nvGrpSpPr>
        <p:grpSpPr>
          <a:xfrm>
            <a:off x="1927837" y="4927306"/>
            <a:ext cx="8336325" cy="980700"/>
            <a:chOff x="2161125" y="4927306"/>
            <a:chExt cx="8336325" cy="980700"/>
          </a:xfrm>
        </p:grpSpPr>
        <p:sp>
          <p:nvSpPr>
            <p:cNvPr id="883" name="Google Shape;883;p15"/>
            <p:cNvSpPr txBox="1"/>
            <p:nvPr/>
          </p:nvSpPr>
          <p:spPr>
            <a:xfrm>
              <a:off x="7300650" y="4927306"/>
              <a:ext cx="3196800" cy="980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fr-FR" sz="2400" u="none" cap="none" strike="noStrike">
                  <a:solidFill>
                    <a:schemeClr val="accent1"/>
                  </a:solidFill>
                  <a:latin typeface="Corbel"/>
                  <a:ea typeface="Corbel"/>
                  <a:cs typeface="Corbel"/>
                  <a:sym typeface="Corbel"/>
                </a:rPr>
                <a:t>Consommation énergétique</a:t>
              </a:r>
              <a:endParaRPr b="1" i="0" sz="1800" u="none" cap="none" strike="noStrike">
                <a:solidFill>
                  <a:schemeClr val="accent1"/>
                </a:solidFill>
              </a:endParaRPr>
            </a:p>
          </p:txBody>
        </p:sp>
        <p:sp>
          <p:nvSpPr>
            <p:cNvPr id="884" name="Google Shape;884;p15"/>
            <p:cNvSpPr/>
            <p:nvPr/>
          </p:nvSpPr>
          <p:spPr>
            <a:xfrm>
              <a:off x="4815147" y="5057647"/>
              <a:ext cx="2561700" cy="720000"/>
            </a:xfrm>
            <a:prstGeom prst="leftRightArrow">
              <a:avLst>
                <a:gd fmla="val 50000" name="adj1"/>
                <a:gd fmla="val 50000" name="adj2"/>
              </a:avLst>
            </a:prstGeom>
            <a:solidFill>
              <a:srgbClr val="1C588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885" name="Google Shape;885;p15"/>
            <p:cNvSpPr txBox="1"/>
            <p:nvPr/>
          </p:nvSpPr>
          <p:spPr>
            <a:xfrm>
              <a:off x="2161125" y="5217550"/>
              <a:ext cx="2806500" cy="400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fr-FR" sz="2400" u="none" cap="none" strike="noStrike">
                  <a:solidFill>
                    <a:schemeClr val="accent1"/>
                  </a:solidFill>
                  <a:latin typeface="Corbel"/>
                  <a:ea typeface="Corbel"/>
                  <a:cs typeface="Corbel"/>
                  <a:sym typeface="Corbel"/>
                </a:rPr>
                <a:t>Économie</a:t>
              </a:r>
              <a:endParaRPr b="1" i="0" sz="1800" u="none" cap="none" strike="noStrike">
                <a:solidFill>
                  <a:schemeClr val="accent1"/>
                </a:solidFill>
              </a:endParaRPr>
            </a:p>
          </p:txBody>
        </p:sp>
      </p:grpSp>
      <p:sp>
        <p:nvSpPr>
          <p:cNvPr id="886" name="Google Shape;886;p15"/>
          <p:cNvSpPr txBox="1"/>
          <p:nvPr>
            <p:ph type="title"/>
          </p:nvPr>
        </p:nvSpPr>
        <p:spPr>
          <a:xfrm>
            <a:off x="932908" y="115642"/>
            <a:ext cx="103980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600"/>
              <a:t>Activité économique, développement et consommation énergétique</a:t>
            </a:r>
            <a:endParaRPr sz="2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5d8037b7ab_0_0"/>
          <p:cNvSpPr txBox="1"/>
          <p:nvPr/>
        </p:nvSpPr>
        <p:spPr>
          <a:xfrm>
            <a:off x="1468375" y="774643"/>
            <a:ext cx="10270200" cy="1341600"/>
          </a:xfrm>
          <a:prstGeom prst="rect">
            <a:avLst/>
          </a:prstGeom>
          <a:noFill/>
          <a:ln>
            <a:noFill/>
          </a:ln>
        </p:spPr>
        <p:txBody>
          <a:bodyPr anchorCtr="0" anchor="t" bIns="91425" lIns="91425" spcFirstLastPara="1" rIns="91425" wrap="square" tIns="91425">
            <a:spAutoFit/>
          </a:bodyPr>
          <a:lstStyle/>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Choisissez votre parcours ! </a:t>
            </a:r>
            <a:endParaRPr sz="2000">
              <a:solidFill>
                <a:srgbClr val="0A5882"/>
              </a:solidFill>
              <a:latin typeface="Corbel"/>
              <a:ea typeface="Corbel"/>
              <a:cs typeface="Corbel"/>
              <a:sym typeface="Corbel"/>
            </a:endParaRPr>
          </a:p>
          <a:p>
            <a:pPr indent="0" lvl="0" marL="457200" rtl="0" algn="just">
              <a:spcBef>
                <a:spcPts val="500"/>
              </a:spcBef>
              <a:spcAft>
                <a:spcPts val="0"/>
              </a:spcAft>
              <a:buNone/>
            </a:pPr>
            <a:r>
              <a:rPr lang="fr-FR" sz="1700">
                <a:solidFill>
                  <a:schemeClr val="dk2"/>
                </a:solidFill>
                <a:latin typeface="Corbel"/>
                <a:ea typeface="Corbel"/>
                <a:cs typeface="Corbel"/>
                <a:sym typeface="Corbel"/>
              </a:rPr>
              <a:t>Vous pouvez moduler votre présentation pour adapter le contenu à votre classe, au temps dont vous disposez et aux sujets que vous voulez approfondir ! Pour vous simplifier la tâche, nous avons créé deux parcours aisément reconnaissables par la présentation des slides :</a:t>
            </a:r>
            <a:endParaRPr sz="1700">
              <a:solidFill>
                <a:schemeClr val="dk2"/>
              </a:solidFill>
              <a:latin typeface="Corbel"/>
              <a:ea typeface="Corbel"/>
              <a:cs typeface="Corbel"/>
              <a:sym typeface="Corbel"/>
            </a:endParaRPr>
          </a:p>
        </p:txBody>
      </p:sp>
      <p:sp>
        <p:nvSpPr>
          <p:cNvPr id="556" name="Google Shape;556;g25d8037b7ab_0_0"/>
          <p:cNvSpPr txBox="1"/>
          <p:nvPr/>
        </p:nvSpPr>
        <p:spPr>
          <a:xfrm>
            <a:off x="1456775" y="4321268"/>
            <a:ext cx="10281900" cy="2360100"/>
          </a:xfrm>
          <a:prstGeom prst="rect">
            <a:avLst/>
          </a:prstGeom>
          <a:noFill/>
          <a:ln>
            <a:noFill/>
          </a:ln>
        </p:spPr>
        <p:txBody>
          <a:bodyPr anchorCtr="0" anchor="ctr" bIns="91425" lIns="91425" spcFirstLastPara="1" rIns="91425" wrap="square" tIns="91425">
            <a:spAutoFit/>
          </a:bodyPr>
          <a:lstStyle/>
          <a:p>
            <a:pPr indent="-355600" lvl="0" marL="914400" marR="0" rtl="0" algn="l">
              <a:lnSpc>
                <a:spcPct val="100000"/>
              </a:lnSpc>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N’oubliez pas les commentaires sous les supports</a:t>
            </a:r>
            <a:endParaRPr b="1" sz="2000">
              <a:solidFill>
                <a:srgbClr val="0A588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Chaque slide est accompagnée de notes pour vous guider dans votre présentation.</a:t>
            </a:r>
            <a:endParaRPr sz="1700">
              <a:solidFill>
                <a:schemeClr val="dk2"/>
              </a:solidFill>
              <a:latin typeface="Corbel"/>
              <a:ea typeface="Corbel"/>
              <a:cs typeface="Corbel"/>
              <a:sym typeface="Corbel"/>
            </a:endParaRPr>
          </a:p>
          <a:p>
            <a:pPr indent="0" lvl="0" marL="457200" rtl="0" algn="l">
              <a:spcBef>
                <a:spcPts val="0"/>
              </a:spcBef>
              <a:spcAft>
                <a:spcPts val="0"/>
              </a:spcAft>
              <a:buNone/>
            </a:pPr>
            <a:r>
              <a:t/>
            </a:r>
            <a:endParaRPr sz="2000">
              <a:latin typeface="Corbel"/>
              <a:ea typeface="Corbel"/>
              <a:cs typeface="Corbel"/>
              <a:sym typeface="Corbel"/>
            </a:endParaRPr>
          </a:p>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Complétez votre séance avec les activités suggérées du module</a:t>
            </a:r>
            <a:endParaRPr b="1" sz="2400">
              <a:solidFill>
                <a:srgbClr val="F6AB38"/>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Retrouvez sur notre site des activités suggérées à chaque phase !</a:t>
            </a:r>
            <a:endParaRPr b="1" sz="2300">
              <a:solidFill>
                <a:schemeClr val="dk2"/>
              </a:solidFill>
              <a:latin typeface="Corbel"/>
              <a:ea typeface="Corbel"/>
              <a:cs typeface="Corbel"/>
              <a:sym typeface="Corbel"/>
            </a:endParaRPr>
          </a:p>
          <a:p>
            <a:pPr indent="0" lvl="0" marL="0" rtl="0" algn="l">
              <a:spcBef>
                <a:spcPts val="0"/>
              </a:spcBef>
              <a:spcAft>
                <a:spcPts val="0"/>
              </a:spcAft>
              <a:buNone/>
            </a:pPr>
            <a:r>
              <a:t/>
            </a:r>
            <a:endParaRPr b="1" sz="1000">
              <a:solidFill>
                <a:schemeClr val="dk2"/>
              </a:solidFill>
              <a:latin typeface="Corbel"/>
              <a:ea typeface="Corbel"/>
              <a:cs typeface="Corbel"/>
              <a:sym typeface="Corbel"/>
            </a:endParaRPr>
          </a:p>
          <a:p>
            <a:pPr indent="0" lvl="0" marL="0" rtl="0" algn="l">
              <a:spcBef>
                <a:spcPts val="0"/>
              </a:spcBef>
              <a:spcAft>
                <a:spcPts val="0"/>
              </a:spcAft>
              <a:buNone/>
            </a:pPr>
            <a:r>
              <a:rPr b="1" lang="fr-FR" sz="2900">
                <a:solidFill>
                  <a:schemeClr val="accent1"/>
                </a:solidFill>
                <a:latin typeface="Corbel"/>
                <a:ea typeface="Corbel"/>
                <a:cs typeface="Corbel"/>
                <a:sym typeface="Corbel"/>
              </a:rPr>
              <a:t>Bonne séance ! </a:t>
            </a:r>
            <a:endParaRPr sz="1800">
              <a:solidFill>
                <a:schemeClr val="dk2"/>
              </a:solidFill>
              <a:latin typeface="Corbel"/>
              <a:ea typeface="Corbel"/>
              <a:cs typeface="Corbel"/>
              <a:sym typeface="Corbel"/>
            </a:endParaRPr>
          </a:p>
        </p:txBody>
      </p:sp>
      <p:pic>
        <p:nvPicPr>
          <p:cNvPr id="557" name="Google Shape;557;g25d8037b7ab_0_0"/>
          <p:cNvPicPr preferRelativeResize="0"/>
          <p:nvPr/>
        </p:nvPicPr>
        <p:blipFill>
          <a:blip r:embed="rId3">
            <a:alphaModFix/>
          </a:blip>
          <a:stretch>
            <a:fillRect/>
          </a:stretch>
        </p:blipFill>
        <p:spPr>
          <a:xfrm>
            <a:off x="2031741" y="2265580"/>
            <a:ext cx="3257498" cy="1844453"/>
          </a:xfrm>
          <a:prstGeom prst="rect">
            <a:avLst/>
          </a:prstGeom>
          <a:noFill/>
          <a:ln>
            <a:noFill/>
          </a:ln>
          <a:effectLst>
            <a:outerShdw blurRad="57150" rotWithShape="0" algn="bl" dir="5400000" dist="19050">
              <a:srgbClr val="000000">
                <a:alpha val="50000"/>
              </a:srgbClr>
            </a:outerShdw>
          </a:effectLst>
        </p:spPr>
      </p:pic>
      <p:grpSp>
        <p:nvGrpSpPr>
          <p:cNvPr id="558" name="Google Shape;558;g25d8037b7ab_0_0"/>
          <p:cNvGrpSpPr/>
          <p:nvPr/>
        </p:nvGrpSpPr>
        <p:grpSpPr>
          <a:xfrm>
            <a:off x="2516563" y="2804128"/>
            <a:ext cx="321494" cy="328026"/>
            <a:chOff x="10821672" y="5780925"/>
            <a:chExt cx="438600" cy="444600"/>
          </a:xfrm>
        </p:grpSpPr>
        <p:sp>
          <p:nvSpPr>
            <p:cNvPr id="559" name="Google Shape;559;g25d8037b7ab_0_0"/>
            <p:cNvSpPr/>
            <p:nvPr/>
          </p:nvSpPr>
          <p:spPr>
            <a:xfrm>
              <a:off x="10821672" y="57809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g25d8037b7ab_0_0"/>
            <p:cNvPicPr preferRelativeResize="0"/>
            <p:nvPr/>
          </p:nvPicPr>
          <p:blipFill rotWithShape="1">
            <a:blip r:embed="rId4">
              <a:alphaModFix/>
            </a:blip>
            <a:srcRect b="27999" l="52899" r="22598" t="33555"/>
            <a:stretch/>
          </p:blipFill>
          <p:spPr>
            <a:xfrm>
              <a:off x="10926884" y="5826327"/>
              <a:ext cx="249405" cy="340276"/>
            </a:xfrm>
            <a:prstGeom prst="rect">
              <a:avLst/>
            </a:prstGeom>
            <a:noFill/>
            <a:ln>
              <a:noFill/>
            </a:ln>
          </p:spPr>
        </p:pic>
      </p:grpSp>
      <p:sp>
        <p:nvSpPr>
          <p:cNvPr id="561" name="Google Shape;561;g25d8037b7ab_0_0"/>
          <p:cNvSpPr txBox="1"/>
          <p:nvPr/>
        </p:nvSpPr>
        <p:spPr>
          <a:xfrm>
            <a:off x="2823093" y="2723396"/>
            <a:ext cx="22242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F4A344"/>
                </a:solidFill>
                <a:latin typeface="Corbel"/>
                <a:ea typeface="Corbel"/>
                <a:cs typeface="Corbel"/>
                <a:sym typeface="Corbel"/>
              </a:rPr>
              <a:t>Approche débutant</a:t>
            </a:r>
            <a:endParaRPr b="1">
              <a:solidFill>
                <a:srgbClr val="F4A344"/>
              </a:solidFill>
              <a:latin typeface="Corbel"/>
              <a:ea typeface="Corbel"/>
              <a:cs typeface="Corbel"/>
              <a:sym typeface="Corbel"/>
            </a:endParaRPr>
          </a:p>
        </p:txBody>
      </p:sp>
      <p:pic>
        <p:nvPicPr>
          <p:cNvPr id="562" name="Google Shape;562;g25d8037b7ab_0_0"/>
          <p:cNvPicPr preferRelativeResize="0"/>
          <p:nvPr/>
        </p:nvPicPr>
        <p:blipFill>
          <a:blip r:embed="rId5">
            <a:alphaModFix/>
          </a:blip>
          <a:stretch>
            <a:fillRect/>
          </a:stretch>
        </p:blipFill>
        <p:spPr>
          <a:xfrm>
            <a:off x="6097986" y="2251495"/>
            <a:ext cx="3257498" cy="1844453"/>
          </a:xfrm>
          <a:prstGeom prst="rect">
            <a:avLst/>
          </a:prstGeom>
          <a:noFill/>
          <a:ln>
            <a:noFill/>
          </a:ln>
          <a:effectLst>
            <a:outerShdw blurRad="57150" rotWithShape="0" algn="bl" dir="5400000" dist="19050">
              <a:srgbClr val="000000">
                <a:alpha val="50000"/>
              </a:srgbClr>
            </a:outerShdw>
          </a:effectLst>
        </p:spPr>
      </p:pic>
      <p:grpSp>
        <p:nvGrpSpPr>
          <p:cNvPr id="563" name="Google Shape;563;g25d8037b7ab_0_0"/>
          <p:cNvGrpSpPr/>
          <p:nvPr/>
        </p:nvGrpSpPr>
        <p:grpSpPr>
          <a:xfrm>
            <a:off x="6602358" y="2802454"/>
            <a:ext cx="321461" cy="328185"/>
            <a:chOff x="11662148" y="6309124"/>
            <a:chExt cx="443700" cy="450000"/>
          </a:xfrm>
        </p:grpSpPr>
        <p:sp>
          <p:nvSpPr>
            <p:cNvPr id="564" name="Google Shape;564;g25d8037b7ab_0_0"/>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g25d8037b7ab_0_0"/>
            <p:cNvGrpSpPr/>
            <p:nvPr/>
          </p:nvGrpSpPr>
          <p:grpSpPr>
            <a:xfrm>
              <a:off x="11777233" y="6364855"/>
              <a:ext cx="217178" cy="355351"/>
              <a:chOff x="11157555" y="6024051"/>
              <a:chExt cx="370295" cy="605885"/>
            </a:xfrm>
          </p:grpSpPr>
          <p:sp>
            <p:nvSpPr>
              <p:cNvPr id="566" name="Google Shape;566;g25d8037b7ab_0_0"/>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7" name="Google Shape;567;g25d8037b7ab_0_0"/>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8" name="Google Shape;568;g25d8037b7ab_0_0"/>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
        <p:nvSpPr>
          <p:cNvPr id="569" name="Google Shape;569;g25d8037b7ab_0_0"/>
          <p:cNvSpPr txBox="1"/>
          <p:nvPr/>
        </p:nvSpPr>
        <p:spPr>
          <a:xfrm>
            <a:off x="6865632" y="2724721"/>
            <a:ext cx="20568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1C82B8"/>
                </a:solidFill>
                <a:latin typeface="Corbel"/>
                <a:ea typeface="Corbel"/>
                <a:cs typeface="Corbel"/>
                <a:sym typeface="Corbel"/>
              </a:rPr>
              <a:t> Approche avancée</a:t>
            </a:r>
            <a:endParaRPr b="1">
              <a:solidFill>
                <a:srgbClr val="1C82B8"/>
              </a:solidFill>
              <a:latin typeface="Corbel"/>
              <a:ea typeface="Corbel"/>
              <a:cs typeface="Corbel"/>
              <a:sym typeface="Corbel"/>
            </a:endParaRPr>
          </a:p>
        </p:txBody>
      </p:sp>
      <p:sp>
        <p:nvSpPr>
          <p:cNvPr id="570" name="Google Shape;570;g25d8037b7ab_0_0"/>
          <p:cNvSpPr txBox="1"/>
          <p:nvPr/>
        </p:nvSpPr>
        <p:spPr>
          <a:xfrm>
            <a:off x="2031768" y="3122668"/>
            <a:ext cx="3257400" cy="61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le fil rouge et les notions fondamentales du module</a:t>
            </a:r>
            <a:endParaRPr sz="1600"/>
          </a:p>
        </p:txBody>
      </p:sp>
      <p:sp>
        <p:nvSpPr>
          <p:cNvPr id="571" name="Google Shape;571;g25d8037b7ab_0_0"/>
          <p:cNvSpPr txBox="1"/>
          <p:nvPr/>
        </p:nvSpPr>
        <p:spPr>
          <a:xfrm>
            <a:off x="6097993" y="3122668"/>
            <a:ext cx="3257400" cy="8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des diapositives et activités pour approfondir les notions acquises !</a:t>
            </a:r>
            <a:endParaRPr sz="1200"/>
          </a:p>
        </p:txBody>
      </p:sp>
      <p:sp>
        <p:nvSpPr>
          <p:cNvPr id="572" name="Google Shape;572;g25d8037b7ab_0_0"/>
          <p:cNvSpPr txBox="1"/>
          <p:nvPr>
            <p:ph type="title"/>
          </p:nvPr>
        </p:nvSpPr>
        <p:spPr>
          <a:xfrm>
            <a:off x="1456775" y="241454"/>
            <a:ext cx="10570500" cy="461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fr-FR" sz="2900">
                <a:solidFill>
                  <a:schemeClr val="accent1"/>
                </a:solidFill>
              </a:rPr>
              <a:t>Bienvenue dans les contenus pédagogiques Clicks On !</a:t>
            </a:r>
            <a:endParaRPr b="1" sz="2900">
              <a:solidFill>
                <a:schemeClr val="accent1"/>
              </a:solidFill>
            </a:endParaRPr>
          </a:p>
        </p:txBody>
      </p:sp>
      <p:pic>
        <p:nvPicPr>
          <p:cNvPr id="573" name="Google Shape;573;g25d8037b7ab_0_0"/>
          <p:cNvPicPr preferRelativeResize="0"/>
          <p:nvPr/>
        </p:nvPicPr>
        <p:blipFill>
          <a:blip r:embed="rId6">
            <a:alphaModFix/>
          </a:blip>
          <a:stretch>
            <a:fillRect/>
          </a:stretch>
        </p:blipFill>
        <p:spPr>
          <a:xfrm>
            <a:off x="9625624" y="4321276"/>
            <a:ext cx="2113050" cy="1148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g25c9611e3bb_1_1"/>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sp>
        <p:nvSpPr>
          <p:cNvPr id="893" name="Google Shape;893;g25c9611e3bb_1_1"/>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 confort a un coût !</a:t>
            </a:r>
            <a:endParaRPr/>
          </a:p>
        </p:txBody>
      </p:sp>
      <p:sp>
        <p:nvSpPr>
          <p:cNvPr id="894" name="Google Shape;894;g25c9611e3bb_1_1"/>
          <p:cNvSpPr/>
          <p:nvPr/>
        </p:nvSpPr>
        <p:spPr>
          <a:xfrm>
            <a:off x="490500" y="3600613"/>
            <a:ext cx="11211000" cy="1773300"/>
          </a:xfrm>
          <a:prstGeom prst="roundRect">
            <a:avLst>
              <a:gd fmla="val 50000" name="adj"/>
            </a:avLst>
          </a:prstGeom>
          <a:noFill/>
          <a:ln cap="flat" cmpd="sng" w="25400">
            <a:solidFill>
              <a:srgbClr val="0851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orbel"/>
              <a:ea typeface="Corbel"/>
              <a:cs typeface="Corbel"/>
              <a:sym typeface="Corbel"/>
            </a:endParaRPr>
          </a:p>
        </p:txBody>
      </p:sp>
      <p:sp>
        <p:nvSpPr>
          <p:cNvPr id="895" name="Google Shape;895;g25c9611e3bb_1_1"/>
          <p:cNvSpPr/>
          <p:nvPr/>
        </p:nvSpPr>
        <p:spPr>
          <a:xfrm>
            <a:off x="8575350" y="3232998"/>
            <a:ext cx="2810100" cy="7200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FR" sz="1800">
                <a:solidFill>
                  <a:srgbClr val="FFFFFF"/>
                </a:solidFill>
                <a:latin typeface="Corbel"/>
                <a:ea typeface="Corbel"/>
                <a:cs typeface="Corbel"/>
                <a:sym typeface="Corbel"/>
              </a:rPr>
              <a:t>Augmentation de nos besoins en ressources</a:t>
            </a:r>
            <a:endParaRPr b="1" sz="1800">
              <a:solidFill>
                <a:srgbClr val="FFFFFF"/>
              </a:solidFill>
              <a:latin typeface="Corbel"/>
              <a:ea typeface="Corbel"/>
              <a:cs typeface="Corbel"/>
              <a:sym typeface="Corbel"/>
            </a:endParaRPr>
          </a:p>
        </p:txBody>
      </p:sp>
      <p:sp>
        <p:nvSpPr>
          <p:cNvPr id="896" name="Google Shape;896;g25c9611e3bb_1_1"/>
          <p:cNvSpPr/>
          <p:nvPr/>
        </p:nvSpPr>
        <p:spPr>
          <a:xfrm>
            <a:off x="1248475" y="3232998"/>
            <a:ext cx="2666100" cy="7200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FR" sz="1800">
                <a:solidFill>
                  <a:srgbClr val="FFFFFF"/>
                </a:solidFill>
                <a:latin typeface="Corbel"/>
                <a:ea typeface="Corbel"/>
                <a:cs typeface="Corbel"/>
                <a:sym typeface="Corbel"/>
              </a:rPr>
              <a:t>Augmentation du niveau de vie</a:t>
            </a:r>
            <a:endParaRPr b="1" sz="1800">
              <a:solidFill>
                <a:srgbClr val="FFFFFF"/>
              </a:solidFill>
              <a:latin typeface="Corbel"/>
              <a:ea typeface="Corbel"/>
              <a:cs typeface="Corbel"/>
              <a:sym typeface="Corbel"/>
            </a:endParaRPr>
          </a:p>
        </p:txBody>
      </p:sp>
      <p:pic>
        <p:nvPicPr>
          <p:cNvPr descr="Une image contenant gâteau, bâtiment, table, assis&#10;&#10;Description générée automatiquement" id="897" name="Google Shape;897;g25c9611e3bb_1_1"/>
          <p:cNvPicPr preferRelativeResize="0"/>
          <p:nvPr/>
        </p:nvPicPr>
        <p:blipFill rotWithShape="1">
          <a:blip r:embed="rId3">
            <a:alphaModFix/>
          </a:blip>
          <a:srcRect b="0" l="0" r="0" t="18752"/>
          <a:stretch/>
        </p:blipFill>
        <p:spPr>
          <a:xfrm>
            <a:off x="4885863" y="1673425"/>
            <a:ext cx="2874024" cy="1376152"/>
          </a:xfrm>
          <a:prstGeom prst="rect">
            <a:avLst/>
          </a:prstGeom>
          <a:noFill/>
          <a:ln>
            <a:noFill/>
          </a:ln>
          <a:effectLst>
            <a:outerShdw blurRad="50800" rotWithShape="0" algn="tl" dir="2700000" dist="38100">
              <a:srgbClr val="000000">
                <a:alpha val="31000"/>
              </a:srgbClr>
            </a:outerShdw>
          </a:effectLst>
        </p:spPr>
      </p:pic>
      <p:pic>
        <p:nvPicPr>
          <p:cNvPr descr="Une image contenant intérieur, plafond, fenêtre, table&#10;&#10;Description générée automatiquement" id="898" name="Google Shape;898;g25c9611e3bb_1_1"/>
          <p:cNvPicPr preferRelativeResize="0"/>
          <p:nvPr/>
        </p:nvPicPr>
        <p:blipFill rotWithShape="1">
          <a:blip r:embed="rId4">
            <a:alphaModFix/>
          </a:blip>
          <a:srcRect b="0" l="0" r="0" t="0"/>
          <a:stretch/>
        </p:blipFill>
        <p:spPr>
          <a:xfrm>
            <a:off x="1250025" y="1673417"/>
            <a:ext cx="2663011" cy="1376162"/>
          </a:xfrm>
          <a:prstGeom prst="rect">
            <a:avLst/>
          </a:prstGeom>
          <a:noFill/>
          <a:ln>
            <a:noFill/>
          </a:ln>
          <a:effectLst>
            <a:outerShdw blurRad="50800" rotWithShape="0" algn="tl" dir="2700000" dist="38100">
              <a:srgbClr val="000000">
                <a:alpha val="31000"/>
              </a:srgbClr>
            </a:outerShdw>
          </a:effectLst>
        </p:spPr>
      </p:pic>
      <p:sp>
        <p:nvSpPr>
          <p:cNvPr id="899" name="Google Shape;899;g25c9611e3bb_1_1"/>
          <p:cNvSpPr/>
          <p:nvPr/>
        </p:nvSpPr>
        <p:spPr>
          <a:xfrm>
            <a:off x="4724479" y="3232998"/>
            <a:ext cx="3196800" cy="7200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fr-FR" sz="1800">
                <a:solidFill>
                  <a:srgbClr val="FFFFFF"/>
                </a:solidFill>
                <a:latin typeface="Corbel"/>
                <a:ea typeface="Corbel"/>
                <a:cs typeface="Corbel"/>
                <a:sym typeface="Corbel"/>
              </a:rPr>
              <a:t>Augmentation de nos infrastructures et biens</a:t>
            </a:r>
            <a:endParaRPr b="1" sz="1800">
              <a:solidFill>
                <a:srgbClr val="FFFFFF"/>
              </a:solidFill>
              <a:latin typeface="Corbel"/>
              <a:ea typeface="Corbel"/>
              <a:cs typeface="Corbel"/>
              <a:sym typeface="Corbel"/>
            </a:endParaRPr>
          </a:p>
        </p:txBody>
      </p:sp>
      <p:sp>
        <p:nvSpPr>
          <p:cNvPr id="900" name="Google Shape;900;g25c9611e3bb_1_1"/>
          <p:cNvSpPr/>
          <p:nvPr/>
        </p:nvSpPr>
        <p:spPr>
          <a:xfrm flipH="1" rot="10800000">
            <a:off x="6038061" y="5381305"/>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Corbel"/>
              <a:ea typeface="Corbel"/>
              <a:cs typeface="Corbel"/>
              <a:sym typeface="Corbel"/>
            </a:endParaRPr>
          </a:p>
        </p:txBody>
      </p:sp>
      <p:sp>
        <p:nvSpPr>
          <p:cNvPr id="901" name="Google Shape;901;g25c9611e3bb_1_1"/>
          <p:cNvSpPr/>
          <p:nvPr/>
        </p:nvSpPr>
        <p:spPr>
          <a:xfrm flipH="1" rot="5400000">
            <a:off x="4169527" y="3419148"/>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Corbel"/>
              <a:ea typeface="Corbel"/>
              <a:cs typeface="Corbel"/>
              <a:sym typeface="Corbel"/>
            </a:endParaRPr>
          </a:p>
        </p:txBody>
      </p:sp>
      <p:sp>
        <p:nvSpPr>
          <p:cNvPr id="902" name="Google Shape;902;g25c9611e3bb_1_1"/>
          <p:cNvSpPr/>
          <p:nvPr/>
        </p:nvSpPr>
        <p:spPr>
          <a:xfrm flipH="1" rot="5400000">
            <a:off x="8082555" y="3419148"/>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Corbel"/>
              <a:ea typeface="Corbel"/>
              <a:cs typeface="Corbel"/>
              <a:sym typeface="Corbel"/>
            </a:endParaRPr>
          </a:p>
        </p:txBody>
      </p:sp>
      <p:pic>
        <p:nvPicPr>
          <p:cNvPr descr="Une image contenant extérieur, herbe, grand, bâtiment&#10;&#10;Description générée automatiquement" id="903" name="Google Shape;903;g25c9611e3bb_1_1"/>
          <p:cNvPicPr preferRelativeResize="0"/>
          <p:nvPr/>
        </p:nvPicPr>
        <p:blipFill rotWithShape="1">
          <a:blip r:embed="rId5">
            <a:alphaModFix/>
          </a:blip>
          <a:srcRect b="0" l="0" r="0" t="0"/>
          <a:stretch/>
        </p:blipFill>
        <p:spPr>
          <a:xfrm>
            <a:off x="8648900" y="1673425"/>
            <a:ext cx="2663002" cy="1376150"/>
          </a:xfrm>
          <a:prstGeom prst="rect">
            <a:avLst/>
          </a:prstGeom>
          <a:noFill/>
          <a:ln>
            <a:noFill/>
          </a:ln>
          <a:effectLst>
            <a:outerShdw blurRad="50800" rotWithShape="0" algn="tl" dir="2700000" dist="38100">
              <a:srgbClr val="000000">
                <a:alpha val="31000"/>
              </a:srgbClr>
            </a:outerShdw>
          </a:effectLst>
        </p:spPr>
      </p:pic>
      <p:sp>
        <p:nvSpPr>
          <p:cNvPr id="904" name="Google Shape;904;g25c9611e3bb_1_1"/>
          <p:cNvSpPr/>
          <p:nvPr/>
        </p:nvSpPr>
        <p:spPr>
          <a:xfrm>
            <a:off x="4269367" y="5667137"/>
            <a:ext cx="4245600" cy="525900"/>
          </a:xfrm>
          <a:prstGeom prst="roundRect">
            <a:avLst>
              <a:gd fmla="val 16667" name="adj"/>
            </a:avLst>
          </a:prstGeom>
          <a:solidFill>
            <a:srgbClr val="F4A34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lang="fr-FR" sz="2800">
                <a:solidFill>
                  <a:srgbClr val="FFFFFF"/>
                </a:solidFill>
                <a:latin typeface="Corbel"/>
                <a:ea typeface="Corbel"/>
                <a:cs typeface="Corbel"/>
                <a:sym typeface="Corbel"/>
              </a:rPr>
              <a:t>Quels sont les impacts </a:t>
            </a:r>
            <a:r>
              <a:rPr b="1" lang="fr-FR" sz="2800">
                <a:solidFill>
                  <a:srgbClr val="FFFFFF"/>
                </a:solidFill>
                <a:latin typeface="Corbel"/>
                <a:ea typeface="Corbel"/>
                <a:cs typeface="Corbel"/>
                <a:sym typeface="Corbel"/>
              </a:rPr>
              <a:t>?</a:t>
            </a:r>
            <a:endParaRPr b="0" i="0" sz="1400" u="none" cap="none" strike="noStrike">
              <a:solidFill>
                <a:srgbClr val="FFFFFF"/>
              </a:solidFill>
              <a:latin typeface="Arial"/>
              <a:ea typeface="Arial"/>
              <a:cs typeface="Arial"/>
              <a:sym typeface="Arial"/>
            </a:endParaRPr>
          </a:p>
        </p:txBody>
      </p:sp>
      <p:sp>
        <p:nvSpPr>
          <p:cNvPr id="905" name="Google Shape;905;g25c9611e3bb_1_1"/>
          <p:cNvSpPr/>
          <p:nvPr/>
        </p:nvSpPr>
        <p:spPr>
          <a:xfrm flipH="1" rot="-5400000">
            <a:off x="8529988" y="5194208"/>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Corbel"/>
              <a:ea typeface="Corbel"/>
              <a:cs typeface="Corbel"/>
              <a:sym typeface="Corbel"/>
            </a:endParaRPr>
          </a:p>
        </p:txBody>
      </p:sp>
      <p:sp>
        <p:nvSpPr>
          <p:cNvPr id="906" name="Google Shape;906;g25c9611e3bb_1_1"/>
          <p:cNvSpPr/>
          <p:nvPr/>
        </p:nvSpPr>
        <p:spPr>
          <a:xfrm flipH="1" rot="-5400000">
            <a:off x="2889002" y="5193853"/>
            <a:ext cx="317400" cy="347700"/>
          </a:xfrm>
          <a:prstGeom prst="triangle">
            <a:avLst>
              <a:gd fmla="val 50000" name="adj"/>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Corbel"/>
              <a:ea typeface="Corbel"/>
              <a:cs typeface="Corbel"/>
              <a:sym typeface="Corbel"/>
            </a:endParaRPr>
          </a:p>
        </p:txBody>
      </p:sp>
      <p:pic>
        <p:nvPicPr>
          <p:cNvPr descr="Groupe de personnes" id="907" name="Google Shape;907;g25c9611e3bb_1_1"/>
          <p:cNvPicPr preferRelativeResize="0"/>
          <p:nvPr/>
        </p:nvPicPr>
        <p:blipFill rotWithShape="1">
          <a:blip r:embed="rId6">
            <a:alphaModFix/>
          </a:blip>
          <a:srcRect b="0" l="0" r="0" t="-4405"/>
          <a:stretch/>
        </p:blipFill>
        <p:spPr>
          <a:xfrm>
            <a:off x="1731011" y="4642627"/>
            <a:ext cx="707480" cy="738663"/>
          </a:xfrm>
          <a:prstGeom prst="rect">
            <a:avLst/>
          </a:prstGeom>
          <a:noFill/>
          <a:ln>
            <a:noFill/>
          </a:ln>
        </p:spPr>
      </p:pic>
      <p:sp>
        <p:nvSpPr>
          <p:cNvPr id="908" name="Google Shape;908;g25c9611e3bb_1_1"/>
          <p:cNvSpPr/>
          <p:nvPr/>
        </p:nvSpPr>
        <p:spPr>
          <a:xfrm>
            <a:off x="8767251" y="5332744"/>
            <a:ext cx="28494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2020 </a:t>
            </a:r>
            <a:endParaRPr b="0" i="0" sz="1400" u="none" cap="none" strike="noStrike">
              <a:solidFill>
                <a:srgbClr val="000000"/>
              </a:solidFill>
              <a:latin typeface="Arial"/>
              <a:ea typeface="Arial"/>
              <a:cs typeface="Arial"/>
              <a:sym typeface="Arial"/>
            </a:endParaRPr>
          </a:p>
          <a:p>
            <a:pPr indent="0" lvl="0" marL="0" rtl="0" algn="ctr">
              <a:spcBef>
                <a:spcPts val="0"/>
              </a:spcBef>
              <a:spcAft>
                <a:spcPts val="0"/>
              </a:spcAft>
              <a:buClr>
                <a:srgbClr val="000000"/>
              </a:buClr>
              <a:buSzPts val="1400"/>
              <a:buFont typeface="Arial"/>
              <a:buNone/>
            </a:pPr>
            <a:r>
              <a:rPr b="1" lang="fr-FR">
                <a:solidFill>
                  <a:srgbClr val="085160"/>
                </a:solidFill>
                <a:latin typeface="Corbel"/>
                <a:ea typeface="Corbel"/>
                <a:cs typeface="Corbel"/>
                <a:sym typeface="Corbel"/>
              </a:rPr>
              <a:t>Population mondiale = </a:t>
            </a:r>
            <a:endParaRPr/>
          </a:p>
          <a:p>
            <a:pPr indent="0" lvl="0" marL="0" rtl="0" algn="ctr">
              <a:spcBef>
                <a:spcPts val="0"/>
              </a:spcBef>
              <a:spcAft>
                <a:spcPts val="0"/>
              </a:spcAft>
              <a:buNone/>
            </a:pPr>
            <a:r>
              <a:rPr b="1" lang="fr-FR">
                <a:solidFill>
                  <a:srgbClr val="085160"/>
                </a:solidFill>
                <a:latin typeface="Corbel"/>
                <a:ea typeface="Corbel"/>
                <a:cs typeface="Corbel"/>
                <a:sym typeface="Corbel"/>
              </a:rPr>
              <a:t>7,7 milliards de personnes (ONU)</a:t>
            </a:r>
            <a:endParaRPr b="1">
              <a:solidFill>
                <a:srgbClr val="085160"/>
              </a:solidFill>
              <a:latin typeface="Corbel"/>
              <a:ea typeface="Corbel"/>
              <a:cs typeface="Corbel"/>
              <a:sym typeface="Corbel"/>
            </a:endParaRPr>
          </a:p>
        </p:txBody>
      </p:sp>
      <p:sp>
        <p:nvSpPr>
          <p:cNvPr id="909" name="Google Shape;909;g25c9611e3bb_1_1"/>
          <p:cNvSpPr/>
          <p:nvPr/>
        </p:nvSpPr>
        <p:spPr>
          <a:xfrm>
            <a:off x="660040" y="5332744"/>
            <a:ext cx="2849400" cy="738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2100</a:t>
            </a:r>
            <a:endParaRPr b="0" i="0" sz="1400" u="none" cap="none" strike="noStrike">
              <a:solidFill>
                <a:srgbClr val="000000"/>
              </a:solidFill>
              <a:latin typeface="Arial"/>
              <a:ea typeface="Arial"/>
              <a:cs typeface="Arial"/>
              <a:sym typeface="Arial"/>
            </a:endParaRPr>
          </a:p>
          <a:p>
            <a:pPr indent="0" lvl="0" marL="0" rtl="0" algn="ctr">
              <a:spcBef>
                <a:spcPts val="0"/>
              </a:spcBef>
              <a:spcAft>
                <a:spcPts val="0"/>
              </a:spcAft>
              <a:buClr>
                <a:srgbClr val="000000"/>
              </a:buClr>
              <a:buSzPts val="1400"/>
              <a:buFont typeface="Arial"/>
              <a:buNone/>
            </a:pPr>
            <a:r>
              <a:rPr b="1" lang="fr-FR">
                <a:solidFill>
                  <a:srgbClr val="085160"/>
                </a:solidFill>
                <a:latin typeface="Corbel"/>
                <a:ea typeface="Corbel"/>
                <a:cs typeface="Corbel"/>
                <a:sym typeface="Corbel"/>
              </a:rPr>
              <a:t>Population mondiale = </a:t>
            </a:r>
            <a:endParaRPr/>
          </a:p>
          <a:p>
            <a:pPr indent="0" lvl="0" marL="0" rtl="0" algn="ctr">
              <a:spcBef>
                <a:spcPts val="0"/>
              </a:spcBef>
              <a:spcAft>
                <a:spcPts val="0"/>
              </a:spcAft>
              <a:buNone/>
            </a:pPr>
            <a:r>
              <a:rPr b="1" lang="fr-FR">
                <a:solidFill>
                  <a:srgbClr val="085160"/>
                </a:solidFill>
                <a:latin typeface="Corbel"/>
                <a:ea typeface="Corbel"/>
                <a:cs typeface="Corbel"/>
                <a:sym typeface="Corbel"/>
              </a:rPr>
              <a:t>11 milliards de personnes (ONU)</a:t>
            </a:r>
            <a:endParaRPr b="1">
              <a:solidFill>
                <a:srgbClr val="085160"/>
              </a:solidFill>
              <a:latin typeface="Corbel"/>
              <a:ea typeface="Corbel"/>
              <a:cs typeface="Corbel"/>
              <a:sym typeface="Corbel"/>
            </a:endParaRPr>
          </a:p>
        </p:txBody>
      </p:sp>
      <p:pic>
        <p:nvPicPr>
          <p:cNvPr descr="Groupe de personnes" id="910" name="Google Shape;910;g25c9611e3bb_1_1"/>
          <p:cNvPicPr preferRelativeResize="0"/>
          <p:nvPr/>
        </p:nvPicPr>
        <p:blipFill rotWithShape="1">
          <a:blip r:embed="rId6">
            <a:alphaModFix/>
          </a:blip>
          <a:srcRect b="0" l="0" r="960" t="34512"/>
          <a:stretch/>
        </p:blipFill>
        <p:spPr>
          <a:xfrm>
            <a:off x="9852500" y="4893000"/>
            <a:ext cx="707475" cy="467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g22f7ddae63a_4_498"/>
          <p:cNvSpPr txBox="1"/>
          <p:nvPr>
            <p:ph type="title"/>
          </p:nvPr>
        </p:nvSpPr>
        <p:spPr>
          <a:xfrm>
            <a:off x="1179750" y="2741125"/>
            <a:ext cx="9832500" cy="1539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fr-FR"/>
              <a:t>L’impact sur l’environnement</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916" name="Google Shape;916;g22f7ddae63a_4_498"/>
          <p:cNvSpPr txBox="1"/>
          <p:nvPr>
            <p:ph idx="1" type="subTitle"/>
          </p:nvPr>
        </p:nvSpPr>
        <p:spPr>
          <a:xfrm>
            <a:off x="1179925" y="2190875"/>
            <a:ext cx="9832500" cy="455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fr-FR"/>
              <a:t>Partie 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22f7ddae63a_4_1181"/>
          <p:cNvSpPr/>
          <p:nvPr/>
        </p:nvSpPr>
        <p:spPr>
          <a:xfrm>
            <a:off x="396350" y="1678500"/>
            <a:ext cx="2790600" cy="2681700"/>
          </a:xfrm>
          <a:prstGeom prst="roundRect">
            <a:avLst>
              <a:gd fmla="val 16667" name="adj"/>
            </a:avLst>
          </a:prstGeom>
          <a:noFill/>
          <a:ln cap="flat" cmpd="sng" w="38100">
            <a:solidFill>
              <a:srgbClr val="0851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3" name="Google Shape;923;g22f7ddae63a_4_1181"/>
          <p:cNvPicPr preferRelativeResize="0"/>
          <p:nvPr/>
        </p:nvPicPr>
        <p:blipFill rotWithShape="1">
          <a:blip r:embed="rId3">
            <a:alphaModFix/>
          </a:blip>
          <a:srcRect b="0" l="0" r="0" t="0"/>
          <a:stretch/>
        </p:blipFill>
        <p:spPr>
          <a:xfrm>
            <a:off x="1231525" y="3145850"/>
            <a:ext cx="1120250" cy="1120250"/>
          </a:xfrm>
          <a:prstGeom prst="rect">
            <a:avLst/>
          </a:prstGeom>
          <a:noFill/>
          <a:ln>
            <a:noFill/>
          </a:ln>
        </p:spPr>
      </p:pic>
      <p:pic>
        <p:nvPicPr>
          <p:cNvPr id="924" name="Google Shape;924;g22f7ddae63a_4_1181"/>
          <p:cNvPicPr preferRelativeResize="0"/>
          <p:nvPr/>
        </p:nvPicPr>
        <p:blipFill rotWithShape="1">
          <a:blip r:embed="rId4">
            <a:alphaModFix/>
          </a:blip>
          <a:srcRect b="0" l="0" r="0" t="0"/>
          <a:stretch/>
        </p:blipFill>
        <p:spPr>
          <a:xfrm>
            <a:off x="1975466" y="1826225"/>
            <a:ext cx="1120250" cy="1120250"/>
          </a:xfrm>
          <a:prstGeom prst="rect">
            <a:avLst/>
          </a:prstGeom>
          <a:noFill/>
          <a:ln>
            <a:noFill/>
          </a:ln>
        </p:spPr>
      </p:pic>
      <p:pic>
        <p:nvPicPr>
          <p:cNvPr id="925" name="Google Shape;925;g22f7ddae63a_4_1181"/>
          <p:cNvPicPr preferRelativeResize="0"/>
          <p:nvPr/>
        </p:nvPicPr>
        <p:blipFill rotWithShape="1">
          <a:blip r:embed="rId5">
            <a:alphaModFix/>
          </a:blip>
          <a:srcRect b="0" l="0" r="0" t="0"/>
          <a:stretch/>
        </p:blipFill>
        <p:spPr>
          <a:xfrm>
            <a:off x="545400" y="1826237"/>
            <a:ext cx="1120250" cy="1120250"/>
          </a:xfrm>
          <a:prstGeom prst="rect">
            <a:avLst/>
          </a:prstGeom>
          <a:noFill/>
          <a:ln>
            <a:noFill/>
          </a:ln>
        </p:spPr>
      </p:pic>
      <p:cxnSp>
        <p:nvCxnSpPr>
          <p:cNvPr id="926" name="Google Shape;926;g22f7ddae63a_4_1181"/>
          <p:cNvCxnSpPr/>
          <p:nvPr/>
        </p:nvCxnSpPr>
        <p:spPr>
          <a:xfrm flipH="1" rot="10800000">
            <a:off x="1592503" y="4329954"/>
            <a:ext cx="184200" cy="515700"/>
          </a:xfrm>
          <a:prstGeom prst="straightConnector1">
            <a:avLst/>
          </a:prstGeom>
          <a:noFill/>
          <a:ln cap="flat" cmpd="sng" w="19050">
            <a:solidFill>
              <a:srgbClr val="000000"/>
            </a:solidFill>
            <a:prstDash val="solid"/>
            <a:round/>
            <a:headEnd len="sm" w="sm" type="none"/>
            <a:tailEnd len="med" w="med" type="oval"/>
          </a:ln>
        </p:spPr>
      </p:cxnSp>
      <p:sp>
        <p:nvSpPr>
          <p:cNvPr id="927" name="Google Shape;927;g22f7ddae63a_4_1181"/>
          <p:cNvSpPr txBox="1"/>
          <p:nvPr/>
        </p:nvSpPr>
        <p:spPr>
          <a:xfrm>
            <a:off x="317353" y="4819881"/>
            <a:ext cx="2550300" cy="6648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2000" u="none" cap="none" strike="noStrike">
                <a:solidFill>
                  <a:srgbClr val="005262"/>
                </a:solidFill>
                <a:latin typeface="Century Gothic"/>
                <a:ea typeface="Century Gothic"/>
                <a:cs typeface="Century Gothic"/>
                <a:sym typeface="Century Gothic"/>
              </a:rPr>
              <a:t>Sources d’énergie fossiles</a:t>
            </a:r>
            <a:endParaRPr b="1" i="0" sz="1600" u="none" cap="none" strike="noStrike">
              <a:solidFill>
                <a:srgbClr val="005262"/>
              </a:solidFill>
              <a:latin typeface="Century Gothic"/>
              <a:ea typeface="Century Gothic"/>
              <a:cs typeface="Century Gothic"/>
              <a:sym typeface="Century Gothic"/>
            </a:endParaRPr>
          </a:p>
        </p:txBody>
      </p:sp>
      <p:sp>
        <p:nvSpPr>
          <p:cNvPr id="928" name="Google Shape;928;g22f7ddae63a_4_1181"/>
          <p:cNvSpPr txBox="1"/>
          <p:nvPr/>
        </p:nvSpPr>
        <p:spPr>
          <a:xfrm>
            <a:off x="3345879" y="2728238"/>
            <a:ext cx="685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4000" u="none" cap="none" strike="noStrike">
                <a:solidFill>
                  <a:srgbClr val="085160"/>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
        <p:nvSpPr>
          <p:cNvPr id="929" name="Google Shape;929;g22f7ddae63a_4_1181"/>
          <p:cNvSpPr txBox="1"/>
          <p:nvPr/>
        </p:nvSpPr>
        <p:spPr>
          <a:xfrm>
            <a:off x="9291854" y="2728250"/>
            <a:ext cx="685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4000" u="none" cap="none" strike="noStrike">
                <a:solidFill>
                  <a:srgbClr val="085160"/>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
        <p:nvSpPr>
          <p:cNvPr id="930" name="Google Shape;930;g22f7ddae63a_4_1181"/>
          <p:cNvSpPr/>
          <p:nvPr/>
        </p:nvSpPr>
        <p:spPr>
          <a:xfrm>
            <a:off x="5690886" y="2586938"/>
            <a:ext cx="1770600" cy="928800"/>
          </a:xfrm>
          <a:prstGeom prst="rightArrow">
            <a:avLst>
              <a:gd fmla="val 46935" name="adj1"/>
              <a:gd fmla="val 54204" name="adj2"/>
            </a:avLst>
          </a:prstGeom>
          <a:solidFill>
            <a:srgbClr val="F4A3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6AB38"/>
              </a:solidFill>
              <a:latin typeface="Arial"/>
              <a:ea typeface="Arial"/>
              <a:cs typeface="Arial"/>
              <a:sym typeface="Arial"/>
            </a:endParaRPr>
          </a:p>
        </p:txBody>
      </p:sp>
      <p:pic>
        <p:nvPicPr>
          <p:cNvPr id="931" name="Google Shape;931;g22f7ddae63a_4_1181"/>
          <p:cNvPicPr preferRelativeResize="0"/>
          <p:nvPr/>
        </p:nvPicPr>
        <p:blipFill rotWithShape="1">
          <a:blip r:embed="rId6">
            <a:alphaModFix/>
          </a:blip>
          <a:srcRect b="0" l="0" r="0" t="0"/>
          <a:stretch/>
        </p:blipFill>
        <p:spPr>
          <a:xfrm>
            <a:off x="4129425" y="2491225"/>
            <a:ext cx="1120250" cy="1120250"/>
          </a:xfrm>
          <a:prstGeom prst="rect">
            <a:avLst/>
          </a:prstGeom>
          <a:noFill/>
          <a:ln>
            <a:noFill/>
          </a:ln>
        </p:spPr>
      </p:pic>
      <p:sp>
        <p:nvSpPr>
          <p:cNvPr id="932" name="Google Shape;932;g22f7ddae63a_4_1181"/>
          <p:cNvSpPr txBox="1"/>
          <p:nvPr/>
        </p:nvSpPr>
        <p:spPr>
          <a:xfrm>
            <a:off x="5289163" y="1826225"/>
            <a:ext cx="2421600" cy="450300"/>
          </a:xfrm>
          <a:prstGeom prst="rect">
            <a:avLst/>
          </a:prstGeom>
          <a:solidFill>
            <a:srgbClr val="F4A344"/>
          </a:solid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2500" u="none" cap="none" strike="noStrike">
                <a:solidFill>
                  <a:srgbClr val="FFFFFF"/>
                </a:solidFill>
                <a:latin typeface="Century Gothic"/>
                <a:ea typeface="Century Gothic"/>
                <a:cs typeface="Century Gothic"/>
                <a:sym typeface="Century Gothic"/>
              </a:rPr>
              <a:t>Combustion</a:t>
            </a:r>
            <a:endParaRPr b="1" i="0" sz="2500" u="none" cap="none" strike="noStrike">
              <a:solidFill>
                <a:srgbClr val="FFFFFF"/>
              </a:solidFill>
              <a:latin typeface="Century Gothic"/>
              <a:ea typeface="Century Gothic"/>
              <a:cs typeface="Century Gothic"/>
              <a:sym typeface="Century Gothic"/>
            </a:endParaRPr>
          </a:p>
        </p:txBody>
      </p:sp>
      <p:pic>
        <p:nvPicPr>
          <p:cNvPr id="933" name="Google Shape;933;g22f7ddae63a_4_1181"/>
          <p:cNvPicPr preferRelativeResize="0"/>
          <p:nvPr/>
        </p:nvPicPr>
        <p:blipFill rotWithShape="1">
          <a:blip r:embed="rId7">
            <a:alphaModFix/>
          </a:blip>
          <a:srcRect b="0" l="0" r="0" t="0"/>
          <a:stretch/>
        </p:blipFill>
        <p:spPr>
          <a:xfrm>
            <a:off x="1836075" y="3448125"/>
            <a:ext cx="515700" cy="515700"/>
          </a:xfrm>
          <a:prstGeom prst="rect">
            <a:avLst/>
          </a:prstGeom>
          <a:noFill/>
          <a:ln>
            <a:noFill/>
          </a:ln>
        </p:spPr>
      </p:pic>
      <p:pic>
        <p:nvPicPr>
          <p:cNvPr id="934" name="Google Shape;934;g22f7ddae63a_4_1181"/>
          <p:cNvPicPr preferRelativeResize="0"/>
          <p:nvPr/>
        </p:nvPicPr>
        <p:blipFill rotWithShape="1">
          <a:blip r:embed="rId7">
            <a:alphaModFix/>
          </a:blip>
          <a:srcRect b="0" l="0" r="0" t="0"/>
          <a:stretch/>
        </p:blipFill>
        <p:spPr>
          <a:xfrm>
            <a:off x="1209625" y="1663612"/>
            <a:ext cx="515700" cy="515700"/>
          </a:xfrm>
          <a:prstGeom prst="rect">
            <a:avLst/>
          </a:prstGeom>
          <a:noFill/>
          <a:ln>
            <a:noFill/>
          </a:ln>
        </p:spPr>
      </p:pic>
      <p:pic>
        <p:nvPicPr>
          <p:cNvPr id="935" name="Google Shape;935;g22f7ddae63a_4_1181"/>
          <p:cNvPicPr preferRelativeResize="0"/>
          <p:nvPr/>
        </p:nvPicPr>
        <p:blipFill rotWithShape="1">
          <a:blip r:embed="rId7">
            <a:alphaModFix/>
          </a:blip>
          <a:srcRect b="0" l="0" r="0" t="0"/>
          <a:stretch/>
        </p:blipFill>
        <p:spPr>
          <a:xfrm>
            <a:off x="2580025" y="1899738"/>
            <a:ext cx="515700" cy="515700"/>
          </a:xfrm>
          <a:prstGeom prst="rect">
            <a:avLst/>
          </a:prstGeom>
          <a:noFill/>
          <a:ln>
            <a:noFill/>
          </a:ln>
        </p:spPr>
      </p:pic>
      <p:grpSp>
        <p:nvGrpSpPr>
          <p:cNvPr id="936" name="Google Shape;936;g22f7ddae63a_4_1181"/>
          <p:cNvGrpSpPr/>
          <p:nvPr/>
        </p:nvGrpSpPr>
        <p:grpSpPr>
          <a:xfrm>
            <a:off x="9875450" y="2491215"/>
            <a:ext cx="1770600" cy="2317973"/>
            <a:chOff x="10104050" y="1881615"/>
            <a:chExt cx="1770600" cy="2317973"/>
          </a:xfrm>
        </p:grpSpPr>
        <p:pic>
          <p:nvPicPr>
            <p:cNvPr id="937" name="Google Shape;937;g22f7ddae63a_4_1181"/>
            <p:cNvPicPr preferRelativeResize="0"/>
            <p:nvPr/>
          </p:nvPicPr>
          <p:blipFill rotWithShape="1">
            <a:blip r:embed="rId7">
              <a:alphaModFix/>
            </a:blip>
            <a:srcRect b="0" l="0" r="0" t="0"/>
            <a:stretch/>
          </p:blipFill>
          <p:spPr>
            <a:xfrm>
              <a:off x="10670150" y="1881615"/>
              <a:ext cx="1120250" cy="1120269"/>
            </a:xfrm>
            <a:prstGeom prst="rect">
              <a:avLst/>
            </a:prstGeom>
            <a:noFill/>
            <a:ln>
              <a:noFill/>
            </a:ln>
          </p:spPr>
        </p:pic>
        <p:sp>
          <p:nvSpPr>
            <p:cNvPr id="938" name="Google Shape;938;g22f7ddae63a_4_1181"/>
            <p:cNvSpPr txBox="1"/>
            <p:nvPr/>
          </p:nvSpPr>
          <p:spPr>
            <a:xfrm>
              <a:off x="10104050" y="3534788"/>
              <a:ext cx="1770600" cy="6648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2000" u="none" cap="none" strike="noStrike">
                  <a:solidFill>
                    <a:srgbClr val="085160"/>
                  </a:solidFill>
                  <a:latin typeface="Century Gothic"/>
                  <a:ea typeface="Century Gothic"/>
                  <a:cs typeface="Century Gothic"/>
                  <a:sym typeface="Century Gothic"/>
                </a:rPr>
                <a:t>Gaz à effet de serre</a:t>
              </a:r>
              <a:endParaRPr b="1" i="0" sz="1600" u="none" cap="none" strike="noStrike">
                <a:solidFill>
                  <a:srgbClr val="085160"/>
                </a:solidFill>
                <a:latin typeface="Century Gothic"/>
                <a:ea typeface="Century Gothic"/>
                <a:cs typeface="Century Gothic"/>
                <a:sym typeface="Century Gothic"/>
              </a:endParaRPr>
            </a:p>
          </p:txBody>
        </p:sp>
        <p:cxnSp>
          <p:nvCxnSpPr>
            <p:cNvPr id="939" name="Google Shape;939;g22f7ddae63a_4_1181"/>
            <p:cNvCxnSpPr>
              <a:stCxn id="938" idx="0"/>
              <a:endCxn id="937" idx="2"/>
            </p:cNvCxnSpPr>
            <p:nvPr/>
          </p:nvCxnSpPr>
          <p:spPr>
            <a:xfrm flipH="1" rot="10800000">
              <a:off x="10989350" y="3001988"/>
              <a:ext cx="240900" cy="532800"/>
            </a:xfrm>
            <a:prstGeom prst="straightConnector1">
              <a:avLst/>
            </a:prstGeom>
            <a:noFill/>
            <a:ln cap="flat" cmpd="sng" w="19050">
              <a:solidFill>
                <a:srgbClr val="000000"/>
              </a:solidFill>
              <a:prstDash val="solid"/>
              <a:round/>
              <a:headEnd len="sm" w="sm" type="none"/>
              <a:tailEnd len="med" w="med" type="oval"/>
            </a:ln>
          </p:spPr>
        </p:cxnSp>
      </p:grpSp>
      <p:pic>
        <p:nvPicPr>
          <p:cNvPr id="940" name="Google Shape;940;g22f7ddae63a_4_1181"/>
          <p:cNvPicPr preferRelativeResize="0"/>
          <p:nvPr/>
        </p:nvPicPr>
        <p:blipFill rotWithShape="1">
          <a:blip r:embed="rId7">
            <a:alphaModFix/>
          </a:blip>
          <a:srcRect b="0" l="0" r="0" t="0"/>
          <a:stretch/>
        </p:blipFill>
        <p:spPr>
          <a:xfrm>
            <a:off x="2580025" y="2357250"/>
            <a:ext cx="515700" cy="515700"/>
          </a:xfrm>
          <a:prstGeom prst="rect">
            <a:avLst/>
          </a:prstGeom>
          <a:noFill/>
          <a:ln>
            <a:noFill/>
          </a:ln>
        </p:spPr>
      </p:pic>
      <p:pic>
        <p:nvPicPr>
          <p:cNvPr id="941" name="Google Shape;941;g22f7ddae63a_4_1181"/>
          <p:cNvPicPr preferRelativeResize="0"/>
          <p:nvPr/>
        </p:nvPicPr>
        <p:blipFill rotWithShape="1">
          <a:blip r:embed="rId7">
            <a:alphaModFix/>
          </a:blip>
          <a:srcRect b="0" l="0" r="0" t="0"/>
          <a:stretch/>
        </p:blipFill>
        <p:spPr>
          <a:xfrm>
            <a:off x="1209625" y="2121125"/>
            <a:ext cx="515700" cy="515700"/>
          </a:xfrm>
          <a:prstGeom prst="rect">
            <a:avLst/>
          </a:prstGeom>
          <a:noFill/>
          <a:ln>
            <a:noFill/>
          </a:ln>
        </p:spPr>
      </p:pic>
      <p:pic>
        <p:nvPicPr>
          <p:cNvPr id="942" name="Google Shape;942;g22f7ddae63a_4_1181"/>
          <p:cNvPicPr preferRelativeResize="0"/>
          <p:nvPr/>
        </p:nvPicPr>
        <p:blipFill rotWithShape="1">
          <a:blip r:embed="rId7">
            <a:alphaModFix/>
          </a:blip>
          <a:srcRect b="0" l="0" r="0" t="0"/>
          <a:stretch/>
        </p:blipFill>
        <p:spPr>
          <a:xfrm>
            <a:off x="1209625" y="2593387"/>
            <a:ext cx="515700" cy="515700"/>
          </a:xfrm>
          <a:prstGeom prst="rect">
            <a:avLst/>
          </a:prstGeom>
          <a:noFill/>
          <a:ln>
            <a:noFill/>
          </a:ln>
        </p:spPr>
      </p:pic>
      <p:sp>
        <p:nvSpPr>
          <p:cNvPr id="943" name="Google Shape;943;g22f7ddae63a_4_1181"/>
          <p:cNvSpPr/>
          <p:nvPr/>
        </p:nvSpPr>
        <p:spPr>
          <a:xfrm>
            <a:off x="1472850" y="5638425"/>
            <a:ext cx="9246300" cy="882000"/>
          </a:xfrm>
          <a:prstGeom prst="rect">
            <a:avLst/>
          </a:prstGeom>
          <a:solidFill>
            <a:srgbClr val="3486C5"/>
          </a:solidFill>
          <a:ln>
            <a:noFill/>
          </a:ln>
        </p:spPr>
        <p:txBody>
          <a:bodyPr anchorCtr="0" anchor="t" bIns="45700" lIns="91425" spcFirstLastPara="1" rIns="91425" wrap="square" tIns="45700">
            <a:noAutofit/>
          </a:bodyPr>
          <a:lstStyle/>
          <a:p>
            <a:pPr indent="0" lvl="0" marL="0" marR="0" rtl="0" algn="ctr">
              <a:lnSpc>
                <a:spcPct val="100000"/>
              </a:lnSpc>
              <a:spcBef>
                <a:spcPts val="50"/>
              </a:spcBef>
              <a:spcAft>
                <a:spcPts val="0"/>
              </a:spcAft>
              <a:buClr>
                <a:srgbClr val="F6AB38"/>
              </a:buClr>
              <a:buSzPts val="2400"/>
              <a:buFont typeface="Century Gothic"/>
              <a:buNone/>
            </a:pPr>
            <a:r>
              <a:t/>
            </a:r>
            <a:endParaRPr b="1" i="0" sz="1300" u="none" cap="none" strike="noStrike">
              <a:solidFill>
                <a:srgbClr val="FFFFFF"/>
              </a:solidFill>
              <a:latin typeface="Century Gothic"/>
              <a:ea typeface="Century Gothic"/>
              <a:cs typeface="Century Gothic"/>
              <a:sym typeface="Century Gothic"/>
            </a:endParaRPr>
          </a:p>
          <a:p>
            <a:pPr indent="0" lvl="0" marL="0" marR="0" rtl="0" algn="ctr">
              <a:lnSpc>
                <a:spcPct val="100000"/>
              </a:lnSpc>
              <a:spcBef>
                <a:spcPts val="50"/>
              </a:spcBef>
              <a:spcAft>
                <a:spcPts val="0"/>
              </a:spcAft>
              <a:buClr>
                <a:srgbClr val="F6AB38"/>
              </a:buClr>
              <a:buSzPts val="2400"/>
              <a:buFont typeface="Century Gothic"/>
              <a:buNone/>
            </a:pPr>
            <a:r>
              <a:rPr b="1" i="0" lang="fr-FR" sz="2400" u="none" cap="none" strike="noStrike">
                <a:solidFill>
                  <a:srgbClr val="FFFFFF"/>
                </a:solidFill>
                <a:latin typeface="Century Gothic"/>
                <a:ea typeface="Century Gothic"/>
                <a:cs typeface="Century Gothic"/>
                <a:sym typeface="Century Gothic"/>
              </a:rPr>
              <a:t>Brûler des énergies fossiles émet des gaz à effet de serre</a:t>
            </a:r>
            <a:endParaRPr b="1" i="0" sz="1300" u="none" cap="none" strike="noStrike">
              <a:solidFill>
                <a:srgbClr val="FFFFFF"/>
              </a:solidFill>
              <a:latin typeface="Century Gothic"/>
              <a:ea typeface="Century Gothic"/>
              <a:cs typeface="Century Gothic"/>
              <a:sym typeface="Century Gothic"/>
            </a:endParaRPr>
          </a:p>
        </p:txBody>
      </p:sp>
      <p:grpSp>
        <p:nvGrpSpPr>
          <p:cNvPr id="944" name="Google Shape;944;g22f7ddae63a_4_1181"/>
          <p:cNvGrpSpPr/>
          <p:nvPr/>
        </p:nvGrpSpPr>
        <p:grpSpPr>
          <a:xfrm>
            <a:off x="7461476" y="2491225"/>
            <a:ext cx="1637649" cy="2127000"/>
            <a:chOff x="7690076" y="1881625"/>
            <a:chExt cx="1637649" cy="2127000"/>
          </a:xfrm>
        </p:grpSpPr>
        <p:pic>
          <p:nvPicPr>
            <p:cNvPr id="945" name="Google Shape;945;g22f7ddae63a_4_1181"/>
            <p:cNvPicPr preferRelativeResize="0"/>
            <p:nvPr/>
          </p:nvPicPr>
          <p:blipFill rotWithShape="1">
            <a:blip r:embed="rId8">
              <a:alphaModFix/>
            </a:blip>
            <a:srcRect b="0" l="0" r="0" t="0"/>
            <a:stretch/>
          </p:blipFill>
          <p:spPr>
            <a:xfrm>
              <a:off x="8207475" y="1881625"/>
              <a:ext cx="1120250" cy="1120250"/>
            </a:xfrm>
            <a:prstGeom prst="rect">
              <a:avLst/>
            </a:prstGeom>
            <a:noFill/>
            <a:ln>
              <a:noFill/>
            </a:ln>
          </p:spPr>
        </p:pic>
        <p:sp>
          <p:nvSpPr>
            <p:cNvPr id="946" name="Google Shape;946;g22f7ddae63a_4_1181"/>
            <p:cNvSpPr txBox="1"/>
            <p:nvPr/>
          </p:nvSpPr>
          <p:spPr>
            <a:xfrm>
              <a:off x="7690076" y="3630025"/>
              <a:ext cx="1505700" cy="3786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2000" u="none" cap="none" strike="noStrike">
                  <a:solidFill>
                    <a:srgbClr val="F6AB38"/>
                  </a:solidFill>
                  <a:latin typeface="Century Gothic"/>
                  <a:ea typeface="Century Gothic"/>
                  <a:cs typeface="Century Gothic"/>
                  <a:sym typeface="Century Gothic"/>
                </a:rPr>
                <a:t>Énergie</a:t>
              </a:r>
              <a:endParaRPr b="1" i="0" sz="1600" u="none" cap="none" strike="noStrike">
                <a:solidFill>
                  <a:srgbClr val="F6AB38"/>
                </a:solidFill>
                <a:latin typeface="Century Gothic"/>
                <a:ea typeface="Century Gothic"/>
                <a:cs typeface="Century Gothic"/>
                <a:sym typeface="Century Gothic"/>
              </a:endParaRPr>
            </a:p>
          </p:txBody>
        </p:sp>
        <p:cxnSp>
          <p:nvCxnSpPr>
            <p:cNvPr id="947" name="Google Shape;947;g22f7ddae63a_4_1181"/>
            <p:cNvCxnSpPr>
              <a:stCxn id="946" idx="0"/>
              <a:endCxn id="945" idx="2"/>
            </p:cNvCxnSpPr>
            <p:nvPr/>
          </p:nvCxnSpPr>
          <p:spPr>
            <a:xfrm flipH="1" rot="10800000">
              <a:off x="8442926" y="3001825"/>
              <a:ext cx="324600" cy="628200"/>
            </a:xfrm>
            <a:prstGeom prst="straightConnector1">
              <a:avLst/>
            </a:prstGeom>
            <a:noFill/>
            <a:ln cap="flat" cmpd="sng" w="19050">
              <a:solidFill>
                <a:srgbClr val="000000"/>
              </a:solidFill>
              <a:prstDash val="solid"/>
              <a:round/>
              <a:headEnd len="sm" w="sm" type="none"/>
              <a:tailEnd len="med" w="med" type="oval"/>
            </a:ln>
          </p:spPr>
        </p:cxnSp>
      </p:grpSp>
      <p:sp>
        <p:nvSpPr>
          <p:cNvPr id="948" name="Google Shape;948;g22f7ddae63a_4_1181"/>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De l’énergie aux gaz à effet de serre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2517d0bcf08_8_39"/>
          <p:cNvSpPr txBox="1"/>
          <p:nvPr/>
        </p:nvSpPr>
        <p:spPr>
          <a:xfrm>
            <a:off x="6172501" y="3101475"/>
            <a:ext cx="1368000" cy="4089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rgbClr val="FFFFFF"/>
                </a:solidFill>
                <a:latin typeface="Corbel"/>
                <a:ea typeface="Corbel"/>
                <a:cs typeface="Corbel"/>
                <a:sym typeface="Corbel"/>
              </a:rPr>
              <a:t>S</a:t>
            </a:r>
            <a:r>
              <a:rPr b="0" i="0" lang="fr-FR" sz="1800" u="none" cap="none" strike="noStrike">
                <a:solidFill>
                  <a:srgbClr val="FFFFFF"/>
                </a:solidFill>
                <a:latin typeface="Corbel"/>
                <a:ea typeface="Corbel"/>
                <a:cs typeface="Corbel"/>
                <a:sym typeface="Corbel"/>
              </a:rPr>
              <a:t>olaire</a:t>
            </a:r>
            <a:endParaRPr b="0" i="0" sz="1400" u="none" cap="none" strike="noStrike">
              <a:solidFill>
                <a:srgbClr val="000000"/>
              </a:solidFill>
              <a:latin typeface="Arial"/>
              <a:ea typeface="Arial"/>
              <a:cs typeface="Arial"/>
              <a:sym typeface="Arial"/>
            </a:endParaRPr>
          </a:p>
        </p:txBody>
      </p:sp>
      <p:pic>
        <p:nvPicPr>
          <p:cNvPr id="954" name="Google Shape;954;g2517d0bcf08_8_39"/>
          <p:cNvPicPr preferRelativeResize="0"/>
          <p:nvPr/>
        </p:nvPicPr>
        <p:blipFill rotWithShape="1">
          <a:blip r:embed="rId3">
            <a:alphaModFix/>
          </a:blip>
          <a:srcRect b="0" l="0" r="0" t="0"/>
          <a:stretch/>
        </p:blipFill>
        <p:spPr>
          <a:xfrm>
            <a:off x="6260701" y="1717977"/>
            <a:ext cx="1191600" cy="1191600"/>
          </a:xfrm>
          <a:prstGeom prst="rect">
            <a:avLst/>
          </a:prstGeom>
          <a:noFill/>
          <a:ln>
            <a:noFill/>
          </a:ln>
        </p:spPr>
      </p:pic>
      <p:sp>
        <p:nvSpPr>
          <p:cNvPr id="955" name="Google Shape;955;g2517d0bcf08_8_39"/>
          <p:cNvSpPr txBox="1"/>
          <p:nvPr/>
        </p:nvSpPr>
        <p:spPr>
          <a:xfrm>
            <a:off x="3265546" y="3101475"/>
            <a:ext cx="13680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orbel"/>
                <a:ea typeface="Corbel"/>
                <a:cs typeface="Corbel"/>
                <a:sym typeface="Corbel"/>
              </a:rPr>
              <a:t>Éolienne</a:t>
            </a:r>
            <a:endParaRPr b="0" i="0" sz="1400" u="none" cap="none" strike="noStrike">
              <a:solidFill>
                <a:srgbClr val="000000"/>
              </a:solidFill>
              <a:latin typeface="Arial"/>
              <a:ea typeface="Arial"/>
              <a:cs typeface="Arial"/>
              <a:sym typeface="Arial"/>
            </a:endParaRPr>
          </a:p>
        </p:txBody>
      </p:sp>
      <p:pic>
        <p:nvPicPr>
          <p:cNvPr id="956" name="Google Shape;956;g2517d0bcf08_8_39"/>
          <p:cNvPicPr preferRelativeResize="0"/>
          <p:nvPr/>
        </p:nvPicPr>
        <p:blipFill rotWithShape="1">
          <a:blip r:embed="rId4">
            <a:alphaModFix/>
          </a:blip>
          <a:srcRect b="0" l="0" r="0" t="0"/>
          <a:stretch/>
        </p:blipFill>
        <p:spPr>
          <a:xfrm>
            <a:off x="3353744" y="1717977"/>
            <a:ext cx="1191600" cy="1191600"/>
          </a:xfrm>
          <a:prstGeom prst="rect">
            <a:avLst/>
          </a:prstGeom>
          <a:noFill/>
          <a:ln>
            <a:noFill/>
          </a:ln>
        </p:spPr>
      </p:pic>
      <p:sp>
        <p:nvSpPr>
          <p:cNvPr id="957" name="Google Shape;957;g2517d0bcf08_8_39"/>
          <p:cNvSpPr txBox="1"/>
          <p:nvPr/>
        </p:nvSpPr>
        <p:spPr>
          <a:xfrm>
            <a:off x="1590425" y="3101475"/>
            <a:ext cx="15942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600" u="none" cap="none" strike="noStrike">
                <a:solidFill>
                  <a:srgbClr val="FFFFFF"/>
                </a:solidFill>
                <a:latin typeface="Corbel"/>
                <a:ea typeface="Corbel"/>
                <a:cs typeface="Corbel"/>
                <a:sym typeface="Corbel"/>
              </a:rPr>
              <a:t>Hydroélectricité</a:t>
            </a:r>
            <a:endParaRPr b="0" i="0" sz="1400" u="none" cap="none" strike="noStrike">
              <a:solidFill>
                <a:srgbClr val="000000"/>
              </a:solidFill>
              <a:latin typeface="Arial"/>
              <a:ea typeface="Arial"/>
              <a:cs typeface="Arial"/>
              <a:sym typeface="Arial"/>
            </a:endParaRPr>
          </a:p>
        </p:txBody>
      </p:sp>
      <p:pic>
        <p:nvPicPr>
          <p:cNvPr id="958" name="Google Shape;958;g2517d0bcf08_8_39"/>
          <p:cNvPicPr preferRelativeResize="0"/>
          <p:nvPr/>
        </p:nvPicPr>
        <p:blipFill rotWithShape="1">
          <a:blip r:embed="rId5">
            <a:alphaModFix/>
          </a:blip>
          <a:srcRect b="0" l="0" r="0" t="0"/>
          <a:stretch/>
        </p:blipFill>
        <p:spPr>
          <a:xfrm>
            <a:off x="1791721" y="1717977"/>
            <a:ext cx="1191600" cy="1191600"/>
          </a:xfrm>
          <a:prstGeom prst="rect">
            <a:avLst/>
          </a:prstGeom>
          <a:noFill/>
          <a:ln>
            <a:noFill/>
          </a:ln>
        </p:spPr>
      </p:pic>
      <p:sp>
        <p:nvSpPr>
          <p:cNvPr id="959" name="Google Shape;959;g2517d0bcf08_8_39"/>
          <p:cNvSpPr txBox="1"/>
          <p:nvPr/>
        </p:nvSpPr>
        <p:spPr>
          <a:xfrm>
            <a:off x="4726861" y="3101815"/>
            <a:ext cx="13680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800" u="none" cap="none" strike="noStrike">
                <a:solidFill>
                  <a:srgbClr val="FFFFFF"/>
                </a:solidFill>
                <a:latin typeface="Corbel"/>
                <a:ea typeface="Corbel"/>
                <a:cs typeface="Corbel"/>
                <a:sym typeface="Corbel"/>
              </a:rPr>
              <a:t>Bois</a:t>
            </a:r>
            <a:endParaRPr b="0" i="0" sz="1400" u="none" cap="none" strike="noStrike">
              <a:solidFill>
                <a:srgbClr val="000000"/>
              </a:solidFill>
              <a:latin typeface="Arial"/>
              <a:ea typeface="Arial"/>
              <a:cs typeface="Arial"/>
              <a:sym typeface="Arial"/>
            </a:endParaRPr>
          </a:p>
        </p:txBody>
      </p:sp>
      <p:pic>
        <p:nvPicPr>
          <p:cNvPr id="960" name="Google Shape;960;g2517d0bcf08_8_39"/>
          <p:cNvPicPr preferRelativeResize="0"/>
          <p:nvPr/>
        </p:nvPicPr>
        <p:blipFill rotWithShape="1">
          <a:blip r:embed="rId6">
            <a:alphaModFix/>
          </a:blip>
          <a:srcRect b="0" l="0" r="0" t="0"/>
          <a:stretch/>
        </p:blipFill>
        <p:spPr>
          <a:xfrm>
            <a:off x="4815060" y="1717964"/>
            <a:ext cx="1191600" cy="1192975"/>
          </a:xfrm>
          <a:prstGeom prst="rect">
            <a:avLst/>
          </a:prstGeom>
          <a:noFill/>
          <a:ln>
            <a:noFill/>
          </a:ln>
        </p:spPr>
      </p:pic>
      <p:sp>
        <p:nvSpPr>
          <p:cNvPr id="961" name="Google Shape;961;g2517d0bcf08_8_39"/>
          <p:cNvSpPr txBox="1"/>
          <p:nvPr/>
        </p:nvSpPr>
        <p:spPr>
          <a:xfrm>
            <a:off x="7632867"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800" u="none" cap="none" strike="noStrike">
                <a:solidFill>
                  <a:srgbClr val="FFFFFF"/>
                </a:solidFill>
                <a:latin typeface="Corbel"/>
                <a:ea typeface="Corbel"/>
                <a:cs typeface="Corbel"/>
                <a:sym typeface="Corbel"/>
              </a:rPr>
              <a:t>Gaz</a:t>
            </a:r>
            <a:r>
              <a:rPr b="0" i="0" lang="fr-FR" sz="1400" u="none" cap="none" strike="noStrike">
                <a:solidFill>
                  <a:srgbClr val="2A6176"/>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962" name="Google Shape;962;g2517d0bcf08_8_39"/>
          <p:cNvSpPr txBox="1"/>
          <p:nvPr/>
        </p:nvSpPr>
        <p:spPr>
          <a:xfrm>
            <a:off x="10522469"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800" u="none" cap="none" strike="noStrike">
                <a:solidFill>
                  <a:srgbClr val="FFFFFF"/>
                </a:solidFill>
                <a:latin typeface="Corbel"/>
                <a:ea typeface="Corbel"/>
                <a:cs typeface="Corbel"/>
                <a:sym typeface="Corbel"/>
              </a:rPr>
              <a:t>Charbon</a:t>
            </a:r>
            <a:endParaRPr b="0" i="0" sz="1400" u="none" cap="none" strike="noStrike">
              <a:solidFill>
                <a:srgbClr val="000000"/>
              </a:solidFill>
              <a:latin typeface="Arial"/>
              <a:ea typeface="Arial"/>
              <a:cs typeface="Arial"/>
              <a:sym typeface="Arial"/>
            </a:endParaRPr>
          </a:p>
        </p:txBody>
      </p:sp>
      <p:sp>
        <p:nvSpPr>
          <p:cNvPr id="963" name="Google Shape;963;g2517d0bcf08_8_39"/>
          <p:cNvSpPr/>
          <p:nvPr/>
        </p:nvSpPr>
        <p:spPr>
          <a:xfrm>
            <a:off x="7632872" y="3571897"/>
            <a:ext cx="4257600" cy="341700"/>
          </a:xfrm>
          <a:prstGeom prst="rect">
            <a:avLst/>
          </a:prstGeom>
          <a:solidFill>
            <a:srgbClr val="08516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lang="fr-FR" sz="1600">
                <a:solidFill>
                  <a:srgbClr val="FFFFFF"/>
                </a:solidFill>
                <a:latin typeface="Corbel"/>
                <a:ea typeface="Corbel"/>
                <a:cs typeface="Corbel"/>
                <a:sym typeface="Corbel"/>
              </a:rPr>
              <a:t>É</a:t>
            </a:r>
            <a:r>
              <a:rPr b="0" i="0" lang="fr-FR" sz="1600" u="none" cap="none" strike="noStrike">
                <a:solidFill>
                  <a:srgbClr val="FFFFFF"/>
                </a:solidFill>
                <a:latin typeface="Corbel"/>
                <a:ea typeface="Corbel"/>
                <a:cs typeface="Corbel"/>
                <a:sym typeface="Corbel"/>
              </a:rPr>
              <a:t>nergies fossiles</a:t>
            </a:r>
            <a:endParaRPr b="0" i="0" sz="1400" u="none" cap="none" strike="noStrike">
              <a:solidFill>
                <a:srgbClr val="000000"/>
              </a:solidFill>
              <a:latin typeface="Arial"/>
              <a:ea typeface="Arial"/>
              <a:cs typeface="Arial"/>
              <a:sym typeface="Arial"/>
            </a:endParaRPr>
          </a:p>
        </p:txBody>
      </p:sp>
      <p:pic>
        <p:nvPicPr>
          <p:cNvPr id="964" name="Google Shape;964;g2517d0bcf08_8_39"/>
          <p:cNvPicPr preferRelativeResize="0"/>
          <p:nvPr/>
        </p:nvPicPr>
        <p:blipFill rotWithShape="1">
          <a:blip r:embed="rId7">
            <a:alphaModFix/>
          </a:blip>
          <a:srcRect b="0" l="0" r="0" t="0"/>
          <a:stretch/>
        </p:blipFill>
        <p:spPr>
          <a:xfrm>
            <a:off x="7760661" y="1718352"/>
            <a:ext cx="1190822" cy="1190850"/>
          </a:xfrm>
          <a:prstGeom prst="rect">
            <a:avLst/>
          </a:prstGeom>
          <a:noFill/>
          <a:ln>
            <a:noFill/>
          </a:ln>
        </p:spPr>
      </p:pic>
      <p:pic>
        <p:nvPicPr>
          <p:cNvPr id="965" name="Google Shape;965;g2517d0bcf08_8_39"/>
          <p:cNvPicPr preferRelativeResize="0"/>
          <p:nvPr/>
        </p:nvPicPr>
        <p:blipFill rotWithShape="1">
          <a:blip r:embed="rId8">
            <a:alphaModFix/>
          </a:blip>
          <a:srcRect b="0" l="0" r="0" t="0"/>
          <a:stretch/>
        </p:blipFill>
        <p:spPr>
          <a:xfrm>
            <a:off x="10611057" y="1718364"/>
            <a:ext cx="1190825" cy="1190825"/>
          </a:xfrm>
          <a:prstGeom prst="rect">
            <a:avLst/>
          </a:prstGeom>
          <a:noFill/>
          <a:ln>
            <a:noFill/>
          </a:ln>
        </p:spPr>
      </p:pic>
      <p:sp>
        <p:nvSpPr>
          <p:cNvPr id="966" name="Google Shape;966;g2517d0bcf08_8_39"/>
          <p:cNvSpPr txBox="1"/>
          <p:nvPr/>
        </p:nvSpPr>
        <p:spPr>
          <a:xfrm>
            <a:off x="10522469"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600">
                <a:solidFill>
                  <a:srgbClr val="FFFFFF"/>
                </a:solidFill>
                <a:latin typeface="Corbel"/>
                <a:ea typeface="Corbel"/>
                <a:cs typeface="Corbel"/>
                <a:sym typeface="Corbel"/>
              </a:rPr>
              <a:t>1060</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67" name="Google Shape;967;g2517d0bcf08_8_39"/>
          <p:cNvSpPr txBox="1"/>
          <p:nvPr/>
        </p:nvSpPr>
        <p:spPr>
          <a:xfrm>
            <a:off x="7632559"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600">
                <a:solidFill>
                  <a:srgbClr val="FFFFFF"/>
                </a:solidFill>
                <a:latin typeface="Corbel"/>
                <a:ea typeface="Corbel"/>
                <a:cs typeface="Corbel"/>
                <a:sym typeface="Corbel"/>
              </a:rPr>
              <a:t>418</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68" name="Google Shape;968;g2517d0bcf08_8_39"/>
          <p:cNvSpPr txBox="1"/>
          <p:nvPr/>
        </p:nvSpPr>
        <p:spPr>
          <a:xfrm>
            <a:off x="4726860" y="5643725"/>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600">
                <a:solidFill>
                  <a:srgbClr val="FFFFFF"/>
                </a:solidFill>
                <a:latin typeface="Corbel"/>
                <a:ea typeface="Corbel"/>
                <a:cs typeface="Corbel"/>
                <a:sym typeface="Corbel"/>
              </a:rPr>
              <a:t>32</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69" name="Google Shape;969;g2517d0bcf08_8_39"/>
          <p:cNvSpPr txBox="1"/>
          <p:nvPr/>
        </p:nvSpPr>
        <p:spPr>
          <a:xfrm>
            <a:off x="6203851" y="5643050"/>
            <a:ext cx="13053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4</a:t>
            </a:r>
            <a:r>
              <a:rPr lang="fr-FR" sz="1600">
                <a:solidFill>
                  <a:srgbClr val="FFFFFF"/>
                </a:solidFill>
                <a:latin typeface="Corbel"/>
                <a:ea typeface="Corbel"/>
                <a:cs typeface="Corbel"/>
                <a:sym typeface="Corbel"/>
              </a:rPr>
              <a:t>3</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70" name="Google Shape;970;g2517d0bcf08_8_39"/>
          <p:cNvSpPr txBox="1"/>
          <p:nvPr/>
        </p:nvSpPr>
        <p:spPr>
          <a:xfrm>
            <a:off x="1612171" y="5643050"/>
            <a:ext cx="15507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600">
                <a:solidFill>
                  <a:srgbClr val="FFFFFF"/>
                </a:solidFill>
                <a:latin typeface="Corbel"/>
                <a:ea typeface="Corbel"/>
                <a:cs typeface="Corbel"/>
                <a:sym typeface="Corbel"/>
              </a:rPr>
              <a:t>6</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71" name="Google Shape;971;g2517d0bcf08_8_39"/>
          <p:cNvSpPr txBox="1"/>
          <p:nvPr/>
        </p:nvSpPr>
        <p:spPr>
          <a:xfrm>
            <a:off x="138462"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600">
                <a:solidFill>
                  <a:srgbClr val="FFFFFF"/>
                </a:solidFill>
                <a:latin typeface="Corbel"/>
                <a:ea typeface="Corbel"/>
                <a:cs typeface="Corbel"/>
                <a:sym typeface="Corbel"/>
              </a:rPr>
              <a:t>6</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72" name="Google Shape;972;g2517d0bcf08_8_39"/>
          <p:cNvSpPr txBox="1"/>
          <p:nvPr/>
        </p:nvSpPr>
        <p:spPr>
          <a:xfrm>
            <a:off x="3265544"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1</a:t>
            </a:r>
            <a:r>
              <a:rPr lang="fr-FR" sz="1600">
                <a:solidFill>
                  <a:srgbClr val="FFFFFF"/>
                </a:solidFill>
                <a:latin typeface="Corbel"/>
                <a:ea typeface="Corbel"/>
                <a:cs typeface="Corbel"/>
                <a:sym typeface="Corbel"/>
              </a:rPr>
              <a:t>4</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grpSp>
        <p:nvGrpSpPr>
          <p:cNvPr id="973" name="Google Shape;973;g2517d0bcf08_8_39"/>
          <p:cNvGrpSpPr/>
          <p:nvPr/>
        </p:nvGrpSpPr>
        <p:grpSpPr>
          <a:xfrm>
            <a:off x="226662" y="1717995"/>
            <a:ext cx="1191600" cy="1191600"/>
            <a:chOff x="1742315" y="3013395"/>
            <a:chExt cx="1191600" cy="1191600"/>
          </a:xfrm>
        </p:grpSpPr>
        <p:sp>
          <p:nvSpPr>
            <p:cNvPr id="974" name="Google Shape;974;g2517d0bcf08_8_39"/>
            <p:cNvSpPr/>
            <p:nvPr/>
          </p:nvSpPr>
          <p:spPr>
            <a:xfrm>
              <a:off x="1742315" y="3013395"/>
              <a:ext cx="1191600" cy="11916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orbel"/>
                <a:ea typeface="Corbel"/>
                <a:cs typeface="Corbel"/>
                <a:sym typeface="Corbel"/>
              </a:endParaRPr>
            </a:p>
          </p:txBody>
        </p:sp>
        <p:pic>
          <p:nvPicPr>
            <p:cNvPr id="975" name="Google Shape;975;g2517d0bcf08_8_39"/>
            <p:cNvPicPr preferRelativeResize="0"/>
            <p:nvPr/>
          </p:nvPicPr>
          <p:blipFill rotWithShape="1">
            <a:blip r:embed="rId9">
              <a:alphaModFix/>
            </a:blip>
            <a:srcRect b="0" l="0" r="0" t="0"/>
            <a:stretch/>
          </p:blipFill>
          <p:spPr>
            <a:xfrm>
              <a:off x="1881369" y="3146030"/>
              <a:ext cx="938776" cy="938776"/>
            </a:xfrm>
            <a:prstGeom prst="rect">
              <a:avLst/>
            </a:prstGeom>
            <a:noFill/>
            <a:ln>
              <a:noFill/>
            </a:ln>
          </p:spPr>
        </p:pic>
      </p:grpSp>
      <p:sp>
        <p:nvSpPr>
          <p:cNvPr id="976" name="Google Shape;976;g2517d0bcf08_8_39"/>
          <p:cNvSpPr txBox="1"/>
          <p:nvPr/>
        </p:nvSpPr>
        <p:spPr>
          <a:xfrm>
            <a:off x="138462" y="3101475"/>
            <a:ext cx="1368000" cy="8121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orbel"/>
                <a:ea typeface="Corbel"/>
                <a:cs typeface="Corbel"/>
                <a:sym typeface="Corbel"/>
              </a:rPr>
              <a:t>Uranium</a:t>
            </a:r>
            <a:endParaRPr b="0" i="0" sz="1400" u="none" cap="none" strike="noStrike">
              <a:solidFill>
                <a:srgbClr val="000000"/>
              </a:solidFill>
              <a:latin typeface="Arial"/>
              <a:ea typeface="Arial"/>
              <a:cs typeface="Arial"/>
              <a:sym typeface="Arial"/>
            </a:endParaRPr>
          </a:p>
        </p:txBody>
      </p:sp>
      <p:pic>
        <p:nvPicPr>
          <p:cNvPr id="977" name="Google Shape;977;g2517d0bcf08_8_39"/>
          <p:cNvPicPr preferRelativeResize="0"/>
          <p:nvPr/>
        </p:nvPicPr>
        <p:blipFill rotWithShape="1">
          <a:blip r:embed="rId10">
            <a:alphaModFix/>
          </a:blip>
          <a:srcRect b="0" l="0" r="0" t="0"/>
          <a:stretch/>
        </p:blipFill>
        <p:spPr>
          <a:xfrm>
            <a:off x="9173341" y="1717977"/>
            <a:ext cx="1191600" cy="1191600"/>
          </a:xfrm>
          <a:prstGeom prst="rect">
            <a:avLst/>
          </a:prstGeom>
          <a:noFill/>
          <a:ln>
            <a:noFill/>
          </a:ln>
        </p:spPr>
      </p:pic>
      <p:sp>
        <p:nvSpPr>
          <p:cNvPr id="978" name="Google Shape;978;g2517d0bcf08_8_39"/>
          <p:cNvSpPr txBox="1"/>
          <p:nvPr/>
        </p:nvSpPr>
        <p:spPr>
          <a:xfrm>
            <a:off x="9077668"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800" u="none" cap="none" strike="noStrike">
                <a:solidFill>
                  <a:srgbClr val="FFFFFF"/>
                </a:solidFill>
                <a:latin typeface="Corbel"/>
                <a:ea typeface="Corbel"/>
                <a:cs typeface="Corbel"/>
                <a:sym typeface="Corbel"/>
              </a:rPr>
              <a:t>Pétrole</a:t>
            </a:r>
            <a:r>
              <a:rPr b="0" i="0" lang="fr-FR" sz="1400" u="none" cap="none" strike="noStrike">
                <a:solidFill>
                  <a:srgbClr val="2A6176"/>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979" name="Google Shape;979;g2517d0bcf08_8_39"/>
          <p:cNvSpPr txBox="1"/>
          <p:nvPr/>
        </p:nvSpPr>
        <p:spPr>
          <a:xfrm>
            <a:off x="9077514"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600">
                <a:solidFill>
                  <a:srgbClr val="FFFFFF"/>
                </a:solidFill>
                <a:latin typeface="Corbel"/>
                <a:ea typeface="Corbel"/>
                <a:cs typeface="Corbel"/>
                <a:sym typeface="Corbel"/>
              </a:rPr>
              <a:t>730</a:t>
            </a:r>
            <a:r>
              <a:rPr b="0" i="0" lang="fr-FR" sz="1600" u="none" cap="none" strike="noStrike">
                <a:solidFill>
                  <a:srgbClr val="FFFFFF"/>
                </a:solidFill>
                <a:latin typeface="Corbel"/>
                <a:ea typeface="Corbel"/>
                <a:cs typeface="Corbel"/>
                <a:sym typeface="Corbel"/>
              </a:rPr>
              <a:t> g/kWh</a:t>
            </a:r>
            <a:endParaRPr b="0" i="0" sz="1400" u="none" cap="none" strike="noStrike">
              <a:solidFill>
                <a:srgbClr val="000000"/>
              </a:solidFill>
              <a:latin typeface="Arial"/>
              <a:ea typeface="Arial"/>
              <a:cs typeface="Arial"/>
              <a:sym typeface="Arial"/>
            </a:endParaRPr>
          </a:p>
        </p:txBody>
      </p:sp>
      <p:sp>
        <p:nvSpPr>
          <p:cNvPr id="980" name="Google Shape;980;g2517d0bcf08_8_39"/>
          <p:cNvSpPr txBox="1"/>
          <p:nvPr>
            <p:ph type="title"/>
          </p:nvPr>
        </p:nvSpPr>
        <p:spPr>
          <a:xfrm>
            <a:off x="1007601" y="102675"/>
            <a:ext cx="96633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sz="2700"/>
              <a:t>Des émissions variables selon la façon de produire de l’électricité   </a:t>
            </a:r>
            <a:endParaRPr sz="2700"/>
          </a:p>
        </p:txBody>
      </p:sp>
      <p:pic>
        <p:nvPicPr>
          <p:cNvPr id="981" name="Google Shape;981;g2517d0bcf08_8_39"/>
          <p:cNvPicPr preferRelativeResize="0"/>
          <p:nvPr/>
        </p:nvPicPr>
        <p:blipFill rotWithShape="1">
          <a:blip r:embed="rId11">
            <a:alphaModFix/>
          </a:blip>
          <a:srcRect b="0" l="0" r="0" t="0"/>
          <a:stretch/>
        </p:blipFill>
        <p:spPr>
          <a:xfrm>
            <a:off x="10070522" y="4196493"/>
            <a:ext cx="2094425" cy="1282081"/>
          </a:xfrm>
          <a:prstGeom prst="rect">
            <a:avLst/>
          </a:prstGeom>
          <a:noFill/>
          <a:ln>
            <a:noFill/>
          </a:ln>
        </p:spPr>
      </p:pic>
      <p:pic>
        <p:nvPicPr>
          <p:cNvPr id="982" name="Google Shape;982;g2517d0bcf08_8_39"/>
          <p:cNvPicPr preferRelativeResize="0"/>
          <p:nvPr/>
        </p:nvPicPr>
        <p:blipFill rotWithShape="1">
          <a:blip r:embed="rId11">
            <a:alphaModFix/>
          </a:blip>
          <a:srcRect b="0" l="0" r="0" t="0"/>
          <a:stretch/>
        </p:blipFill>
        <p:spPr>
          <a:xfrm>
            <a:off x="3790056" y="4739900"/>
            <a:ext cx="318976" cy="195266"/>
          </a:xfrm>
          <a:prstGeom prst="rect">
            <a:avLst/>
          </a:prstGeom>
          <a:noFill/>
          <a:ln>
            <a:noFill/>
          </a:ln>
        </p:spPr>
      </p:pic>
      <p:pic>
        <p:nvPicPr>
          <p:cNvPr id="983" name="Google Shape;983;g2517d0bcf08_8_39"/>
          <p:cNvPicPr preferRelativeResize="0"/>
          <p:nvPr/>
        </p:nvPicPr>
        <p:blipFill rotWithShape="1">
          <a:blip r:embed="rId11">
            <a:alphaModFix/>
          </a:blip>
          <a:srcRect b="0" l="0" r="0" t="0"/>
          <a:stretch/>
        </p:blipFill>
        <p:spPr>
          <a:xfrm>
            <a:off x="6577402" y="4630250"/>
            <a:ext cx="558197" cy="341700"/>
          </a:xfrm>
          <a:prstGeom prst="rect">
            <a:avLst/>
          </a:prstGeom>
          <a:noFill/>
          <a:ln>
            <a:noFill/>
          </a:ln>
        </p:spPr>
      </p:pic>
      <p:pic>
        <p:nvPicPr>
          <p:cNvPr id="984" name="Google Shape;984;g2517d0bcf08_8_39"/>
          <p:cNvPicPr preferRelativeResize="0"/>
          <p:nvPr/>
        </p:nvPicPr>
        <p:blipFill rotWithShape="1">
          <a:blip r:embed="rId11">
            <a:alphaModFix/>
          </a:blip>
          <a:srcRect b="0" l="0" r="0" t="0"/>
          <a:stretch/>
        </p:blipFill>
        <p:spPr>
          <a:xfrm>
            <a:off x="717862" y="4773496"/>
            <a:ext cx="209201" cy="128075"/>
          </a:xfrm>
          <a:prstGeom prst="rect">
            <a:avLst/>
          </a:prstGeom>
          <a:noFill/>
          <a:ln>
            <a:noFill/>
          </a:ln>
        </p:spPr>
      </p:pic>
      <p:pic>
        <p:nvPicPr>
          <p:cNvPr id="985" name="Google Shape;985;g2517d0bcf08_8_39"/>
          <p:cNvPicPr preferRelativeResize="0"/>
          <p:nvPr/>
        </p:nvPicPr>
        <p:blipFill rotWithShape="1">
          <a:blip r:embed="rId11">
            <a:alphaModFix/>
          </a:blip>
          <a:srcRect b="0" l="0" r="0" t="0"/>
          <a:stretch/>
        </p:blipFill>
        <p:spPr>
          <a:xfrm>
            <a:off x="8791608" y="4223112"/>
            <a:ext cx="1946633" cy="1191601"/>
          </a:xfrm>
          <a:prstGeom prst="rect">
            <a:avLst/>
          </a:prstGeom>
          <a:noFill/>
          <a:ln>
            <a:noFill/>
          </a:ln>
        </p:spPr>
      </p:pic>
      <p:pic>
        <p:nvPicPr>
          <p:cNvPr id="986" name="Google Shape;986;g2517d0bcf08_8_39"/>
          <p:cNvPicPr preferRelativeResize="0"/>
          <p:nvPr/>
        </p:nvPicPr>
        <p:blipFill rotWithShape="1">
          <a:blip r:embed="rId11">
            <a:alphaModFix/>
          </a:blip>
          <a:srcRect b="0" l="0" r="0" t="0"/>
          <a:stretch/>
        </p:blipFill>
        <p:spPr>
          <a:xfrm>
            <a:off x="7448575" y="4294725"/>
            <a:ext cx="1724775" cy="1055784"/>
          </a:xfrm>
          <a:prstGeom prst="rect">
            <a:avLst/>
          </a:prstGeom>
          <a:noFill/>
          <a:ln>
            <a:noFill/>
          </a:ln>
        </p:spPr>
      </p:pic>
      <p:pic>
        <p:nvPicPr>
          <p:cNvPr id="987" name="Google Shape;987;g2517d0bcf08_8_39"/>
          <p:cNvPicPr preferRelativeResize="0"/>
          <p:nvPr/>
        </p:nvPicPr>
        <p:blipFill rotWithShape="1">
          <a:blip r:embed="rId11">
            <a:alphaModFix/>
          </a:blip>
          <a:srcRect b="0" l="0" r="0" t="0"/>
          <a:stretch/>
        </p:blipFill>
        <p:spPr>
          <a:xfrm>
            <a:off x="2282921" y="4773496"/>
            <a:ext cx="209201" cy="128075"/>
          </a:xfrm>
          <a:prstGeom prst="rect">
            <a:avLst/>
          </a:prstGeom>
          <a:noFill/>
          <a:ln>
            <a:noFill/>
          </a:ln>
        </p:spPr>
      </p:pic>
      <p:pic>
        <p:nvPicPr>
          <p:cNvPr id="988" name="Google Shape;988;g2517d0bcf08_8_39"/>
          <p:cNvPicPr preferRelativeResize="0"/>
          <p:nvPr/>
        </p:nvPicPr>
        <p:blipFill rotWithShape="1">
          <a:blip r:embed="rId11">
            <a:alphaModFix/>
          </a:blip>
          <a:srcRect b="0" l="0" r="0" t="0"/>
          <a:stretch/>
        </p:blipFill>
        <p:spPr>
          <a:xfrm>
            <a:off x="5191291" y="4703119"/>
            <a:ext cx="439137" cy="268829"/>
          </a:xfrm>
          <a:prstGeom prst="rect">
            <a:avLst/>
          </a:prstGeom>
          <a:noFill/>
          <a:ln>
            <a:noFill/>
          </a:ln>
        </p:spPr>
      </p:pic>
      <p:sp>
        <p:nvSpPr>
          <p:cNvPr id="989" name="Google Shape;989;g2517d0bcf08_8_39"/>
          <p:cNvSpPr/>
          <p:nvPr/>
        </p:nvSpPr>
        <p:spPr>
          <a:xfrm>
            <a:off x="1590425" y="3572550"/>
            <a:ext cx="5950200" cy="341700"/>
          </a:xfrm>
          <a:prstGeom prst="rect">
            <a:avLst/>
          </a:prstGeom>
          <a:solidFill>
            <a:srgbClr val="75707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lang="fr-FR" sz="1600">
                <a:solidFill>
                  <a:srgbClr val="FFFFFF"/>
                </a:solidFill>
                <a:latin typeface="Corbel"/>
                <a:ea typeface="Corbel"/>
                <a:cs typeface="Corbel"/>
                <a:sym typeface="Corbel"/>
              </a:rPr>
              <a:t>É</a:t>
            </a:r>
            <a:r>
              <a:rPr b="0" i="0" lang="fr-FR" sz="1600" u="none" cap="none" strike="noStrike">
                <a:solidFill>
                  <a:srgbClr val="FFFFFF"/>
                </a:solidFill>
                <a:latin typeface="Corbel"/>
                <a:ea typeface="Corbel"/>
                <a:cs typeface="Corbel"/>
                <a:sym typeface="Corbel"/>
              </a:rPr>
              <a:t>nergies </a:t>
            </a:r>
            <a:r>
              <a:rPr lang="fr-FR" sz="1600">
                <a:solidFill>
                  <a:srgbClr val="FFFFFF"/>
                </a:solidFill>
                <a:latin typeface="Corbel"/>
                <a:ea typeface="Corbel"/>
                <a:cs typeface="Corbel"/>
                <a:sym typeface="Corbel"/>
              </a:rPr>
              <a:t>renouvelables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g2517d0bcf08_8_84"/>
          <p:cNvSpPr txBox="1"/>
          <p:nvPr/>
        </p:nvSpPr>
        <p:spPr>
          <a:xfrm>
            <a:off x="534338" y="2604100"/>
            <a:ext cx="10918800" cy="800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2400"/>
              <a:buFont typeface="Arial"/>
              <a:buNone/>
            </a:pPr>
            <a:r>
              <a:rPr lang="fr-FR" sz="2000">
                <a:solidFill>
                  <a:schemeClr val="dk2"/>
                </a:solidFill>
                <a:latin typeface="Corbel"/>
                <a:ea typeface="Corbel"/>
                <a:cs typeface="Corbel"/>
                <a:sym typeface="Corbel"/>
              </a:rPr>
              <a:t>Les émissions dépendent de l’énergie primaire transformée et des processus technologiques. Le train est un bon exemple !</a:t>
            </a:r>
            <a:endParaRPr b="0" i="0" sz="2000" u="none" cap="none" strike="noStrike">
              <a:solidFill>
                <a:srgbClr val="000000"/>
              </a:solidFill>
              <a:latin typeface="Arial"/>
              <a:ea typeface="Arial"/>
              <a:cs typeface="Arial"/>
              <a:sym typeface="Arial"/>
            </a:endParaRPr>
          </a:p>
        </p:txBody>
      </p:sp>
      <p:sp>
        <p:nvSpPr>
          <p:cNvPr id="995" name="Google Shape;995;g2517d0bcf08_8_84"/>
          <p:cNvSpPr txBox="1"/>
          <p:nvPr/>
        </p:nvSpPr>
        <p:spPr>
          <a:xfrm>
            <a:off x="1491375" y="5402800"/>
            <a:ext cx="432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600" u="none" cap="none" strike="noStrike">
                <a:solidFill>
                  <a:srgbClr val="000000"/>
                </a:solidFill>
                <a:latin typeface="Corbel"/>
                <a:ea typeface="Corbel"/>
                <a:cs typeface="Corbel"/>
                <a:sym typeface="Corbel"/>
              </a:rPr>
              <a:t>En France, </a:t>
            </a:r>
            <a:endParaRPr b="0" i="0" sz="1600" u="none" cap="none" strike="noStrike">
              <a:solidFill>
                <a:srgbClr val="00000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400"/>
              <a:buFont typeface="Arial"/>
              <a:buNone/>
            </a:pPr>
            <a:r>
              <a:rPr b="0" i="0" lang="fr-FR" sz="1600" u="none" cap="none" strike="noStrike">
                <a:solidFill>
                  <a:srgbClr val="000000"/>
                </a:solidFill>
                <a:latin typeface="Corbel"/>
                <a:ea typeface="Corbel"/>
                <a:cs typeface="Corbel"/>
                <a:sym typeface="Corbel"/>
              </a:rPr>
              <a:t>l’électricité est principalement produite par </a:t>
            </a:r>
            <a:endParaRPr b="0" i="0" sz="1600" u="none" cap="none" strike="noStrike">
              <a:solidFill>
                <a:srgbClr val="000000"/>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000000"/>
                </a:solidFill>
                <a:latin typeface="Corbel"/>
                <a:ea typeface="Corbel"/>
                <a:cs typeface="Corbel"/>
                <a:sym typeface="Corbel"/>
              </a:rPr>
              <a:t>l’énergie nucléaire </a:t>
            </a:r>
            <a:r>
              <a:rPr b="0" i="0" lang="fr-FR" sz="1600" u="none" cap="none" strike="noStrike">
                <a:solidFill>
                  <a:srgbClr val="000000"/>
                </a:solidFill>
                <a:latin typeface="Corbel"/>
                <a:ea typeface="Corbel"/>
                <a:cs typeface="Corbel"/>
                <a:sym typeface="Corbel"/>
              </a:rPr>
              <a:t>qui émet très peu de CO</a:t>
            </a:r>
            <a:r>
              <a:rPr b="0" baseline="-25000" i="0" lang="fr-FR" sz="1600" u="none" cap="none" strike="noStrike">
                <a:solidFill>
                  <a:srgbClr val="000000"/>
                </a:solidFill>
                <a:latin typeface="Corbel"/>
                <a:ea typeface="Corbel"/>
                <a:cs typeface="Corbel"/>
                <a:sym typeface="Corbel"/>
              </a:rPr>
              <a:t>2</a:t>
            </a:r>
            <a:endParaRPr b="0" i="0" sz="1400" u="none" cap="none" strike="noStrike">
              <a:solidFill>
                <a:srgbClr val="000000"/>
              </a:solidFill>
              <a:latin typeface="Arial"/>
              <a:ea typeface="Arial"/>
              <a:cs typeface="Arial"/>
              <a:sym typeface="Arial"/>
            </a:endParaRPr>
          </a:p>
        </p:txBody>
      </p:sp>
      <p:sp>
        <p:nvSpPr>
          <p:cNvPr id="996" name="Google Shape;996;g2517d0bcf08_8_84"/>
          <p:cNvSpPr txBox="1"/>
          <p:nvPr/>
        </p:nvSpPr>
        <p:spPr>
          <a:xfrm>
            <a:off x="6075825" y="5423450"/>
            <a:ext cx="43200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fr-FR" sz="1600" u="none" cap="none" strike="noStrike">
                <a:solidFill>
                  <a:srgbClr val="000000"/>
                </a:solidFill>
                <a:latin typeface="Corbel"/>
                <a:ea typeface="Corbel"/>
                <a:cs typeface="Corbel"/>
                <a:sym typeface="Corbel"/>
              </a:rPr>
              <a:t>En </a:t>
            </a:r>
            <a:r>
              <a:rPr lang="fr-FR" sz="1600">
                <a:latin typeface="Corbel"/>
                <a:ea typeface="Corbel"/>
                <a:cs typeface="Corbel"/>
                <a:sym typeface="Corbel"/>
              </a:rPr>
              <a:t>Allemagne</a:t>
            </a:r>
            <a:r>
              <a:rPr b="0" i="0" lang="fr-FR" sz="1600" u="none" cap="none" strike="noStrike">
                <a:solidFill>
                  <a:srgbClr val="000000"/>
                </a:solidFill>
                <a:latin typeface="Corbel"/>
                <a:ea typeface="Corbel"/>
                <a:cs typeface="Corbel"/>
                <a:sym typeface="Corbel"/>
              </a:rPr>
              <a:t>,</a:t>
            </a:r>
            <a:r>
              <a:rPr lang="fr-FR" sz="1600">
                <a:latin typeface="Corbel"/>
                <a:ea typeface="Corbel"/>
                <a:cs typeface="Corbel"/>
                <a:sym typeface="Corbel"/>
              </a:rPr>
              <a:t> </a:t>
            </a:r>
            <a:endParaRPr sz="1600">
              <a:latin typeface="Corbel"/>
              <a:ea typeface="Corbel"/>
              <a:cs typeface="Corbel"/>
              <a:sym typeface="Corbel"/>
            </a:endParaRPr>
          </a:p>
          <a:p>
            <a:pPr indent="0" lvl="0" marL="0" marR="0" rtl="0" algn="ctr">
              <a:lnSpc>
                <a:spcPct val="100000"/>
              </a:lnSpc>
              <a:spcBef>
                <a:spcPts val="0"/>
              </a:spcBef>
              <a:spcAft>
                <a:spcPts val="0"/>
              </a:spcAft>
              <a:buClr>
                <a:srgbClr val="000000"/>
              </a:buClr>
              <a:buSzPts val="1400"/>
              <a:buFont typeface="Arial"/>
              <a:buNone/>
            </a:pPr>
            <a:r>
              <a:rPr lang="fr-FR" sz="1600">
                <a:latin typeface="Corbel"/>
                <a:ea typeface="Corbel"/>
                <a:cs typeface="Corbel"/>
                <a:sym typeface="Corbel"/>
              </a:rPr>
              <a:t>l’électricité est principalement produite par </a:t>
            </a:r>
            <a:endParaRPr sz="1600">
              <a:latin typeface="Corbel"/>
              <a:ea typeface="Corbel"/>
              <a:cs typeface="Corbel"/>
              <a:sym typeface="Corbel"/>
            </a:endParaRPr>
          </a:p>
          <a:p>
            <a:pPr indent="0" lvl="0" marL="0" marR="0" rtl="0" algn="ctr">
              <a:lnSpc>
                <a:spcPct val="100000"/>
              </a:lnSpc>
              <a:spcBef>
                <a:spcPts val="0"/>
              </a:spcBef>
              <a:spcAft>
                <a:spcPts val="0"/>
              </a:spcAft>
              <a:buClr>
                <a:srgbClr val="000000"/>
              </a:buClr>
              <a:buSzPts val="1400"/>
              <a:buFont typeface="Arial"/>
              <a:buNone/>
            </a:pPr>
            <a:r>
              <a:rPr b="1" lang="fr-FR" sz="1600">
                <a:latin typeface="Corbel"/>
                <a:ea typeface="Corbel"/>
                <a:cs typeface="Corbel"/>
                <a:sym typeface="Corbel"/>
              </a:rPr>
              <a:t>le charbon, </a:t>
            </a:r>
            <a:r>
              <a:rPr lang="fr-FR" sz="1600">
                <a:latin typeface="Corbel"/>
                <a:ea typeface="Corbel"/>
                <a:cs typeface="Corbel"/>
                <a:sym typeface="Corbel"/>
              </a:rPr>
              <a:t>qui émet beaucoup de CO</a:t>
            </a:r>
            <a:r>
              <a:rPr baseline="-25000" lang="fr-FR" sz="1600">
                <a:latin typeface="Corbel"/>
                <a:ea typeface="Corbel"/>
                <a:cs typeface="Corbel"/>
                <a:sym typeface="Corbel"/>
              </a:rPr>
              <a:t>2</a:t>
            </a:r>
            <a:endParaRPr baseline="-25000"/>
          </a:p>
          <a:p>
            <a:pPr indent="0" lvl="0" marL="0" marR="0" rtl="0" algn="ctr">
              <a:lnSpc>
                <a:spcPct val="100000"/>
              </a:lnSpc>
              <a:spcBef>
                <a:spcPts val="0"/>
              </a:spcBef>
              <a:spcAft>
                <a:spcPts val="0"/>
              </a:spcAft>
              <a:buClr>
                <a:srgbClr val="000000"/>
              </a:buClr>
              <a:buSzPts val="1400"/>
              <a:buFont typeface="Arial"/>
              <a:buNone/>
            </a:pPr>
            <a:r>
              <a:t/>
            </a:r>
            <a:endParaRPr sz="1600">
              <a:latin typeface="Corbel"/>
              <a:ea typeface="Corbel"/>
              <a:cs typeface="Corbel"/>
              <a:sym typeface="Corbel"/>
            </a:endParaRPr>
          </a:p>
        </p:txBody>
      </p:sp>
      <p:pic>
        <p:nvPicPr>
          <p:cNvPr id="997" name="Google Shape;997;g2517d0bcf08_8_84"/>
          <p:cNvPicPr preferRelativeResize="0"/>
          <p:nvPr/>
        </p:nvPicPr>
        <p:blipFill>
          <a:blip r:embed="rId3">
            <a:alphaModFix/>
          </a:blip>
          <a:stretch>
            <a:fillRect/>
          </a:stretch>
        </p:blipFill>
        <p:spPr>
          <a:xfrm rot="2111945">
            <a:off x="3778417" y="4143252"/>
            <a:ext cx="521225" cy="521218"/>
          </a:xfrm>
          <a:prstGeom prst="rect">
            <a:avLst/>
          </a:prstGeom>
          <a:noFill/>
          <a:ln>
            <a:noFill/>
          </a:ln>
        </p:spPr>
      </p:pic>
      <p:sp>
        <p:nvSpPr>
          <p:cNvPr id="998" name="Google Shape;998;g2517d0bcf08_8_84"/>
          <p:cNvSpPr txBox="1"/>
          <p:nvPr>
            <p:ph idx="1" type="body"/>
          </p:nvPr>
        </p:nvSpPr>
        <p:spPr>
          <a:xfrm>
            <a:off x="1659338" y="1707650"/>
            <a:ext cx="9870000" cy="564000"/>
          </a:xfrm>
          <a:prstGeom prst="rect">
            <a:avLst/>
          </a:prstGeom>
        </p:spPr>
        <p:txBody>
          <a:bodyPr anchorCtr="0" anchor="ctr" bIns="45700" lIns="91425" spcFirstLastPara="1" rIns="91425" wrap="square" tIns="45700">
            <a:noAutofit/>
          </a:bodyPr>
          <a:lstStyle/>
          <a:p>
            <a:pPr indent="0" lvl="0" marL="0" rtl="0" algn="l">
              <a:spcBef>
                <a:spcPts val="480"/>
              </a:spcBef>
              <a:spcAft>
                <a:spcPts val="0"/>
              </a:spcAft>
              <a:buNone/>
            </a:pPr>
            <a:r>
              <a:rPr lang="fr-FR">
                <a:solidFill>
                  <a:schemeClr val="dk1"/>
                </a:solidFill>
              </a:rPr>
              <a:t>Un train peut en cacher un autre !</a:t>
            </a:r>
            <a:endParaRPr>
              <a:solidFill>
                <a:schemeClr val="dk1"/>
              </a:solidFill>
            </a:endParaRPr>
          </a:p>
        </p:txBody>
      </p:sp>
      <p:sp>
        <p:nvSpPr>
          <p:cNvPr id="999" name="Google Shape;999;g2517d0bcf08_8_84"/>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L’exemple du train</a:t>
            </a:r>
            <a:endParaRPr/>
          </a:p>
        </p:txBody>
      </p:sp>
      <p:sp>
        <p:nvSpPr>
          <p:cNvPr id="1000" name="Google Shape;1000;g2517d0bcf08_8_84"/>
          <p:cNvSpPr txBox="1"/>
          <p:nvPr/>
        </p:nvSpPr>
        <p:spPr>
          <a:xfrm>
            <a:off x="2516650" y="5050250"/>
            <a:ext cx="2269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fr-FR" sz="1600">
                <a:latin typeface="Corbel"/>
                <a:ea typeface="Corbel"/>
                <a:cs typeface="Corbel"/>
                <a:sym typeface="Corbel"/>
              </a:rPr>
              <a:t>4000 </a:t>
            </a:r>
            <a:r>
              <a:rPr b="1" i="0" lang="fr-FR" sz="1600" u="none" cap="none" strike="noStrike">
                <a:solidFill>
                  <a:srgbClr val="000000"/>
                </a:solidFill>
                <a:latin typeface="Corbel"/>
                <a:ea typeface="Corbel"/>
                <a:cs typeface="Corbel"/>
                <a:sym typeface="Corbel"/>
              </a:rPr>
              <a:t>km = </a:t>
            </a:r>
            <a:r>
              <a:rPr b="1" lang="fr-FR" sz="1600">
                <a:latin typeface="Corbel"/>
                <a:ea typeface="Corbel"/>
                <a:cs typeface="Corbel"/>
                <a:sym typeface="Corbel"/>
              </a:rPr>
              <a:t>9 k</a:t>
            </a:r>
            <a:r>
              <a:rPr b="1" i="0" lang="fr-FR" sz="1600" u="none" cap="none" strike="noStrike">
                <a:solidFill>
                  <a:srgbClr val="000000"/>
                </a:solidFill>
                <a:latin typeface="Corbel"/>
                <a:ea typeface="Corbel"/>
                <a:cs typeface="Corbel"/>
                <a:sym typeface="Corbel"/>
              </a:rPr>
              <a:t>gCO2</a:t>
            </a:r>
            <a:endParaRPr b="0" i="0" sz="1400" u="none" cap="none" strike="noStrike">
              <a:solidFill>
                <a:srgbClr val="000000"/>
              </a:solidFill>
              <a:latin typeface="Arial"/>
              <a:ea typeface="Arial"/>
              <a:cs typeface="Arial"/>
              <a:sym typeface="Arial"/>
            </a:endParaRPr>
          </a:p>
        </p:txBody>
      </p:sp>
      <p:sp>
        <p:nvSpPr>
          <p:cNvPr id="1001" name="Google Shape;1001;g2517d0bcf08_8_84"/>
          <p:cNvSpPr txBox="1"/>
          <p:nvPr/>
        </p:nvSpPr>
        <p:spPr>
          <a:xfrm>
            <a:off x="7101063" y="5050250"/>
            <a:ext cx="2269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000000"/>
                </a:solidFill>
                <a:latin typeface="Corbel"/>
                <a:ea typeface="Corbel"/>
                <a:cs typeface="Corbel"/>
                <a:sym typeface="Corbel"/>
              </a:rPr>
              <a:t>4000 km = </a:t>
            </a:r>
            <a:r>
              <a:rPr b="1" lang="fr-FR" sz="1600">
                <a:latin typeface="Corbel"/>
                <a:ea typeface="Corbel"/>
                <a:cs typeface="Corbel"/>
                <a:sym typeface="Corbel"/>
              </a:rPr>
              <a:t>112 </a:t>
            </a:r>
            <a:r>
              <a:rPr b="1" i="0" lang="fr-FR" sz="1600" u="none" cap="none" strike="noStrike">
                <a:solidFill>
                  <a:srgbClr val="000000"/>
                </a:solidFill>
                <a:latin typeface="Corbel"/>
                <a:ea typeface="Corbel"/>
                <a:cs typeface="Corbel"/>
                <a:sym typeface="Corbel"/>
              </a:rPr>
              <a:t>kgCO2</a:t>
            </a:r>
            <a:endParaRPr b="0" i="0" sz="1400" u="none" cap="none" strike="noStrike">
              <a:solidFill>
                <a:srgbClr val="000000"/>
              </a:solidFill>
              <a:latin typeface="Arial"/>
              <a:ea typeface="Arial"/>
              <a:cs typeface="Arial"/>
              <a:sym typeface="Arial"/>
            </a:endParaRPr>
          </a:p>
        </p:txBody>
      </p:sp>
      <p:pic>
        <p:nvPicPr>
          <p:cNvPr id="1002" name="Google Shape;1002;g2517d0bcf08_8_84"/>
          <p:cNvPicPr preferRelativeResize="0"/>
          <p:nvPr/>
        </p:nvPicPr>
        <p:blipFill>
          <a:blip r:embed="rId4">
            <a:alphaModFix/>
          </a:blip>
          <a:stretch>
            <a:fillRect/>
          </a:stretch>
        </p:blipFill>
        <p:spPr>
          <a:xfrm>
            <a:off x="610538" y="1649750"/>
            <a:ext cx="800399" cy="800401"/>
          </a:xfrm>
          <a:prstGeom prst="rect">
            <a:avLst/>
          </a:prstGeom>
          <a:noFill/>
          <a:ln>
            <a:noFill/>
          </a:ln>
        </p:spPr>
      </p:pic>
      <p:pic>
        <p:nvPicPr>
          <p:cNvPr id="1003" name="Google Shape;1003;g2517d0bcf08_8_84"/>
          <p:cNvPicPr preferRelativeResize="0"/>
          <p:nvPr/>
        </p:nvPicPr>
        <p:blipFill rotWithShape="1">
          <a:blip r:embed="rId5">
            <a:alphaModFix/>
          </a:blip>
          <a:srcRect b="0" l="0" r="0" t="0"/>
          <a:stretch/>
        </p:blipFill>
        <p:spPr>
          <a:xfrm>
            <a:off x="3286275" y="4352225"/>
            <a:ext cx="730200" cy="730200"/>
          </a:xfrm>
          <a:prstGeom prst="rect">
            <a:avLst/>
          </a:prstGeom>
          <a:noFill/>
          <a:ln>
            <a:noFill/>
          </a:ln>
        </p:spPr>
      </p:pic>
      <p:pic>
        <p:nvPicPr>
          <p:cNvPr id="1004" name="Google Shape;1004;g2517d0bcf08_8_84"/>
          <p:cNvPicPr preferRelativeResize="0"/>
          <p:nvPr/>
        </p:nvPicPr>
        <p:blipFill>
          <a:blip r:embed="rId6">
            <a:alphaModFix/>
          </a:blip>
          <a:stretch>
            <a:fillRect/>
          </a:stretch>
        </p:blipFill>
        <p:spPr>
          <a:xfrm rot="2111285">
            <a:off x="8508912" y="3449447"/>
            <a:ext cx="720001" cy="720000"/>
          </a:xfrm>
          <a:prstGeom prst="rect">
            <a:avLst/>
          </a:prstGeom>
          <a:noFill/>
          <a:ln>
            <a:noFill/>
          </a:ln>
        </p:spPr>
      </p:pic>
      <p:pic>
        <p:nvPicPr>
          <p:cNvPr id="1005" name="Google Shape;1005;g2517d0bcf08_8_84"/>
          <p:cNvPicPr preferRelativeResize="0"/>
          <p:nvPr/>
        </p:nvPicPr>
        <p:blipFill rotWithShape="1">
          <a:blip r:embed="rId5">
            <a:alphaModFix/>
          </a:blip>
          <a:srcRect b="0" l="0" r="0" t="0"/>
          <a:stretch/>
        </p:blipFill>
        <p:spPr>
          <a:xfrm>
            <a:off x="7529275" y="3669325"/>
            <a:ext cx="1413088" cy="14130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grpSp>
        <p:nvGrpSpPr>
          <p:cNvPr id="1011" name="Google Shape;1011;g22f7ddae63a_4_1223"/>
          <p:cNvGrpSpPr/>
          <p:nvPr/>
        </p:nvGrpSpPr>
        <p:grpSpPr>
          <a:xfrm>
            <a:off x="4508872" y="1724467"/>
            <a:ext cx="5434678" cy="4567733"/>
            <a:chOff x="4508872" y="1800667"/>
            <a:chExt cx="5434678" cy="4567733"/>
          </a:xfrm>
        </p:grpSpPr>
        <p:grpSp>
          <p:nvGrpSpPr>
            <p:cNvPr id="1012" name="Google Shape;1012;g22f7ddae63a_4_1223"/>
            <p:cNvGrpSpPr/>
            <p:nvPr/>
          </p:nvGrpSpPr>
          <p:grpSpPr>
            <a:xfrm>
              <a:off x="4508872" y="1800667"/>
              <a:ext cx="2969666" cy="3240721"/>
              <a:chOff x="4326638" y="2360535"/>
              <a:chExt cx="3048000" cy="3326204"/>
            </a:xfrm>
          </p:grpSpPr>
          <p:sp>
            <p:nvSpPr>
              <p:cNvPr id="1013" name="Google Shape;1013;g22f7ddae63a_4_1223"/>
              <p:cNvSpPr/>
              <p:nvPr/>
            </p:nvSpPr>
            <p:spPr>
              <a:xfrm>
                <a:off x="4326638" y="2638739"/>
                <a:ext cx="3048000" cy="3048000"/>
              </a:xfrm>
              <a:prstGeom prst="ellipse">
                <a:avLst/>
              </a:prstGeom>
              <a:noFill/>
              <a:ln cap="flat" cmpd="sng" w="152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4" name="Google Shape;1014;g22f7ddae63a_4_1223"/>
              <p:cNvSpPr/>
              <p:nvPr/>
            </p:nvSpPr>
            <p:spPr>
              <a:xfrm>
                <a:off x="4386659" y="2360535"/>
                <a:ext cx="2475655" cy="881541"/>
              </a:xfrm>
              <a:custGeom>
                <a:rect b="b" l="l" r="r" t="t"/>
                <a:pathLst>
                  <a:path extrusionOk="0" h="792396" w="2308303">
                    <a:moveTo>
                      <a:pt x="0" y="568713"/>
                    </a:moveTo>
                    <a:lnTo>
                      <a:pt x="335010" y="792396"/>
                    </a:lnTo>
                    <a:lnTo>
                      <a:pt x="1140426" y="552754"/>
                    </a:lnTo>
                    <a:lnTo>
                      <a:pt x="2096429" y="579864"/>
                    </a:lnTo>
                    <a:lnTo>
                      <a:pt x="2308303" y="267630"/>
                    </a:lnTo>
                    <a:lnTo>
                      <a:pt x="1561171" y="0"/>
                    </a:lnTo>
                    <a:lnTo>
                      <a:pt x="680225" y="78059"/>
                    </a:lnTo>
                    <a:lnTo>
                      <a:pt x="0" y="568713"/>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015" name="Google Shape;1015;g22f7ddae63a_4_1223"/>
            <p:cNvSpPr txBox="1"/>
            <p:nvPr/>
          </p:nvSpPr>
          <p:spPr>
            <a:xfrm>
              <a:off x="4956425" y="5760600"/>
              <a:ext cx="733800" cy="6078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2800"/>
                <a:buFont typeface="Times New Roman"/>
                <a:buNone/>
              </a:pPr>
              <a:r>
                <a:rPr b="1" i="0" lang="fr-FR" sz="1800" u="none" cap="none" strike="noStrike">
                  <a:solidFill>
                    <a:schemeClr val="lt1"/>
                  </a:solidFill>
                  <a:latin typeface="Century Gothic"/>
                  <a:ea typeface="Century Gothic"/>
                  <a:cs typeface="Century Gothic"/>
                  <a:sym typeface="Century Gothic"/>
                </a:rPr>
                <a:t>+ de 75 %</a:t>
              </a:r>
              <a:endParaRPr b="1" i="0" sz="1800" u="none" cap="none" strike="noStrike">
                <a:solidFill>
                  <a:schemeClr val="lt1"/>
                </a:solidFill>
                <a:latin typeface="Century Gothic"/>
                <a:ea typeface="Century Gothic"/>
                <a:cs typeface="Century Gothic"/>
                <a:sym typeface="Century Gothic"/>
              </a:endParaRPr>
            </a:p>
          </p:txBody>
        </p:sp>
        <p:sp>
          <p:nvSpPr>
            <p:cNvPr id="1016" name="Google Shape;1016;g22f7ddae63a_4_1223"/>
            <p:cNvSpPr txBox="1"/>
            <p:nvPr/>
          </p:nvSpPr>
          <p:spPr>
            <a:xfrm>
              <a:off x="4897550" y="5371800"/>
              <a:ext cx="5046000" cy="350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2800"/>
                <a:buFont typeface="Times New Roman"/>
                <a:buNone/>
              </a:pPr>
              <a:r>
                <a:rPr b="1" i="0" lang="fr-FR" sz="1800" u="none" cap="none" strike="noStrike">
                  <a:solidFill>
                    <a:schemeClr val="dk1"/>
                  </a:solidFill>
                  <a:latin typeface="Century Gothic"/>
                  <a:ea typeface="Century Gothic"/>
                  <a:cs typeface="Century Gothic"/>
                  <a:sym typeface="Century Gothic"/>
                </a:rPr>
                <a:t>Dioxyde de carbone (CO</a:t>
              </a:r>
              <a:r>
                <a:rPr b="1" baseline="-25000" i="0" lang="fr-FR" sz="1800" u="none" cap="none" strike="noStrike">
                  <a:solidFill>
                    <a:schemeClr val="dk1"/>
                  </a:solidFill>
                  <a:latin typeface="Century Gothic"/>
                  <a:ea typeface="Century Gothic"/>
                  <a:cs typeface="Century Gothic"/>
                  <a:sym typeface="Century Gothic"/>
                </a:rPr>
                <a:t>2</a:t>
              </a:r>
              <a:r>
                <a:rPr b="1" i="0" lang="fr-FR" sz="1800" u="none" cap="none" strike="noStrike">
                  <a:solidFill>
                    <a:schemeClr val="dk1"/>
                  </a:solidFill>
                  <a:latin typeface="Century Gothic"/>
                  <a:ea typeface="Century Gothic"/>
                  <a:cs typeface="Century Gothic"/>
                  <a:sym typeface="Century Gothic"/>
                </a:rPr>
                <a:t>)</a:t>
              </a:r>
              <a:endParaRPr b="1" i="0" sz="1800" u="none" cap="none" strike="noStrike">
                <a:solidFill>
                  <a:schemeClr val="dk1"/>
                </a:solidFill>
                <a:latin typeface="Century Gothic"/>
                <a:ea typeface="Century Gothic"/>
                <a:cs typeface="Century Gothic"/>
                <a:sym typeface="Century Gothic"/>
              </a:endParaRPr>
            </a:p>
          </p:txBody>
        </p:sp>
        <p:sp>
          <p:nvSpPr>
            <p:cNvPr id="1017" name="Google Shape;1017;g22f7ddae63a_4_1223"/>
            <p:cNvSpPr txBox="1"/>
            <p:nvPr/>
          </p:nvSpPr>
          <p:spPr>
            <a:xfrm>
              <a:off x="5690300" y="5815338"/>
              <a:ext cx="2389500" cy="5217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2800"/>
                <a:buFont typeface="Times New Roman"/>
                <a:buNone/>
              </a:pPr>
              <a:r>
                <a:rPr b="1" i="0" lang="fr-FR" sz="1500" u="none" cap="none" strike="noStrike">
                  <a:solidFill>
                    <a:schemeClr val="dk1"/>
                  </a:solidFill>
                  <a:latin typeface="Century Gothic"/>
                  <a:ea typeface="Century Gothic"/>
                  <a:cs typeface="Century Gothic"/>
                  <a:sym typeface="Century Gothic"/>
                </a:rPr>
                <a:t>des émissions annuelles de gaz à effet de serre</a:t>
              </a:r>
              <a:endParaRPr b="1" i="0" sz="1500" u="none" cap="none" strike="noStrike">
                <a:solidFill>
                  <a:schemeClr val="dk1"/>
                </a:solidFill>
                <a:latin typeface="Century Gothic"/>
                <a:ea typeface="Century Gothic"/>
                <a:cs typeface="Century Gothic"/>
                <a:sym typeface="Century Gothic"/>
              </a:endParaRPr>
            </a:p>
          </p:txBody>
        </p:sp>
      </p:grpSp>
      <p:pic>
        <p:nvPicPr>
          <p:cNvPr id="1018" name="Google Shape;1018;g22f7ddae63a_4_1223"/>
          <p:cNvPicPr preferRelativeResize="0"/>
          <p:nvPr/>
        </p:nvPicPr>
        <p:blipFill rotWithShape="1">
          <a:blip r:embed="rId3">
            <a:alphaModFix/>
          </a:blip>
          <a:srcRect b="0" l="0" r="0" t="0"/>
          <a:stretch/>
        </p:blipFill>
        <p:spPr>
          <a:xfrm>
            <a:off x="4126413" y="1807350"/>
            <a:ext cx="4720067" cy="3211200"/>
          </a:xfrm>
          <a:prstGeom prst="rect">
            <a:avLst/>
          </a:prstGeom>
          <a:noFill/>
          <a:ln>
            <a:noFill/>
          </a:ln>
        </p:spPr>
      </p:pic>
      <p:sp>
        <p:nvSpPr>
          <p:cNvPr id="1019" name="Google Shape;1019;g22f7ddae63a_4_1223"/>
          <p:cNvSpPr/>
          <p:nvPr/>
        </p:nvSpPr>
        <p:spPr>
          <a:xfrm>
            <a:off x="11" y="6582866"/>
            <a:ext cx="6566700" cy="276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200" u="none" cap="none" strike="noStrike">
                <a:solidFill>
                  <a:srgbClr val="085160"/>
                </a:solidFill>
                <a:latin typeface="Century Gothic"/>
                <a:ea typeface="Century Gothic"/>
                <a:cs typeface="Century Gothic"/>
                <a:sym typeface="Century Gothic"/>
              </a:rPr>
              <a:t>Source : IPCC AR4</a:t>
            </a:r>
            <a:endParaRPr b="0" i="1" sz="1200" u="none" cap="none" strike="noStrike">
              <a:solidFill>
                <a:srgbClr val="085160"/>
              </a:solidFill>
              <a:latin typeface="Century Gothic"/>
              <a:ea typeface="Century Gothic"/>
              <a:cs typeface="Century Gothic"/>
              <a:sym typeface="Century Gothic"/>
            </a:endParaRPr>
          </a:p>
        </p:txBody>
      </p:sp>
      <p:sp>
        <p:nvSpPr>
          <p:cNvPr id="1020" name="Google Shape;1020;g22f7ddae63a_4_1223"/>
          <p:cNvSpPr txBox="1"/>
          <p:nvPr/>
        </p:nvSpPr>
        <p:spPr>
          <a:xfrm>
            <a:off x="2495448" y="4657375"/>
            <a:ext cx="17760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b="0" i="0" lang="fr-FR" sz="1800" u="none" cap="none" strike="noStrike">
                <a:solidFill>
                  <a:srgbClr val="833C0B"/>
                </a:solidFill>
                <a:latin typeface="Century Gothic"/>
                <a:ea typeface="Century Gothic"/>
                <a:cs typeface="Century Gothic"/>
                <a:sym typeface="Century Gothic"/>
              </a:rPr>
              <a:t>Déforestation</a:t>
            </a:r>
            <a:endParaRPr b="0" i="0" sz="1400" u="none" cap="none" strike="noStrike">
              <a:solidFill>
                <a:srgbClr val="000000"/>
              </a:solidFill>
              <a:latin typeface="Century Gothic"/>
              <a:ea typeface="Century Gothic"/>
              <a:cs typeface="Century Gothic"/>
              <a:sym typeface="Century Gothic"/>
            </a:endParaRPr>
          </a:p>
        </p:txBody>
      </p:sp>
      <p:pic>
        <p:nvPicPr>
          <p:cNvPr id="1021" name="Google Shape;1021;g22f7ddae63a_4_1223"/>
          <p:cNvPicPr preferRelativeResize="0"/>
          <p:nvPr/>
        </p:nvPicPr>
        <p:blipFill rotWithShape="1">
          <a:blip r:embed="rId4">
            <a:alphaModFix/>
          </a:blip>
          <a:srcRect b="0" l="0" r="0" t="0"/>
          <a:stretch/>
        </p:blipFill>
        <p:spPr>
          <a:xfrm>
            <a:off x="1680300" y="4442413"/>
            <a:ext cx="780000" cy="780000"/>
          </a:xfrm>
          <a:prstGeom prst="rect">
            <a:avLst/>
          </a:prstGeom>
          <a:noFill/>
          <a:ln>
            <a:noFill/>
          </a:ln>
        </p:spPr>
      </p:pic>
      <p:cxnSp>
        <p:nvCxnSpPr>
          <p:cNvPr id="1022" name="Google Shape;1022;g22f7ddae63a_4_1223"/>
          <p:cNvCxnSpPr>
            <a:stCxn id="1020" idx="3"/>
          </p:cNvCxnSpPr>
          <p:nvPr/>
        </p:nvCxnSpPr>
        <p:spPr>
          <a:xfrm flipH="1" rot="10800000">
            <a:off x="4271448" y="3820525"/>
            <a:ext cx="515700" cy="1011900"/>
          </a:xfrm>
          <a:prstGeom prst="straightConnector1">
            <a:avLst/>
          </a:prstGeom>
          <a:noFill/>
          <a:ln cap="flat" cmpd="sng" w="19050">
            <a:solidFill>
              <a:schemeClr val="dk1"/>
            </a:solidFill>
            <a:prstDash val="solid"/>
            <a:round/>
            <a:headEnd len="sm" w="sm" type="none"/>
            <a:tailEnd len="med" w="med" type="oval"/>
          </a:ln>
        </p:spPr>
      </p:cxnSp>
      <p:grpSp>
        <p:nvGrpSpPr>
          <p:cNvPr id="1023" name="Google Shape;1023;g22f7ddae63a_4_1223"/>
          <p:cNvGrpSpPr/>
          <p:nvPr/>
        </p:nvGrpSpPr>
        <p:grpSpPr>
          <a:xfrm>
            <a:off x="6274150" y="1531950"/>
            <a:ext cx="5135275" cy="1010450"/>
            <a:chOff x="6274150" y="1608150"/>
            <a:chExt cx="5135275" cy="1010450"/>
          </a:xfrm>
        </p:grpSpPr>
        <p:sp>
          <p:nvSpPr>
            <p:cNvPr id="1024" name="Google Shape;1024;g22f7ddae63a_4_1223"/>
            <p:cNvSpPr txBox="1"/>
            <p:nvPr/>
          </p:nvSpPr>
          <p:spPr>
            <a:xfrm>
              <a:off x="7644563" y="1608150"/>
              <a:ext cx="2969700" cy="350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1800"/>
                <a:buFont typeface="Noto Sans"/>
                <a:buNone/>
              </a:pPr>
              <a:r>
                <a:rPr b="1" i="0" lang="fr-FR" sz="1800" u="none" cap="none" strike="noStrike">
                  <a:solidFill>
                    <a:srgbClr val="006600"/>
                  </a:solidFill>
                  <a:latin typeface="Century Gothic"/>
                  <a:ea typeface="Century Gothic"/>
                  <a:cs typeface="Century Gothic"/>
                  <a:sym typeface="Century Gothic"/>
                </a:rPr>
                <a:t>Protoxyde d’azote (N</a:t>
              </a:r>
              <a:r>
                <a:rPr b="1" baseline="-25000" i="0" lang="fr-FR" sz="1800" u="none" cap="none" strike="noStrike">
                  <a:solidFill>
                    <a:srgbClr val="006600"/>
                  </a:solidFill>
                  <a:latin typeface="Century Gothic"/>
                  <a:ea typeface="Century Gothic"/>
                  <a:cs typeface="Century Gothic"/>
                  <a:sym typeface="Century Gothic"/>
                </a:rPr>
                <a:t>2</a:t>
              </a:r>
              <a:r>
                <a:rPr b="1" i="0" lang="fr-FR" sz="1800" u="none" cap="none" strike="noStrike">
                  <a:solidFill>
                    <a:srgbClr val="006600"/>
                  </a:solidFill>
                  <a:latin typeface="Century Gothic"/>
                  <a:ea typeface="Century Gothic"/>
                  <a:cs typeface="Century Gothic"/>
                  <a:sym typeface="Century Gothic"/>
                </a:rPr>
                <a:t>O)</a:t>
              </a:r>
              <a:endParaRPr b="0" i="0" sz="1400" u="none" cap="none" strike="noStrike">
                <a:solidFill>
                  <a:srgbClr val="000000"/>
                </a:solidFill>
                <a:latin typeface="Century Gothic"/>
                <a:ea typeface="Century Gothic"/>
                <a:cs typeface="Century Gothic"/>
                <a:sym typeface="Century Gothic"/>
              </a:endParaRPr>
            </a:p>
          </p:txBody>
        </p:sp>
        <p:pic>
          <p:nvPicPr>
            <p:cNvPr id="1025" name="Google Shape;1025;g22f7ddae63a_4_1223"/>
            <p:cNvPicPr preferRelativeResize="0"/>
            <p:nvPr/>
          </p:nvPicPr>
          <p:blipFill rotWithShape="1">
            <a:blip r:embed="rId5">
              <a:alphaModFix/>
            </a:blip>
            <a:srcRect b="0" l="0" r="0" t="0"/>
            <a:stretch/>
          </p:blipFill>
          <p:spPr>
            <a:xfrm>
              <a:off x="10629425" y="1816200"/>
              <a:ext cx="780000" cy="780000"/>
            </a:xfrm>
            <a:prstGeom prst="rect">
              <a:avLst/>
            </a:prstGeom>
            <a:noFill/>
            <a:ln>
              <a:noFill/>
            </a:ln>
          </p:spPr>
        </p:pic>
        <p:sp>
          <p:nvSpPr>
            <p:cNvPr id="1026" name="Google Shape;1026;g22f7ddae63a_4_1223"/>
            <p:cNvSpPr txBox="1"/>
            <p:nvPr/>
          </p:nvSpPr>
          <p:spPr>
            <a:xfrm>
              <a:off x="7644550" y="1918700"/>
              <a:ext cx="3000000" cy="699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900"/>
                </a:spcBef>
                <a:spcAft>
                  <a:spcPts val="0"/>
                </a:spcAft>
                <a:buClr>
                  <a:srgbClr val="000000"/>
                </a:buClr>
                <a:buSzPts val="1800"/>
                <a:buFont typeface="Arial"/>
                <a:buNone/>
              </a:pPr>
              <a:r>
                <a:rPr b="0" i="0" lang="fr-FR" sz="1800" u="none" cap="none" strike="noStrike">
                  <a:solidFill>
                    <a:srgbClr val="006600"/>
                  </a:solidFill>
                  <a:latin typeface="Century Gothic"/>
                  <a:ea typeface="Century Gothic"/>
                  <a:cs typeface="Century Gothic"/>
                  <a:sym typeface="Century Gothic"/>
                </a:rPr>
                <a:t>Engrais azotés, industrie chimique</a:t>
              </a:r>
              <a:endParaRPr b="0" i="0" sz="1400" u="none" cap="none" strike="noStrike">
                <a:solidFill>
                  <a:schemeClr val="dk1"/>
                </a:solidFill>
                <a:latin typeface="Century Gothic"/>
                <a:ea typeface="Century Gothic"/>
                <a:cs typeface="Century Gothic"/>
                <a:sym typeface="Century Gothic"/>
              </a:endParaRPr>
            </a:p>
          </p:txBody>
        </p:sp>
        <p:cxnSp>
          <p:nvCxnSpPr>
            <p:cNvPr id="1027" name="Google Shape;1027;g22f7ddae63a_4_1223"/>
            <p:cNvCxnSpPr>
              <a:stCxn id="1026" idx="1"/>
            </p:cNvCxnSpPr>
            <p:nvPr/>
          </p:nvCxnSpPr>
          <p:spPr>
            <a:xfrm rot="10800000">
              <a:off x="6274150" y="2261150"/>
              <a:ext cx="1370400" cy="7500"/>
            </a:xfrm>
            <a:prstGeom prst="straightConnector1">
              <a:avLst/>
            </a:prstGeom>
            <a:noFill/>
            <a:ln cap="flat" cmpd="sng" w="19050">
              <a:solidFill>
                <a:schemeClr val="dk1"/>
              </a:solidFill>
              <a:prstDash val="solid"/>
              <a:round/>
              <a:headEnd len="sm" w="sm" type="none"/>
              <a:tailEnd len="med" w="med" type="oval"/>
            </a:ln>
          </p:spPr>
        </p:cxnSp>
      </p:grpSp>
      <p:grpSp>
        <p:nvGrpSpPr>
          <p:cNvPr id="1028" name="Google Shape;1028;g22f7ddae63a_4_1223"/>
          <p:cNvGrpSpPr/>
          <p:nvPr/>
        </p:nvGrpSpPr>
        <p:grpSpPr>
          <a:xfrm>
            <a:off x="7008950" y="3580475"/>
            <a:ext cx="3990600" cy="1392925"/>
            <a:chOff x="7008950" y="3656675"/>
            <a:chExt cx="3990600" cy="1392925"/>
          </a:xfrm>
        </p:grpSpPr>
        <p:sp>
          <p:nvSpPr>
            <p:cNvPr id="1029" name="Google Shape;1029;g22f7ddae63a_4_1223"/>
            <p:cNvSpPr txBox="1"/>
            <p:nvPr/>
          </p:nvSpPr>
          <p:spPr>
            <a:xfrm>
              <a:off x="7926650" y="4425575"/>
              <a:ext cx="2292900" cy="6078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1800"/>
                <a:buFont typeface="Noto Sans"/>
                <a:buNone/>
              </a:pPr>
              <a:r>
                <a:rPr b="0" i="0" lang="fr-FR" sz="1800" u="none" cap="none" strike="noStrike">
                  <a:solidFill>
                    <a:srgbClr val="085160"/>
                  </a:solidFill>
                  <a:latin typeface="Century Gothic"/>
                  <a:ea typeface="Century Gothic"/>
                  <a:cs typeface="Century Gothic"/>
                  <a:sym typeface="Century Gothic"/>
                </a:rPr>
                <a:t>Combustion </a:t>
              </a:r>
              <a:br>
                <a:rPr b="0" i="0" lang="fr-FR" sz="1800" u="none" cap="none" strike="noStrike">
                  <a:solidFill>
                    <a:srgbClr val="085160"/>
                  </a:solidFill>
                  <a:latin typeface="Century Gothic"/>
                  <a:ea typeface="Century Gothic"/>
                  <a:cs typeface="Century Gothic"/>
                  <a:sym typeface="Century Gothic"/>
                </a:rPr>
              </a:br>
              <a:r>
                <a:rPr b="0" i="0" lang="fr-FR" sz="1800" u="none" cap="none" strike="noStrike">
                  <a:solidFill>
                    <a:srgbClr val="085160"/>
                  </a:solidFill>
                  <a:latin typeface="Century Gothic"/>
                  <a:ea typeface="Century Gothic"/>
                  <a:cs typeface="Century Gothic"/>
                  <a:sym typeface="Century Gothic"/>
                </a:rPr>
                <a:t>d’énergies fossiles</a:t>
              </a:r>
              <a:endParaRPr b="0" i="0" sz="1400" u="none" cap="none" strike="noStrike">
                <a:solidFill>
                  <a:srgbClr val="000000"/>
                </a:solidFill>
                <a:latin typeface="Century Gothic"/>
                <a:ea typeface="Century Gothic"/>
                <a:cs typeface="Century Gothic"/>
                <a:sym typeface="Century Gothic"/>
              </a:endParaRPr>
            </a:p>
          </p:txBody>
        </p:sp>
        <p:pic>
          <p:nvPicPr>
            <p:cNvPr id="1030" name="Google Shape;1030;g22f7ddae63a_4_1223"/>
            <p:cNvPicPr preferRelativeResize="0"/>
            <p:nvPr/>
          </p:nvPicPr>
          <p:blipFill rotWithShape="1">
            <a:blip r:embed="rId6">
              <a:alphaModFix/>
            </a:blip>
            <a:srcRect b="0" l="0" r="0" t="0"/>
            <a:stretch/>
          </p:blipFill>
          <p:spPr>
            <a:xfrm>
              <a:off x="9355550" y="3656675"/>
              <a:ext cx="780000" cy="780000"/>
            </a:xfrm>
            <a:prstGeom prst="rect">
              <a:avLst/>
            </a:prstGeom>
            <a:noFill/>
            <a:ln>
              <a:noFill/>
            </a:ln>
          </p:spPr>
        </p:pic>
        <p:cxnSp>
          <p:nvCxnSpPr>
            <p:cNvPr id="1031" name="Google Shape;1031;g22f7ddae63a_4_1223"/>
            <p:cNvCxnSpPr>
              <a:stCxn id="1029" idx="1"/>
            </p:cNvCxnSpPr>
            <p:nvPr/>
          </p:nvCxnSpPr>
          <p:spPr>
            <a:xfrm rot="10800000">
              <a:off x="7008950" y="4335275"/>
              <a:ext cx="917700" cy="394200"/>
            </a:xfrm>
            <a:prstGeom prst="straightConnector1">
              <a:avLst/>
            </a:prstGeom>
            <a:noFill/>
            <a:ln cap="flat" cmpd="sng" w="19050">
              <a:solidFill>
                <a:schemeClr val="dk1"/>
              </a:solidFill>
              <a:prstDash val="solid"/>
              <a:round/>
              <a:headEnd len="sm" w="sm" type="none"/>
              <a:tailEnd len="med" w="med" type="oval"/>
            </a:ln>
          </p:spPr>
        </p:cxnSp>
        <p:pic>
          <p:nvPicPr>
            <p:cNvPr id="1032" name="Google Shape;1032;g22f7ddae63a_4_1223"/>
            <p:cNvPicPr preferRelativeResize="0"/>
            <p:nvPr/>
          </p:nvPicPr>
          <p:blipFill rotWithShape="1">
            <a:blip r:embed="rId7">
              <a:alphaModFix/>
            </a:blip>
            <a:srcRect b="0" l="0" r="0" t="0"/>
            <a:stretch/>
          </p:blipFill>
          <p:spPr>
            <a:xfrm>
              <a:off x="10219550" y="4269600"/>
              <a:ext cx="780000" cy="780000"/>
            </a:xfrm>
            <a:prstGeom prst="rect">
              <a:avLst/>
            </a:prstGeom>
            <a:noFill/>
            <a:ln>
              <a:noFill/>
            </a:ln>
          </p:spPr>
        </p:pic>
      </p:grpSp>
      <p:grpSp>
        <p:nvGrpSpPr>
          <p:cNvPr id="1033" name="Google Shape;1033;g22f7ddae63a_4_1223"/>
          <p:cNvGrpSpPr/>
          <p:nvPr/>
        </p:nvGrpSpPr>
        <p:grpSpPr>
          <a:xfrm>
            <a:off x="750891" y="1540392"/>
            <a:ext cx="4624709" cy="1063683"/>
            <a:chOff x="750891" y="1616592"/>
            <a:chExt cx="4624709" cy="1063683"/>
          </a:xfrm>
        </p:grpSpPr>
        <p:sp>
          <p:nvSpPr>
            <p:cNvPr id="1034" name="Google Shape;1034;g22f7ddae63a_4_1223"/>
            <p:cNvSpPr txBox="1"/>
            <p:nvPr/>
          </p:nvSpPr>
          <p:spPr>
            <a:xfrm>
              <a:off x="2463344" y="1750113"/>
              <a:ext cx="1955700" cy="3501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1800" u="none" cap="none" strike="noStrike">
                  <a:solidFill>
                    <a:srgbClr val="2F5496"/>
                  </a:solidFill>
                  <a:latin typeface="Century Gothic"/>
                  <a:ea typeface="Century Gothic"/>
                  <a:cs typeface="Century Gothic"/>
                  <a:sym typeface="Century Gothic"/>
                </a:rPr>
                <a:t>Méthane (CH</a:t>
              </a:r>
              <a:r>
                <a:rPr b="1" baseline="-25000" i="0" lang="fr-FR" sz="1800" u="none" cap="none" strike="noStrike">
                  <a:solidFill>
                    <a:srgbClr val="2F5496"/>
                  </a:solidFill>
                  <a:latin typeface="Century Gothic"/>
                  <a:ea typeface="Century Gothic"/>
                  <a:cs typeface="Century Gothic"/>
                  <a:sym typeface="Century Gothic"/>
                </a:rPr>
                <a:t>4</a:t>
              </a:r>
              <a:r>
                <a:rPr b="1" i="0" lang="fr-FR" sz="1800" u="none" cap="none" strike="noStrike">
                  <a:solidFill>
                    <a:srgbClr val="2F5496"/>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pic>
          <p:nvPicPr>
            <p:cNvPr id="1035" name="Google Shape;1035;g22f7ddae63a_4_1223"/>
            <p:cNvPicPr preferRelativeResize="0"/>
            <p:nvPr/>
          </p:nvPicPr>
          <p:blipFill rotWithShape="1">
            <a:blip r:embed="rId8">
              <a:alphaModFix/>
            </a:blip>
            <a:srcRect b="0" l="0" r="0" t="0"/>
            <a:stretch/>
          </p:blipFill>
          <p:spPr>
            <a:xfrm flipH="1">
              <a:off x="1683360" y="1843387"/>
              <a:ext cx="780000" cy="780000"/>
            </a:xfrm>
            <a:prstGeom prst="rect">
              <a:avLst/>
            </a:prstGeom>
            <a:noFill/>
            <a:ln>
              <a:noFill/>
            </a:ln>
          </p:spPr>
        </p:pic>
        <p:sp>
          <p:nvSpPr>
            <p:cNvPr id="1036" name="Google Shape;1036;g22f7ddae63a_4_1223"/>
            <p:cNvSpPr txBox="1"/>
            <p:nvPr/>
          </p:nvSpPr>
          <p:spPr>
            <a:xfrm flipH="1" rot="-769790">
              <a:off x="785139" y="1717303"/>
              <a:ext cx="953813" cy="4156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fr-FR" sz="2100" u="none" cap="none" strike="noStrike">
                  <a:solidFill>
                    <a:srgbClr val="000000"/>
                  </a:solidFill>
                  <a:latin typeface="Century Gothic"/>
                  <a:ea typeface="Century Gothic"/>
                  <a:cs typeface="Century Gothic"/>
                  <a:sym typeface="Century Gothic"/>
                </a:rPr>
                <a:t>Blurp!</a:t>
              </a:r>
              <a:endParaRPr b="0" i="0" sz="100" u="none" cap="none" strike="noStrike">
                <a:solidFill>
                  <a:srgbClr val="000000"/>
                </a:solidFill>
                <a:latin typeface="Arial"/>
                <a:ea typeface="Arial"/>
                <a:cs typeface="Arial"/>
                <a:sym typeface="Arial"/>
              </a:endParaRPr>
            </a:p>
          </p:txBody>
        </p:sp>
        <p:sp>
          <p:nvSpPr>
            <p:cNvPr id="1037" name="Google Shape;1037;g22f7ddae63a_4_1223"/>
            <p:cNvSpPr txBox="1"/>
            <p:nvPr/>
          </p:nvSpPr>
          <p:spPr>
            <a:xfrm>
              <a:off x="2553200" y="2072475"/>
              <a:ext cx="1776000" cy="6078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lang="fr-FR" sz="1800">
                  <a:solidFill>
                    <a:srgbClr val="2F5496"/>
                  </a:solidFill>
                  <a:latin typeface="Century Gothic"/>
                  <a:ea typeface="Century Gothic"/>
                  <a:cs typeface="Century Gothic"/>
                  <a:sym typeface="Century Gothic"/>
                </a:rPr>
                <a:t>Ruminement</a:t>
              </a:r>
              <a:r>
                <a:rPr b="0" i="0" lang="fr-FR" sz="1800" u="none" cap="none" strike="noStrike">
                  <a:solidFill>
                    <a:srgbClr val="2F5496"/>
                  </a:solidFill>
                  <a:latin typeface="Century Gothic"/>
                  <a:ea typeface="Century Gothic"/>
                  <a:cs typeface="Century Gothic"/>
                  <a:sym typeface="Century Gothic"/>
                </a:rPr>
                <a:t> des bovins</a:t>
              </a:r>
              <a:endParaRPr b="0" i="0" sz="1800" u="none" cap="none" strike="noStrike">
                <a:solidFill>
                  <a:schemeClr val="dk1"/>
                </a:solidFill>
                <a:latin typeface="Century Gothic"/>
                <a:ea typeface="Century Gothic"/>
                <a:cs typeface="Century Gothic"/>
                <a:sym typeface="Century Gothic"/>
              </a:endParaRPr>
            </a:p>
          </p:txBody>
        </p:sp>
        <p:cxnSp>
          <p:nvCxnSpPr>
            <p:cNvPr id="1038" name="Google Shape;1038;g22f7ddae63a_4_1223"/>
            <p:cNvCxnSpPr>
              <a:stCxn id="1037" idx="3"/>
            </p:cNvCxnSpPr>
            <p:nvPr/>
          </p:nvCxnSpPr>
          <p:spPr>
            <a:xfrm>
              <a:off x="4329200" y="2376375"/>
              <a:ext cx="1046400" cy="4500"/>
            </a:xfrm>
            <a:prstGeom prst="straightConnector1">
              <a:avLst/>
            </a:prstGeom>
            <a:noFill/>
            <a:ln cap="flat" cmpd="sng" w="19050">
              <a:solidFill>
                <a:schemeClr val="dk1"/>
              </a:solidFill>
              <a:prstDash val="solid"/>
              <a:round/>
              <a:headEnd len="sm" w="sm" type="none"/>
              <a:tailEnd len="med" w="med" type="oval"/>
            </a:ln>
          </p:spPr>
        </p:cxnSp>
      </p:grpSp>
      <p:grpSp>
        <p:nvGrpSpPr>
          <p:cNvPr id="1039" name="Google Shape;1039;g22f7ddae63a_4_1223"/>
          <p:cNvGrpSpPr/>
          <p:nvPr/>
        </p:nvGrpSpPr>
        <p:grpSpPr>
          <a:xfrm>
            <a:off x="2079425" y="2733175"/>
            <a:ext cx="2891704" cy="1450762"/>
            <a:chOff x="1774625" y="2428375"/>
            <a:chExt cx="2891704" cy="1450762"/>
          </a:xfrm>
        </p:grpSpPr>
        <p:grpSp>
          <p:nvGrpSpPr>
            <p:cNvPr id="1040" name="Google Shape;1040;g22f7ddae63a_4_1223"/>
            <p:cNvGrpSpPr/>
            <p:nvPr/>
          </p:nvGrpSpPr>
          <p:grpSpPr>
            <a:xfrm>
              <a:off x="2554629" y="2428375"/>
              <a:ext cx="2111700" cy="1264650"/>
              <a:chOff x="2554629" y="2428375"/>
              <a:chExt cx="2111700" cy="1264650"/>
            </a:xfrm>
          </p:grpSpPr>
          <p:sp>
            <p:nvSpPr>
              <p:cNvPr id="1041" name="Google Shape;1041;g22f7ddae63a_4_1223"/>
              <p:cNvSpPr txBox="1"/>
              <p:nvPr/>
            </p:nvSpPr>
            <p:spPr>
              <a:xfrm>
                <a:off x="2554629" y="3342925"/>
                <a:ext cx="12066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b="0" i="0" lang="fr-FR" sz="1800" u="none" cap="none" strike="noStrike">
                    <a:solidFill>
                      <a:schemeClr val="dk1"/>
                    </a:solidFill>
                    <a:latin typeface="Century Gothic"/>
                    <a:ea typeface="Century Gothic"/>
                    <a:cs typeface="Century Gothic"/>
                    <a:sym typeface="Century Gothic"/>
                  </a:rPr>
                  <a:t>Industrie</a:t>
                </a:r>
                <a:endParaRPr b="0" i="0" sz="1400" u="none" cap="none" strike="noStrike">
                  <a:solidFill>
                    <a:srgbClr val="000000"/>
                  </a:solidFill>
                  <a:latin typeface="Century Gothic"/>
                  <a:ea typeface="Century Gothic"/>
                  <a:cs typeface="Century Gothic"/>
                  <a:sym typeface="Century Gothic"/>
                </a:endParaRPr>
              </a:p>
            </p:txBody>
          </p:sp>
          <p:cxnSp>
            <p:nvCxnSpPr>
              <p:cNvPr id="1042" name="Google Shape;1042;g22f7ddae63a_4_1223"/>
              <p:cNvCxnSpPr>
                <a:stCxn id="1041" idx="3"/>
              </p:cNvCxnSpPr>
              <p:nvPr/>
            </p:nvCxnSpPr>
            <p:spPr>
              <a:xfrm flipH="1" rot="10800000">
                <a:off x="3761229" y="2428375"/>
                <a:ext cx="905100" cy="1089600"/>
              </a:xfrm>
              <a:prstGeom prst="straightConnector1">
                <a:avLst/>
              </a:prstGeom>
              <a:noFill/>
              <a:ln cap="flat" cmpd="sng" w="19050">
                <a:solidFill>
                  <a:schemeClr val="dk1"/>
                </a:solidFill>
                <a:prstDash val="solid"/>
                <a:round/>
                <a:headEnd len="sm" w="sm" type="none"/>
                <a:tailEnd len="med" w="med" type="oval"/>
              </a:ln>
            </p:spPr>
          </p:cxnSp>
        </p:grpSp>
        <p:pic>
          <p:nvPicPr>
            <p:cNvPr id="1043" name="Google Shape;1043;g22f7ddae63a_4_1223"/>
            <p:cNvPicPr preferRelativeResize="0"/>
            <p:nvPr/>
          </p:nvPicPr>
          <p:blipFill rotWithShape="1">
            <a:blip r:embed="rId9">
              <a:alphaModFix/>
            </a:blip>
            <a:srcRect b="0" l="0" r="0" t="0"/>
            <a:stretch/>
          </p:blipFill>
          <p:spPr>
            <a:xfrm flipH="1">
              <a:off x="1774625" y="3099163"/>
              <a:ext cx="780000" cy="779974"/>
            </a:xfrm>
            <a:prstGeom prst="rect">
              <a:avLst/>
            </a:prstGeom>
            <a:noFill/>
            <a:ln>
              <a:noFill/>
            </a:ln>
          </p:spPr>
        </p:pic>
      </p:grpSp>
      <p:sp>
        <p:nvSpPr>
          <p:cNvPr id="1044" name="Google Shape;1044;g22f7ddae63a_4_1223"/>
          <p:cNvSpPr txBox="1"/>
          <p:nvPr>
            <p:ph type="title"/>
          </p:nvPr>
        </p:nvSpPr>
        <p:spPr>
          <a:xfrm>
            <a:off x="1007588" y="220527"/>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FR"/>
              <a:t>Le CO</a:t>
            </a:r>
            <a:r>
              <a:rPr lang="fr-FR" sz="2000"/>
              <a:t>2</a:t>
            </a:r>
            <a:r>
              <a:rPr lang="fr-FR"/>
              <a:t> n’est pas le seul gaz à effet de serre</a:t>
            </a:r>
            <a:endParaRPr/>
          </a:p>
          <a:p>
            <a:pPr indent="0" lvl="0" marL="0" rtl="0" algn="l">
              <a:lnSpc>
                <a:spcPct val="100000"/>
              </a:lnSpc>
              <a:spcBef>
                <a:spcPts val="0"/>
              </a:spcBef>
              <a:spcAft>
                <a:spcPts val="0"/>
              </a:spcAft>
              <a:buSzPts val="1100"/>
              <a:buNone/>
            </a:pPr>
            <a:r>
              <a:rPr b="0" lang="fr-FR" sz="1600"/>
              <a:t>Il existe plusieurs gaz à effet de serre et une multitude de sources émettrices</a:t>
            </a:r>
            <a:endParaRPr b="0"/>
          </a:p>
        </p:txBody>
      </p:sp>
      <p:cxnSp>
        <p:nvCxnSpPr>
          <p:cNvPr id="1045" name="Google Shape;1045;g22f7ddae63a_4_1223"/>
          <p:cNvCxnSpPr/>
          <p:nvPr/>
        </p:nvCxnSpPr>
        <p:spPr>
          <a:xfrm flipH="1" rot="10800000">
            <a:off x="5590102" y="4924498"/>
            <a:ext cx="100200" cy="384600"/>
          </a:xfrm>
          <a:prstGeom prst="straightConnector1">
            <a:avLst/>
          </a:prstGeom>
          <a:noFill/>
          <a:ln cap="flat" cmpd="sng" w="19050">
            <a:solidFill>
              <a:schemeClr val="dk1"/>
            </a:solidFill>
            <a:prstDash val="solid"/>
            <a:round/>
            <a:headEnd len="sm" w="sm" type="none"/>
            <a:tailEnd len="med" w="med" type="oval"/>
          </a:ln>
        </p:spPr>
      </p:cxnSp>
      <p:sp>
        <p:nvSpPr>
          <p:cNvPr id="1046" name="Google Shape;1046;g22f7ddae63a_4_1223"/>
          <p:cNvSpPr txBox="1"/>
          <p:nvPr/>
        </p:nvSpPr>
        <p:spPr>
          <a:xfrm>
            <a:off x="87340" y="5460255"/>
            <a:ext cx="4135800" cy="1102200"/>
          </a:xfrm>
          <a:prstGeom prst="rect">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fr-FR" sz="1800" u="none" cap="none" strike="noStrike">
                <a:solidFill>
                  <a:srgbClr val="FFFFFF"/>
                </a:solidFill>
                <a:latin typeface="Corbel"/>
                <a:ea typeface="Corbel"/>
                <a:cs typeface="Corbel"/>
                <a:sym typeface="Corbel"/>
              </a:rPr>
              <a:t>Nous avons besoin d’une unité commune de mesure pour commencer à compter les émissions : le CO</a:t>
            </a:r>
            <a:r>
              <a:rPr b="1" baseline="-25000" i="0" lang="fr-FR" sz="1800" u="none" cap="none" strike="noStrike">
                <a:solidFill>
                  <a:srgbClr val="FFFFFF"/>
                </a:solidFill>
                <a:latin typeface="Corbel"/>
                <a:ea typeface="Corbel"/>
                <a:cs typeface="Corbel"/>
                <a:sym typeface="Corbel"/>
              </a:rPr>
              <a:t>2</a:t>
            </a:r>
            <a:r>
              <a:rPr b="1" i="0" lang="fr-FR" sz="1800" u="none" cap="none" strike="noStrike">
                <a:solidFill>
                  <a:srgbClr val="FFFFFF"/>
                </a:solidFill>
                <a:latin typeface="Corbel"/>
                <a:ea typeface="Corbel"/>
                <a:cs typeface="Corbel"/>
                <a:sym typeface="Corbel"/>
              </a:rPr>
              <a:t>eq</a:t>
            </a:r>
            <a:endParaRPr b="0" i="0" sz="1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1000"/>
                                        <p:tgtEl>
                                          <p:spTgt spid="10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1000"/>
                                        <p:tgtEl>
                                          <p:spTgt spid="10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27"/>
          <p:cNvSpPr txBox="1"/>
          <p:nvPr/>
        </p:nvSpPr>
        <p:spPr>
          <a:xfrm>
            <a:off x="530325" y="1698225"/>
            <a:ext cx="10883700" cy="378570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L’activité humaine entraîne la consommation énergétique, principale source des émissions de gaz à effet de serre. Elle est aussi responsable d’émissions d’autres polluants.</a:t>
            </a:r>
            <a:endParaRPr b="0" i="0" sz="20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L’utilisation humaine de certains matériaux bruts a </a:t>
            </a:r>
            <a:r>
              <a:rPr b="1" i="0" lang="fr-FR" sz="2000" u="none" cap="none" strike="noStrike">
                <a:solidFill>
                  <a:schemeClr val="accent6"/>
                </a:solidFill>
                <a:latin typeface="Corbel"/>
                <a:ea typeface="Corbel"/>
                <a:cs typeface="Corbel"/>
                <a:sym typeface="Corbel"/>
              </a:rPr>
              <a:t>épuisé ces ressources</a:t>
            </a:r>
            <a:r>
              <a:rPr b="0" i="0" lang="fr-FR" sz="2000" u="none" cap="none" strike="noStrike">
                <a:solidFill>
                  <a:srgbClr val="000000"/>
                </a:solidFill>
                <a:latin typeface="Corbel"/>
                <a:ea typeface="Corbel"/>
                <a:cs typeface="Corbel"/>
                <a:sym typeface="Corbel"/>
              </a:rPr>
              <a:t> et a conduit à la </a:t>
            </a:r>
            <a:r>
              <a:rPr b="1" lang="fr-FR" sz="2000">
                <a:solidFill>
                  <a:schemeClr val="accent6"/>
                </a:solidFill>
                <a:latin typeface="Corbel"/>
                <a:ea typeface="Corbel"/>
                <a:cs typeface="Corbel"/>
                <a:sym typeface="Corbel"/>
              </a:rPr>
              <a:t>destruction d’habitats naturels</a:t>
            </a:r>
            <a:r>
              <a:rPr b="0" i="0" lang="fr-FR" sz="2000" u="none" cap="none" strike="noStrike">
                <a:solidFill>
                  <a:srgbClr val="000000"/>
                </a:solidFill>
                <a:latin typeface="Corbel"/>
                <a:ea typeface="Corbel"/>
                <a:cs typeface="Corbel"/>
                <a:sym typeface="Corbel"/>
              </a:rPr>
              <a:t> à cause du minage, de la déforestation, etc.</a:t>
            </a:r>
            <a:endParaRPr b="0" i="0" sz="1400" u="none" cap="none" strike="noStrike">
              <a:solidFill>
                <a:srgbClr val="000000"/>
              </a:solidFill>
              <a:latin typeface="Arial"/>
              <a:ea typeface="Arial"/>
              <a:cs typeface="Arial"/>
              <a:sym typeface="Aria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La perturbation des écosystèmes et des cycles naturels a des </a:t>
            </a:r>
            <a:r>
              <a:rPr b="1" lang="fr-FR" sz="2000">
                <a:solidFill>
                  <a:schemeClr val="accent6"/>
                </a:solidFill>
                <a:latin typeface="Corbel"/>
                <a:ea typeface="Corbel"/>
                <a:cs typeface="Corbel"/>
                <a:sym typeface="Corbel"/>
              </a:rPr>
              <a:t>effets à long terme sur l’environnement</a:t>
            </a:r>
            <a:r>
              <a:rPr b="0" i="0" lang="fr-FR" sz="2000" u="none" cap="none" strike="noStrike">
                <a:solidFill>
                  <a:srgbClr val="000000"/>
                </a:solidFill>
                <a:latin typeface="Corbel"/>
                <a:ea typeface="Corbel"/>
                <a:cs typeface="Corbel"/>
                <a:sym typeface="Corbel"/>
              </a:rPr>
              <a:t>, comme l’altération du cycle de l’eau, la désertification, la perte de la biodiversité, l’acidification des océans, etc.</a:t>
            </a:r>
            <a:endParaRPr b="0" i="0" sz="1400" u="none" cap="none" strike="noStrike">
              <a:solidFill>
                <a:srgbClr val="000000"/>
              </a:solidFill>
              <a:latin typeface="Arial"/>
              <a:ea typeface="Arial"/>
              <a:cs typeface="Arial"/>
              <a:sym typeface="Aria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L’humanité continue d’être</a:t>
            </a:r>
            <a:r>
              <a:rPr b="1" lang="fr-FR" sz="2000">
                <a:solidFill>
                  <a:schemeClr val="accent6"/>
                </a:solidFill>
                <a:latin typeface="Corbel"/>
                <a:ea typeface="Corbel"/>
                <a:cs typeface="Corbel"/>
                <a:sym typeface="Corbel"/>
              </a:rPr>
              <a:t> dépendante de son environnement </a:t>
            </a:r>
            <a:r>
              <a:rPr b="0" i="0" lang="fr-FR" sz="2000" u="none" cap="none" strike="noStrike">
                <a:solidFill>
                  <a:srgbClr val="000000"/>
                </a:solidFill>
                <a:latin typeface="Corbel"/>
                <a:ea typeface="Corbel"/>
                <a:cs typeface="Corbel"/>
                <a:sym typeface="Corbel"/>
              </a:rPr>
              <a:t>pour survivre.</a:t>
            </a:r>
            <a:endParaRPr b="0" i="0" sz="1400" u="none" cap="none" strike="noStrike">
              <a:solidFill>
                <a:srgbClr val="000000"/>
              </a:solidFill>
              <a:latin typeface="Arial"/>
              <a:ea typeface="Arial"/>
              <a:cs typeface="Arial"/>
              <a:sym typeface="Arial"/>
            </a:endParaRPr>
          </a:p>
        </p:txBody>
      </p:sp>
      <p:sp>
        <p:nvSpPr>
          <p:cNvPr id="1052" name="Google Shape;1052;p27"/>
          <p:cNvSpPr txBox="1"/>
          <p:nvPr/>
        </p:nvSpPr>
        <p:spPr>
          <a:xfrm>
            <a:off x="927600" y="2552450"/>
            <a:ext cx="10389600" cy="829500"/>
          </a:xfrm>
          <a:prstGeom prst="rect">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fr-FR" sz="2200" u="none" cap="none" strike="noStrike">
                <a:solidFill>
                  <a:srgbClr val="FFFFFF"/>
                </a:solidFill>
                <a:latin typeface="Corbel"/>
                <a:ea typeface="Corbel"/>
                <a:cs typeface="Corbel"/>
                <a:sym typeface="Corbel"/>
              </a:rPr>
              <a:t>🡺 L’activité humaine est la cause du changement climatique.</a:t>
            </a:r>
            <a:endParaRPr b="1" i="0" sz="2200" u="none" cap="none" strike="noStrike">
              <a:solidFill>
                <a:srgbClr val="FFFFFF"/>
              </a:solidFill>
              <a:latin typeface="Corbel"/>
              <a:ea typeface="Corbel"/>
              <a:cs typeface="Corbel"/>
              <a:sym typeface="Corbel"/>
            </a:endParaRPr>
          </a:p>
        </p:txBody>
      </p:sp>
      <p:sp>
        <p:nvSpPr>
          <p:cNvPr id="1053" name="Google Shape;1053;p27"/>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Impacts environnementaux autres que la pollution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id="1058" name="Google Shape;1058;g25be7e37c75_3_483"/>
          <p:cNvPicPr preferRelativeResize="0"/>
          <p:nvPr/>
        </p:nvPicPr>
        <p:blipFill rotWithShape="1">
          <a:blip r:embed="rId3">
            <a:alphaModFix/>
          </a:blip>
          <a:srcRect b="0" l="0" r="0" t="0"/>
          <a:stretch/>
        </p:blipFill>
        <p:spPr>
          <a:xfrm>
            <a:off x="9696225" y="2762975"/>
            <a:ext cx="593700" cy="396000"/>
          </a:xfrm>
          <a:prstGeom prst="rect">
            <a:avLst/>
          </a:prstGeom>
          <a:noFill/>
          <a:ln>
            <a:noFill/>
          </a:ln>
        </p:spPr>
      </p:pic>
      <p:sp>
        <p:nvSpPr>
          <p:cNvPr id="1059" name="Google Shape;1059;g25be7e37c75_3_483"/>
          <p:cNvSpPr txBox="1"/>
          <p:nvPr/>
        </p:nvSpPr>
        <p:spPr>
          <a:xfrm>
            <a:off x="10368000" y="2757600"/>
            <a:ext cx="66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4">
                  <a:extLst>
                    <a:ext uri="{A12FA001-AC4F-418D-AE19-62706E023703}">
                      <ahyp:hlinkClr val="tx"/>
                    </a:ext>
                  </a:extLst>
                </a:hlinkClick>
              </a:rPr>
              <a:t>FR</a:t>
            </a:r>
            <a:endParaRPr b="0" i="0" sz="1400" u="none" cap="none" strike="noStrike">
              <a:solidFill>
                <a:schemeClr val="dk1"/>
              </a:solidFill>
              <a:latin typeface="Arial"/>
              <a:ea typeface="Arial"/>
              <a:cs typeface="Arial"/>
              <a:sym typeface="Arial"/>
            </a:endParaRPr>
          </a:p>
        </p:txBody>
      </p:sp>
      <p:pic>
        <p:nvPicPr>
          <p:cNvPr id="1060" name="Google Shape;1060;g25be7e37c75_3_483"/>
          <p:cNvPicPr preferRelativeResize="0"/>
          <p:nvPr/>
        </p:nvPicPr>
        <p:blipFill rotWithShape="1">
          <a:blip r:embed="rId5">
            <a:alphaModFix/>
          </a:blip>
          <a:srcRect b="0" l="0" r="0" t="0"/>
          <a:stretch/>
        </p:blipFill>
        <p:spPr>
          <a:xfrm>
            <a:off x="9694800" y="3394197"/>
            <a:ext cx="593751" cy="396000"/>
          </a:xfrm>
          <a:prstGeom prst="rect">
            <a:avLst/>
          </a:prstGeom>
          <a:noFill/>
          <a:ln>
            <a:noFill/>
          </a:ln>
        </p:spPr>
      </p:pic>
      <p:sp>
        <p:nvSpPr>
          <p:cNvPr id="1061" name="Google Shape;1061;g25be7e37c75_3_483"/>
          <p:cNvSpPr txBox="1"/>
          <p:nvPr/>
        </p:nvSpPr>
        <p:spPr>
          <a:xfrm>
            <a:off x="10368000" y="3384000"/>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6">
                  <a:extLst>
                    <a:ext uri="{A12FA001-AC4F-418D-AE19-62706E023703}">
                      <ahyp:hlinkClr val="tx"/>
                    </a:ext>
                  </a:extLst>
                </a:hlinkClick>
              </a:rPr>
              <a:t>EN</a:t>
            </a:r>
            <a:endParaRPr b="0" i="0" sz="1400" u="none" cap="none" strike="noStrike">
              <a:solidFill>
                <a:schemeClr val="dk1"/>
              </a:solidFill>
              <a:latin typeface="Arial"/>
              <a:ea typeface="Arial"/>
              <a:cs typeface="Arial"/>
              <a:sym typeface="Arial"/>
            </a:endParaRPr>
          </a:p>
        </p:txBody>
      </p:sp>
      <p:sp>
        <p:nvSpPr>
          <p:cNvPr id="1062" name="Google Shape;1062;g25be7e37c75_3_483"/>
          <p:cNvSpPr txBox="1"/>
          <p:nvPr/>
        </p:nvSpPr>
        <p:spPr>
          <a:xfrm>
            <a:off x="10368000" y="3952138"/>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7">
                  <a:extLst>
                    <a:ext uri="{A12FA001-AC4F-418D-AE19-62706E023703}">
                      <ahyp:hlinkClr val="tx"/>
                    </a:ext>
                  </a:extLst>
                </a:hlinkClick>
              </a:rPr>
              <a:t>ES</a:t>
            </a:r>
            <a:endParaRPr b="0" i="0" sz="1400" u="none" cap="none" strike="noStrike">
              <a:solidFill>
                <a:schemeClr val="dk1"/>
              </a:solidFill>
              <a:latin typeface="Arial"/>
              <a:ea typeface="Arial"/>
              <a:cs typeface="Arial"/>
              <a:sym typeface="Arial"/>
            </a:endParaRPr>
          </a:p>
        </p:txBody>
      </p:sp>
      <p:pic>
        <p:nvPicPr>
          <p:cNvPr id="1063" name="Google Shape;1063;g25be7e37c75_3_483"/>
          <p:cNvPicPr preferRelativeResize="0"/>
          <p:nvPr/>
        </p:nvPicPr>
        <p:blipFill rotWithShape="1">
          <a:blip r:embed="rId8">
            <a:alphaModFix/>
          </a:blip>
          <a:srcRect b="0" l="0" r="0" t="0"/>
          <a:stretch/>
        </p:blipFill>
        <p:spPr>
          <a:xfrm>
            <a:off x="9694800" y="3963775"/>
            <a:ext cx="593751" cy="395990"/>
          </a:xfrm>
          <a:prstGeom prst="rect">
            <a:avLst/>
          </a:prstGeom>
          <a:noFill/>
          <a:ln>
            <a:noFill/>
          </a:ln>
        </p:spPr>
      </p:pic>
      <p:pic>
        <p:nvPicPr>
          <p:cNvPr id="1064" name="Google Shape;1064;g25be7e37c75_3_483"/>
          <p:cNvPicPr preferRelativeResize="0"/>
          <p:nvPr/>
        </p:nvPicPr>
        <p:blipFill rotWithShape="1">
          <a:blip r:embed="rId9">
            <a:alphaModFix/>
          </a:blip>
          <a:srcRect b="0" l="0" r="0" t="0"/>
          <a:stretch/>
        </p:blipFill>
        <p:spPr>
          <a:xfrm>
            <a:off x="9694800" y="4632477"/>
            <a:ext cx="593700" cy="396689"/>
          </a:xfrm>
          <a:prstGeom prst="rect">
            <a:avLst/>
          </a:prstGeom>
          <a:noFill/>
          <a:ln>
            <a:noFill/>
          </a:ln>
        </p:spPr>
      </p:pic>
      <p:sp>
        <p:nvSpPr>
          <p:cNvPr id="1065" name="Google Shape;1065;g25be7e37c75_3_483"/>
          <p:cNvSpPr txBox="1"/>
          <p:nvPr/>
        </p:nvSpPr>
        <p:spPr>
          <a:xfrm>
            <a:off x="10368000" y="4637938"/>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10">
                  <a:extLst>
                    <a:ext uri="{A12FA001-AC4F-418D-AE19-62706E023703}">
                      <ahyp:hlinkClr val="tx"/>
                    </a:ext>
                  </a:extLst>
                </a:hlinkClick>
              </a:rPr>
              <a:t>IT</a:t>
            </a:r>
            <a:endParaRPr b="0" i="0" sz="1400" u="none" cap="none" strike="noStrike">
              <a:solidFill>
                <a:schemeClr val="dk1"/>
              </a:solidFill>
              <a:latin typeface="Arial"/>
              <a:ea typeface="Arial"/>
              <a:cs typeface="Arial"/>
              <a:sym typeface="Arial"/>
            </a:endParaRPr>
          </a:p>
        </p:txBody>
      </p:sp>
      <p:sp>
        <p:nvSpPr>
          <p:cNvPr id="1066" name="Google Shape;1066;g25be7e37c75_3_483"/>
          <p:cNvSpPr txBox="1"/>
          <p:nvPr>
            <p:ph type="title"/>
          </p:nvPr>
        </p:nvSpPr>
        <p:spPr>
          <a:xfrm>
            <a:off x="1007600" y="227310"/>
            <a:ext cx="99078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fr-FR"/>
              <a:t>Consommation mondiale des ressources</a:t>
            </a:r>
            <a:endParaRPr/>
          </a:p>
          <a:p>
            <a:pPr indent="0" lvl="0" marL="0" rtl="0" algn="l">
              <a:spcBef>
                <a:spcPts val="0"/>
              </a:spcBef>
              <a:spcAft>
                <a:spcPts val="0"/>
              </a:spcAft>
              <a:buNone/>
            </a:pPr>
            <a:r>
              <a:rPr b="0" lang="fr-FR" sz="1600"/>
              <a:t>Journée du dépassement mondial</a:t>
            </a:r>
            <a:endParaRPr/>
          </a:p>
        </p:txBody>
      </p:sp>
      <p:pic>
        <p:nvPicPr>
          <p:cNvPr id="1067" name="Google Shape;1067;g25be7e37c75_3_483"/>
          <p:cNvPicPr preferRelativeResize="0"/>
          <p:nvPr/>
        </p:nvPicPr>
        <p:blipFill rotWithShape="1">
          <a:blip r:embed="rId11">
            <a:alphaModFix/>
          </a:blip>
          <a:srcRect b="0" l="0" r="0" t="0"/>
          <a:stretch/>
        </p:blipFill>
        <p:spPr>
          <a:xfrm>
            <a:off x="2536950" y="1477250"/>
            <a:ext cx="6734050" cy="4882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29"/>
          <p:cNvSpPr txBox="1"/>
          <p:nvPr/>
        </p:nvSpPr>
        <p:spPr>
          <a:xfrm>
            <a:off x="9271000" y="2737650"/>
            <a:ext cx="3037800" cy="132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Corbel"/>
                <a:ea typeface="Corbel"/>
                <a:cs typeface="Corbel"/>
                <a:sym typeface="Corbel"/>
              </a:rPr>
              <a:t>Pourquoi la date de dépassement était-elle plus tardive en 2020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Corbel"/>
                <a:ea typeface="Corbel"/>
                <a:cs typeface="Corbel"/>
                <a:sym typeface="Corbel"/>
              </a:rPr>
              <a:t>(22 août 2020)</a:t>
            </a:r>
            <a:endParaRPr b="0" i="0" sz="1400" u="none" cap="none" strike="noStrike">
              <a:solidFill>
                <a:srgbClr val="000000"/>
              </a:solidFill>
              <a:latin typeface="Arial"/>
              <a:ea typeface="Arial"/>
              <a:cs typeface="Arial"/>
              <a:sym typeface="Arial"/>
            </a:endParaRPr>
          </a:p>
        </p:txBody>
      </p:sp>
      <p:pic>
        <p:nvPicPr>
          <p:cNvPr id="1073" name="Google Shape;1073;p29"/>
          <p:cNvPicPr preferRelativeResize="0"/>
          <p:nvPr/>
        </p:nvPicPr>
        <p:blipFill rotWithShape="1">
          <a:blip r:embed="rId3">
            <a:alphaModFix/>
          </a:blip>
          <a:srcRect b="0" l="0" r="0" t="0"/>
          <a:stretch/>
        </p:blipFill>
        <p:spPr>
          <a:xfrm>
            <a:off x="2536950" y="1477250"/>
            <a:ext cx="6734050" cy="4882175"/>
          </a:xfrm>
          <a:prstGeom prst="rect">
            <a:avLst/>
          </a:prstGeom>
          <a:noFill/>
          <a:ln>
            <a:noFill/>
          </a:ln>
        </p:spPr>
      </p:pic>
      <p:sp>
        <p:nvSpPr>
          <p:cNvPr id="1074" name="Google Shape;1074;p29"/>
          <p:cNvSpPr/>
          <p:nvPr/>
        </p:nvSpPr>
        <p:spPr>
          <a:xfrm>
            <a:off x="8285475" y="3333675"/>
            <a:ext cx="751800" cy="546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075" name="Google Shape;1075;p29"/>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Consommation mondiale des ressources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3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Consommation mondiale des ressources</a:t>
            </a:r>
            <a:endParaRPr/>
          </a:p>
        </p:txBody>
      </p:sp>
      <p:pic>
        <p:nvPicPr>
          <p:cNvPr id="1081" name="Google Shape;1081;p30"/>
          <p:cNvPicPr preferRelativeResize="0"/>
          <p:nvPr/>
        </p:nvPicPr>
        <p:blipFill rotWithShape="1">
          <a:blip r:embed="rId3">
            <a:alphaModFix/>
          </a:blip>
          <a:srcRect b="52526" l="0" r="0" t="1439"/>
          <a:stretch/>
        </p:blipFill>
        <p:spPr>
          <a:xfrm>
            <a:off x="517302" y="1887600"/>
            <a:ext cx="5622750" cy="3671999"/>
          </a:xfrm>
          <a:prstGeom prst="rect">
            <a:avLst/>
          </a:prstGeom>
          <a:noFill/>
          <a:ln>
            <a:noFill/>
          </a:ln>
        </p:spPr>
      </p:pic>
      <p:pic>
        <p:nvPicPr>
          <p:cNvPr id="1082" name="Google Shape;1082;p30"/>
          <p:cNvPicPr preferRelativeResize="0"/>
          <p:nvPr/>
        </p:nvPicPr>
        <p:blipFill rotWithShape="1">
          <a:blip r:embed="rId3">
            <a:alphaModFix/>
          </a:blip>
          <a:srcRect b="0" l="0" r="0" t="47473"/>
          <a:stretch/>
        </p:blipFill>
        <p:spPr>
          <a:xfrm>
            <a:off x="6238564" y="1887600"/>
            <a:ext cx="5358236" cy="3992741"/>
          </a:xfrm>
          <a:prstGeom prst="rect">
            <a:avLst/>
          </a:prstGeom>
          <a:noFill/>
          <a:ln>
            <a:noFill/>
          </a:ln>
        </p:spPr>
      </p:pic>
      <p:sp>
        <p:nvSpPr>
          <p:cNvPr id="1083" name="Google Shape;1083;p30"/>
          <p:cNvSpPr/>
          <p:nvPr/>
        </p:nvSpPr>
        <p:spPr>
          <a:xfrm>
            <a:off x="881975" y="1853125"/>
            <a:ext cx="5058300" cy="648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30"/>
          <p:cNvSpPr txBox="1"/>
          <p:nvPr/>
        </p:nvSpPr>
        <p:spPr>
          <a:xfrm>
            <a:off x="881974" y="1840150"/>
            <a:ext cx="52581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Corbel"/>
                <a:ea typeface="Corbel"/>
                <a:cs typeface="Corbel"/>
                <a:sym typeface="Corbel"/>
              </a:rPr>
              <a:t>Combien de planètes Terre aurions-nous besoin si tout le monde vivait comme la population de...</a:t>
            </a:r>
            <a:endParaRPr b="0" i="0" sz="1400" u="none" cap="none" strike="noStrike">
              <a:solidFill>
                <a:srgbClr val="000000"/>
              </a:solidFill>
              <a:latin typeface="Arial"/>
              <a:ea typeface="Arial"/>
              <a:cs typeface="Arial"/>
              <a:sym typeface="Arial"/>
            </a:endParaRPr>
          </a:p>
        </p:txBody>
      </p:sp>
      <p:sp>
        <p:nvSpPr>
          <p:cNvPr id="1085" name="Google Shape;1085;p30"/>
          <p:cNvSpPr txBox="1"/>
          <p:nvPr/>
        </p:nvSpPr>
        <p:spPr>
          <a:xfrm>
            <a:off x="1310000" y="2786975"/>
            <a:ext cx="1310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086" name="Google Shape;1086;p30"/>
          <p:cNvSpPr/>
          <p:nvPr/>
        </p:nvSpPr>
        <p:spPr>
          <a:xfrm>
            <a:off x="1322950" y="2761025"/>
            <a:ext cx="1310100" cy="277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30"/>
          <p:cNvSpPr/>
          <p:nvPr/>
        </p:nvSpPr>
        <p:spPr>
          <a:xfrm>
            <a:off x="7039550" y="1671600"/>
            <a:ext cx="1196400" cy="277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p30"/>
          <p:cNvSpPr/>
          <p:nvPr/>
        </p:nvSpPr>
        <p:spPr>
          <a:xfrm>
            <a:off x="7944225" y="1760400"/>
            <a:ext cx="3054600" cy="39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30"/>
          <p:cNvSpPr txBox="1"/>
          <p:nvPr/>
        </p:nvSpPr>
        <p:spPr>
          <a:xfrm>
            <a:off x="1232175" y="2775620"/>
            <a:ext cx="1452600" cy="2792100"/>
          </a:xfrm>
          <a:prstGeom prst="rect">
            <a:avLst/>
          </a:prstGeom>
          <a:noFill/>
          <a:ln>
            <a:noFill/>
          </a:ln>
        </p:spPr>
        <p:txBody>
          <a:bodyPr anchorCtr="0" anchor="t" bIns="91425" lIns="91425" spcFirstLastPara="1" rIns="91425" wrap="square" tIns="91425">
            <a:spAutoFit/>
          </a:bodyPr>
          <a:lstStyle/>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États-Unis</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Australie</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Russie</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Allemagne</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Suisse</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Japon</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Royaume-Uni</a:t>
            </a:r>
            <a:endParaRPr b="0" i="0" sz="1400" u="none" cap="none" strike="noStrike">
              <a:solidFill>
                <a:srgbClr val="000000"/>
              </a:solidFill>
              <a:latin typeface="Arial"/>
              <a:ea typeface="Arial"/>
              <a:cs typeface="Arial"/>
              <a:sym typeface="Arial"/>
            </a:endParaRPr>
          </a:p>
        </p:txBody>
      </p:sp>
      <p:sp>
        <p:nvSpPr>
          <p:cNvPr id="1090" name="Google Shape;1090;p30"/>
          <p:cNvSpPr txBox="1"/>
          <p:nvPr/>
        </p:nvSpPr>
        <p:spPr>
          <a:xfrm>
            <a:off x="6911450" y="1879061"/>
            <a:ext cx="1452600" cy="25983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France</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Italie</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Portugal</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Espagne</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Chine</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Brésil</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Inde</a:t>
            </a:r>
            <a:endParaRPr b="0" i="0" sz="1400" u="none" cap="none" strike="noStrike">
              <a:solidFill>
                <a:srgbClr val="000000"/>
              </a:solidFill>
              <a:latin typeface="Arial"/>
              <a:ea typeface="Arial"/>
              <a:cs typeface="Arial"/>
              <a:sym typeface="Arial"/>
            </a:endParaRPr>
          </a:p>
        </p:txBody>
      </p:sp>
      <p:sp>
        <p:nvSpPr>
          <p:cNvPr id="1091" name="Google Shape;1091;p30"/>
          <p:cNvSpPr/>
          <p:nvPr/>
        </p:nvSpPr>
        <p:spPr>
          <a:xfrm>
            <a:off x="7013610" y="4660200"/>
            <a:ext cx="975900" cy="292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30"/>
          <p:cNvSpPr txBox="1"/>
          <p:nvPr/>
        </p:nvSpPr>
        <p:spPr>
          <a:xfrm>
            <a:off x="7029849" y="4617400"/>
            <a:ext cx="914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Monde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517d0bcf08_8_138"/>
          <p:cNvSpPr txBox="1"/>
          <p:nvPr/>
        </p:nvSpPr>
        <p:spPr>
          <a:xfrm>
            <a:off x="3387000" y="3031100"/>
            <a:ext cx="5418000" cy="19395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chemeClr val="dk2"/>
              </a:buClr>
              <a:buSzPts val="2400"/>
              <a:buFont typeface="Corbel"/>
              <a:buAutoNum type="arabicPeriod"/>
            </a:pPr>
            <a:r>
              <a:rPr i="0" lang="fr-FR" sz="2400" u="none" cap="none" strike="noStrike">
                <a:solidFill>
                  <a:schemeClr val="dk2"/>
                </a:solidFill>
                <a:latin typeface="Corbel"/>
                <a:ea typeface="Corbel"/>
                <a:cs typeface="Corbel"/>
                <a:sym typeface="Corbel"/>
              </a:rPr>
              <a:t>Comment l’énergie est-elle utilisée ?</a:t>
            </a:r>
            <a:endParaRPr i="0" sz="2400" u="none" cap="none" strike="noStrike">
              <a:solidFill>
                <a:schemeClr val="dk2"/>
              </a:solidFill>
              <a:latin typeface="Corbel"/>
              <a:ea typeface="Corbel"/>
              <a:cs typeface="Corbel"/>
              <a:sym typeface="Corbel"/>
            </a:endParaRPr>
          </a:p>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i="0" lang="fr-FR" sz="2400" u="none" cap="none" strike="noStrike">
                <a:solidFill>
                  <a:schemeClr val="dk2"/>
                </a:solidFill>
                <a:latin typeface="Corbel"/>
                <a:ea typeface="Corbel"/>
                <a:cs typeface="Corbel"/>
                <a:sym typeface="Corbel"/>
              </a:rPr>
              <a:t>L’évolution de nos modes de vie</a:t>
            </a:r>
            <a:endParaRPr i="0" sz="2400" u="none" cap="none" strike="noStrike">
              <a:solidFill>
                <a:schemeClr val="dk2"/>
              </a:solidFill>
              <a:latin typeface="Corbel"/>
              <a:ea typeface="Corbel"/>
              <a:cs typeface="Corbel"/>
              <a:sym typeface="Corbel"/>
            </a:endParaRPr>
          </a:p>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i="0" lang="fr-FR" sz="2400" u="none" cap="none" strike="noStrike">
                <a:solidFill>
                  <a:schemeClr val="dk2"/>
                </a:solidFill>
                <a:latin typeface="Corbel"/>
                <a:ea typeface="Corbel"/>
                <a:cs typeface="Corbel"/>
                <a:sym typeface="Corbel"/>
              </a:rPr>
              <a:t>L’impact sur l’environnement</a:t>
            </a:r>
            <a:endParaRPr i="0" sz="1400" u="none" cap="none" strike="noStrike">
              <a:solidFill>
                <a:srgbClr val="000000"/>
              </a:solidFill>
            </a:endParaRPr>
          </a:p>
        </p:txBody>
      </p:sp>
      <p:sp>
        <p:nvSpPr>
          <p:cNvPr id="579" name="Google Shape;579;g2517d0bcf08_8_138"/>
          <p:cNvSpPr txBox="1"/>
          <p:nvPr>
            <p:ph type="title"/>
          </p:nvPr>
        </p:nvSpPr>
        <p:spPr>
          <a:xfrm>
            <a:off x="100" y="915200"/>
            <a:ext cx="12192000" cy="1541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fr-FR"/>
              <a:t>Activités Humaines</a:t>
            </a:r>
            <a:endParaRPr/>
          </a:p>
        </p:txBody>
      </p:sp>
      <p:sp>
        <p:nvSpPr>
          <p:cNvPr id="580" name="Google Shape;580;g2517d0bcf08_8_138"/>
          <p:cNvSpPr/>
          <p:nvPr/>
        </p:nvSpPr>
        <p:spPr>
          <a:xfrm>
            <a:off x="8745824" y="3570723"/>
            <a:ext cx="3914700" cy="3914700"/>
          </a:xfrm>
          <a:prstGeom prst="ellipse">
            <a:avLst/>
          </a:prstGeom>
          <a:solidFill>
            <a:srgbClr val="FCD79D"/>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81" name="Google Shape;581;g2517d0bcf08_8_138"/>
          <p:cNvPicPr preferRelativeResize="0"/>
          <p:nvPr/>
        </p:nvPicPr>
        <p:blipFill rotWithShape="1">
          <a:blip r:embed="rId3">
            <a:alphaModFix/>
          </a:blip>
          <a:srcRect b="0" l="0" r="0" t="0"/>
          <a:stretch/>
        </p:blipFill>
        <p:spPr>
          <a:xfrm flipH="1">
            <a:off x="9576233" y="4270185"/>
            <a:ext cx="2265967" cy="22659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31"/>
          <p:cNvSpPr txBox="1"/>
          <p:nvPr>
            <p:ph idx="4294967295" type="title"/>
          </p:nvPr>
        </p:nvSpPr>
        <p:spPr>
          <a:xfrm>
            <a:off x="1518750" y="2938650"/>
            <a:ext cx="91545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6000"/>
              <a:buFont typeface="Bebas Neue"/>
              <a:buNone/>
            </a:pPr>
            <a:r>
              <a:rPr lang="fr-FR" sz="5400">
                <a:solidFill>
                  <a:srgbClr val="3486C5"/>
                </a:solidFill>
                <a:latin typeface="Corbel"/>
                <a:ea typeface="Corbel"/>
                <a:cs typeface="Corbel"/>
                <a:sym typeface="Corbel"/>
              </a:rPr>
              <a:t>Et à l’échelle individuelle ?</a:t>
            </a:r>
            <a:endParaRPr>
              <a:solidFill>
                <a:srgbClr val="3486C5"/>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ge169e25dc7_2_0"/>
          <p:cNvSpPr txBox="1"/>
          <p:nvPr/>
        </p:nvSpPr>
        <p:spPr>
          <a:xfrm>
            <a:off x="0" y="6550200"/>
            <a:ext cx="40950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i="1" lang="fr-FR" u="none" cap="none" strike="noStrike">
                <a:solidFill>
                  <a:schemeClr val="dk1"/>
                </a:solidFill>
                <a:latin typeface="Corbel"/>
                <a:ea typeface="Corbel"/>
                <a:cs typeface="Corbel"/>
                <a:sym typeface="Corbel"/>
              </a:rPr>
              <a:t>Source : Publication Faire sa part, Carbone 4, juin 2019</a:t>
            </a:r>
            <a:endParaRPr i="0" u="none" cap="none" strike="noStrike">
              <a:solidFill>
                <a:srgbClr val="000000"/>
              </a:solidFill>
              <a:latin typeface="Corbel"/>
              <a:ea typeface="Corbel"/>
              <a:cs typeface="Corbel"/>
              <a:sym typeface="Corbel"/>
            </a:endParaRPr>
          </a:p>
        </p:txBody>
      </p:sp>
      <p:grpSp>
        <p:nvGrpSpPr>
          <p:cNvPr id="1103" name="Google Shape;1103;ge169e25dc7_2_0"/>
          <p:cNvGrpSpPr/>
          <p:nvPr/>
        </p:nvGrpSpPr>
        <p:grpSpPr>
          <a:xfrm>
            <a:off x="1226775" y="1980473"/>
            <a:ext cx="9318683" cy="4104000"/>
            <a:chOff x="1226775" y="1980473"/>
            <a:chExt cx="9318683" cy="4104000"/>
          </a:xfrm>
        </p:grpSpPr>
        <p:sp>
          <p:nvSpPr>
            <p:cNvPr id="1104" name="Google Shape;1104;ge169e25dc7_2_0"/>
            <p:cNvSpPr/>
            <p:nvPr/>
          </p:nvSpPr>
          <p:spPr>
            <a:xfrm>
              <a:off x="1226783" y="1980473"/>
              <a:ext cx="4608000" cy="4104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1105" name="Google Shape;1105;ge169e25dc7_2_0"/>
            <p:cNvSpPr/>
            <p:nvPr/>
          </p:nvSpPr>
          <p:spPr>
            <a:xfrm>
              <a:off x="5793458" y="1983547"/>
              <a:ext cx="4752000" cy="4097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1106" name="Google Shape;1106;ge169e25dc7_2_0"/>
            <p:cNvSpPr txBox="1"/>
            <p:nvPr/>
          </p:nvSpPr>
          <p:spPr>
            <a:xfrm>
              <a:off x="1610625" y="2490025"/>
              <a:ext cx="46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107" name="Google Shape;1107;ge169e25dc7_2_0"/>
            <p:cNvSpPr/>
            <p:nvPr/>
          </p:nvSpPr>
          <p:spPr>
            <a:xfrm>
              <a:off x="1226775" y="1983550"/>
              <a:ext cx="4586400" cy="21084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chemeClr val="dk1"/>
                  </a:solidFill>
                  <a:latin typeface="Corbel"/>
                  <a:ea typeface="Corbel"/>
                  <a:cs typeface="Corbel"/>
                  <a:sym typeface="Corbel"/>
                </a:rPr>
                <a:t>Alimentation</a:t>
              </a:r>
              <a:endParaRPr b="1" sz="2000">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fr-FR" sz="1600" u="none" cap="none" strike="noStrike">
                  <a:solidFill>
                    <a:schemeClr val="dk1"/>
                  </a:solidFill>
                  <a:latin typeface="Corbel"/>
                  <a:ea typeface="Corbel"/>
                  <a:cs typeface="Corbel"/>
                  <a:sym typeface="Corbel"/>
                </a:rPr>
                <a:t>2 457 kgCO2e </a:t>
              </a:r>
              <a:endParaRPr b="0" i="0" sz="1600" u="none" cap="none" strike="noStrike">
                <a:solidFill>
                  <a:schemeClr val="dk1"/>
                </a:solidFill>
                <a:latin typeface="Arial"/>
                <a:ea typeface="Arial"/>
                <a:cs typeface="Arial"/>
                <a:sym typeface="Arial"/>
              </a:endParaRPr>
            </a:p>
          </p:txBody>
        </p:sp>
        <p:sp>
          <p:nvSpPr>
            <p:cNvPr id="1108" name="Google Shape;1108;ge169e25dc7_2_0"/>
            <p:cNvSpPr/>
            <p:nvPr/>
          </p:nvSpPr>
          <p:spPr>
            <a:xfrm>
              <a:off x="6055300" y="2780675"/>
              <a:ext cx="670200" cy="217800"/>
            </a:xfrm>
            <a:prstGeom prst="rect">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Arial"/>
                  <a:ea typeface="Arial"/>
                  <a:cs typeface="Arial"/>
                  <a:sym typeface="Arial"/>
                </a:rPr>
                <a:t>18 </a:t>
              </a:r>
              <a:endParaRPr b="0" i="0" sz="1400" u="none" cap="none" strike="noStrike">
                <a:solidFill>
                  <a:srgbClr val="000000"/>
                </a:solidFill>
                <a:latin typeface="Arial"/>
                <a:ea typeface="Arial"/>
                <a:cs typeface="Arial"/>
                <a:sym typeface="Arial"/>
              </a:endParaRPr>
            </a:p>
          </p:txBody>
        </p:sp>
        <p:sp>
          <p:nvSpPr>
            <p:cNvPr id="1109" name="Google Shape;1109;ge169e25dc7_2_0"/>
            <p:cNvSpPr/>
            <p:nvPr/>
          </p:nvSpPr>
          <p:spPr>
            <a:xfrm>
              <a:off x="5813175" y="1983550"/>
              <a:ext cx="4732200" cy="1577700"/>
            </a:xfrm>
            <a:prstGeom prst="rect">
              <a:avLst/>
            </a:prstGeom>
            <a:solidFill>
              <a:srgbClr val="E370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chemeClr val="dk1"/>
                  </a:solidFill>
                  <a:latin typeface="Corbel"/>
                  <a:ea typeface="Corbel"/>
                  <a:cs typeface="Corbel"/>
                  <a:sym typeface="Corbel"/>
                </a:rPr>
                <a:t>Transport</a:t>
              </a:r>
              <a:endParaRPr b="1" sz="2000">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fr-FR" sz="1600" u="none" cap="none" strike="noStrike">
                  <a:solidFill>
                    <a:schemeClr val="dk1"/>
                  </a:solidFill>
                  <a:latin typeface="Corbel"/>
                  <a:ea typeface="Corbel"/>
                  <a:cs typeface="Corbel"/>
                  <a:sym typeface="Corbel"/>
                </a:rPr>
                <a:t>1 838 kg CO2e</a:t>
              </a:r>
              <a:endParaRPr i="0" sz="1600" u="none" cap="none" strike="noStrike">
                <a:solidFill>
                  <a:schemeClr val="dk1"/>
                </a:solidFill>
                <a:latin typeface="Corbel"/>
                <a:ea typeface="Corbel"/>
                <a:cs typeface="Corbel"/>
                <a:sym typeface="Corbel"/>
              </a:endParaRPr>
            </a:p>
          </p:txBody>
        </p:sp>
        <p:sp>
          <p:nvSpPr>
            <p:cNvPr id="1110" name="Google Shape;1110;ge169e25dc7_2_0"/>
            <p:cNvSpPr/>
            <p:nvPr/>
          </p:nvSpPr>
          <p:spPr>
            <a:xfrm>
              <a:off x="5813175" y="3532950"/>
              <a:ext cx="4732200" cy="1296000"/>
            </a:xfrm>
            <a:prstGeom prst="rect">
              <a:avLst/>
            </a:prstGeom>
            <a:solidFill>
              <a:srgbClr val="61BA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chemeClr val="dk1"/>
                  </a:solidFill>
                  <a:latin typeface="Corbel"/>
                  <a:ea typeface="Corbel"/>
                  <a:cs typeface="Corbel"/>
                  <a:sym typeface="Corbel"/>
                </a:rPr>
                <a:t>    Services</a:t>
              </a:r>
              <a:endParaRPr b="1" sz="2000">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i="0" lang="fr-FR" sz="1600" u="none" cap="none" strike="noStrike">
                  <a:solidFill>
                    <a:schemeClr val="dk1"/>
                  </a:solidFill>
                  <a:latin typeface="Corbel"/>
                  <a:ea typeface="Corbel"/>
                  <a:cs typeface="Corbel"/>
                  <a:sym typeface="Corbel"/>
                </a:rPr>
                <a:t>1 783 kg CO2e</a:t>
              </a:r>
              <a:endParaRPr b="0" i="0" sz="1600" u="none" cap="none" strike="noStrike">
                <a:solidFill>
                  <a:schemeClr val="dk1"/>
                </a:solidFill>
                <a:latin typeface="Arial"/>
                <a:ea typeface="Arial"/>
                <a:cs typeface="Arial"/>
                <a:sym typeface="Arial"/>
              </a:endParaRPr>
            </a:p>
          </p:txBody>
        </p:sp>
        <p:pic>
          <p:nvPicPr>
            <p:cNvPr descr="Une image contenant sombre, ciel nocturne&#10;&#10;Description générée automatiquement" id="1111" name="Google Shape;1111;ge169e25dc7_2_0"/>
            <p:cNvPicPr preferRelativeResize="0"/>
            <p:nvPr/>
          </p:nvPicPr>
          <p:blipFill rotWithShape="1">
            <a:blip r:embed="rId5">
              <a:alphaModFix amt="75000"/>
            </a:blip>
            <a:srcRect b="0" l="0" r="0" t="0"/>
            <a:stretch/>
          </p:blipFill>
          <p:spPr>
            <a:xfrm>
              <a:off x="4810896" y="2655650"/>
              <a:ext cx="851004" cy="850975"/>
            </a:xfrm>
            <a:prstGeom prst="rect">
              <a:avLst/>
            </a:prstGeom>
            <a:noFill/>
            <a:ln>
              <a:noFill/>
            </a:ln>
          </p:spPr>
        </p:pic>
        <p:sp>
          <p:nvSpPr>
            <p:cNvPr id="1112" name="Google Shape;1112;ge169e25dc7_2_0"/>
            <p:cNvSpPr/>
            <p:nvPr/>
          </p:nvSpPr>
          <p:spPr>
            <a:xfrm>
              <a:off x="5813175" y="4834775"/>
              <a:ext cx="4732200" cy="1246500"/>
            </a:xfrm>
            <a:prstGeom prst="rect">
              <a:avLst/>
            </a:prstGeom>
            <a:solidFill>
              <a:srgbClr val="05D69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chemeClr val="dk1"/>
                  </a:solidFill>
                  <a:latin typeface="Corbel"/>
                  <a:ea typeface="Corbel"/>
                  <a:cs typeface="Corbel"/>
                  <a:sym typeface="Corbel"/>
                </a:rPr>
                <a:t>       </a:t>
              </a:r>
              <a:r>
                <a:rPr b="1" lang="fr-FR" sz="2000">
                  <a:solidFill>
                    <a:schemeClr val="dk1"/>
                  </a:solidFill>
                  <a:latin typeface="Corbel"/>
                  <a:ea typeface="Corbel"/>
                  <a:cs typeface="Corbel"/>
                  <a:sym typeface="Corbel"/>
                </a:rPr>
                <a:t>Énergie</a:t>
              </a:r>
              <a:r>
                <a:rPr b="1" i="0" lang="fr-FR" sz="2000" u="none" cap="none" strike="noStrike">
                  <a:solidFill>
                    <a:schemeClr val="dk1"/>
                  </a:solidFill>
                  <a:latin typeface="Corbel"/>
                  <a:ea typeface="Corbel"/>
                  <a:cs typeface="Corbel"/>
                  <a:sym typeface="Corbel"/>
                </a:rPr>
                <a:t> consommée au domicile</a:t>
              </a:r>
              <a:endParaRPr b="1" sz="2000">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chemeClr val="dk1"/>
                  </a:solidFill>
                  <a:latin typeface="Corbel"/>
                  <a:ea typeface="Corbel"/>
                  <a:cs typeface="Corbel"/>
                  <a:sym typeface="Corbel"/>
                </a:rPr>
                <a:t>1 556 kg CO2e</a:t>
              </a:r>
              <a:endParaRPr i="0" sz="1600" u="none" cap="none" strike="noStrike">
                <a:solidFill>
                  <a:schemeClr val="dk1"/>
                </a:solidFill>
                <a:latin typeface="Corbel"/>
                <a:ea typeface="Corbel"/>
                <a:cs typeface="Corbel"/>
                <a:sym typeface="Corbel"/>
              </a:endParaRPr>
            </a:p>
          </p:txBody>
        </p:sp>
        <p:sp>
          <p:nvSpPr>
            <p:cNvPr id="1113" name="Google Shape;1113;ge169e25dc7_2_0"/>
            <p:cNvSpPr/>
            <p:nvPr/>
          </p:nvSpPr>
          <p:spPr>
            <a:xfrm>
              <a:off x="1226775" y="4091875"/>
              <a:ext cx="4586400" cy="1989300"/>
            </a:xfrm>
            <a:prstGeom prst="rect">
              <a:avLst/>
            </a:prstGeom>
            <a:solidFill>
              <a:srgbClr val="F6AB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2000" u="none" cap="none" strike="noStrike">
                  <a:solidFill>
                    <a:schemeClr val="dk1"/>
                  </a:solidFill>
                  <a:latin typeface="Corbel"/>
                  <a:ea typeface="Corbel"/>
                  <a:cs typeface="Corbel"/>
                  <a:sym typeface="Corbel"/>
                </a:rPr>
                <a:t>Biens de consommation</a:t>
              </a:r>
              <a:endParaRPr b="1" sz="2000">
                <a:solidFill>
                  <a:schemeClr val="dk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500"/>
                <a:buFont typeface="Arial"/>
                <a:buNone/>
              </a:pPr>
              <a:r>
                <a:rPr b="1" lang="fr-FR" sz="1600">
                  <a:solidFill>
                    <a:schemeClr val="dk1"/>
                  </a:solidFill>
                  <a:latin typeface="Corbel"/>
                  <a:ea typeface="Corbel"/>
                  <a:cs typeface="Corbel"/>
                  <a:sym typeface="Corbel"/>
                </a:rPr>
                <a:t>2 393 kg CO2e</a:t>
              </a:r>
              <a:endParaRPr i="0" sz="2000" u="none" cap="none" strike="noStrike">
                <a:solidFill>
                  <a:schemeClr val="dk1"/>
                </a:solidFill>
                <a:latin typeface="Corbel"/>
                <a:ea typeface="Corbel"/>
                <a:cs typeface="Corbel"/>
                <a:sym typeface="Corbel"/>
              </a:endParaRPr>
            </a:p>
          </p:txBody>
        </p:sp>
        <p:pic>
          <p:nvPicPr>
            <p:cNvPr id="1114" name="Google Shape;1114;ge169e25dc7_2_0"/>
            <p:cNvPicPr preferRelativeResize="0"/>
            <p:nvPr/>
          </p:nvPicPr>
          <p:blipFill rotWithShape="1">
            <a:blip r:embed="rId6">
              <a:alphaModFix amt="75000"/>
            </a:blip>
            <a:srcRect b="0" l="0" r="0" t="0"/>
            <a:stretch/>
          </p:blipFill>
          <p:spPr>
            <a:xfrm>
              <a:off x="6142575" y="2271875"/>
              <a:ext cx="618350" cy="618350"/>
            </a:xfrm>
            <a:prstGeom prst="rect">
              <a:avLst/>
            </a:prstGeom>
            <a:noFill/>
            <a:ln>
              <a:noFill/>
            </a:ln>
          </p:spPr>
        </p:pic>
        <p:pic>
          <p:nvPicPr>
            <p:cNvPr id="1115" name="Google Shape;1115;ge169e25dc7_2_0"/>
            <p:cNvPicPr preferRelativeResize="0"/>
            <p:nvPr/>
          </p:nvPicPr>
          <p:blipFill rotWithShape="1">
            <a:blip r:embed="rId7">
              <a:alphaModFix amt="75000"/>
            </a:blip>
            <a:srcRect b="0" l="0" r="0" t="0"/>
            <a:stretch/>
          </p:blipFill>
          <p:spPr>
            <a:xfrm>
              <a:off x="9391300" y="2435011"/>
              <a:ext cx="1048100" cy="1048125"/>
            </a:xfrm>
            <a:prstGeom prst="rect">
              <a:avLst/>
            </a:prstGeom>
            <a:noFill/>
            <a:ln>
              <a:noFill/>
            </a:ln>
          </p:spPr>
        </p:pic>
        <p:pic>
          <p:nvPicPr>
            <p:cNvPr id="1116" name="Google Shape;1116;ge169e25dc7_2_0"/>
            <p:cNvPicPr preferRelativeResize="0"/>
            <p:nvPr/>
          </p:nvPicPr>
          <p:blipFill rotWithShape="1">
            <a:blip r:embed="rId8">
              <a:alphaModFix/>
            </a:blip>
            <a:srcRect b="0" l="0" r="0" t="0"/>
            <a:stretch/>
          </p:blipFill>
          <p:spPr>
            <a:xfrm>
              <a:off x="1402028" y="2655643"/>
              <a:ext cx="741057" cy="741057"/>
            </a:xfrm>
            <a:prstGeom prst="rect">
              <a:avLst/>
            </a:prstGeom>
            <a:noFill/>
            <a:ln>
              <a:noFill/>
            </a:ln>
          </p:spPr>
        </p:pic>
        <p:pic>
          <p:nvPicPr>
            <p:cNvPr id="1117" name="Google Shape;1117;ge169e25dc7_2_0"/>
            <p:cNvPicPr preferRelativeResize="0"/>
            <p:nvPr/>
          </p:nvPicPr>
          <p:blipFill rotWithShape="1">
            <a:blip r:embed="rId9">
              <a:alphaModFix amt="75000"/>
            </a:blip>
            <a:srcRect b="0" l="0" r="0" t="0"/>
            <a:stretch/>
          </p:blipFill>
          <p:spPr>
            <a:xfrm>
              <a:off x="4880145" y="4186399"/>
              <a:ext cx="712513" cy="712513"/>
            </a:xfrm>
            <a:prstGeom prst="rect">
              <a:avLst/>
            </a:prstGeom>
            <a:noFill/>
            <a:ln>
              <a:noFill/>
            </a:ln>
          </p:spPr>
        </p:pic>
        <p:pic>
          <p:nvPicPr>
            <p:cNvPr id="1118" name="Google Shape;1118;ge169e25dc7_2_0"/>
            <p:cNvPicPr preferRelativeResize="0"/>
            <p:nvPr/>
          </p:nvPicPr>
          <p:blipFill rotWithShape="1">
            <a:blip r:embed="rId10">
              <a:alphaModFix/>
            </a:blip>
            <a:srcRect b="0" l="0" r="0" t="0"/>
            <a:stretch/>
          </p:blipFill>
          <p:spPr>
            <a:xfrm>
              <a:off x="1480991" y="4241402"/>
              <a:ext cx="602505" cy="602505"/>
            </a:xfrm>
            <a:prstGeom prst="rect">
              <a:avLst/>
            </a:prstGeom>
            <a:noFill/>
            <a:ln>
              <a:noFill/>
            </a:ln>
          </p:spPr>
        </p:pic>
        <p:pic>
          <p:nvPicPr>
            <p:cNvPr id="1119" name="Google Shape;1119;ge169e25dc7_2_0"/>
            <p:cNvPicPr preferRelativeResize="0"/>
            <p:nvPr/>
          </p:nvPicPr>
          <p:blipFill rotWithShape="1">
            <a:blip r:embed="rId11">
              <a:alphaModFix/>
            </a:blip>
            <a:srcRect b="0" l="0" r="0" t="0"/>
            <a:stretch/>
          </p:blipFill>
          <p:spPr>
            <a:xfrm>
              <a:off x="5906003" y="5567392"/>
              <a:ext cx="411953" cy="411953"/>
            </a:xfrm>
            <a:prstGeom prst="rect">
              <a:avLst/>
            </a:prstGeom>
            <a:noFill/>
            <a:ln>
              <a:noFill/>
            </a:ln>
          </p:spPr>
        </p:pic>
        <p:pic>
          <p:nvPicPr>
            <p:cNvPr id="1120" name="Google Shape;1120;ge169e25dc7_2_0"/>
            <p:cNvPicPr preferRelativeResize="0"/>
            <p:nvPr/>
          </p:nvPicPr>
          <p:blipFill rotWithShape="1">
            <a:blip r:embed="rId12">
              <a:alphaModFix amt="75000"/>
            </a:blip>
            <a:srcRect b="0" l="0" r="0" t="0"/>
            <a:stretch/>
          </p:blipFill>
          <p:spPr>
            <a:xfrm>
              <a:off x="10027443" y="5578403"/>
              <a:ext cx="411953" cy="411953"/>
            </a:xfrm>
            <a:prstGeom prst="rect">
              <a:avLst/>
            </a:prstGeom>
            <a:noFill/>
            <a:ln>
              <a:noFill/>
            </a:ln>
          </p:spPr>
        </p:pic>
        <p:pic>
          <p:nvPicPr>
            <p:cNvPr id="1121" name="Google Shape;1121;ge169e25dc7_2_0"/>
            <p:cNvPicPr preferRelativeResize="0"/>
            <p:nvPr/>
          </p:nvPicPr>
          <p:blipFill rotWithShape="1">
            <a:blip r:embed="rId13">
              <a:alphaModFix/>
            </a:blip>
            <a:srcRect b="0" l="0" r="0" t="0"/>
            <a:stretch/>
          </p:blipFill>
          <p:spPr>
            <a:xfrm>
              <a:off x="6630800" y="3607450"/>
              <a:ext cx="618350" cy="618350"/>
            </a:xfrm>
            <a:prstGeom prst="rect">
              <a:avLst/>
            </a:prstGeom>
            <a:noFill/>
            <a:ln>
              <a:noFill/>
            </a:ln>
          </p:spPr>
        </p:pic>
        <p:pic>
          <p:nvPicPr>
            <p:cNvPr id="1122" name="Google Shape;1122;ge169e25dc7_2_0"/>
            <p:cNvPicPr preferRelativeResize="0"/>
            <p:nvPr/>
          </p:nvPicPr>
          <p:blipFill rotWithShape="1">
            <a:blip r:embed="rId14">
              <a:alphaModFix/>
            </a:blip>
            <a:srcRect b="0" l="0" r="0" t="0"/>
            <a:stretch/>
          </p:blipFill>
          <p:spPr>
            <a:xfrm>
              <a:off x="1402020" y="5367575"/>
              <a:ext cx="602500" cy="602500"/>
            </a:xfrm>
            <a:prstGeom prst="rect">
              <a:avLst/>
            </a:prstGeom>
            <a:noFill/>
            <a:ln>
              <a:noFill/>
            </a:ln>
          </p:spPr>
        </p:pic>
        <p:pic>
          <p:nvPicPr>
            <p:cNvPr id="1123" name="Google Shape;1123;ge169e25dc7_2_0"/>
            <p:cNvPicPr preferRelativeResize="0"/>
            <p:nvPr/>
          </p:nvPicPr>
          <p:blipFill rotWithShape="1">
            <a:blip r:embed="rId15">
              <a:alphaModFix/>
            </a:blip>
            <a:srcRect b="0" l="0" r="0" t="0"/>
            <a:stretch/>
          </p:blipFill>
          <p:spPr>
            <a:xfrm>
              <a:off x="5924988" y="4091938"/>
              <a:ext cx="670200" cy="670200"/>
            </a:xfrm>
            <a:prstGeom prst="rect">
              <a:avLst/>
            </a:prstGeom>
            <a:noFill/>
            <a:ln>
              <a:noFill/>
            </a:ln>
          </p:spPr>
        </p:pic>
        <p:pic>
          <p:nvPicPr>
            <p:cNvPr id="1124" name="Google Shape;1124;ge169e25dc7_2_0"/>
            <p:cNvPicPr preferRelativeResize="0"/>
            <p:nvPr/>
          </p:nvPicPr>
          <p:blipFill rotWithShape="1">
            <a:blip r:embed="rId16">
              <a:alphaModFix/>
            </a:blip>
            <a:srcRect b="0" l="0" r="0" t="0"/>
            <a:stretch/>
          </p:blipFill>
          <p:spPr>
            <a:xfrm>
              <a:off x="9293275" y="3564425"/>
              <a:ext cx="670200" cy="670200"/>
            </a:xfrm>
            <a:prstGeom prst="rect">
              <a:avLst/>
            </a:prstGeom>
            <a:noFill/>
            <a:ln>
              <a:noFill/>
            </a:ln>
          </p:spPr>
        </p:pic>
        <p:pic>
          <p:nvPicPr>
            <p:cNvPr id="1125" name="Google Shape;1125;ge169e25dc7_2_0"/>
            <p:cNvPicPr preferRelativeResize="0"/>
            <p:nvPr/>
          </p:nvPicPr>
          <p:blipFill rotWithShape="1">
            <a:blip r:embed="rId17">
              <a:alphaModFix/>
            </a:blip>
            <a:srcRect b="0" l="0" r="0" t="0"/>
            <a:stretch/>
          </p:blipFill>
          <p:spPr>
            <a:xfrm>
              <a:off x="9877413" y="4233898"/>
              <a:ext cx="561975" cy="561975"/>
            </a:xfrm>
            <a:prstGeom prst="rect">
              <a:avLst/>
            </a:prstGeom>
            <a:noFill/>
            <a:ln>
              <a:noFill/>
            </a:ln>
          </p:spPr>
        </p:pic>
      </p:grpSp>
      <p:sp>
        <p:nvSpPr>
          <p:cNvPr id="1126" name="Google Shape;1126;ge169e25dc7_2_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L’empreinte carbone individuelle annuelle </a:t>
            </a:r>
            <a:endParaRPr/>
          </a:p>
        </p:txBody>
      </p:sp>
      <p:sp>
        <p:nvSpPr>
          <p:cNvPr id="1127" name="Google Shape;1127;ge169e25dc7_2_0"/>
          <p:cNvSpPr txBox="1"/>
          <p:nvPr/>
        </p:nvSpPr>
        <p:spPr>
          <a:xfrm>
            <a:off x="1127875" y="1379925"/>
            <a:ext cx="9417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000">
                <a:solidFill>
                  <a:schemeClr val="dk1"/>
                </a:solidFill>
                <a:latin typeface="Corbel"/>
                <a:ea typeface="Corbel"/>
                <a:cs typeface="Corbel"/>
                <a:sym typeface="Corbel"/>
              </a:rPr>
              <a:t>Les principales catégories d’émission :</a:t>
            </a:r>
            <a:endParaRPr b="1" sz="2000">
              <a:solidFill>
                <a:schemeClr val="dk1"/>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34"/>
          <p:cNvSpPr txBox="1"/>
          <p:nvPr/>
        </p:nvSpPr>
        <p:spPr>
          <a:xfrm>
            <a:off x="4798250" y="744275"/>
            <a:ext cx="2535999" cy="71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1" i="0" sz="2400" u="none" cap="none" strike="noStrike">
              <a:solidFill>
                <a:srgbClr val="2A6176"/>
              </a:solidFill>
              <a:latin typeface="Corbel"/>
              <a:ea typeface="Corbel"/>
              <a:cs typeface="Corbel"/>
              <a:sym typeface="Corbel"/>
            </a:endParaRPr>
          </a:p>
          <a:p>
            <a:pPr indent="0" lvl="0" marL="0" marR="0" rtl="0" algn="l">
              <a:lnSpc>
                <a:spcPct val="100000"/>
              </a:lnSpc>
              <a:spcBef>
                <a:spcPts val="0"/>
              </a:spcBef>
              <a:spcAft>
                <a:spcPts val="0"/>
              </a:spcAft>
              <a:buClr>
                <a:srgbClr val="2A6176"/>
              </a:buClr>
              <a:buSzPts val="2400"/>
              <a:buFont typeface="Arial"/>
              <a:buNone/>
            </a:pPr>
            <a:r>
              <a:t/>
            </a:r>
            <a:endParaRPr b="1" i="0" sz="2400" u="none" cap="none" strike="noStrike">
              <a:solidFill>
                <a:srgbClr val="2A6176"/>
              </a:solidFill>
              <a:latin typeface="Corbel"/>
              <a:ea typeface="Corbel"/>
              <a:cs typeface="Corbel"/>
              <a:sym typeface="Corbel"/>
            </a:endParaRPr>
          </a:p>
          <a:p>
            <a:pPr indent="0" lvl="0" marL="0" marR="0" rtl="0" algn="l">
              <a:lnSpc>
                <a:spcPct val="100000"/>
              </a:lnSpc>
              <a:spcBef>
                <a:spcPts val="0"/>
              </a:spcBef>
              <a:spcAft>
                <a:spcPts val="0"/>
              </a:spcAft>
              <a:buClr>
                <a:srgbClr val="2A6176"/>
              </a:buClr>
              <a:buSzPts val="2400"/>
              <a:buFont typeface="Arial"/>
              <a:buNone/>
            </a:pPr>
            <a:r>
              <a:t/>
            </a:r>
            <a:endParaRPr b="1" i="0" sz="2400" u="none" cap="none" strike="noStrike">
              <a:solidFill>
                <a:srgbClr val="2A6176"/>
              </a:solidFill>
              <a:latin typeface="Corbel"/>
              <a:ea typeface="Corbel"/>
              <a:cs typeface="Corbel"/>
              <a:sym typeface="Corbel"/>
            </a:endParaRPr>
          </a:p>
        </p:txBody>
      </p:sp>
      <p:sp>
        <p:nvSpPr>
          <p:cNvPr id="1134" name="Google Shape;1134;p34"/>
          <p:cNvSpPr txBox="1"/>
          <p:nvPr/>
        </p:nvSpPr>
        <p:spPr>
          <a:xfrm>
            <a:off x="583400" y="1461876"/>
            <a:ext cx="10444800" cy="4836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166478"/>
              </a:buClr>
              <a:buSzPts val="1800"/>
              <a:buFont typeface="Arial"/>
              <a:buNone/>
            </a:pPr>
            <a:r>
              <a:t/>
            </a:r>
            <a:endParaRPr b="1" i="0" sz="2000" u="none" cap="none" strike="noStrike">
              <a:solidFill>
                <a:srgbClr val="2A6176"/>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b="0" i="0" lang="fr-FR" sz="2000" u="none" cap="none" strike="noStrike">
                <a:solidFill>
                  <a:schemeClr val="dk1"/>
                </a:solidFill>
                <a:latin typeface="Corbel"/>
                <a:ea typeface="Corbel"/>
                <a:cs typeface="Corbel"/>
                <a:sym typeface="Corbel"/>
              </a:rPr>
              <a:t>Les énergies fossiles ont considérablement changé nos modes de vie.</a:t>
            </a:r>
            <a:endParaRPr b="0" i="0" sz="1400" u="none" cap="none" strike="noStrike">
              <a:solidFill>
                <a:schemeClr val="dk1"/>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rgbClr val="000000"/>
              </a:buClr>
              <a:buSzPts val="2000"/>
              <a:buFont typeface="Corbel"/>
              <a:buChar char="●"/>
            </a:pPr>
            <a:r>
              <a:rPr b="1" i="0" lang="fr-FR" sz="2000" u="none" cap="none" strike="noStrike">
                <a:solidFill>
                  <a:srgbClr val="F4A344"/>
                </a:solidFill>
                <a:latin typeface="Corbel"/>
                <a:ea typeface="Corbel"/>
                <a:cs typeface="Corbel"/>
                <a:sym typeface="Corbel"/>
              </a:rPr>
              <a:t>Presque 80 % de l’énergie consommée dans le monde</a:t>
            </a:r>
            <a:r>
              <a:rPr b="0" i="0" lang="fr-FR" sz="2000" u="none" cap="none" strike="noStrike">
                <a:solidFill>
                  <a:srgbClr val="F4A344"/>
                </a:solidFill>
                <a:latin typeface="Corbel"/>
                <a:ea typeface="Corbel"/>
                <a:cs typeface="Corbel"/>
                <a:sym typeface="Corbel"/>
              </a:rPr>
              <a:t> </a:t>
            </a:r>
            <a:r>
              <a:rPr b="0" i="0" lang="fr-FR" sz="2000" u="none" cap="none" strike="noStrike">
                <a:solidFill>
                  <a:schemeClr val="dk1"/>
                </a:solidFill>
                <a:latin typeface="Corbel"/>
                <a:ea typeface="Corbel"/>
                <a:cs typeface="Corbel"/>
                <a:sym typeface="Corbel"/>
              </a:rPr>
              <a:t>provient de ressources fossiles (pétrole, charbon, gaz).</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2A6176"/>
              </a:solidFill>
              <a:latin typeface="Corbel"/>
              <a:ea typeface="Corbel"/>
              <a:cs typeface="Corbel"/>
              <a:sym typeface="Corbel"/>
            </a:endParaRPr>
          </a:p>
          <a:p>
            <a:pPr indent="-355600" lvl="0" marL="457200" marR="0" rtl="0" algn="just">
              <a:lnSpc>
                <a:spcPct val="100000"/>
              </a:lnSpc>
              <a:spcBef>
                <a:spcPts val="0"/>
              </a:spcBef>
              <a:spcAft>
                <a:spcPts val="0"/>
              </a:spcAft>
              <a:buClr>
                <a:srgbClr val="000000"/>
              </a:buClr>
              <a:buSzPts val="2000"/>
              <a:buFont typeface="Corbel"/>
              <a:buChar char="●"/>
            </a:pPr>
            <a:r>
              <a:rPr b="0" i="0" lang="fr-FR" sz="2000" u="none" cap="none" strike="noStrike">
                <a:solidFill>
                  <a:schemeClr val="dk1"/>
                </a:solidFill>
                <a:latin typeface="Corbel"/>
                <a:ea typeface="Corbel"/>
                <a:cs typeface="Corbel"/>
                <a:sym typeface="Corbel"/>
              </a:rPr>
              <a:t>Certains pays </a:t>
            </a:r>
            <a:r>
              <a:rPr b="1" i="0" lang="fr-FR" sz="2000" u="none" cap="none" strike="noStrike">
                <a:solidFill>
                  <a:srgbClr val="F4A344"/>
                </a:solidFill>
                <a:latin typeface="Corbel"/>
                <a:ea typeface="Corbel"/>
                <a:cs typeface="Corbel"/>
                <a:sym typeface="Corbel"/>
              </a:rPr>
              <a:t>gaspillent de l’énergie pour un meilleur confort</a:t>
            </a:r>
            <a:r>
              <a:rPr b="0" i="0" lang="fr-FR" sz="2000" u="none" cap="none" strike="noStrike">
                <a:solidFill>
                  <a:schemeClr val="dk1"/>
                </a:solidFill>
                <a:latin typeface="Corbel"/>
                <a:ea typeface="Corbel"/>
                <a:cs typeface="Corbel"/>
                <a:sym typeface="Corbel"/>
              </a:rPr>
              <a:t>, tandis que de nombreux autres aspirent à consommer plus d’énergie !</a:t>
            </a:r>
            <a:endParaRPr b="0" i="0" sz="1400" u="none" cap="none" strike="noStrike">
              <a:solidFill>
                <a:srgbClr val="000000"/>
              </a:solidFill>
              <a:latin typeface="Arial"/>
              <a:ea typeface="Arial"/>
              <a:cs typeface="Arial"/>
              <a:sym typeface="Arial"/>
            </a:endParaRPr>
          </a:p>
          <a:p>
            <a:pPr indent="0" lvl="0" marL="45720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rgbClr val="000000"/>
              </a:buClr>
              <a:buSzPts val="2000"/>
              <a:buFont typeface="Corbel"/>
              <a:buChar char="●"/>
            </a:pPr>
            <a:r>
              <a:rPr b="0" i="0" lang="fr-FR" sz="2000" u="none" cap="none" strike="noStrike">
                <a:solidFill>
                  <a:schemeClr val="dk1"/>
                </a:solidFill>
                <a:latin typeface="Corbel"/>
                <a:ea typeface="Corbel"/>
                <a:cs typeface="Corbel"/>
                <a:sym typeface="Corbel"/>
              </a:rPr>
              <a:t>Brûler des ressources fossiles produit de </a:t>
            </a:r>
            <a:r>
              <a:rPr b="1" i="0" lang="fr-FR" sz="2000" u="none" cap="none" strike="noStrike">
                <a:solidFill>
                  <a:srgbClr val="F4A344"/>
                </a:solidFill>
                <a:latin typeface="Corbel"/>
                <a:ea typeface="Corbel"/>
                <a:cs typeface="Corbel"/>
                <a:sym typeface="Corbel"/>
              </a:rPr>
              <a:t>l’énergie</a:t>
            </a:r>
            <a:r>
              <a:rPr b="0" i="0" lang="fr-FR" sz="2000" u="none" cap="none" strike="noStrike">
                <a:solidFill>
                  <a:schemeClr val="dk1"/>
                </a:solidFill>
                <a:latin typeface="Corbel"/>
                <a:ea typeface="Corbel"/>
                <a:cs typeface="Corbel"/>
                <a:sym typeface="Corbel"/>
              </a:rPr>
              <a:t> et provoque </a:t>
            </a:r>
            <a:r>
              <a:rPr b="1" i="0" lang="fr-FR" sz="2000" u="none" cap="none" strike="noStrike">
                <a:solidFill>
                  <a:srgbClr val="F4A344"/>
                </a:solidFill>
                <a:latin typeface="Corbel"/>
                <a:ea typeface="Corbel"/>
                <a:cs typeface="Corbel"/>
                <a:sym typeface="Corbel"/>
              </a:rPr>
              <a:t>l’émission de gaz à effet de serre.</a:t>
            </a:r>
            <a:endParaRPr b="1" i="0" sz="1400" u="none" cap="none" strike="noStrike">
              <a:solidFill>
                <a:srgbClr val="F4A344"/>
              </a:solidFill>
            </a:endParaRPr>
          </a:p>
          <a:p>
            <a:pPr indent="0" lvl="0" marL="0" marR="0" rtl="0" algn="just">
              <a:lnSpc>
                <a:spcPct val="100000"/>
              </a:lnSpc>
              <a:spcBef>
                <a:spcPts val="0"/>
              </a:spcBef>
              <a:spcAft>
                <a:spcPts val="0"/>
              </a:spcAft>
              <a:buClr>
                <a:srgbClr val="166478"/>
              </a:buClr>
              <a:buSzPts val="1800"/>
              <a:buFont typeface="Arial"/>
              <a:buNone/>
            </a:pPr>
            <a:r>
              <a:t/>
            </a:r>
            <a:endParaRPr b="1" i="0" sz="2000" u="none" cap="none" strike="noStrike">
              <a:solidFill>
                <a:srgbClr val="2A6176"/>
              </a:solidFill>
              <a:latin typeface="Corbel"/>
              <a:ea typeface="Corbel"/>
              <a:cs typeface="Corbel"/>
              <a:sym typeface="Corbel"/>
            </a:endParaRPr>
          </a:p>
        </p:txBody>
      </p:sp>
      <p:sp>
        <p:nvSpPr>
          <p:cNvPr id="1135" name="Google Shape;1135;p34"/>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Conclusion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f718b33a7d_0_9"/>
          <p:cNvSpPr txBox="1"/>
          <p:nvPr>
            <p:ph type="title"/>
          </p:nvPr>
        </p:nvSpPr>
        <p:spPr>
          <a:xfrm>
            <a:off x="-92900" y="915200"/>
            <a:ext cx="12285000" cy="1541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fr-FR"/>
              <a:t>Crédits images</a:t>
            </a:r>
            <a:endParaRPr/>
          </a:p>
        </p:txBody>
      </p:sp>
      <p:sp>
        <p:nvSpPr>
          <p:cNvPr id="1141" name="Google Shape;1141;gf718b33a7d_0_9"/>
          <p:cNvSpPr txBox="1"/>
          <p:nvPr>
            <p:ph idx="1" type="subTitle"/>
          </p:nvPr>
        </p:nvSpPr>
        <p:spPr>
          <a:xfrm>
            <a:off x="1585025" y="2630150"/>
            <a:ext cx="8268000" cy="3285900"/>
          </a:xfrm>
          <a:prstGeom prst="rect">
            <a:avLst/>
          </a:prstGeom>
        </p:spPr>
        <p:txBody>
          <a:bodyPr anchorCtr="0" anchor="t" bIns="45700" lIns="91425" spcFirstLastPara="1" rIns="91425" wrap="square" tIns="45700">
            <a:noAutofit/>
          </a:bodyPr>
          <a:lstStyle/>
          <a:p>
            <a:pPr indent="-406400" lvl="0" marL="457200" rtl="0" algn="l">
              <a:spcBef>
                <a:spcPts val="0"/>
              </a:spcBef>
              <a:spcAft>
                <a:spcPts val="0"/>
              </a:spcAft>
              <a:buSzPts val="2800"/>
              <a:buChar char="●"/>
            </a:pPr>
            <a:r>
              <a:rPr lang="fr-FR"/>
              <a:t>Eucalyp via Flaticon</a:t>
            </a:r>
            <a:endParaRPr/>
          </a:p>
          <a:p>
            <a:pPr indent="-406400" lvl="0" marL="457200" rtl="0" algn="l">
              <a:spcBef>
                <a:spcPts val="0"/>
              </a:spcBef>
              <a:spcAft>
                <a:spcPts val="0"/>
              </a:spcAft>
              <a:buSzPts val="2800"/>
              <a:buChar char="●"/>
            </a:pPr>
            <a:r>
              <a:rPr lang="fr-FR"/>
              <a:t>Freepik via Flaticon</a:t>
            </a:r>
            <a:endParaRPr/>
          </a:p>
          <a:p>
            <a:pPr indent="-406400" lvl="0" marL="457200" rtl="0" algn="l">
              <a:spcBef>
                <a:spcPts val="0"/>
              </a:spcBef>
              <a:spcAft>
                <a:spcPts val="0"/>
              </a:spcAft>
              <a:buSzPts val="2800"/>
              <a:buChar char="●"/>
            </a:pPr>
            <a:r>
              <a:rPr lang="fr-FR"/>
              <a:t>Jacques Boyer / Roger-Viollet</a:t>
            </a:r>
            <a:endParaRPr/>
          </a:p>
          <a:p>
            <a:pPr indent="-406400" lvl="0" marL="457200" rtl="0" algn="l">
              <a:spcBef>
                <a:spcPts val="0"/>
              </a:spcBef>
              <a:spcAft>
                <a:spcPts val="0"/>
              </a:spcAft>
              <a:buSzPts val="2800"/>
              <a:buChar char="●"/>
            </a:pPr>
            <a:r>
              <a:rPr lang="fr-FR"/>
              <a:t>Mano</a:t>
            </a:r>
            <a:endParaRPr/>
          </a:p>
          <a:p>
            <a:pPr indent="-406400" lvl="0" marL="457200" rtl="0" algn="l">
              <a:spcBef>
                <a:spcPts val="0"/>
              </a:spcBef>
              <a:spcAft>
                <a:spcPts val="0"/>
              </a:spcAft>
              <a:buSzPts val="2800"/>
              <a:buChar char="●"/>
            </a:pPr>
            <a:r>
              <a:rPr lang="fr-FR"/>
              <a:t>Smashicons via Flaticon</a:t>
            </a:r>
            <a:endParaRPr/>
          </a:p>
          <a:p>
            <a:pPr indent="-406400" lvl="0" marL="457200" rtl="0" algn="l">
              <a:spcBef>
                <a:spcPts val="0"/>
              </a:spcBef>
              <a:spcAft>
                <a:spcPts val="0"/>
              </a:spcAft>
              <a:buSzPts val="2800"/>
              <a:buChar char="●"/>
            </a:pPr>
            <a:r>
              <a:rPr lang="fr-FR"/>
              <a:t>ShareThis_OrDie</a:t>
            </a:r>
            <a:endParaRPr/>
          </a:p>
          <a:p>
            <a:pPr indent="-406400" lvl="0" marL="457200" rtl="0" algn="l">
              <a:spcBef>
                <a:spcPts val="0"/>
              </a:spcBef>
              <a:spcAft>
                <a:spcPts val="0"/>
              </a:spcAft>
              <a:buSzPts val="2800"/>
              <a:buChar char="●"/>
            </a:pPr>
            <a:r>
              <a:rPr lang="fr-FR"/>
              <a:t>EpicCoders</a:t>
            </a:r>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2f7ddae63a_4_486"/>
          <p:cNvSpPr txBox="1"/>
          <p:nvPr>
            <p:ph type="title"/>
          </p:nvPr>
        </p:nvSpPr>
        <p:spPr>
          <a:xfrm>
            <a:off x="1179750" y="2741125"/>
            <a:ext cx="9832500" cy="1539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fr-FR"/>
              <a:t>Comment l’énergie est-elle utilisée ?</a:t>
            </a:r>
            <a:endParaRPr/>
          </a:p>
        </p:txBody>
      </p:sp>
      <p:sp>
        <p:nvSpPr>
          <p:cNvPr id="587" name="Google Shape;587;g22f7ddae63a_4_486"/>
          <p:cNvSpPr txBox="1"/>
          <p:nvPr>
            <p:ph idx="1" type="subTitle"/>
          </p:nvPr>
        </p:nvSpPr>
        <p:spPr>
          <a:xfrm>
            <a:off x="1179925" y="2190875"/>
            <a:ext cx="9832500" cy="455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fr-FR"/>
              <a:t>Partie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2f7ddae63a_4_11"/>
          <p:cNvSpPr txBox="1"/>
          <p:nvPr>
            <p:ph idx="1" type="body"/>
          </p:nvPr>
        </p:nvSpPr>
        <p:spPr>
          <a:xfrm>
            <a:off x="609600" y="1954556"/>
            <a:ext cx="10972800" cy="19446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b="0" lang="fr-FR" sz="2600"/>
              <a:t>Qu’est-ce que l’énergie ? </a:t>
            </a:r>
            <a:endParaRPr b="0" sz="2600"/>
          </a:p>
          <a:p>
            <a:pPr indent="0" lvl="0" marL="0" rtl="0" algn="l">
              <a:spcBef>
                <a:spcPts val="480"/>
              </a:spcBef>
              <a:spcAft>
                <a:spcPts val="0"/>
              </a:spcAft>
              <a:buNone/>
            </a:pPr>
            <a:r>
              <a:t/>
            </a:r>
            <a:endParaRPr b="0"/>
          </a:p>
          <a:p>
            <a:pPr indent="0" lvl="0" marL="0" rtl="0" algn="l">
              <a:spcBef>
                <a:spcPts val="480"/>
              </a:spcBef>
              <a:spcAft>
                <a:spcPts val="0"/>
              </a:spcAft>
              <a:buNone/>
            </a:pPr>
            <a:r>
              <a:rPr b="0" lang="fr-FR" sz="2600"/>
              <a:t>Au quotidien, à quoi nous sert l’énergie ?</a:t>
            </a:r>
            <a:endParaRPr b="0" sz="2600"/>
          </a:p>
          <a:p>
            <a:pPr indent="0" lvl="0" marL="0" rtl="0" algn="l">
              <a:spcBef>
                <a:spcPts val="480"/>
              </a:spcBef>
              <a:spcAft>
                <a:spcPts val="0"/>
              </a:spcAft>
              <a:buNone/>
            </a:pPr>
            <a:r>
              <a:t/>
            </a:r>
            <a:endParaRPr b="0"/>
          </a:p>
          <a:p>
            <a:pPr indent="0" lvl="0" marL="0" rtl="0" algn="l">
              <a:spcBef>
                <a:spcPts val="480"/>
              </a:spcBef>
              <a:spcAft>
                <a:spcPts val="0"/>
              </a:spcAft>
              <a:buNone/>
            </a:pPr>
            <a:r>
              <a:t/>
            </a:r>
            <a:endParaRPr b="0"/>
          </a:p>
        </p:txBody>
      </p:sp>
      <p:sp>
        <p:nvSpPr>
          <p:cNvPr id="594" name="Google Shape;594;g22f7ddae63a_4_11"/>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Quelques rappels</a:t>
            </a:r>
            <a:endParaRPr/>
          </a:p>
        </p:txBody>
      </p:sp>
      <p:grpSp>
        <p:nvGrpSpPr>
          <p:cNvPr id="595" name="Google Shape;595;g22f7ddae63a_4_11"/>
          <p:cNvGrpSpPr/>
          <p:nvPr/>
        </p:nvGrpSpPr>
        <p:grpSpPr>
          <a:xfrm>
            <a:off x="4240124" y="3624450"/>
            <a:ext cx="3711752" cy="799701"/>
            <a:chOff x="1524823" y="3624450"/>
            <a:chExt cx="3711752" cy="799701"/>
          </a:xfrm>
        </p:grpSpPr>
        <p:sp>
          <p:nvSpPr>
            <p:cNvPr id="596" name="Google Shape;596;g22f7ddae63a_4_11"/>
            <p:cNvSpPr/>
            <p:nvPr/>
          </p:nvSpPr>
          <p:spPr>
            <a:xfrm>
              <a:off x="2139375" y="3624450"/>
              <a:ext cx="3097200" cy="741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F4A344"/>
                  </a:solidFill>
                  <a:latin typeface="Corbel"/>
                  <a:ea typeface="Corbel"/>
                  <a:cs typeface="Corbel"/>
                  <a:sym typeface="Corbel"/>
                </a:rPr>
                <a:t>Trouve des exemples !</a:t>
              </a:r>
              <a:endParaRPr b="0" i="0" sz="1400" u="none" cap="none" strike="noStrike">
                <a:solidFill>
                  <a:srgbClr val="000000"/>
                </a:solidFill>
                <a:latin typeface="Corbel"/>
                <a:ea typeface="Corbel"/>
                <a:cs typeface="Corbel"/>
                <a:sym typeface="Corbel"/>
              </a:endParaRPr>
            </a:p>
          </p:txBody>
        </p:sp>
        <p:pic>
          <p:nvPicPr>
            <p:cNvPr id="597" name="Google Shape;597;g22f7ddae63a_4_11"/>
            <p:cNvPicPr preferRelativeResize="0"/>
            <p:nvPr/>
          </p:nvPicPr>
          <p:blipFill rotWithShape="1">
            <a:blip r:embed="rId3">
              <a:alphaModFix/>
            </a:blip>
            <a:srcRect b="0" l="0" r="0" t="0"/>
            <a:stretch/>
          </p:blipFill>
          <p:spPr>
            <a:xfrm>
              <a:off x="1524823" y="3682851"/>
              <a:ext cx="429954" cy="7413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c87765955c_0_0"/>
          <p:cNvSpPr txBox="1"/>
          <p:nvPr/>
        </p:nvSpPr>
        <p:spPr>
          <a:xfrm>
            <a:off x="1087860" y="4575415"/>
            <a:ext cx="2077500" cy="3600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lang="fr-FR" sz="2000">
                <a:solidFill>
                  <a:srgbClr val="FFFFFF"/>
                </a:solidFill>
                <a:latin typeface="Corbel"/>
                <a:ea typeface="Corbel"/>
                <a:cs typeface="Corbel"/>
                <a:sym typeface="Corbel"/>
              </a:rPr>
              <a:t>É</a:t>
            </a:r>
            <a:r>
              <a:rPr b="1" i="0" lang="fr-FR" sz="2000" u="none" cap="none" strike="noStrike">
                <a:solidFill>
                  <a:srgbClr val="FFFFFF"/>
                </a:solidFill>
                <a:latin typeface="Corbel"/>
                <a:ea typeface="Corbel"/>
                <a:cs typeface="Corbel"/>
                <a:sym typeface="Corbel"/>
              </a:rPr>
              <a:t>clairage</a:t>
            </a:r>
            <a:endParaRPr b="0" i="0" sz="1400" u="none" cap="none" strike="noStrike">
              <a:solidFill>
                <a:srgbClr val="000000"/>
              </a:solidFill>
              <a:latin typeface="Arial"/>
              <a:ea typeface="Arial"/>
              <a:cs typeface="Arial"/>
              <a:sym typeface="Arial"/>
            </a:endParaRPr>
          </a:p>
        </p:txBody>
      </p:sp>
      <p:sp>
        <p:nvSpPr>
          <p:cNvPr id="604" name="Google Shape;604;gc87765955c_0_0"/>
          <p:cNvSpPr txBox="1"/>
          <p:nvPr/>
        </p:nvSpPr>
        <p:spPr>
          <a:xfrm>
            <a:off x="3509285" y="6176367"/>
            <a:ext cx="2042100" cy="3591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Chauffage</a:t>
            </a:r>
            <a:endParaRPr b="0" i="0" sz="1400" u="none" cap="none" strike="noStrike">
              <a:solidFill>
                <a:srgbClr val="000000"/>
              </a:solidFill>
              <a:latin typeface="Arial"/>
              <a:ea typeface="Arial"/>
              <a:cs typeface="Arial"/>
              <a:sym typeface="Arial"/>
            </a:endParaRPr>
          </a:p>
        </p:txBody>
      </p:sp>
      <p:sp>
        <p:nvSpPr>
          <p:cNvPr id="605" name="Google Shape;605;gc87765955c_0_0"/>
          <p:cNvSpPr txBox="1"/>
          <p:nvPr/>
        </p:nvSpPr>
        <p:spPr>
          <a:xfrm>
            <a:off x="8433485" y="6175917"/>
            <a:ext cx="2042100" cy="3600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Transport</a:t>
            </a:r>
            <a:endParaRPr b="0" i="0" sz="1400" u="none" cap="none" strike="noStrike">
              <a:solidFill>
                <a:srgbClr val="000000"/>
              </a:solidFill>
              <a:latin typeface="Arial"/>
              <a:ea typeface="Arial"/>
              <a:cs typeface="Arial"/>
              <a:sym typeface="Arial"/>
            </a:endParaRPr>
          </a:p>
        </p:txBody>
      </p:sp>
      <p:sp>
        <p:nvSpPr>
          <p:cNvPr id="606" name="Google Shape;606;gc87765955c_0_0"/>
          <p:cNvSpPr txBox="1"/>
          <p:nvPr/>
        </p:nvSpPr>
        <p:spPr>
          <a:xfrm>
            <a:off x="5988285" y="6175917"/>
            <a:ext cx="2042100" cy="3600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Industrie</a:t>
            </a:r>
            <a:endParaRPr b="0" i="0" sz="1400" u="none" cap="none" strike="noStrike">
              <a:solidFill>
                <a:srgbClr val="000000"/>
              </a:solidFill>
              <a:latin typeface="Arial"/>
              <a:ea typeface="Arial"/>
              <a:cs typeface="Arial"/>
              <a:sym typeface="Arial"/>
            </a:endParaRPr>
          </a:p>
        </p:txBody>
      </p:sp>
      <p:pic>
        <p:nvPicPr>
          <p:cNvPr descr="Une image contenant voiture, assis, lumière, table&#10;&#10;Description générée automatiquement" id="607" name="Google Shape;607;gc87765955c_0_0"/>
          <p:cNvPicPr preferRelativeResize="0"/>
          <p:nvPr/>
        </p:nvPicPr>
        <p:blipFill rotWithShape="1">
          <a:blip r:embed="rId3">
            <a:alphaModFix/>
          </a:blip>
          <a:srcRect b="20088" l="0" r="0" t="0"/>
          <a:stretch/>
        </p:blipFill>
        <p:spPr>
          <a:xfrm>
            <a:off x="8433487" y="2567282"/>
            <a:ext cx="2077500" cy="1150200"/>
          </a:xfrm>
          <a:prstGeom prst="roundRect">
            <a:avLst>
              <a:gd fmla="val 16667" name="adj"/>
            </a:avLst>
          </a:prstGeom>
          <a:noFill/>
          <a:ln>
            <a:noFill/>
          </a:ln>
        </p:spPr>
      </p:pic>
      <p:pic>
        <p:nvPicPr>
          <p:cNvPr descr="Une image contenant table, intérieur, poêle, appareil&#10;&#10;Description générée automatiquement" id="608" name="Google Shape;608;gc87765955c_0_0"/>
          <p:cNvPicPr preferRelativeResize="0"/>
          <p:nvPr/>
        </p:nvPicPr>
        <p:blipFill rotWithShape="1">
          <a:blip r:embed="rId4">
            <a:alphaModFix/>
          </a:blip>
          <a:srcRect b="0" l="0" r="0" t="0"/>
          <a:stretch/>
        </p:blipFill>
        <p:spPr>
          <a:xfrm>
            <a:off x="3476003" y="2487231"/>
            <a:ext cx="2077500" cy="1229700"/>
          </a:xfrm>
          <a:prstGeom prst="roundRect">
            <a:avLst>
              <a:gd fmla="val 16667" name="adj"/>
            </a:avLst>
          </a:prstGeom>
          <a:noFill/>
          <a:ln>
            <a:noFill/>
          </a:ln>
        </p:spPr>
      </p:pic>
      <p:pic>
        <p:nvPicPr>
          <p:cNvPr descr="Une image contenant usine, extérieur, bâtiment, train&#10;&#10;Description générée automatiquement" id="609" name="Google Shape;609;gc87765955c_0_0"/>
          <p:cNvPicPr preferRelativeResize="0"/>
          <p:nvPr/>
        </p:nvPicPr>
        <p:blipFill rotWithShape="1">
          <a:blip r:embed="rId5">
            <a:alphaModFix/>
          </a:blip>
          <a:srcRect b="743" l="0" r="31058" t="0"/>
          <a:stretch/>
        </p:blipFill>
        <p:spPr>
          <a:xfrm>
            <a:off x="5957117" y="3123918"/>
            <a:ext cx="2077500" cy="1551300"/>
          </a:xfrm>
          <a:prstGeom prst="roundRect">
            <a:avLst>
              <a:gd fmla="val 16667" name="adj"/>
            </a:avLst>
          </a:prstGeom>
          <a:noFill/>
          <a:ln>
            <a:noFill/>
          </a:ln>
        </p:spPr>
      </p:pic>
      <p:pic>
        <p:nvPicPr>
          <p:cNvPr id="610" name="Google Shape;610;gc87765955c_0_0"/>
          <p:cNvPicPr preferRelativeResize="0"/>
          <p:nvPr/>
        </p:nvPicPr>
        <p:blipFill rotWithShape="1">
          <a:blip r:embed="rId6">
            <a:alphaModFix/>
          </a:blip>
          <a:srcRect b="13050" l="0" r="0" t="10091"/>
          <a:stretch/>
        </p:blipFill>
        <p:spPr>
          <a:xfrm>
            <a:off x="8433487" y="1430792"/>
            <a:ext cx="2077500" cy="1059300"/>
          </a:xfrm>
          <a:prstGeom prst="roundRect">
            <a:avLst>
              <a:gd fmla="val 16667" name="adj"/>
            </a:avLst>
          </a:prstGeom>
          <a:noFill/>
          <a:ln>
            <a:noFill/>
          </a:ln>
        </p:spPr>
      </p:pic>
      <p:pic>
        <p:nvPicPr>
          <p:cNvPr id="611" name="Google Shape;611;gc87765955c_0_0"/>
          <p:cNvPicPr preferRelativeResize="0"/>
          <p:nvPr/>
        </p:nvPicPr>
        <p:blipFill rotWithShape="1">
          <a:blip r:embed="rId7">
            <a:alphaModFix/>
          </a:blip>
          <a:srcRect b="0" l="0" r="5437" t="0"/>
          <a:stretch/>
        </p:blipFill>
        <p:spPr>
          <a:xfrm>
            <a:off x="8433487" y="3790418"/>
            <a:ext cx="2077500" cy="986700"/>
          </a:xfrm>
          <a:prstGeom prst="roundRect">
            <a:avLst>
              <a:gd fmla="val 16667" name="adj"/>
            </a:avLst>
          </a:prstGeom>
          <a:noFill/>
          <a:ln>
            <a:noFill/>
          </a:ln>
        </p:spPr>
      </p:pic>
      <p:pic>
        <p:nvPicPr>
          <p:cNvPr id="612" name="Google Shape;612;gc87765955c_0_0"/>
          <p:cNvPicPr preferRelativeResize="0"/>
          <p:nvPr/>
        </p:nvPicPr>
        <p:blipFill rotWithShape="1">
          <a:blip r:embed="rId8">
            <a:alphaModFix/>
          </a:blip>
          <a:srcRect b="0" l="0" r="0" t="0"/>
          <a:stretch/>
        </p:blipFill>
        <p:spPr>
          <a:xfrm>
            <a:off x="8433487" y="4855627"/>
            <a:ext cx="2077500" cy="1244100"/>
          </a:xfrm>
          <a:prstGeom prst="roundRect">
            <a:avLst>
              <a:gd fmla="val 16667" name="adj"/>
            </a:avLst>
          </a:prstGeom>
          <a:noFill/>
          <a:ln>
            <a:noFill/>
          </a:ln>
        </p:spPr>
      </p:pic>
      <p:pic>
        <p:nvPicPr>
          <p:cNvPr id="613" name="Google Shape;613;gc87765955c_0_0"/>
          <p:cNvPicPr preferRelativeResize="0"/>
          <p:nvPr/>
        </p:nvPicPr>
        <p:blipFill rotWithShape="1">
          <a:blip r:embed="rId9">
            <a:alphaModFix/>
          </a:blip>
          <a:srcRect b="0" l="0" r="0" t="0"/>
          <a:stretch/>
        </p:blipFill>
        <p:spPr>
          <a:xfrm>
            <a:off x="3476003" y="3771090"/>
            <a:ext cx="2077500" cy="1106100"/>
          </a:xfrm>
          <a:prstGeom prst="roundRect">
            <a:avLst>
              <a:gd fmla="val 16667" name="adj"/>
            </a:avLst>
          </a:prstGeom>
          <a:noFill/>
          <a:ln>
            <a:noFill/>
          </a:ln>
        </p:spPr>
      </p:pic>
      <p:pic>
        <p:nvPicPr>
          <p:cNvPr id="614" name="Google Shape;614;gc87765955c_0_0"/>
          <p:cNvPicPr preferRelativeResize="0"/>
          <p:nvPr/>
        </p:nvPicPr>
        <p:blipFill rotWithShape="1">
          <a:blip r:embed="rId10">
            <a:alphaModFix/>
          </a:blip>
          <a:srcRect b="0" l="0" r="0" t="0"/>
          <a:stretch/>
        </p:blipFill>
        <p:spPr>
          <a:xfrm>
            <a:off x="1088786" y="3069238"/>
            <a:ext cx="2077500" cy="1437300"/>
          </a:xfrm>
          <a:prstGeom prst="roundRect">
            <a:avLst>
              <a:gd fmla="val 16667" name="adj"/>
            </a:avLst>
          </a:prstGeom>
          <a:noFill/>
          <a:ln>
            <a:noFill/>
          </a:ln>
        </p:spPr>
      </p:pic>
      <p:pic>
        <p:nvPicPr>
          <p:cNvPr id="615" name="Google Shape;615;gc87765955c_0_0"/>
          <p:cNvPicPr preferRelativeResize="0"/>
          <p:nvPr/>
        </p:nvPicPr>
        <p:blipFill rotWithShape="1">
          <a:blip r:embed="rId11">
            <a:alphaModFix/>
          </a:blip>
          <a:srcRect b="21402" l="7578" r="0" t="0"/>
          <a:stretch/>
        </p:blipFill>
        <p:spPr>
          <a:xfrm>
            <a:off x="3476003" y="4933866"/>
            <a:ext cx="2077500" cy="1168200"/>
          </a:xfrm>
          <a:prstGeom prst="roundRect">
            <a:avLst>
              <a:gd fmla="val 16667" name="adj"/>
            </a:avLst>
          </a:prstGeom>
          <a:noFill/>
          <a:ln>
            <a:noFill/>
          </a:ln>
        </p:spPr>
      </p:pic>
      <p:sp>
        <p:nvSpPr>
          <p:cNvPr id="616" name="Google Shape;616;gc87765955c_0_0"/>
          <p:cNvSpPr txBox="1"/>
          <p:nvPr/>
        </p:nvSpPr>
        <p:spPr>
          <a:xfrm>
            <a:off x="1106485" y="6176367"/>
            <a:ext cx="2042100" cy="359100"/>
          </a:xfrm>
          <a:prstGeom prst="rect">
            <a:avLst/>
          </a:prstGeom>
          <a:solidFill>
            <a:srgbClr val="F6AB38"/>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Divertissement</a:t>
            </a:r>
            <a:endParaRPr b="0" i="0" sz="1400" u="none" cap="none" strike="noStrike">
              <a:solidFill>
                <a:srgbClr val="000000"/>
              </a:solidFill>
              <a:latin typeface="Arial"/>
              <a:ea typeface="Arial"/>
              <a:cs typeface="Arial"/>
              <a:sym typeface="Arial"/>
            </a:endParaRPr>
          </a:p>
        </p:txBody>
      </p:sp>
      <p:pic>
        <p:nvPicPr>
          <p:cNvPr id="617" name="Google Shape;617;gc87765955c_0_0"/>
          <p:cNvPicPr preferRelativeResize="0"/>
          <p:nvPr/>
        </p:nvPicPr>
        <p:blipFill rotWithShape="1">
          <a:blip r:embed="rId12">
            <a:alphaModFix/>
          </a:blip>
          <a:srcRect b="0" l="0" r="0" t="0"/>
          <a:stretch/>
        </p:blipFill>
        <p:spPr>
          <a:xfrm>
            <a:off x="5957117" y="4719717"/>
            <a:ext cx="2077500" cy="1380000"/>
          </a:xfrm>
          <a:prstGeom prst="roundRect">
            <a:avLst>
              <a:gd fmla="val 16667" name="adj"/>
            </a:avLst>
          </a:prstGeom>
          <a:noFill/>
          <a:ln>
            <a:noFill/>
          </a:ln>
        </p:spPr>
      </p:pic>
      <p:pic>
        <p:nvPicPr>
          <p:cNvPr id="618" name="Google Shape;618;gc87765955c_0_0"/>
          <p:cNvPicPr preferRelativeResize="0"/>
          <p:nvPr/>
        </p:nvPicPr>
        <p:blipFill rotWithShape="1">
          <a:blip r:embed="rId13">
            <a:alphaModFix/>
          </a:blip>
          <a:srcRect b="0" l="0" r="0" t="0"/>
          <a:stretch/>
        </p:blipFill>
        <p:spPr>
          <a:xfrm>
            <a:off x="1071085" y="5014927"/>
            <a:ext cx="2077500" cy="1084800"/>
          </a:xfrm>
          <a:prstGeom prst="roundRect">
            <a:avLst>
              <a:gd fmla="val 16667" name="adj"/>
            </a:avLst>
          </a:prstGeom>
          <a:noFill/>
          <a:ln>
            <a:noFill/>
          </a:ln>
        </p:spPr>
      </p:pic>
      <p:pic>
        <p:nvPicPr>
          <p:cNvPr id="619" name="Google Shape;619;gc87765955c_0_0"/>
          <p:cNvPicPr preferRelativeResize="0"/>
          <p:nvPr/>
        </p:nvPicPr>
        <p:blipFill rotWithShape="1">
          <a:blip r:embed="rId14">
            <a:alphaModFix/>
          </a:blip>
          <a:srcRect b="0" l="0" r="0" t="0"/>
          <a:stretch/>
        </p:blipFill>
        <p:spPr>
          <a:xfrm>
            <a:off x="5957115" y="1791859"/>
            <a:ext cx="2077500" cy="1284300"/>
          </a:xfrm>
          <a:prstGeom prst="roundRect">
            <a:avLst>
              <a:gd fmla="val 16667" name="adj"/>
            </a:avLst>
          </a:prstGeom>
          <a:noFill/>
          <a:ln>
            <a:noFill/>
          </a:ln>
        </p:spPr>
      </p:pic>
      <p:sp>
        <p:nvSpPr>
          <p:cNvPr id="620" name="Google Shape;620;gc87765955c_0_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Comment l’énergie est-elle utilisée ?</a:t>
            </a:r>
            <a:endParaRPr/>
          </a:p>
        </p:txBody>
      </p:sp>
      <p:sp>
        <p:nvSpPr>
          <p:cNvPr id="621" name="Google Shape;621;gc87765955c_0_0">
            <a:hlinkClick action="ppaction://hlinksldjump" r:id="rId15"/>
          </p:cNvPr>
          <p:cNvSpPr/>
          <p:nvPr/>
        </p:nvSpPr>
        <p:spPr>
          <a:xfrm>
            <a:off x="11717439" y="6300987"/>
            <a:ext cx="383700" cy="350100"/>
          </a:xfrm>
          <a:prstGeom prst="stripedRightArrow">
            <a:avLst>
              <a:gd fmla="val 50000" name="adj1"/>
              <a:gd fmla="val 50000" name="adj2"/>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c87765955c_0_0">
            <a:hlinkClick action="ppaction://hlinksldjump" r:id="rId16"/>
          </p:cNvPr>
          <p:cNvSpPr/>
          <p:nvPr/>
        </p:nvSpPr>
        <p:spPr>
          <a:xfrm flipH="1">
            <a:off x="11046136" y="6300997"/>
            <a:ext cx="383700" cy="350100"/>
          </a:xfrm>
          <a:prstGeom prst="stripedRightArrow">
            <a:avLst>
              <a:gd fmla="val 50000" name="adj1"/>
              <a:gd fmla="val 50000" name="adj2"/>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par>
                                <p:cTn fill="hold" nodeType="with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grpSp>
        <p:nvGrpSpPr>
          <p:cNvPr id="628" name="Google Shape;628;p3"/>
          <p:cNvGrpSpPr/>
          <p:nvPr/>
        </p:nvGrpSpPr>
        <p:grpSpPr>
          <a:xfrm>
            <a:off x="4064777" y="3220675"/>
            <a:ext cx="4062446" cy="952500"/>
            <a:chOff x="1340629" y="2952750"/>
            <a:chExt cx="4062446" cy="952500"/>
          </a:xfrm>
        </p:grpSpPr>
        <p:sp>
          <p:nvSpPr>
            <p:cNvPr id="629" name="Google Shape;629;p3"/>
            <p:cNvSpPr/>
            <p:nvPr/>
          </p:nvSpPr>
          <p:spPr>
            <a:xfrm>
              <a:off x="2291775" y="3058350"/>
              <a:ext cx="3111300" cy="741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F4A344"/>
                  </a:solidFill>
                  <a:latin typeface="Corbel"/>
                  <a:ea typeface="Corbel"/>
                  <a:cs typeface="Corbel"/>
                  <a:sym typeface="Corbel"/>
                </a:rPr>
                <a:t>Trouve des exemples !</a:t>
              </a:r>
              <a:endParaRPr b="0" i="0" sz="1400" u="none" cap="none" strike="noStrike">
                <a:solidFill>
                  <a:srgbClr val="000000"/>
                </a:solidFill>
                <a:latin typeface="Corbel"/>
                <a:ea typeface="Corbel"/>
                <a:cs typeface="Corbel"/>
                <a:sym typeface="Corbel"/>
              </a:endParaRPr>
            </a:p>
          </p:txBody>
        </p:sp>
        <p:pic>
          <p:nvPicPr>
            <p:cNvPr id="630" name="Google Shape;630;p3"/>
            <p:cNvPicPr preferRelativeResize="0"/>
            <p:nvPr/>
          </p:nvPicPr>
          <p:blipFill rotWithShape="1">
            <a:blip r:embed="rId3">
              <a:alphaModFix/>
            </a:blip>
            <a:srcRect b="0" l="0" r="0" t="0"/>
            <a:stretch/>
          </p:blipFill>
          <p:spPr>
            <a:xfrm>
              <a:off x="1340629" y="2952750"/>
              <a:ext cx="552450" cy="952500"/>
            </a:xfrm>
            <a:prstGeom prst="rect">
              <a:avLst/>
            </a:prstGeom>
            <a:noFill/>
            <a:ln>
              <a:noFill/>
            </a:ln>
          </p:spPr>
        </p:pic>
      </p:grpSp>
      <p:sp>
        <p:nvSpPr>
          <p:cNvPr id="631" name="Google Shape;631;p3"/>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Quelles sources d’énergie utilisons-nous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2f7ddae63a_4_911"/>
          <p:cNvSpPr/>
          <p:nvPr/>
        </p:nvSpPr>
        <p:spPr>
          <a:xfrm>
            <a:off x="7840725" y="2299125"/>
            <a:ext cx="4086000" cy="3718500"/>
          </a:xfrm>
          <a:prstGeom prst="roundRect">
            <a:avLst>
              <a:gd fmla="val 6053"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g22f7ddae63a_4_911"/>
          <p:cNvSpPr/>
          <p:nvPr/>
        </p:nvSpPr>
        <p:spPr>
          <a:xfrm>
            <a:off x="6287125" y="2299125"/>
            <a:ext cx="1478700" cy="3718500"/>
          </a:xfrm>
          <a:prstGeom prst="roundRect">
            <a:avLst>
              <a:gd fmla="val 6053"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g22f7ddae63a_4_911"/>
          <p:cNvSpPr txBox="1"/>
          <p:nvPr/>
        </p:nvSpPr>
        <p:spPr>
          <a:xfrm>
            <a:off x="924575" y="1788288"/>
            <a:ext cx="45195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rgbClr val="1C82B8"/>
                </a:solidFill>
                <a:latin typeface="Corbel"/>
                <a:ea typeface="Corbel"/>
                <a:cs typeface="Corbel"/>
                <a:sym typeface="Corbel"/>
              </a:rPr>
              <a:t>Renouvelables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82B8"/>
              </a:solidFill>
              <a:latin typeface="Arial"/>
              <a:ea typeface="Arial"/>
              <a:cs typeface="Arial"/>
              <a:sym typeface="Arial"/>
            </a:endParaRPr>
          </a:p>
        </p:txBody>
      </p:sp>
      <p:sp>
        <p:nvSpPr>
          <p:cNvPr id="640" name="Google Shape;640;g22f7ddae63a_4_911"/>
          <p:cNvSpPr txBox="1"/>
          <p:nvPr/>
        </p:nvSpPr>
        <p:spPr>
          <a:xfrm>
            <a:off x="7840725" y="1832250"/>
            <a:ext cx="4086000" cy="619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rgbClr val="1C82B8"/>
                </a:solidFill>
                <a:latin typeface="Corbel"/>
                <a:ea typeface="Corbel"/>
                <a:cs typeface="Corbel"/>
                <a:sym typeface="Corbel"/>
              </a:rPr>
              <a:t>Fossiles</a:t>
            </a:r>
            <a:endParaRPr b="0" i="0" sz="1400" u="none" cap="none" strike="noStrike">
              <a:solidFill>
                <a:srgbClr val="000000"/>
              </a:solidFill>
              <a:latin typeface="Arial"/>
              <a:ea typeface="Arial"/>
              <a:cs typeface="Arial"/>
              <a:sym typeface="Arial"/>
            </a:endParaRPr>
          </a:p>
        </p:txBody>
      </p:sp>
      <p:sp>
        <p:nvSpPr>
          <p:cNvPr id="641" name="Google Shape;641;g22f7ddae63a_4_911"/>
          <p:cNvSpPr/>
          <p:nvPr/>
        </p:nvSpPr>
        <p:spPr>
          <a:xfrm>
            <a:off x="254800" y="2299125"/>
            <a:ext cx="5898600" cy="3718500"/>
          </a:xfrm>
          <a:prstGeom prst="roundRect">
            <a:avLst>
              <a:gd fmla="val 6400"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2" name="Google Shape;642;g22f7ddae63a_4_911"/>
          <p:cNvCxnSpPr/>
          <p:nvPr/>
        </p:nvCxnSpPr>
        <p:spPr>
          <a:xfrm>
            <a:off x="1933751" y="2351113"/>
            <a:ext cx="0" cy="3673800"/>
          </a:xfrm>
          <a:prstGeom prst="straightConnector1">
            <a:avLst/>
          </a:prstGeom>
          <a:noFill/>
          <a:ln cap="flat" cmpd="sng" w="9525">
            <a:solidFill>
              <a:srgbClr val="44546A"/>
            </a:solidFill>
            <a:prstDash val="dash"/>
            <a:round/>
            <a:headEnd len="sm" w="sm" type="none"/>
            <a:tailEnd len="sm" w="sm" type="none"/>
          </a:ln>
        </p:spPr>
      </p:cxnSp>
      <p:cxnSp>
        <p:nvCxnSpPr>
          <p:cNvPr id="643" name="Google Shape;643;g22f7ddae63a_4_911"/>
          <p:cNvCxnSpPr/>
          <p:nvPr/>
        </p:nvCxnSpPr>
        <p:spPr>
          <a:xfrm>
            <a:off x="3952150" y="2347976"/>
            <a:ext cx="0" cy="3673800"/>
          </a:xfrm>
          <a:prstGeom prst="straightConnector1">
            <a:avLst/>
          </a:prstGeom>
          <a:noFill/>
          <a:ln cap="flat" cmpd="sng" w="9525">
            <a:solidFill>
              <a:srgbClr val="44546A"/>
            </a:solidFill>
            <a:prstDash val="dash"/>
            <a:round/>
            <a:headEnd len="sm" w="sm" type="none"/>
            <a:tailEnd len="sm" w="sm" type="none"/>
          </a:ln>
        </p:spPr>
      </p:cxnSp>
      <p:pic>
        <p:nvPicPr>
          <p:cNvPr id="644" name="Google Shape;644;g22f7ddae63a_4_911"/>
          <p:cNvPicPr preferRelativeResize="0"/>
          <p:nvPr/>
        </p:nvPicPr>
        <p:blipFill rotWithShape="1">
          <a:blip r:embed="rId3">
            <a:alphaModFix/>
          </a:blip>
          <a:srcRect b="0" l="0" r="0" t="0"/>
          <a:stretch/>
        </p:blipFill>
        <p:spPr>
          <a:xfrm>
            <a:off x="583414" y="2778031"/>
            <a:ext cx="899951" cy="899923"/>
          </a:xfrm>
          <a:prstGeom prst="rect">
            <a:avLst/>
          </a:prstGeom>
          <a:noFill/>
          <a:ln>
            <a:noFill/>
          </a:ln>
        </p:spPr>
      </p:pic>
      <p:grpSp>
        <p:nvGrpSpPr>
          <p:cNvPr id="645" name="Google Shape;645;g22f7ddae63a_4_911"/>
          <p:cNvGrpSpPr/>
          <p:nvPr/>
        </p:nvGrpSpPr>
        <p:grpSpPr>
          <a:xfrm>
            <a:off x="1991463" y="2778064"/>
            <a:ext cx="1902966" cy="899856"/>
            <a:chOff x="1779649" y="3595907"/>
            <a:chExt cx="2283651" cy="1080000"/>
          </a:xfrm>
        </p:grpSpPr>
        <p:pic>
          <p:nvPicPr>
            <p:cNvPr id="646" name="Google Shape;646;g22f7ddae63a_4_911"/>
            <p:cNvPicPr preferRelativeResize="0"/>
            <p:nvPr/>
          </p:nvPicPr>
          <p:blipFill rotWithShape="1">
            <a:blip r:embed="rId4">
              <a:alphaModFix/>
            </a:blip>
            <a:srcRect b="0" l="0" r="0" t="0"/>
            <a:stretch/>
          </p:blipFill>
          <p:spPr>
            <a:xfrm>
              <a:off x="1779649" y="3595907"/>
              <a:ext cx="1080000" cy="1080000"/>
            </a:xfrm>
            <a:prstGeom prst="rect">
              <a:avLst/>
            </a:prstGeom>
            <a:noFill/>
            <a:ln>
              <a:noFill/>
            </a:ln>
          </p:spPr>
        </p:pic>
        <p:pic>
          <p:nvPicPr>
            <p:cNvPr id="647" name="Google Shape;647;g22f7ddae63a_4_911"/>
            <p:cNvPicPr preferRelativeResize="0"/>
            <p:nvPr/>
          </p:nvPicPr>
          <p:blipFill rotWithShape="1">
            <a:blip r:embed="rId5">
              <a:alphaModFix/>
            </a:blip>
            <a:srcRect b="0" l="0" r="0" t="0"/>
            <a:stretch/>
          </p:blipFill>
          <p:spPr>
            <a:xfrm>
              <a:off x="2983300" y="3595907"/>
              <a:ext cx="1080000" cy="1080000"/>
            </a:xfrm>
            <a:prstGeom prst="rect">
              <a:avLst/>
            </a:prstGeom>
            <a:noFill/>
            <a:ln>
              <a:noFill/>
            </a:ln>
          </p:spPr>
        </p:pic>
      </p:grpSp>
      <p:pic>
        <p:nvPicPr>
          <p:cNvPr id="648" name="Google Shape;648;g22f7ddae63a_4_911"/>
          <p:cNvPicPr preferRelativeResize="0"/>
          <p:nvPr/>
        </p:nvPicPr>
        <p:blipFill rotWithShape="1">
          <a:blip r:embed="rId6">
            <a:alphaModFix/>
          </a:blip>
          <a:srcRect b="0" l="0" r="0" t="0"/>
          <a:stretch/>
        </p:blipFill>
        <p:spPr>
          <a:xfrm>
            <a:off x="8269763" y="2778043"/>
            <a:ext cx="899951" cy="899923"/>
          </a:xfrm>
          <a:prstGeom prst="rect">
            <a:avLst/>
          </a:prstGeom>
          <a:noFill/>
          <a:ln>
            <a:noFill/>
          </a:ln>
        </p:spPr>
      </p:pic>
      <p:pic>
        <p:nvPicPr>
          <p:cNvPr id="649" name="Google Shape;649;g22f7ddae63a_4_911"/>
          <p:cNvPicPr preferRelativeResize="0"/>
          <p:nvPr/>
        </p:nvPicPr>
        <p:blipFill rotWithShape="1">
          <a:blip r:embed="rId7">
            <a:alphaModFix/>
          </a:blip>
          <a:srcRect b="0" l="0" r="0" t="0"/>
          <a:stretch/>
        </p:blipFill>
        <p:spPr>
          <a:xfrm>
            <a:off x="9478294" y="2778043"/>
            <a:ext cx="899951" cy="899923"/>
          </a:xfrm>
          <a:prstGeom prst="rect">
            <a:avLst/>
          </a:prstGeom>
          <a:noFill/>
          <a:ln>
            <a:noFill/>
          </a:ln>
        </p:spPr>
      </p:pic>
      <p:pic>
        <p:nvPicPr>
          <p:cNvPr id="650" name="Google Shape;650;g22f7ddae63a_4_911"/>
          <p:cNvPicPr preferRelativeResize="0"/>
          <p:nvPr/>
        </p:nvPicPr>
        <p:blipFill rotWithShape="1">
          <a:blip r:embed="rId8">
            <a:alphaModFix/>
          </a:blip>
          <a:srcRect b="0" l="0" r="0" t="0"/>
          <a:stretch/>
        </p:blipFill>
        <p:spPr>
          <a:xfrm>
            <a:off x="4732560" y="2778031"/>
            <a:ext cx="899951" cy="899923"/>
          </a:xfrm>
          <a:prstGeom prst="rect">
            <a:avLst/>
          </a:prstGeom>
          <a:noFill/>
          <a:ln>
            <a:noFill/>
          </a:ln>
        </p:spPr>
      </p:pic>
      <p:grpSp>
        <p:nvGrpSpPr>
          <p:cNvPr id="651" name="Google Shape;651;g22f7ddae63a_4_911"/>
          <p:cNvGrpSpPr/>
          <p:nvPr/>
        </p:nvGrpSpPr>
        <p:grpSpPr>
          <a:xfrm>
            <a:off x="6562527" y="2778064"/>
            <a:ext cx="899964" cy="899856"/>
            <a:chOff x="10438351" y="268692"/>
            <a:chExt cx="1080000" cy="1080000"/>
          </a:xfrm>
        </p:grpSpPr>
        <p:sp>
          <p:nvSpPr>
            <p:cNvPr id="652" name="Google Shape;652;g22f7ddae63a_4_911"/>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653" name="Google Shape;653;g22f7ddae63a_4_911"/>
            <p:cNvPicPr preferRelativeResize="0"/>
            <p:nvPr/>
          </p:nvPicPr>
          <p:blipFill rotWithShape="1">
            <a:blip r:embed="rId9">
              <a:alphaModFix/>
            </a:blip>
            <a:srcRect b="0" l="0" r="0" t="0"/>
            <a:stretch/>
          </p:blipFill>
          <p:spPr>
            <a:xfrm>
              <a:off x="10564385" y="388909"/>
              <a:ext cx="850880" cy="850880"/>
            </a:xfrm>
            <a:prstGeom prst="rect">
              <a:avLst/>
            </a:prstGeom>
            <a:noFill/>
            <a:ln>
              <a:noFill/>
            </a:ln>
          </p:spPr>
        </p:pic>
      </p:grpSp>
      <p:pic>
        <p:nvPicPr>
          <p:cNvPr id="654" name="Google Shape;654;g22f7ddae63a_4_911"/>
          <p:cNvPicPr preferRelativeResize="0"/>
          <p:nvPr/>
        </p:nvPicPr>
        <p:blipFill rotWithShape="1">
          <a:blip r:embed="rId10">
            <a:alphaModFix/>
          </a:blip>
          <a:srcRect b="0" l="0" r="0" t="0"/>
          <a:stretch/>
        </p:blipFill>
        <p:spPr>
          <a:xfrm>
            <a:off x="10610625" y="2778043"/>
            <a:ext cx="899951" cy="899923"/>
          </a:xfrm>
          <a:prstGeom prst="rect">
            <a:avLst/>
          </a:prstGeom>
          <a:noFill/>
          <a:ln>
            <a:noFill/>
          </a:ln>
        </p:spPr>
      </p:pic>
      <p:sp>
        <p:nvSpPr>
          <p:cNvPr id="655" name="Google Shape;655;g22f7ddae63a_4_911"/>
          <p:cNvSpPr txBox="1"/>
          <p:nvPr/>
        </p:nvSpPr>
        <p:spPr>
          <a:xfrm>
            <a:off x="6309789" y="2369378"/>
            <a:ext cx="1478700" cy="57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674EA7"/>
                </a:solidFill>
                <a:latin typeface="Corbel"/>
                <a:ea typeface="Corbel"/>
                <a:cs typeface="Corbel"/>
                <a:sym typeface="Corbel"/>
              </a:rPr>
              <a:t>Uranium</a:t>
            </a:r>
            <a:endParaRPr b="1" i="0" sz="1800" u="none" cap="none" strike="noStrike">
              <a:solidFill>
                <a:srgbClr val="674EA7"/>
              </a:solidFill>
              <a:latin typeface="Corbel"/>
              <a:ea typeface="Corbel"/>
              <a:cs typeface="Corbel"/>
              <a:sym typeface="Corbel"/>
            </a:endParaRPr>
          </a:p>
        </p:txBody>
      </p:sp>
      <p:sp>
        <p:nvSpPr>
          <p:cNvPr id="656" name="Google Shape;656;g22f7ddae63a_4_911"/>
          <p:cNvSpPr/>
          <p:nvPr/>
        </p:nvSpPr>
        <p:spPr>
          <a:xfrm>
            <a:off x="6392750" y="5081100"/>
            <a:ext cx="1263900" cy="6843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i="0" lang="fr-FR" sz="1600" u="none" cap="none" strike="noStrike">
                <a:solidFill>
                  <a:schemeClr val="lt1"/>
                </a:solidFill>
                <a:latin typeface="Corbel"/>
                <a:ea typeface="Corbel"/>
                <a:cs typeface="Corbel"/>
                <a:sym typeface="Corbel"/>
              </a:rPr>
              <a:t>Déchets</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900"/>
              <a:buFont typeface="Arial"/>
              <a:buNone/>
            </a:pPr>
            <a:r>
              <a:rPr b="1" i="0" lang="fr-FR" sz="1600" u="none" cap="none" strike="noStrike">
                <a:solidFill>
                  <a:schemeClr val="lt1"/>
                </a:solidFill>
                <a:latin typeface="Corbel"/>
                <a:ea typeface="Corbel"/>
                <a:cs typeface="Corbel"/>
                <a:sym typeface="Corbel"/>
              </a:rPr>
              <a:t>nucléaires</a:t>
            </a:r>
            <a:endParaRPr b="1" i="0" sz="1600" u="none" cap="none" strike="noStrike">
              <a:solidFill>
                <a:srgbClr val="FFFFFF"/>
              </a:solidFill>
              <a:latin typeface="Corbel"/>
              <a:ea typeface="Corbel"/>
              <a:cs typeface="Corbel"/>
              <a:sym typeface="Corbel"/>
            </a:endParaRPr>
          </a:p>
        </p:txBody>
      </p:sp>
      <p:sp>
        <p:nvSpPr>
          <p:cNvPr id="657" name="Google Shape;657;g22f7ddae63a_4_911"/>
          <p:cNvSpPr/>
          <p:nvPr/>
        </p:nvSpPr>
        <p:spPr>
          <a:xfrm>
            <a:off x="6386825" y="4333875"/>
            <a:ext cx="1263900" cy="6447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Énergie très concentrée</a:t>
            </a:r>
            <a:endParaRPr b="1" sz="1600">
              <a:solidFill>
                <a:srgbClr val="FFFFFF"/>
              </a:solidFill>
              <a:latin typeface="Corbel"/>
              <a:ea typeface="Corbel"/>
              <a:cs typeface="Corbel"/>
              <a:sym typeface="Corbel"/>
            </a:endParaRPr>
          </a:p>
        </p:txBody>
      </p:sp>
      <p:sp>
        <p:nvSpPr>
          <p:cNvPr id="658" name="Google Shape;658;g22f7ddae63a_4_911"/>
          <p:cNvSpPr txBox="1"/>
          <p:nvPr/>
        </p:nvSpPr>
        <p:spPr>
          <a:xfrm>
            <a:off x="1701551" y="2404778"/>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38761D"/>
                </a:solidFill>
                <a:latin typeface="Corbel"/>
                <a:ea typeface="Corbel"/>
                <a:cs typeface="Corbel"/>
                <a:sym typeface="Corbel"/>
              </a:rPr>
              <a:t>Solaire et éolien</a:t>
            </a:r>
            <a:endParaRPr b="1" i="0" sz="1800" u="none" cap="none" strike="noStrike">
              <a:solidFill>
                <a:srgbClr val="38761D"/>
              </a:solidFill>
              <a:latin typeface="Corbel"/>
              <a:ea typeface="Corbel"/>
              <a:cs typeface="Corbel"/>
              <a:sym typeface="Corbel"/>
            </a:endParaRPr>
          </a:p>
        </p:txBody>
      </p:sp>
      <p:sp>
        <p:nvSpPr>
          <p:cNvPr id="659" name="Google Shape;659;g22f7ddae63a_4_911"/>
          <p:cNvSpPr/>
          <p:nvPr/>
        </p:nvSpPr>
        <p:spPr>
          <a:xfrm>
            <a:off x="2134900" y="4333875"/>
            <a:ext cx="1696200" cy="6447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Illimité</a:t>
            </a:r>
            <a:endParaRPr b="1" sz="1600">
              <a:solidFill>
                <a:srgbClr val="FFFFFF"/>
              </a:solidFill>
              <a:latin typeface="Corbel"/>
              <a:ea typeface="Corbel"/>
              <a:cs typeface="Corbel"/>
              <a:sym typeface="Corbel"/>
            </a:endParaRPr>
          </a:p>
        </p:txBody>
      </p:sp>
      <p:sp>
        <p:nvSpPr>
          <p:cNvPr id="660" name="Google Shape;660;g22f7ddae63a_4_911"/>
          <p:cNvSpPr/>
          <p:nvPr/>
        </p:nvSpPr>
        <p:spPr>
          <a:xfrm>
            <a:off x="2134900" y="5081100"/>
            <a:ext cx="1696200" cy="6843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i="0" lang="fr-FR" sz="1600" u="none" cap="none" strike="noStrike">
                <a:solidFill>
                  <a:srgbClr val="FFFFFF"/>
                </a:solidFill>
                <a:latin typeface="Corbel"/>
                <a:ea typeface="Corbel"/>
                <a:cs typeface="Corbel"/>
                <a:sym typeface="Corbel"/>
              </a:rPr>
              <a:t>Production variable </a:t>
            </a:r>
            <a:endParaRPr b="1" i="0" sz="1600" u="none" cap="none" strike="noStrike">
              <a:solidFill>
                <a:srgbClr val="FFFFFF"/>
              </a:solidFill>
              <a:latin typeface="Corbel"/>
              <a:ea typeface="Corbel"/>
              <a:cs typeface="Corbel"/>
              <a:sym typeface="Corbel"/>
            </a:endParaRPr>
          </a:p>
        </p:txBody>
      </p:sp>
      <p:sp>
        <p:nvSpPr>
          <p:cNvPr id="661" name="Google Shape;661;g22f7ddae63a_4_911"/>
          <p:cNvSpPr/>
          <p:nvPr/>
        </p:nvSpPr>
        <p:spPr>
          <a:xfrm>
            <a:off x="4136550" y="4333875"/>
            <a:ext cx="1913100" cy="6447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Renouvelable</a:t>
            </a:r>
            <a:endParaRPr b="1" sz="1600">
              <a:solidFill>
                <a:srgbClr val="FFFFFF"/>
              </a:solidFill>
              <a:latin typeface="Corbel"/>
              <a:ea typeface="Corbel"/>
              <a:cs typeface="Corbel"/>
              <a:sym typeface="Corbel"/>
            </a:endParaRPr>
          </a:p>
        </p:txBody>
      </p:sp>
      <p:sp>
        <p:nvSpPr>
          <p:cNvPr id="662" name="Google Shape;662;g22f7ddae63a_4_911"/>
          <p:cNvSpPr/>
          <p:nvPr/>
        </p:nvSpPr>
        <p:spPr>
          <a:xfrm>
            <a:off x="4136500" y="5081100"/>
            <a:ext cx="1913100" cy="6843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i="0" lang="fr-FR" sz="1600" u="none" cap="none" strike="noStrike">
                <a:solidFill>
                  <a:schemeClr val="lt1"/>
                </a:solidFill>
                <a:latin typeface="Corbel"/>
                <a:ea typeface="Corbel"/>
                <a:cs typeface="Corbel"/>
                <a:sym typeface="Corbel"/>
              </a:rPr>
              <a:t>Concurrence pour l’utilisation des sols</a:t>
            </a:r>
            <a:endParaRPr b="1" i="0" sz="1600" u="none" cap="none" strike="noStrike">
              <a:solidFill>
                <a:srgbClr val="FFFFFF"/>
              </a:solidFill>
              <a:latin typeface="Corbel"/>
              <a:ea typeface="Corbel"/>
              <a:cs typeface="Corbel"/>
              <a:sym typeface="Corbel"/>
            </a:endParaRPr>
          </a:p>
        </p:txBody>
      </p:sp>
      <p:sp>
        <p:nvSpPr>
          <p:cNvPr id="663" name="Google Shape;663;g22f7ddae63a_4_911"/>
          <p:cNvSpPr txBox="1"/>
          <p:nvPr/>
        </p:nvSpPr>
        <p:spPr>
          <a:xfrm>
            <a:off x="3903276" y="2404778"/>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434343"/>
                </a:solidFill>
                <a:latin typeface="Corbel"/>
                <a:ea typeface="Corbel"/>
                <a:cs typeface="Corbel"/>
                <a:sym typeface="Corbel"/>
              </a:rPr>
              <a:t>Biomasse</a:t>
            </a:r>
            <a:endParaRPr b="1" i="0" sz="1800" u="none" cap="none" strike="noStrike">
              <a:solidFill>
                <a:srgbClr val="434343"/>
              </a:solidFill>
              <a:latin typeface="Corbel"/>
              <a:ea typeface="Corbel"/>
              <a:cs typeface="Corbel"/>
              <a:sym typeface="Corbel"/>
            </a:endParaRPr>
          </a:p>
        </p:txBody>
      </p:sp>
      <p:sp>
        <p:nvSpPr>
          <p:cNvPr id="664" name="Google Shape;664;g22f7ddae63a_4_911"/>
          <p:cNvSpPr txBox="1"/>
          <p:nvPr/>
        </p:nvSpPr>
        <p:spPr>
          <a:xfrm>
            <a:off x="264575" y="2404775"/>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0B5394"/>
                </a:solidFill>
                <a:latin typeface="Corbel"/>
                <a:ea typeface="Corbel"/>
                <a:cs typeface="Corbel"/>
                <a:sym typeface="Corbel"/>
              </a:rPr>
              <a:t>Hydraulique</a:t>
            </a:r>
            <a:endParaRPr b="1" i="0" sz="1800" u="none" cap="none" strike="noStrike">
              <a:solidFill>
                <a:srgbClr val="0B5394"/>
              </a:solidFill>
              <a:latin typeface="Corbel"/>
              <a:ea typeface="Corbel"/>
              <a:cs typeface="Corbel"/>
              <a:sym typeface="Corbel"/>
            </a:endParaRPr>
          </a:p>
        </p:txBody>
      </p:sp>
      <p:sp>
        <p:nvSpPr>
          <p:cNvPr id="665" name="Google Shape;665;g22f7ddae63a_4_911"/>
          <p:cNvSpPr/>
          <p:nvPr/>
        </p:nvSpPr>
        <p:spPr>
          <a:xfrm>
            <a:off x="352550" y="4333875"/>
            <a:ext cx="1478700" cy="644700"/>
          </a:xfrm>
          <a:prstGeom prst="roundRect">
            <a:avLst>
              <a:gd fmla="val 16667"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Facile à stocker</a:t>
            </a:r>
            <a:endParaRPr b="1" sz="1600">
              <a:solidFill>
                <a:srgbClr val="FFFFFF"/>
              </a:solidFill>
              <a:latin typeface="Corbel"/>
              <a:ea typeface="Corbel"/>
              <a:cs typeface="Corbel"/>
              <a:sym typeface="Corbel"/>
            </a:endParaRPr>
          </a:p>
        </p:txBody>
      </p:sp>
      <p:sp>
        <p:nvSpPr>
          <p:cNvPr id="666" name="Google Shape;666;g22f7ddae63a_4_911"/>
          <p:cNvSpPr/>
          <p:nvPr/>
        </p:nvSpPr>
        <p:spPr>
          <a:xfrm>
            <a:off x="352550" y="5081100"/>
            <a:ext cx="1478700" cy="684300"/>
          </a:xfrm>
          <a:prstGeom prst="roundRect">
            <a:avLst>
              <a:gd fmla="val 16667" name="adj"/>
            </a:avLst>
          </a:prstGeom>
          <a:solidFill>
            <a:srgbClr val="C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900"/>
              <a:buFont typeface="Arial"/>
              <a:buNone/>
            </a:pPr>
            <a:r>
              <a:rPr b="1" i="0" lang="fr-FR" sz="1600" u="none" cap="none" strike="noStrike">
                <a:solidFill>
                  <a:schemeClr val="lt1"/>
                </a:solidFill>
                <a:latin typeface="Corbel"/>
                <a:ea typeface="Corbel"/>
                <a:cs typeface="Corbel"/>
                <a:sym typeface="Corbel"/>
              </a:rPr>
              <a:t>Emplacements limités</a:t>
            </a:r>
            <a:endParaRPr b="1" i="0" sz="1600" u="none" cap="none" strike="noStrike">
              <a:solidFill>
                <a:srgbClr val="FFFFFF"/>
              </a:solidFill>
              <a:latin typeface="Corbel"/>
              <a:ea typeface="Corbel"/>
              <a:cs typeface="Corbel"/>
              <a:sym typeface="Corbel"/>
            </a:endParaRPr>
          </a:p>
        </p:txBody>
      </p:sp>
      <p:sp>
        <p:nvSpPr>
          <p:cNvPr id="667" name="Google Shape;667;g22f7ddae63a_4_911"/>
          <p:cNvSpPr txBox="1"/>
          <p:nvPr/>
        </p:nvSpPr>
        <p:spPr>
          <a:xfrm>
            <a:off x="7978246" y="24047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000000"/>
                </a:solidFill>
                <a:latin typeface="Corbel"/>
                <a:ea typeface="Corbel"/>
                <a:cs typeface="Corbel"/>
                <a:sym typeface="Corbel"/>
              </a:rPr>
              <a:t>Gaz</a:t>
            </a:r>
            <a:endParaRPr b="1" i="0" sz="1800" u="none" cap="none" strike="noStrike">
              <a:solidFill>
                <a:srgbClr val="000000"/>
              </a:solidFill>
              <a:latin typeface="Corbel"/>
              <a:ea typeface="Corbel"/>
              <a:cs typeface="Corbel"/>
              <a:sym typeface="Corbel"/>
            </a:endParaRPr>
          </a:p>
        </p:txBody>
      </p:sp>
      <p:sp>
        <p:nvSpPr>
          <p:cNvPr id="668" name="Google Shape;668;g22f7ddae63a_4_911"/>
          <p:cNvSpPr txBox="1"/>
          <p:nvPr/>
        </p:nvSpPr>
        <p:spPr>
          <a:xfrm>
            <a:off x="9175096" y="24047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000000"/>
                </a:solidFill>
                <a:latin typeface="Corbel"/>
                <a:ea typeface="Corbel"/>
                <a:cs typeface="Corbel"/>
                <a:sym typeface="Corbel"/>
              </a:rPr>
              <a:t>Charbon</a:t>
            </a:r>
            <a:endParaRPr b="1" i="0" sz="1800" u="none" cap="none" strike="noStrike">
              <a:solidFill>
                <a:srgbClr val="000000"/>
              </a:solidFill>
              <a:latin typeface="Corbel"/>
              <a:ea typeface="Corbel"/>
              <a:cs typeface="Corbel"/>
              <a:sym typeface="Corbel"/>
            </a:endParaRPr>
          </a:p>
        </p:txBody>
      </p:sp>
      <p:sp>
        <p:nvSpPr>
          <p:cNvPr id="669" name="Google Shape;669;g22f7ddae63a_4_911"/>
          <p:cNvSpPr txBox="1"/>
          <p:nvPr/>
        </p:nvSpPr>
        <p:spPr>
          <a:xfrm>
            <a:off x="10295746" y="24047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rPr b="1" i="0" lang="fr-FR" sz="1800" u="none" cap="none" strike="noStrike">
                <a:solidFill>
                  <a:schemeClr val="dk1"/>
                </a:solidFill>
                <a:latin typeface="Corbel"/>
                <a:ea typeface="Corbel"/>
                <a:cs typeface="Corbel"/>
                <a:sym typeface="Corbel"/>
              </a:rPr>
              <a:t>Pétrole</a:t>
            </a:r>
            <a:endParaRPr b="1" i="0" sz="1400" u="none" cap="none" strike="noStrike">
              <a:solidFill>
                <a:srgbClr val="000000"/>
              </a:solidFill>
              <a:latin typeface="Corbel"/>
              <a:ea typeface="Corbel"/>
              <a:cs typeface="Corbel"/>
              <a:sym typeface="Corbel"/>
            </a:endParaRPr>
          </a:p>
        </p:txBody>
      </p:sp>
      <p:sp>
        <p:nvSpPr>
          <p:cNvPr id="670" name="Google Shape;670;g22f7ddae63a_4_911"/>
          <p:cNvSpPr/>
          <p:nvPr/>
        </p:nvSpPr>
        <p:spPr>
          <a:xfrm>
            <a:off x="8003350" y="3802225"/>
            <a:ext cx="3816600" cy="5595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Facile à stocker et à transporter</a:t>
            </a:r>
            <a:endParaRPr b="1" sz="1600">
              <a:solidFill>
                <a:srgbClr val="FFFFFF"/>
              </a:solidFill>
              <a:latin typeface="Corbel"/>
              <a:ea typeface="Corbel"/>
              <a:cs typeface="Corbel"/>
              <a:sym typeface="Corbel"/>
            </a:endParaRPr>
          </a:p>
        </p:txBody>
      </p:sp>
      <p:sp>
        <p:nvSpPr>
          <p:cNvPr id="671" name="Google Shape;671;g22f7ddae63a_4_911"/>
          <p:cNvSpPr/>
          <p:nvPr/>
        </p:nvSpPr>
        <p:spPr>
          <a:xfrm>
            <a:off x="8003350" y="5081100"/>
            <a:ext cx="3816600" cy="684300"/>
          </a:xfrm>
          <a:prstGeom prst="roundRect">
            <a:avLst>
              <a:gd fmla="val 16667" name="adj"/>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900"/>
              <a:buFont typeface="Arial"/>
              <a:buNone/>
            </a:pPr>
            <a:r>
              <a:rPr b="1" i="0" lang="fr-FR" sz="1600" u="none" cap="none" strike="noStrike">
                <a:solidFill>
                  <a:schemeClr val="lt1"/>
                </a:solidFill>
                <a:latin typeface="Corbel"/>
                <a:ea typeface="Corbel"/>
                <a:cs typeface="Corbel"/>
                <a:sym typeface="Corbel"/>
              </a:rPr>
              <a:t>Fortes émissions de CO</a:t>
            </a:r>
            <a:r>
              <a:rPr b="1" baseline="-25000" i="0" lang="fr-FR" sz="1600" u="none" cap="none" strike="noStrike">
                <a:solidFill>
                  <a:schemeClr val="lt1"/>
                </a:solidFill>
                <a:latin typeface="Corbel"/>
                <a:ea typeface="Corbel"/>
                <a:cs typeface="Corbel"/>
                <a:sym typeface="Corbel"/>
              </a:rPr>
              <a:t>2</a:t>
            </a:r>
            <a:endParaRPr b="1" i="0" sz="1600" u="none" cap="none" strike="noStrike">
              <a:solidFill>
                <a:srgbClr val="FFFFFF"/>
              </a:solidFill>
              <a:latin typeface="Corbel"/>
              <a:ea typeface="Corbel"/>
              <a:cs typeface="Corbel"/>
              <a:sym typeface="Corbel"/>
            </a:endParaRPr>
          </a:p>
        </p:txBody>
      </p:sp>
      <p:sp>
        <p:nvSpPr>
          <p:cNvPr id="672" name="Google Shape;672;g22f7ddae63a_4_911"/>
          <p:cNvSpPr/>
          <p:nvPr/>
        </p:nvSpPr>
        <p:spPr>
          <a:xfrm>
            <a:off x="8003300" y="4446075"/>
            <a:ext cx="3816600" cy="5595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lang="fr-FR" sz="1600">
                <a:solidFill>
                  <a:srgbClr val="FFFFFF"/>
                </a:solidFill>
                <a:latin typeface="Corbel"/>
                <a:ea typeface="Corbel"/>
                <a:cs typeface="Corbel"/>
                <a:sym typeface="Corbel"/>
              </a:rPr>
              <a:t>Énergies</a:t>
            </a:r>
            <a:r>
              <a:rPr b="1" i="0" lang="fr-FR" sz="1600" u="none" cap="none" strike="noStrike">
                <a:solidFill>
                  <a:schemeClr val="lt1"/>
                </a:solidFill>
                <a:latin typeface="Corbel"/>
                <a:ea typeface="Corbel"/>
                <a:cs typeface="Corbel"/>
                <a:sym typeface="Corbel"/>
              </a:rPr>
              <a:t> très concentrées</a:t>
            </a:r>
            <a:endParaRPr b="0" i="0" sz="1600" u="none" cap="none" strike="noStrike">
              <a:solidFill>
                <a:srgbClr val="FFFFFF"/>
              </a:solidFill>
              <a:latin typeface="Corbel"/>
              <a:ea typeface="Corbel"/>
              <a:cs typeface="Corbel"/>
              <a:sym typeface="Corbel"/>
            </a:endParaRPr>
          </a:p>
        </p:txBody>
      </p:sp>
      <p:sp>
        <p:nvSpPr>
          <p:cNvPr id="673" name="Google Shape;673;g22f7ddae63a_4_911"/>
          <p:cNvSpPr txBox="1"/>
          <p:nvPr/>
        </p:nvSpPr>
        <p:spPr>
          <a:xfrm>
            <a:off x="6390175" y="1832250"/>
            <a:ext cx="1263900" cy="619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rgbClr val="1C82B8"/>
                </a:solidFill>
                <a:latin typeface="Corbel"/>
                <a:ea typeface="Corbel"/>
                <a:cs typeface="Corbel"/>
                <a:sym typeface="Corbel"/>
              </a:rPr>
              <a:t>Fissile</a:t>
            </a:r>
            <a:endParaRPr b="0" i="0" sz="1400" u="none" cap="none" strike="noStrike">
              <a:solidFill>
                <a:srgbClr val="000000"/>
              </a:solidFill>
              <a:latin typeface="Arial"/>
              <a:ea typeface="Arial"/>
              <a:cs typeface="Arial"/>
              <a:sym typeface="Arial"/>
            </a:endParaRPr>
          </a:p>
        </p:txBody>
      </p:sp>
      <p:sp>
        <p:nvSpPr>
          <p:cNvPr id="674" name="Google Shape;674;g22f7ddae63a_4_911"/>
          <p:cNvSpPr/>
          <p:nvPr/>
        </p:nvSpPr>
        <p:spPr>
          <a:xfrm>
            <a:off x="352550" y="3802225"/>
            <a:ext cx="7298100" cy="4209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1600" u="none" cap="none" strike="noStrike">
                <a:solidFill>
                  <a:srgbClr val="FFFFFF"/>
                </a:solidFill>
                <a:latin typeface="Corbel"/>
                <a:ea typeface="Corbel"/>
                <a:cs typeface="Corbel"/>
                <a:sym typeface="Corbel"/>
              </a:rPr>
              <a:t>Faible émission de CO</a:t>
            </a:r>
            <a:r>
              <a:rPr b="1" baseline="-25000" i="0" lang="fr-FR" sz="1600" u="none" cap="none" strike="noStrike">
                <a:solidFill>
                  <a:srgbClr val="FFFFFF"/>
                </a:solidFill>
                <a:latin typeface="Corbel"/>
                <a:ea typeface="Corbel"/>
                <a:cs typeface="Corbel"/>
                <a:sym typeface="Corbel"/>
              </a:rPr>
              <a:t>2</a:t>
            </a:r>
            <a:endParaRPr b="1" i="0" sz="1600" u="none" cap="none" strike="noStrike">
              <a:solidFill>
                <a:srgbClr val="FFFFFF"/>
              </a:solidFill>
              <a:latin typeface="Corbel"/>
              <a:ea typeface="Corbel"/>
              <a:cs typeface="Corbel"/>
              <a:sym typeface="Corbel"/>
            </a:endParaRPr>
          </a:p>
        </p:txBody>
      </p:sp>
      <p:sp>
        <p:nvSpPr>
          <p:cNvPr id="675" name="Google Shape;675;g22f7ddae63a_4_911"/>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Les différentes sources d’énergie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22f7ddae63a_4_680"/>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pic>
        <p:nvPicPr>
          <p:cNvPr id="682" name="Google Shape;682;g22f7ddae63a_4_680"/>
          <p:cNvPicPr preferRelativeResize="0"/>
          <p:nvPr/>
        </p:nvPicPr>
        <p:blipFill rotWithShape="1">
          <a:blip r:embed="rId3">
            <a:alphaModFix amt="30000"/>
          </a:blip>
          <a:srcRect b="0" l="0" r="0" t="0"/>
          <a:stretch/>
        </p:blipFill>
        <p:spPr>
          <a:xfrm>
            <a:off x="6884142" y="1385485"/>
            <a:ext cx="4052050" cy="4052050"/>
          </a:xfrm>
          <a:prstGeom prst="rect">
            <a:avLst/>
          </a:prstGeom>
          <a:noFill/>
          <a:ln>
            <a:noFill/>
          </a:ln>
        </p:spPr>
      </p:pic>
      <p:pic>
        <p:nvPicPr>
          <p:cNvPr id="683" name="Google Shape;683;g22f7ddae63a_4_680"/>
          <p:cNvPicPr preferRelativeResize="0"/>
          <p:nvPr/>
        </p:nvPicPr>
        <p:blipFill rotWithShape="1">
          <a:blip r:embed="rId4">
            <a:alphaModFix/>
          </a:blip>
          <a:srcRect b="0" l="0" r="0" t="0"/>
          <a:stretch/>
        </p:blipFill>
        <p:spPr>
          <a:xfrm>
            <a:off x="3010266" y="2316077"/>
            <a:ext cx="885300" cy="885299"/>
          </a:xfrm>
          <a:prstGeom prst="rect">
            <a:avLst/>
          </a:prstGeom>
          <a:noFill/>
          <a:ln>
            <a:noFill/>
          </a:ln>
        </p:spPr>
      </p:pic>
      <p:pic>
        <p:nvPicPr>
          <p:cNvPr id="684" name="Google Shape;684;g22f7ddae63a_4_680"/>
          <p:cNvPicPr preferRelativeResize="0"/>
          <p:nvPr/>
        </p:nvPicPr>
        <p:blipFill rotWithShape="1">
          <a:blip r:embed="rId5">
            <a:alphaModFix/>
          </a:blip>
          <a:srcRect b="0" l="0" r="0" t="0"/>
          <a:stretch/>
        </p:blipFill>
        <p:spPr>
          <a:xfrm>
            <a:off x="1000885" y="2316088"/>
            <a:ext cx="885300" cy="885299"/>
          </a:xfrm>
          <a:prstGeom prst="rect">
            <a:avLst/>
          </a:prstGeom>
          <a:noFill/>
          <a:ln>
            <a:noFill/>
          </a:ln>
        </p:spPr>
      </p:pic>
      <p:pic>
        <p:nvPicPr>
          <p:cNvPr id="685" name="Google Shape;685;g22f7ddae63a_4_680"/>
          <p:cNvPicPr preferRelativeResize="0"/>
          <p:nvPr/>
        </p:nvPicPr>
        <p:blipFill rotWithShape="1">
          <a:blip r:embed="rId6">
            <a:alphaModFix/>
          </a:blip>
          <a:srcRect b="0" l="0" r="0" t="0"/>
          <a:stretch/>
        </p:blipFill>
        <p:spPr>
          <a:xfrm>
            <a:off x="2005579" y="2316077"/>
            <a:ext cx="885300" cy="885299"/>
          </a:xfrm>
          <a:prstGeom prst="rect">
            <a:avLst/>
          </a:prstGeom>
          <a:noFill/>
          <a:ln>
            <a:noFill/>
          </a:ln>
        </p:spPr>
      </p:pic>
      <p:pic>
        <p:nvPicPr>
          <p:cNvPr id="686" name="Google Shape;686;g22f7ddae63a_4_680"/>
          <p:cNvPicPr preferRelativeResize="0"/>
          <p:nvPr/>
        </p:nvPicPr>
        <p:blipFill rotWithShape="1">
          <a:blip r:embed="rId7">
            <a:alphaModFix/>
          </a:blip>
          <a:srcRect b="0" l="0" r="0" t="0"/>
          <a:stretch/>
        </p:blipFill>
        <p:spPr>
          <a:xfrm>
            <a:off x="4014963" y="2316077"/>
            <a:ext cx="885300" cy="885299"/>
          </a:xfrm>
          <a:prstGeom prst="rect">
            <a:avLst/>
          </a:prstGeom>
          <a:noFill/>
          <a:ln>
            <a:noFill/>
          </a:ln>
        </p:spPr>
      </p:pic>
      <p:pic>
        <p:nvPicPr>
          <p:cNvPr id="687" name="Google Shape;687;g22f7ddae63a_4_680"/>
          <p:cNvPicPr preferRelativeResize="0"/>
          <p:nvPr/>
        </p:nvPicPr>
        <p:blipFill rotWithShape="1">
          <a:blip r:embed="rId8">
            <a:alphaModFix/>
          </a:blip>
          <a:srcRect b="0" l="0" r="0" t="0"/>
          <a:stretch/>
        </p:blipFill>
        <p:spPr>
          <a:xfrm>
            <a:off x="939511" y="4348636"/>
            <a:ext cx="885300" cy="885299"/>
          </a:xfrm>
          <a:prstGeom prst="rect">
            <a:avLst/>
          </a:prstGeom>
          <a:noFill/>
          <a:ln>
            <a:noFill/>
          </a:ln>
        </p:spPr>
      </p:pic>
      <p:pic>
        <p:nvPicPr>
          <p:cNvPr id="688" name="Google Shape;688;g22f7ddae63a_4_680"/>
          <p:cNvPicPr preferRelativeResize="0"/>
          <p:nvPr/>
        </p:nvPicPr>
        <p:blipFill rotWithShape="1">
          <a:blip r:embed="rId9">
            <a:alphaModFix/>
          </a:blip>
          <a:srcRect b="0" l="0" r="0" t="0"/>
          <a:stretch/>
        </p:blipFill>
        <p:spPr>
          <a:xfrm>
            <a:off x="1917227" y="4348636"/>
            <a:ext cx="885300" cy="885299"/>
          </a:xfrm>
          <a:prstGeom prst="rect">
            <a:avLst/>
          </a:prstGeom>
          <a:noFill/>
          <a:ln>
            <a:noFill/>
          </a:ln>
        </p:spPr>
      </p:pic>
      <p:pic>
        <p:nvPicPr>
          <p:cNvPr id="689" name="Google Shape;689;g22f7ddae63a_4_680"/>
          <p:cNvPicPr preferRelativeResize="0"/>
          <p:nvPr/>
        </p:nvPicPr>
        <p:blipFill rotWithShape="1">
          <a:blip r:embed="rId10">
            <a:alphaModFix/>
          </a:blip>
          <a:srcRect b="0" l="0" r="0" t="0"/>
          <a:stretch/>
        </p:blipFill>
        <p:spPr>
          <a:xfrm>
            <a:off x="2894943" y="4348636"/>
            <a:ext cx="885300" cy="885299"/>
          </a:xfrm>
          <a:prstGeom prst="rect">
            <a:avLst/>
          </a:prstGeom>
          <a:noFill/>
          <a:ln>
            <a:noFill/>
          </a:ln>
        </p:spPr>
      </p:pic>
      <p:pic>
        <p:nvPicPr>
          <p:cNvPr id="690" name="Google Shape;690;g22f7ddae63a_4_680"/>
          <p:cNvPicPr preferRelativeResize="0"/>
          <p:nvPr/>
        </p:nvPicPr>
        <p:blipFill rotWithShape="1">
          <a:blip r:embed="rId11">
            <a:alphaModFix/>
          </a:blip>
          <a:srcRect b="0" l="0" r="0" t="0"/>
          <a:stretch/>
        </p:blipFill>
        <p:spPr>
          <a:xfrm>
            <a:off x="4850365" y="4348636"/>
            <a:ext cx="885300" cy="885299"/>
          </a:xfrm>
          <a:prstGeom prst="rect">
            <a:avLst/>
          </a:prstGeom>
          <a:noFill/>
          <a:ln>
            <a:noFill/>
          </a:ln>
        </p:spPr>
      </p:pic>
      <p:pic>
        <p:nvPicPr>
          <p:cNvPr id="691" name="Google Shape;691;g22f7ddae63a_4_680"/>
          <p:cNvPicPr preferRelativeResize="0"/>
          <p:nvPr/>
        </p:nvPicPr>
        <p:blipFill rotWithShape="1">
          <a:blip r:embed="rId12">
            <a:alphaModFix/>
          </a:blip>
          <a:srcRect b="0" l="0" r="0" t="0"/>
          <a:stretch/>
        </p:blipFill>
        <p:spPr>
          <a:xfrm>
            <a:off x="3872660" y="4348636"/>
            <a:ext cx="885300" cy="885299"/>
          </a:xfrm>
          <a:prstGeom prst="rect">
            <a:avLst/>
          </a:prstGeom>
          <a:noFill/>
          <a:ln>
            <a:noFill/>
          </a:ln>
        </p:spPr>
      </p:pic>
      <p:sp>
        <p:nvSpPr>
          <p:cNvPr id="692" name="Google Shape;692;g22f7ddae63a_4_680"/>
          <p:cNvSpPr/>
          <p:nvPr/>
        </p:nvSpPr>
        <p:spPr>
          <a:xfrm>
            <a:off x="1074649" y="1814795"/>
            <a:ext cx="1719000" cy="363000"/>
          </a:xfrm>
          <a:prstGeom prst="rect">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2200" u="none" cap="none" strike="noStrike">
                <a:solidFill>
                  <a:schemeClr val="lt1"/>
                </a:solidFill>
                <a:latin typeface="Corbel"/>
                <a:ea typeface="Corbel"/>
                <a:cs typeface="Corbel"/>
                <a:sym typeface="Corbel"/>
              </a:rPr>
              <a:t>Transports</a:t>
            </a:r>
            <a:endParaRPr b="1" i="0" sz="2200" u="none" cap="none" strike="noStrike">
              <a:solidFill>
                <a:schemeClr val="lt1"/>
              </a:solidFill>
              <a:latin typeface="Corbel"/>
              <a:ea typeface="Corbel"/>
              <a:cs typeface="Corbel"/>
              <a:sym typeface="Corbel"/>
            </a:endParaRPr>
          </a:p>
        </p:txBody>
      </p:sp>
      <p:sp>
        <p:nvSpPr>
          <p:cNvPr id="693" name="Google Shape;693;g22f7ddae63a_4_680"/>
          <p:cNvSpPr/>
          <p:nvPr/>
        </p:nvSpPr>
        <p:spPr>
          <a:xfrm>
            <a:off x="1065486" y="3792976"/>
            <a:ext cx="1719000" cy="384000"/>
          </a:xfrm>
          <a:prstGeom prst="rect">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2200" u="none" cap="none" strike="noStrike">
                <a:solidFill>
                  <a:schemeClr val="lt1"/>
                </a:solidFill>
                <a:latin typeface="Corbel"/>
                <a:ea typeface="Corbel"/>
                <a:cs typeface="Corbel"/>
                <a:sym typeface="Corbel"/>
              </a:rPr>
              <a:t>Agriculture</a:t>
            </a:r>
            <a:endParaRPr b="1" i="0" sz="2200" u="none" cap="none" strike="noStrike">
              <a:solidFill>
                <a:schemeClr val="lt1"/>
              </a:solidFill>
              <a:latin typeface="Corbel"/>
              <a:ea typeface="Corbel"/>
              <a:cs typeface="Corbel"/>
              <a:sym typeface="Corbel"/>
            </a:endParaRPr>
          </a:p>
        </p:txBody>
      </p:sp>
      <p:sp>
        <p:nvSpPr>
          <p:cNvPr id="694" name="Google Shape;694;g22f7ddae63a_4_680"/>
          <p:cNvSpPr txBox="1"/>
          <p:nvPr/>
        </p:nvSpPr>
        <p:spPr>
          <a:xfrm>
            <a:off x="6720321" y="5415835"/>
            <a:ext cx="1850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5" name="Google Shape;695;g22f7ddae63a_4_680"/>
          <p:cNvCxnSpPr/>
          <p:nvPr/>
        </p:nvCxnSpPr>
        <p:spPr>
          <a:xfrm flipH="1" rot="10800000">
            <a:off x="857950" y="3484211"/>
            <a:ext cx="10204200" cy="26100"/>
          </a:xfrm>
          <a:prstGeom prst="straightConnector1">
            <a:avLst/>
          </a:prstGeom>
          <a:noFill/>
          <a:ln cap="flat" cmpd="sng" w="38100">
            <a:solidFill>
              <a:schemeClr val="dk2"/>
            </a:solidFill>
            <a:prstDash val="solid"/>
            <a:round/>
            <a:headEnd len="sm" w="sm" type="none"/>
            <a:tailEnd len="sm" w="sm" type="none"/>
          </a:ln>
        </p:spPr>
      </p:cxnSp>
      <p:grpSp>
        <p:nvGrpSpPr>
          <p:cNvPr id="696" name="Google Shape;696;g22f7ddae63a_4_680"/>
          <p:cNvGrpSpPr/>
          <p:nvPr/>
        </p:nvGrpSpPr>
        <p:grpSpPr>
          <a:xfrm>
            <a:off x="6982139" y="2316014"/>
            <a:ext cx="3855612" cy="2917808"/>
            <a:chOff x="7228463" y="2321738"/>
            <a:chExt cx="4271200" cy="3232312"/>
          </a:xfrm>
        </p:grpSpPr>
        <p:pic>
          <p:nvPicPr>
            <p:cNvPr id="697" name="Google Shape;697;g22f7ddae63a_4_680"/>
            <p:cNvPicPr preferRelativeResize="0"/>
            <p:nvPr/>
          </p:nvPicPr>
          <p:blipFill rotWithShape="1">
            <a:blip r:embed="rId13">
              <a:alphaModFix/>
            </a:blip>
            <a:srcRect b="0" l="0" r="0" t="0"/>
            <a:stretch/>
          </p:blipFill>
          <p:spPr>
            <a:xfrm>
              <a:off x="7538075" y="4573350"/>
              <a:ext cx="980700" cy="980700"/>
            </a:xfrm>
            <a:prstGeom prst="rect">
              <a:avLst/>
            </a:prstGeom>
            <a:noFill/>
            <a:ln>
              <a:noFill/>
            </a:ln>
          </p:spPr>
        </p:pic>
        <p:pic>
          <p:nvPicPr>
            <p:cNvPr id="698" name="Google Shape;698;g22f7ddae63a_4_680"/>
            <p:cNvPicPr preferRelativeResize="0"/>
            <p:nvPr/>
          </p:nvPicPr>
          <p:blipFill rotWithShape="1">
            <a:blip r:embed="rId14">
              <a:alphaModFix/>
            </a:blip>
            <a:srcRect b="0" l="0" r="0" t="0"/>
            <a:stretch/>
          </p:blipFill>
          <p:spPr>
            <a:xfrm>
              <a:off x="8873713" y="4573350"/>
              <a:ext cx="980700" cy="980700"/>
            </a:xfrm>
            <a:prstGeom prst="rect">
              <a:avLst/>
            </a:prstGeom>
            <a:noFill/>
            <a:ln>
              <a:noFill/>
            </a:ln>
          </p:spPr>
        </p:pic>
        <p:pic>
          <p:nvPicPr>
            <p:cNvPr id="699" name="Google Shape;699;g22f7ddae63a_4_680"/>
            <p:cNvPicPr preferRelativeResize="0"/>
            <p:nvPr/>
          </p:nvPicPr>
          <p:blipFill rotWithShape="1">
            <a:blip r:embed="rId15">
              <a:alphaModFix/>
            </a:blip>
            <a:srcRect b="0" l="0" r="0" t="0"/>
            <a:stretch/>
          </p:blipFill>
          <p:spPr>
            <a:xfrm>
              <a:off x="7228463" y="2321738"/>
              <a:ext cx="980700" cy="980700"/>
            </a:xfrm>
            <a:prstGeom prst="rect">
              <a:avLst/>
            </a:prstGeom>
            <a:noFill/>
            <a:ln>
              <a:noFill/>
            </a:ln>
          </p:spPr>
        </p:pic>
        <p:pic>
          <p:nvPicPr>
            <p:cNvPr id="700" name="Google Shape;700;g22f7ddae63a_4_680"/>
            <p:cNvPicPr preferRelativeResize="0"/>
            <p:nvPr/>
          </p:nvPicPr>
          <p:blipFill rotWithShape="1">
            <a:blip r:embed="rId16">
              <a:alphaModFix/>
            </a:blip>
            <a:srcRect b="0" l="0" r="0" t="0"/>
            <a:stretch/>
          </p:blipFill>
          <p:spPr>
            <a:xfrm>
              <a:off x="10209350" y="4573350"/>
              <a:ext cx="980700" cy="980700"/>
            </a:xfrm>
            <a:prstGeom prst="rect">
              <a:avLst/>
            </a:prstGeom>
            <a:noFill/>
            <a:ln>
              <a:noFill/>
            </a:ln>
          </p:spPr>
        </p:pic>
        <p:pic>
          <p:nvPicPr>
            <p:cNvPr id="701" name="Google Shape;701;g22f7ddae63a_4_680"/>
            <p:cNvPicPr preferRelativeResize="0"/>
            <p:nvPr/>
          </p:nvPicPr>
          <p:blipFill rotWithShape="1">
            <a:blip r:embed="rId17">
              <a:alphaModFix/>
            </a:blip>
            <a:srcRect b="0" l="0" r="0" t="0"/>
            <a:stretch/>
          </p:blipFill>
          <p:spPr>
            <a:xfrm>
              <a:off x="9422125" y="2321738"/>
              <a:ext cx="980724" cy="980724"/>
            </a:xfrm>
            <a:prstGeom prst="rect">
              <a:avLst/>
            </a:prstGeom>
            <a:noFill/>
            <a:ln>
              <a:noFill/>
            </a:ln>
          </p:spPr>
        </p:pic>
        <p:pic>
          <p:nvPicPr>
            <p:cNvPr id="702" name="Google Shape;702;g22f7ddae63a_4_680"/>
            <p:cNvPicPr preferRelativeResize="0"/>
            <p:nvPr/>
          </p:nvPicPr>
          <p:blipFill rotWithShape="1">
            <a:blip r:embed="rId18">
              <a:alphaModFix/>
            </a:blip>
            <a:srcRect b="0" l="0" r="0" t="0"/>
            <a:stretch/>
          </p:blipFill>
          <p:spPr>
            <a:xfrm>
              <a:off x="8325297" y="2321738"/>
              <a:ext cx="980700" cy="980700"/>
            </a:xfrm>
            <a:prstGeom prst="rect">
              <a:avLst/>
            </a:prstGeom>
            <a:noFill/>
            <a:ln>
              <a:noFill/>
            </a:ln>
          </p:spPr>
        </p:pic>
        <p:pic>
          <p:nvPicPr>
            <p:cNvPr id="703" name="Google Shape;703;g22f7ddae63a_4_680"/>
            <p:cNvPicPr preferRelativeResize="0"/>
            <p:nvPr/>
          </p:nvPicPr>
          <p:blipFill rotWithShape="1">
            <a:blip r:embed="rId19">
              <a:alphaModFix/>
            </a:blip>
            <a:srcRect b="0" l="0" r="0" t="0"/>
            <a:stretch/>
          </p:blipFill>
          <p:spPr>
            <a:xfrm>
              <a:off x="10518963" y="2321750"/>
              <a:ext cx="980700" cy="980700"/>
            </a:xfrm>
            <a:prstGeom prst="rect">
              <a:avLst/>
            </a:prstGeom>
            <a:noFill/>
            <a:ln>
              <a:noFill/>
            </a:ln>
          </p:spPr>
        </p:pic>
      </p:grpSp>
      <p:sp>
        <p:nvSpPr>
          <p:cNvPr id="704" name="Google Shape;704;g22f7ddae63a_4_680"/>
          <p:cNvSpPr/>
          <p:nvPr/>
        </p:nvSpPr>
        <p:spPr>
          <a:xfrm>
            <a:off x="883136" y="5543581"/>
            <a:ext cx="10153800" cy="796200"/>
          </a:xfrm>
          <a:prstGeom prst="rect">
            <a:avLst/>
          </a:prstGeom>
          <a:solidFill>
            <a:srgbClr val="3486C5"/>
          </a:solidFill>
          <a:ln>
            <a:noFill/>
          </a:ln>
        </p:spPr>
        <p:txBody>
          <a:bodyPr anchorCtr="0" anchor="ctr" bIns="45700" lIns="91425" spcFirstLastPara="1" rIns="91425" wrap="square" tIns="45700">
            <a:noAutofit/>
          </a:bodyPr>
          <a:lstStyle/>
          <a:p>
            <a:pPr indent="0" lvl="0" marL="179999" marR="0" rtl="0" algn="ctr">
              <a:lnSpc>
                <a:spcPct val="100000"/>
              </a:lnSpc>
              <a:spcBef>
                <a:spcPts val="50"/>
              </a:spcBef>
              <a:spcAft>
                <a:spcPts val="0"/>
              </a:spcAft>
              <a:buClr>
                <a:srgbClr val="F6AB38"/>
              </a:buClr>
              <a:buSzPts val="2400"/>
              <a:buFont typeface="Century Gothic"/>
              <a:buNone/>
            </a:pPr>
            <a:r>
              <a:rPr b="1" i="0" lang="fr-FR" sz="2400" u="none" cap="none" strike="noStrike">
                <a:solidFill>
                  <a:schemeClr val="lt1"/>
                </a:solidFill>
                <a:latin typeface="Corbel"/>
                <a:ea typeface="Corbel"/>
                <a:cs typeface="Corbel"/>
                <a:sym typeface="Corbel"/>
              </a:rPr>
              <a:t>Les sociétés industrialisées reposent sur les sources d’énergie fossiles</a:t>
            </a:r>
            <a:endParaRPr b="1" i="0" sz="2400" u="none" cap="none" strike="noStrike">
              <a:solidFill>
                <a:schemeClr val="lt1"/>
              </a:solidFill>
              <a:latin typeface="Corbel"/>
              <a:ea typeface="Corbel"/>
              <a:cs typeface="Corbel"/>
              <a:sym typeface="Corbel"/>
            </a:endParaRPr>
          </a:p>
        </p:txBody>
      </p:sp>
      <p:sp>
        <p:nvSpPr>
          <p:cNvPr id="705" name="Google Shape;705;g22f7ddae63a_4_680"/>
          <p:cNvSpPr/>
          <p:nvPr/>
        </p:nvSpPr>
        <p:spPr>
          <a:xfrm>
            <a:off x="5173731" y="2786012"/>
            <a:ext cx="1783800" cy="1422300"/>
          </a:xfrm>
          <a:prstGeom prst="rightArrow">
            <a:avLst>
              <a:gd fmla="val 50000" name="adj1"/>
              <a:gd fmla="val 50000" name="adj2"/>
            </a:avLst>
          </a:prstGeom>
          <a:solidFill>
            <a:srgbClr val="3486C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FFFFFF"/>
                </a:solidFill>
                <a:latin typeface="Corbel"/>
                <a:ea typeface="Corbel"/>
                <a:cs typeface="Corbel"/>
                <a:sym typeface="Corbel"/>
              </a:rPr>
              <a:t>Révolutions </a:t>
            </a:r>
            <a:r>
              <a:rPr b="1" lang="fr-FR" sz="1800">
                <a:solidFill>
                  <a:srgbClr val="FFFFFF"/>
                </a:solidFill>
                <a:latin typeface="Corbel"/>
                <a:ea typeface="Corbel"/>
                <a:cs typeface="Corbel"/>
                <a:sym typeface="Corbel"/>
              </a:rPr>
              <a:t>I</a:t>
            </a:r>
            <a:r>
              <a:rPr b="1" i="0" lang="fr-FR" sz="1800" u="none" cap="none" strike="noStrike">
                <a:solidFill>
                  <a:srgbClr val="FFFFFF"/>
                </a:solidFill>
                <a:latin typeface="Corbel"/>
                <a:ea typeface="Corbel"/>
                <a:cs typeface="Corbel"/>
                <a:sym typeface="Corbel"/>
              </a:rPr>
              <a:t>ndustrielles</a:t>
            </a:r>
            <a:endParaRPr b="1" i="0" sz="1800" u="none" cap="none" strike="noStrike">
              <a:solidFill>
                <a:srgbClr val="FFFFFF"/>
              </a:solidFill>
              <a:latin typeface="Corbel"/>
              <a:ea typeface="Corbel"/>
              <a:cs typeface="Corbel"/>
              <a:sym typeface="Corbel"/>
            </a:endParaRPr>
          </a:p>
        </p:txBody>
      </p:sp>
      <p:sp>
        <p:nvSpPr>
          <p:cNvPr id="706" name="Google Shape;706;g22f7ddae63a_4_68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Les machines transforment le monde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Meg Morley</dc:creator>
</cp:coreProperties>
</file>