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12192000" cy="6858000"/>
  <p:notesSz cx="6858000" cy="9144000"/>
  <p:embeddedFontLst>
    <p:embeddedFont>
      <p:font typeface="Calibri" panose="020F0502020204030204" pitchFamily="34" charset="0"/>
      <p:regular r:id="rId37"/>
      <p:bold r:id="rId38"/>
      <p:italic r:id="rId39"/>
      <p:boldItalic r:id="rId40"/>
    </p:embeddedFont>
    <p:embeddedFont>
      <p:font typeface="Century Gothic" panose="020B0502020202020204" pitchFamily="34" charset="0"/>
      <p:regular r:id="rId41"/>
      <p:bold r:id="rId42"/>
      <p:italic r:id="rId43"/>
      <p:boldItalic r:id="rId44"/>
    </p:embeddedFont>
    <p:embeddedFont>
      <p:font typeface="Corbel" panose="020B0503020204020204" pitchFamily="34" charset="0"/>
      <p:regular r:id="rId45"/>
      <p:bold r:id="rId46"/>
      <p:italic r:id="rId47"/>
      <p:boldItalic r:id="rId48"/>
    </p:embeddedFont>
    <p:embeddedFont>
      <p:font typeface="Montserrat" panose="00000500000000000000" pitchFamily="2" charset="0"/>
      <p:regular r:id="rId49"/>
      <p:bold r:id="rId50"/>
      <p:italic r:id="rId51"/>
      <p:boldItalic r:id="rId52"/>
    </p:embeddedFont>
    <p:embeddedFont>
      <p:font typeface="Verdana" panose="020B0604030504040204" pitchFamily="34"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7" roundtripDataSignature="AMtx7mhqyDO9UCEojIKrY2LxQByHs3TqR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abriel Chabah" initials="" lastIdx="2" clrIdx="0"/>
  <p:cmAuthor id="1" name="Methodo ABC" initials="" lastIdx="1" clrIdx="1"/>
  <p:cmAuthor id="2" name="Floriane Dieuleveut"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784" autoAdjust="0"/>
  </p:normalViewPr>
  <p:slideViewPr>
    <p:cSldViewPr snapToGrid="0">
      <p:cViewPr varScale="1">
        <p:scale>
          <a:sx n="65" d="100"/>
          <a:sy n="65" d="100"/>
        </p:scale>
        <p:origin x="446"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57" Type="http://customschemas.google.com/relationships/presentationmetadata" Target="metadata"/><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epa.gov/climate-change-science/causes-climate-change" TargetMode="External"/><Relationship Id="rId7" Type="http://schemas.openxmlformats.org/officeDocument/2006/relationships/hyperlink" Target="http://www.esrl.noaa.gov/gmd/ccgg/trends_ch4/index.html"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www.esrl.noaa.gov/gmd/ccgg/trends/global.html" TargetMode="External"/><Relationship Id="rId5" Type="http://schemas.openxmlformats.org/officeDocument/2006/relationships/hyperlink" Target="https://www.youtube.com/watch?v=gH6fQh9eAQE&amp;feature=youtu.be" TargetMode="External"/><Relationship Id="rId4" Type="http://schemas.openxmlformats.org/officeDocument/2006/relationships/hyperlink" Target="http://nca2014.globalchange.gov/highlights/report-findings/our-changing-climate#graphic-20974"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climate.nasa.gov/interactives/climate-time-machine"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www.climate-lab-book.ac.uk/spirals/"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ipcc.ch/report/ar6/wg1/downloads/report/IPCC_AR6_WGI_SPM.pdf"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www.ipcc.ch/report/ar6/wg1/downloads/report/IPCC_AR6_WGI_Full_Report.pdf" TargetMode="External"/><Relationship Id="rId4" Type="http://schemas.openxmlformats.org/officeDocument/2006/relationships/hyperlink" Target="https://www.ipcc.ch/report/ar6/wg1/downloads/report/IPCC_AR6_WGI_TS.pdf"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8" Type="http://schemas.openxmlformats.org/officeDocument/2006/relationships/hyperlink" Target="https://www.ipcc.ch/site/assets/uploads/2018/02/WGIIAR5-Chap12_FINAL.pdf" TargetMode="External"/><Relationship Id="rId3" Type="http://schemas.openxmlformats.org/officeDocument/2006/relationships/hyperlink" Target="https://www.ipcc.ch/site/assets/uploads/2018/03/SREX-Chap3_FINAL-1.pdf" TargetMode="External"/><Relationship Id="rId7" Type="http://schemas.openxmlformats.org/officeDocument/2006/relationships/hyperlink" Target="https://www.ipcc.ch/srccl/chapter/chapter-5/"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www.ipcc.ch/site/assets/uploads/2018/02/WGIIAR5-Chap3_FINAL.pdf" TargetMode="External"/><Relationship Id="rId5" Type="http://schemas.openxmlformats.org/officeDocument/2006/relationships/hyperlink" Target="https://www.ipcc.ch/site/assets/uploads/2018/02/WGIIAR5-Chap30_FINAL.pdf" TargetMode="External"/><Relationship Id="rId4" Type="http://schemas.openxmlformats.org/officeDocument/2006/relationships/hyperlink" Target="https://www.ipcc.ch/site/assets/uploads/2018/02/WGIIAR5-Chap5_FINAL.pdf"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fr.wikipedia.org/wiki/Climat_tropical" TargetMode="External"/><Relationship Id="rId7" Type="http://schemas.openxmlformats.org/officeDocument/2006/relationships/hyperlink" Target="https://fr.wikipedia.org/wiki/Climat_polaire"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fr.wikipedia.org/wiki/Climat_continental" TargetMode="External"/><Relationship Id="rId5" Type="http://schemas.openxmlformats.org/officeDocument/2006/relationships/hyperlink" Target="https://fr.wikipedia.org/wiki/Climat_temp%C3%A9r%C3%A9" TargetMode="External"/><Relationship Id="rId4" Type="http://schemas.openxmlformats.org/officeDocument/2006/relationships/hyperlink" Target="https://fr.wikipedia.org/wiki/Climat_sec"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2518249f4f3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558" name="Google Shape;558;g2518249f4f3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4" name="Google Shape;754;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58750" lvl="0" indent="0" algn="l" rtl="0">
              <a:lnSpc>
                <a:spcPct val="115000"/>
              </a:lnSpc>
              <a:spcBef>
                <a:spcPts val="200"/>
              </a:spcBef>
              <a:spcAft>
                <a:spcPts val="0"/>
              </a:spcAft>
              <a:buSzPts val="1100"/>
              <a:buNone/>
            </a:pPr>
            <a:r>
              <a:rPr lang="fr-FR" sz="1200" b="1" u="sng">
                <a:solidFill>
                  <a:srgbClr val="000000"/>
                </a:solidFill>
                <a:latin typeface="Calibri"/>
                <a:ea typeface="Calibri"/>
                <a:cs typeface="Calibri"/>
                <a:sym typeface="Calibri"/>
              </a:rPr>
              <a:t>Explications :</a:t>
            </a:r>
            <a:endParaRPr sz="1200">
              <a:latin typeface="Calibri"/>
              <a:ea typeface="Calibri"/>
              <a:cs typeface="Calibri"/>
              <a:sym typeface="Calibri"/>
            </a:endParaRPr>
          </a:p>
          <a:p>
            <a:pPr marL="158750" lvl="0" indent="0" algn="l" rtl="0">
              <a:lnSpc>
                <a:spcPct val="115000"/>
              </a:lnSpc>
              <a:spcBef>
                <a:spcPts val="200"/>
              </a:spcBef>
              <a:spcAft>
                <a:spcPts val="0"/>
              </a:spcAft>
              <a:buSzPts val="1100"/>
              <a:buNone/>
            </a:pPr>
            <a:r>
              <a:rPr lang="fr-FR" sz="1200">
                <a:solidFill>
                  <a:srgbClr val="000000"/>
                </a:solidFill>
                <a:latin typeface="Calibri"/>
                <a:ea typeface="Calibri"/>
                <a:cs typeface="Calibri"/>
                <a:sym typeface="Calibri"/>
              </a:rPr>
              <a:t>L’étude du changement climatique exige de définir le système climatique. Il s’agit d’un ensemble complexe de cinq composants principaux :</a:t>
            </a:r>
            <a:endParaRPr sz="1200">
              <a:latin typeface="Calibri"/>
              <a:ea typeface="Calibri"/>
              <a:cs typeface="Calibri"/>
              <a:sym typeface="Calibri"/>
            </a:endParaRPr>
          </a:p>
          <a:p>
            <a:pPr marL="158750" lvl="0" indent="0" algn="l" rtl="0">
              <a:lnSpc>
                <a:spcPct val="115000"/>
              </a:lnSpc>
              <a:spcBef>
                <a:spcPts val="200"/>
              </a:spcBef>
              <a:spcAft>
                <a:spcPts val="0"/>
              </a:spcAft>
              <a:buSzPts val="1100"/>
              <a:buNone/>
            </a:pPr>
            <a:r>
              <a:rPr lang="fr-FR" sz="1200">
                <a:solidFill>
                  <a:srgbClr val="000000"/>
                </a:solidFill>
                <a:latin typeface="Calibri"/>
                <a:ea typeface="Calibri"/>
                <a:cs typeface="Calibri"/>
                <a:sym typeface="Calibri"/>
              </a:rPr>
              <a:t>- les surfaces continentales</a:t>
            </a:r>
            <a:endParaRPr sz="1200">
              <a:latin typeface="Calibri"/>
              <a:ea typeface="Calibri"/>
              <a:cs typeface="Calibri"/>
              <a:sym typeface="Calibri"/>
            </a:endParaRPr>
          </a:p>
          <a:p>
            <a:pPr marL="158750" lvl="0" indent="0" algn="l" rtl="0">
              <a:lnSpc>
                <a:spcPct val="115000"/>
              </a:lnSpc>
              <a:spcBef>
                <a:spcPts val="200"/>
              </a:spcBef>
              <a:spcAft>
                <a:spcPts val="0"/>
              </a:spcAft>
              <a:buSzPts val="1100"/>
              <a:buNone/>
            </a:pPr>
            <a:r>
              <a:rPr lang="fr-FR" sz="1200">
                <a:solidFill>
                  <a:srgbClr val="000000"/>
                </a:solidFill>
                <a:latin typeface="Calibri"/>
                <a:ea typeface="Calibri"/>
                <a:cs typeface="Calibri"/>
                <a:sym typeface="Calibri"/>
              </a:rPr>
              <a:t>- l’atmosphère </a:t>
            </a:r>
            <a:endParaRPr sz="1200">
              <a:latin typeface="Calibri"/>
              <a:ea typeface="Calibri"/>
              <a:cs typeface="Calibri"/>
              <a:sym typeface="Calibri"/>
            </a:endParaRPr>
          </a:p>
          <a:p>
            <a:pPr marL="158750" lvl="0" indent="0" algn="l" rtl="0">
              <a:lnSpc>
                <a:spcPct val="115000"/>
              </a:lnSpc>
              <a:spcBef>
                <a:spcPts val="200"/>
              </a:spcBef>
              <a:spcAft>
                <a:spcPts val="0"/>
              </a:spcAft>
              <a:buSzPts val="1100"/>
              <a:buNone/>
            </a:pPr>
            <a:r>
              <a:rPr lang="fr-FR" sz="1200">
                <a:solidFill>
                  <a:srgbClr val="000000"/>
                </a:solidFill>
                <a:latin typeface="Calibri"/>
                <a:ea typeface="Calibri"/>
                <a:cs typeface="Calibri"/>
                <a:sym typeface="Calibri"/>
              </a:rPr>
              <a:t>- l’hydrosphère (océans, lacs, rivières, eaux souterraines...)</a:t>
            </a:r>
            <a:endParaRPr sz="1200">
              <a:latin typeface="Calibri"/>
              <a:ea typeface="Calibri"/>
              <a:cs typeface="Calibri"/>
              <a:sym typeface="Calibri"/>
            </a:endParaRPr>
          </a:p>
          <a:p>
            <a:pPr marL="158750" lvl="0" indent="0" algn="l" rtl="0">
              <a:lnSpc>
                <a:spcPct val="115000"/>
              </a:lnSpc>
              <a:spcBef>
                <a:spcPts val="200"/>
              </a:spcBef>
              <a:spcAft>
                <a:spcPts val="0"/>
              </a:spcAft>
              <a:buSzPts val="1100"/>
              <a:buNone/>
            </a:pPr>
            <a:r>
              <a:rPr lang="fr-FR" sz="1200">
                <a:solidFill>
                  <a:srgbClr val="000000"/>
                </a:solidFill>
                <a:latin typeface="Calibri"/>
                <a:ea typeface="Calibri"/>
                <a:cs typeface="Calibri"/>
                <a:sym typeface="Calibri"/>
              </a:rPr>
              <a:t>- la cryosphère (c’est-à-dire la glace terrestre et la glace de mer, la couverture neigeuse)</a:t>
            </a:r>
            <a:endParaRPr sz="1200">
              <a:latin typeface="Calibri"/>
              <a:ea typeface="Calibri"/>
              <a:cs typeface="Calibri"/>
              <a:sym typeface="Calibri"/>
            </a:endParaRPr>
          </a:p>
          <a:p>
            <a:pPr marL="158750" lvl="0" indent="0" algn="l" rtl="0">
              <a:lnSpc>
                <a:spcPct val="115000"/>
              </a:lnSpc>
              <a:spcBef>
                <a:spcPts val="200"/>
              </a:spcBef>
              <a:spcAft>
                <a:spcPts val="0"/>
              </a:spcAft>
              <a:buSzPts val="1100"/>
              <a:buNone/>
            </a:pPr>
            <a:r>
              <a:rPr lang="fr-FR" sz="1200">
                <a:solidFill>
                  <a:srgbClr val="000000"/>
                </a:solidFill>
                <a:latin typeface="Calibri"/>
                <a:ea typeface="Calibri"/>
                <a:cs typeface="Calibri"/>
                <a:sym typeface="Calibri"/>
              </a:rPr>
              <a:t>- la biosphère (tous les organismes vivants dans l’air, sur terre et dans les océans).</a:t>
            </a:r>
            <a:endParaRPr sz="1200">
              <a:latin typeface="Calibri"/>
              <a:ea typeface="Calibri"/>
              <a:cs typeface="Calibri"/>
              <a:sym typeface="Calibri"/>
            </a:endParaRPr>
          </a:p>
          <a:p>
            <a:pPr marL="158750" lvl="0" indent="0" algn="l" rtl="0">
              <a:lnSpc>
                <a:spcPct val="115000"/>
              </a:lnSpc>
              <a:spcBef>
                <a:spcPts val="200"/>
              </a:spcBef>
              <a:spcAft>
                <a:spcPts val="0"/>
              </a:spcAft>
              <a:buSzPts val="1100"/>
              <a:buNone/>
            </a:pPr>
            <a:r>
              <a:rPr lang="fr-FR" sz="1200">
                <a:solidFill>
                  <a:srgbClr val="000000"/>
                </a:solidFill>
                <a:latin typeface="Calibri"/>
                <a:ea typeface="Calibri"/>
                <a:cs typeface="Calibri"/>
                <a:sym typeface="Calibri"/>
              </a:rPr>
              <a:t> </a:t>
            </a:r>
            <a:endParaRPr sz="1200">
              <a:latin typeface="Calibri"/>
              <a:ea typeface="Calibri"/>
              <a:cs typeface="Calibri"/>
              <a:sym typeface="Calibri"/>
            </a:endParaRPr>
          </a:p>
          <a:p>
            <a:pPr marL="158750" lvl="0" indent="0" algn="l" rtl="0">
              <a:lnSpc>
                <a:spcPct val="115000"/>
              </a:lnSpc>
              <a:spcBef>
                <a:spcPts val="200"/>
              </a:spcBef>
              <a:spcAft>
                <a:spcPts val="0"/>
              </a:spcAft>
              <a:buSzPts val="1100"/>
              <a:buNone/>
            </a:pPr>
            <a:r>
              <a:rPr lang="fr-FR" sz="1200">
                <a:solidFill>
                  <a:srgbClr val="000000"/>
                </a:solidFill>
                <a:latin typeface="Calibri"/>
                <a:ea typeface="Calibri"/>
                <a:cs typeface="Calibri"/>
                <a:sym typeface="Calibri"/>
              </a:rPr>
              <a:t>Ces 5 composants sont liés les uns aux autres par un système complexe d’engrenages qu’il serait difficile de décrire ici. Ce qu’il est important de rappeler est que chaque </a:t>
            </a:r>
            <a:r>
              <a:rPr lang="fr-FR" sz="1200">
                <a:latin typeface="Calibri"/>
                <a:ea typeface="Calibri"/>
                <a:cs typeface="Calibri"/>
                <a:sym typeface="Calibri"/>
              </a:rPr>
              <a:t>changement au sein</a:t>
            </a:r>
            <a:r>
              <a:rPr lang="fr-FR" sz="1200">
                <a:solidFill>
                  <a:srgbClr val="000000"/>
                </a:solidFill>
                <a:latin typeface="Calibri"/>
                <a:ea typeface="Calibri"/>
                <a:cs typeface="Calibri"/>
                <a:sym typeface="Calibri"/>
              </a:rPr>
              <a:t> de l’un de ces composants peut avoir des répercussions sur tous les autres !</a:t>
            </a:r>
            <a:endParaRPr sz="1200" u="none">
              <a:solidFill>
                <a:srgbClr val="000000"/>
              </a:solidFill>
              <a:latin typeface="Calibri"/>
              <a:ea typeface="Calibri"/>
              <a:cs typeface="Calibri"/>
              <a:sym typeface="Calibri"/>
            </a:endParaRPr>
          </a:p>
          <a:p>
            <a:pPr marL="158750" lvl="0" indent="0" algn="l" rtl="0">
              <a:lnSpc>
                <a:spcPct val="115000"/>
              </a:lnSpc>
              <a:spcBef>
                <a:spcPts val="200"/>
              </a:spcBef>
              <a:spcAft>
                <a:spcPts val="0"/>
              </a:spcAft>
              <a:buSzPts val="1100"/>
              <a:buNone/>
            </a:pPr>
            <a:endParaRPr sz="1200" u="none">
              <a:solidFill>
                <a:srgbClr val="000000"/>
              </a:solidFill>
              <a:latin typeface="Calibri"/>
              <a:ea typeface="Calibri"/>
              <a:cs typeface="Calibri"/>
              <a:sym typeface="Calibri"/>
            </a:endParaRPr>
          </a:p>
          <a:p>
            <a:pPr marL="158750" lvl="0" indent="0" algn="l" rtl="0">
              <a:lnSpc>
                <a:spcPct val="115000"/>
              </a:lnSpc>
              <a:spcBef>
                <a:spcPts val="200"/>
              </a:spcBef>
              <a:spcAft>
                <a:spcPts val="0"/>
              </a:spcAft>
              <a:buSzPts val="1100"/>
              <a:buNone/>
            </a:pPr>
            <a:r>
              <a:rPr lang="fr-FR" sz="1200" b="1" u="sng">
                <a:solidFill>
                  <a:srgbClr val="000000"/>
                </a:solidFill>
                <a:latin typeface="Calibri"/>
                <a:ea typeface="Calibri"/>
                <a:cs typeface="Calibri"/>
                <a:sym typeface="Calibri"/>
              </a:rPr>
              <a:t>Messages clés :</a:t>
            </a:r>
            <a:endParaRPr sz="1200">
              <a:latin typeface="Calibri"/>
              <a:ea typeface="Calibri"/>
              <a:cs typeface="Calibri"/>
              <a:sym typeface="Calibri"/>
            </a:endParaRPr>
          </a:p>
          <a:p>
            <a:pPr marL="158750" lvl="0" indent="0" algn="l" rtl="0">
              <a:lnSpc>
                <a:spcPct val="115000"/>
              </a:lnSpc>
              <a:spcBef>
                <a:spcPts val="200"/>
              </a:spcBef>
              <a:spcAft>
                <a:spcPts val="0"/>
              </a:spcAft>
              <a:buSzPts val="1100"/>
              <a:buNone/>
            </a:pPr>
            <a:r>
              <a:rPr lang="fr-FR" sz="1200">
                <a:solidFill>
                  <a:srgbClr val="000000"/>
                </a:solidFill>
                <a:latin typeface="Calibri"/>
                <a:ea typeface="Calibri"/>
                <a:cs typeface="Calibri"/>
                <a:sym typeface="Calibri"/>
              </a:rPr>
              <a:t>1. Le système climatique est un ensemble d’engrenages qui sont interconnectés et dépendent d</a:t>
            </a:r>
            <a:r>
              <a:rPr lang="fr-FR" sz="1200">
                <a:latin typeface="Calibri"/>
                <a:ea typeface="Calibri"/>
                <a:cs typeface="Calibri"/>
                <a:sym typeface="Calibri"/>
              </a:rPr>
              <a:t>e l’évolution </a:t>
            </a:r>
            <a:r>
              <a:rPr lang="fr-FR" sz="1200">
                <a:solidFill>
                  <a:srgbClr val="000000"/>
                </a:solidFill>
                <a:latin typeface="Calibri"/>
                <a:ea typeface="Calibri"/>
                <a:cs typeface="Calibri"/>
                <a:sym typeface="Calibri"/>
              </a:rPr>
              <a:t>des autres.</a:t>
            </a:r>
            <a:endParaRPr sz="1200">
              <a:latin typeface="Calibri"/>
              <a:ea typeface="Calibri"/>
              <a:cs typeface="Calibri"/>
              <a:sym typeface="Calibri"/>
            </a:endParaRPr>
          </a:p>
          <a:p>
            <a:pPr marL="158750" lvl="0" indent="0" algn="l" rtl="0">
              <a:lnSpc>
                <a:spcPct val="115000"/>
              </a:lnSpc>
              <a:spcBef>
                <a:spcPts val="200"/>
              </a:spcBef>
              <a:spcAft>
                <a:spcPts val="0"/>
              </a:spcAft>
              <a:buSzPts val="1100"/>
              <a:buNone/>
            </a:pPr>
            <a:r>
              <a:rPr lang="fr-FR" sz="1200">
                <a:solidFill>
                  <a:srgbClr val="000000"/>
                </a:solidFill>
                <a:latin typeface="Calibri"/>
                <a:ea typeface="Calibri"/>
                <a:cs typeface="Calibri"/>
                <a:sym typeface="Calibri"/>
              </a:rPr>
              <a:t>2. Sans intervention humaine, ce système est stable ou évolue très lentement.</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latin typeface="Calibri"/>
                <a:ea typeface="Calibri"/>
                <a:cs typeface="Calibri"/>
                <a:sym typeface="Calibri"/>
              </a:rPr>
              <a:t> </a:t>
            </a:r>
            <a:endParaRPr sz="1200">
              <a:latin typeface="Calibri"/>
              <a:ea typeface="Calibri"/>
              <a:cs typeface="Calibri"/>
              <a:sym typeface="Calibri"/>
            </a:endParaRPr>
          </a:p>
          <a:p>
            <a:pPr marL="158750" lvl="0" indent="0" algn="l" rtl="0">
              <a:lnSpc>
                <a:spcPct val="115000"/>
              </a:lnSpc>
              <a:spcBef>
                <a:spcPts val="200"/>
              </a:spcBef>
              <a:spcAft>
                <a:spcPts val="0"/>
              </a:spcAft>
              <a:buSzPts val="1100"/>
              <a:buNone/>
            </a:pPr>
            <a:r>
              <a:rPr lang="fr-FR" sz="1200">
                <a:solidFill>
                  <a:srgbClr val="000000"/>
                </a:solidFill>
                <a:latin typeface="Calibri"/>
                <a:ea typeface="Calibri"/>
                <a:cs typeface="Calibri"/>
                <a:sym typeface="Calibri"/>
              </a:rPr>
              <a:t>Source : http://www.meteofrance.fr/climat-passe-et-futur/comprendre-le-climat-mondial/le-systeme-climatique</a:t>
            </a:r>
            <a:endParaRPr sz="1200">
              <a:latin typeface="Calibri"/>
              <a:ea typeface="Calibri"/>
              <a:cs typeface="Calibri"/>
              <a:sym typeface="Calibri"/>
            </a:endParaRPr>
          </a:p>
          <a:p>
            <a:pPr marL="158750" lvl="0" indent="0" algn="l" rtl="0">
              <a:lnSpc>
                <a:spcPct val="115000"/>
              </a:lnSpc>
              <a:spcBef>
                <a:spcPts val="200"/>
              </a:spcBef>
              <a:spcAft>
                <a:spcPts val="0"/>
              </a:spcAft>
              <a:buSzPts val="1100"/>
              <a:buNone/>
            </a:pPr>
            <a:endParaRPr sz="1200" b="1" u="sng">
              <a:solidFill>
                <a:schemeClr val="dk1"/>
              </a:solidFill>
              <a:latin typeface="Calibri"/>
              <a:ea typeface="Calibri"/>
              <a:cs typeface="Calibri"/>
              <a:sym typeface="Calibri"/>
            </a:endParaRPr>
          </a:p>
          <a:p>
            <a:pPr marL="457200" lvl="0" indent="0" algn="l" rtl="0">
              <a:lnSpc>
                <a:spcPct val="100000"/>
              </a:lnSpc>
              <a:spcBef>
                <a:spcPts val="188"/>
              </a:spcBef>
              <a:spcAft>
                <a:spcPts val="0"/>
              </a:spcAft>
              <a:buClr>
                <a:schemeClr val="dk1"/>
              </a:buClr>
              <a:buSzPts val="625"/>
              <a:buFont typeface="Calibri"/>
              <a:buNone/>
            </a:pPr>
            <a:endParaRPr sz="1200">
              <a:latin typeface="Calibri"/>
              <a:ea typeface="Calibri"/>
              <a:cs typeface="Calibri"/>
              <a:sym typeface="Calibri"/>
            </a:endParaRPr>
          </a:p>
        </p:txBody>
      </p:sp>
      <p:sp>
        <p:nvSpPr>
          <p:cNvPr id="755" name="Google Shape;755;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fr-FR"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8" name="Google Shape;778;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58750" lvl="0" indent="0" algn="l" rtl="0">
              <a:lnSpc>
                <a:spcPct val="115000"/>
              </a:lnSpc>
              <a:spcBef>
                <a:spcPts val="300"/>
              </a:spcBef>
              <a:spcAft>
                <a:spcPts val="0"/>
              </a:spcAft>
              <a:buSzPts val="1100"/>
              <a:buNone/>
            </a:pPr>
            <a:r>
              <a:rPr lang="fr-FR" sz="1200" b="1" u="sng">
                <a:solidFill>
                  <a:srgbClr val="000000"/>
                </a:solidFill>
                <a:latin typeface="Calibri"/>
                <a:ea typeface="Calibri"/>
                <a:cs typeface="Calibri"/>
                <a:sym typeface="Calibri"/>
              </a:rPr>
              <a:t>Explications </a:t>
            </a:r>
            <a:r>
              <a:rPr lang="fr-FR" sz="1200">
                <a:solidFill>
                  <a:srgbClr val="000000"/>
                </a:solidFill>
                <a:latin typeface="Calibri"/>
                <a:ea typeface="Calibri"/>
                <a:cs typeface="Calibri"/>
                <a:sym typeface="Calibri"/>
              </a:rPr>
              <a:t>:</a:t>
            </a:r>
            <a:endParaRPr sz="1200">
              <a:latin typeface="Calibri"/>
              <a:ea typeface="Calibri"/>
              <a:cs typeface="Calibri"/>
              <a:sym typeface="Calibri"/>
            </a:endParaRPr>
          </a:p>
          <a:p>
            <a:pPr marL="158750" lvl="0" indent="0" algn="l" rtl="0">
              <a:lnSpc>
                <a:spcPct val="115000"/>
              </a:lnSpc>
              <a:spcBef>
                <a:spcPts val="300"/>
              </a:spcBef>
              <a:spcAft>
                <a:spcPts val="0"/>
              </a:spcAft>
              <a:buSzPts val="1100"/>
              <a:buNone/>
            </a:pPr>
            <a:r>
              <a:rPr lang="fr-FR" sz="1200">
                <a:latin typeface="Calibri"/>
                <a:ea typeface="Calibri"/>
                <a:cs typeface="Calibri"/>
                <a:sym typeface="Calibri"/>
              </a:rPr>
              <a:t>À l’inverse</a:t>
            </a:r>
            <a:r>
              <a:rPr lang="fr-FR" sz="1200">
                <a:solidFill>
                  <a:srgbClr val="000000"/>
                </a:solidFill>
                <a:latin typeface="Calibri"/>
                <a:ea typeface="Calibri"/>
                <a:cs typeface="Calibri"/>
                <a:sym typeface="Calibri"/>
              </a:rPr>
              <a:t>, </a:t>
            </a:r>
            <a:r>
              <a:rPr lang="fr-FR" sz="1200">
                <a:latin typeface="Calibri"/>
                <a:ea typeface="Calibri"/>
                <a:cs typeface="Calibri"/>
                <a:sym typeface="Calibri"/>
              </a:rPr>
              <a:t>récemment les activités humaines</a:t>
            </a:r>
            <a:r>
              <a:rPr lang="fr-FR" sz="1200">
                <a:solidFill>
                  <a:srgbClr val="000000"/>
                </a:solidFill>
                <a:latin typeface="Calibri"/>
                <a:ea typeface="Calibri"/>
                <a:cs typeface="Calibri"/>
                <a:sym typeface="Calibri"/>
              </a:rPr>
              <a:t> ont eu une forte influence sur ces engrenages et </a:t>
            </a:r>
            <a:r>
              <a:rPr lang="fr-FR" sz="1200">
                <a:latin typeface="Calibri"/>
                <a:ea typeface="Calibri"/>
                <a:cs typeface="Calibri"/>
                <a:sym typeface="Calibri"/>
              </a:rPr>
              <a:t>ont</a:t>
            </a:r>
            <a:r>
              <a:rPr lang="fr-FR" sz="1200">
                <a:solidFill>
                  <a:srgbClr val="000000"/>
                </a:solidFill>
                <a:latin typeface="Calibri"/>
                <a:ea typeface="Calibri"/>
                <a:cs typeface="Calibri"/>
                <a:sym typeface="Calibri"/>
              </a:rPr>
              <a:t> </a:t>
            </a:r>
            <a:r>
              <a:rPr lang="fr-FR" sz="1200">
                <a:solidFill>
                  <a:schemeClr val="dk1"/>
                </a:solidFill>
                <a:latin typeface="Calibri"/>
                <a:ea typeface="Calibri"/>
                <a:cs typeface="Calibri"/>
                <a:sym typeface="Calibri"/>
              </a:rPr>
              <a:t>complètement </a:t>
            </a:r>
            <a:r>
              <a:rPr lang="fr-FR" sz="1200">
                <a:latin typeface="Calibri"/>
                <a:ea typeface="Calibri"/>
                <a:cs typeface="Calibri"/>
                <a:sym typeface="Calibri"/>
              </a:rPr>
              <a:t>déréglé</a:t>
            </a:r>
            <a:r>
              <a:rPr lang="fr-FR" sz="1200">
                <a:solidFill>
                  <a:srgbClr val="000000"/>
                </a:solidFill>
                <a:latin typeface="Calibri"/>
                <a:ea typeface="Calibri"/>
                <a:cs typeface="Calibri"/>
                <a:sym typeface="Calibri"/>
              </a:rPr>
              <a:t> l</a:t>
            </a:r>
            <a:r>
              <a:rPr lang="fr-FR" sz="1200">
                <a:latin typeface="Calibri"/>
                <a:ea typeface="Calibri"/>
                <a:cs typeface="Calibri"/>
                <a:sym typeface="Calibri"/>
              </a:rPr>
              <a:t>e système climatique. C’est ce que l’on appelle le changement climatique. En effet, n</a:t>
            </a:r>
            <a:r>
              <a:rPr lang="fr-FR" sz="1200">
                <a:solidFill>
                  <a:srgbClr val="000000"/>
                </a:solidFill>
                <a:latin typeface="Calibri"/>
                <a:ea typeface="Calibri"/>
                <a:cs typeface="Calibri"/>
                <a:sym typeface="Calibri"/>
              </a:rPr>
              <a:t>os activités émettent des gaz à effet de serre et </a:t>
            </a:r>
            <a:r>
              <a:rPr lang="fr-FR" sz="1200">
                <a:latin typeface="Calibri"/>
                <a:ea typeface="Calibri"/>
                <a:cs typeface="Calibri"/>
                <a:sym typeface="Calibri"/>
              </a:rPr>
              <a:t>c’est notamment cela qui influe sur ce dernier. Nous allons voir dans la slide suivante de quelle manière le système climatique se retrouve impacté. </a:t>
            </a:r>
            <a:endParaRPr sz="1200">
              <a:latin typeface="Calibri"/>
              <a:ea typeface="Calibri"/>
              <a:cs typeface="Calibri"/>
              <a:sym typeface="Calibri"/>
            </a:endParaRPr>
          </a:p>
          <a:p>
            <a:pPr marL="158750" lvl="0" indent="0" algn="l" rtl="0">
              <a:lnSpc>
                <a:spcPct val="115000"/>
              </a:lnSpc>
              <a:spcBef>
                <a:spcPts val="300"/>
              </a:spcBef>
              <a:spcAft>
                <a:spcPts val="0"/>
              </a:spcAft>
              <a:buSzPts val="1100"/>
              <a:buNone/>
            </a:pPr>
            <a:endParaRPr sz="1200">
              <a:latin typeface="Calibri"/>
              <a:ea typeface="Calibri"/>
              <a:cs typeface="Calibri"/>
              <a:sym typeface="Calibri"/>
            </a:endParaRPr>
          </a:p>
          <a:p>
            <a:pPr marL="0" lvl="0" indent="0" algn="l" rtl="0">
              <a:lnSpc>
                <a:spcPct val="100000"/>
              </a:lnSpc>
              <a:spcBef>
                <a:spcPts val="300"/>
              </a:spcBef>
              <a:spcAft>
                <a:spcPts val="0"/>
              </a:spcAft>
              <a:buClr>
                <a:schemeClr val="dk1"/>
              </a:buClr>
              <a:buSzPts val="1000"/>
              <a:buFont typeface="Arial"/>
              <a:buNone/>
            </a:pPr>
            <a:endParaRPr sz="1200">
              <a:latin typeface="Corbel"/>
              <a:ea typeface="Corbel"/>
              <a:cs typeface="Corbel"/>
              <a:sym typeface="Corbel"/>
            </a:endParaRPr>
          </a:p>
        </p:txBody>
      </p:sp>
      <p:sp>
        <p:nvSpPr>
          <p:cNvPr id="779" name="Google Shape;779;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fr-FR"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25c69afd925_1_5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1" name="Google Shape;821;g25c69afd925_1_5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15000"/>
              </a:lnSpc>
              <a:spcBef>
                <a:spcPts val="0"/>
              </a:spcBef>
              <a:spcAft>
                <a:spcPts val="0"/>
              </a:spcAft>
              <a:buSzPts val="1100"/>
              <a:buNone/>
            </a:pPr>
            <a:r>
              <a:rPr lang="fr-FR" sz="1200" b="1" u="sng">
                <a:solidFill>
                  <a:srgbClr val="000000"/>
                </a:solidFill>
                <a:latin typeface="Calibri"/>
                <a:ea typeface="Calibri"/>
                <a:cs typeface="Calibri"/>
                <a:sym typeface="Calibri"/>
              </a:rPr>
              <a:t>Explication :</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solidFill>
                  <a:schemeClr val="dk1"/>
                </a:solidFill>
                <a:latin typeface="Calibri"/>
                <a:ea typeface="Calibri"/>
                <a:cs typeface="Calibri"/>
                <a:sym typeface="Calibri"/>
              </a:rPr>
              <a:t>Un autre concept à comprendre avant d’aller plus loin est celui de </a:t>
            </a:r>
            <a:r>
              <a:rPr lang="fr-FR" sz="1200" b="1">
                <a:solidFill>
                  <a:schemeClr val="dk1"/>
                </a:solidFill>
                <a:latin typeface="Calibri"/>
                <a:ea typeface="Calibri"/>
                <a:cs typeface="Calibri"/>
                <a:sym typeface="Calibri"/>
              </a:rPr>
              <a:t>l’effet de serre</a:t>
            </a:r>
            <a:r>
              <a:rPr lang="fr-FR" sz="1200">
                <a:solidFill>
                  <a:schemeClr val="dk1"/>
                </a:solidFill>
                <a:latin typeface="Calibri"/>
                <a:ea typeface="Calibri"/>
                <a:cs typeface="Calibri"/>
                <a:sym typeface="Calibri"/>
              </a:rPr>
              <a:t>. L’effet de serre est un phénomène physique agissant comme une couverture pour la Terre : il lui permet de conserver la chaleur fournie par les rayonnements du Soleil. Il faut bien comprendre qu’il s’agit d’un phénomène </a:t>
            </a:r>
            <a:r>
              <a:rPr lang="fr-FR" sz="1200" b="1">
                <a:solidFill>
                  <a:schemeClr val="dk1"/>
                </a:solidFill>
                <a:latin typeface="Calibri"/>
                <a:ea typeface="Calibri"/>
                <a:cs typeface="Calibri"/>
                <a:sym typeface="Calibri"/>
              </a:rPr>
              <a:t>naturel</a:t>
            </a:r>
            <a:r>
              <a:rPr lang="fr-FR" sz="1200">
                <a:solidFill>
                  <a:schemeClr val="dk1"/>
                </a:solidFill>
                <a:latin typeface="Calibri"/>
                <a:ea typeface="Calibri"/>
                <a:cs typeface="Calibri"/>
                <a:sym typeface="Calibri"/>
              </a:rPr>
              <a:t> et </a:t>
            </a:r>
            <a:r>
              <a:rPr lang="fr-FR" sz="1200" b="1">
                <a:solidFill>
                  <a:schemeClr val="dk1"/>
                </a:solidFill>
                <a:latin typeface="Calibri"/>
                <a:ea typeface="Calibri"/>
                <a:cs typeface="Calibri"/>
                <a:sym typeface="Calibri"/>
              </a:rPr>
              <a:t>indispensable au maintien des conditions permettant la vie sur Terre</a:t>
            </a:r>
            <a:r>
              <a:rPr lang="fr-FR"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solidFill>
                  <a:schemeClr val="dk1"/>
                </a:solidFill>
                <a:latin typeface="Calibri"/>
                <a:ea typeface="Calibri"/>
                <a:cs typeface="Calibri"/>
                <a:sym typeface="Calibri"/>
              </a:rPr>
              <a:t>Si vous voulez filer la métaphore de la couverture, vous pouvez dire que : </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fr-FR" sz="1200">
                <a:solidFill>
                  <a:schemeClr val="dk1"/>
                </a:solidFill>
                <a:latin typeface="Calibri"/>
                <a:ea typeface="Calibri"/>
                <a:cs typeface="Calibri"/>
                <a:sym typeface="Calibri"/>
              </a:rPr>
              <a:t>Sans couverture, nous avons froid, il est donc important d’en avoir une (La Terre devient vivable, car sans effet de serre la température serait au plus de -18°C)</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fr-FR" sz="1200">
                <a:solidFill>
                  <a:schemeClr val="dk1"/>
                </a:solidFill>
                <a:latin typeface="Calibri"/>
                <a:ea typeface="Calibri"/>
                <a:cs typeface="Calibri"/>
                <a:sym typeface="Calibri"/>
              </a:rPr>
              <a:t>Avec une couverture, nous nous sentons bien</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fr-FR" sz="1200">
                <a:solidFill>
                  <a:schemeClr val="dk1"/>
                </a:solidFill>
                <a:latin typeface="Calibri"/>
                <a:ea typeface="Calibri"/>
                <a:cs typeface="Calibri"/>
                <a:sym typeface="Calibri"/>
              </a:rPr>
              <a:t>Lorsque l’on dort avec cinq ou six couvertures, nous avons trop chaud (Les gaz à effet de serre s’accumulent dans l’atmosphère tels des couches de couverture)</a:t>
            </a:r>
            <a:endParaRPr sz="1200">
              <a:solidFill>
                <a:schemeClr val="dk1"/>
              </a:solidFill>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latin typeface="Calibri"/>
                <a:ea typeface="Calibri"/>
                <a:cs typeface="Calibri"/>
                <a:sym typeface="Calibri"/>
              </a:rPr>
              <a:t> </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b="1" u="sng">
                <a:latin typeface="Calibri"/>
                <a:ea typeface="Calibri"/>
                <a:cs typeface="Calibri"/>
                <a:sym typeface="Calibri"/>
              </a:rPr>
              <a:t>Pour aller plus loin</a:t>
            </a:r>
            <a:r>
              <a:rPr lang="fr-FR" sz="1200">
                <a:latin typeface="Calibri"/>
                <a:ea typeface="Calibri"/>
                <a:cs typeface="Calibri"/>
                <a:sym typeface="Calibri"/>
              </a:rPr>
              <a:t> </a:t>
            </a:r>
            <a:r>
              <a:rPr lang="fr-FR" sz="1200">
                <a:solidFill>
                  <a:srgbClr val="158158"/>
                </a:solidFill>
                <a:latin typeface="Calibri"/>
                <a:ea typeface="Calibri"/>
                <a:cs typeface="Calibri"/>
                <a:sym typeface="Calibri"/>
              </a:rPr>
              <a:t>:</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solidFill>
                  <a:srgbClr val="000000"/>
                </a:solidFill>
                <a:latin typeface="Calibri"/>
                <a:ea typeface="Calibri"/>
                <a:cs typeface="Calibri"/>
                <a:sym typeface="Calibri"/>
              </a:rPr>
              <a:t>Pour le comprendre, nous devons rappeler que la gamme de longueurs d’onde d’une radiation dépend de la température du corps émetteur.</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solidFill>
                  <a:srgbClr val="000000"/>
                </a:solidFill>
                <a:latin typeface="Calibri"/>
                <a:ea typeface="Calibri"/>
                <a:cs typeface="Calibri"/>
                <a:sym typeface="Calibri"/>
              </a:rPr>
              <a:t> </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solidFill>
                  <a:srgbClr val="000000"/>
                </a:solidFill>
                <a:latin typeface="Calibri"/>
                <a:ea typeface="Calibri"/>
                <a:cs typeface="Calibri"/>
                <a:sym typeface="Calibri"/>
              </a:rPr>
              <a:t>Le </a:t>
            </a:r>
            <a:r>
              <a:rPr lang="fr-FR" sz="1200">
                <a:latin typeface="Calibri"/>
                <a:ea typeface="Calibri"/>
                <a:cs typeface="Calibri"/>
                <a:sym typeface="Calibri"/>
              </a:rPr>
              <a:t>soleil, dont</a:t>
            </a:r>
            <a:r>
              <a:rPr lang="fr-FR" sz="1200">
                <a:solidFill>
                  <a:srgbClr val="000000"/>
                </a:solidFill>
                <a:latin typeface="Calibri"/>
                <a:ea typeface="Calibri"/>
                <a:cs typeface="Calibri"/>
                <a:sym typeface="Calibri"/>
              </a:rPr>
              <a:t> la température est très élevée (environ 5800 °C), émet des radiations visibles que nous pouvons tous observer. Cette radiation traverse l’atmosphère et est capturée par la Terre. La Terre, dont la température moyenne est de 15 °C, émet une </a:t>
            </a:r>
            <a:r>
              <a:rPr lang="fr-FR" sz="1200">
                <a:latin typeface="Calibri"/>
                <a:ea typeface="Calibri"/>
                <a:cs typeface="Calibri"/>
                <a:sym typeface="Calibri"/>
              </a:rPr>
              <a:t>radiation avec</a:t>
            </a:r>
            <a:r>
              <a:rPr lang="fr-FR" sz="1200">
                <a:solidFill>
                  <a:srgbClr val="000000"/>
                </a:solidFill>
                <a:latin typeface="Calibri"/>
                <a:ea typeface="Calibri"/>
                <a:cs typeface="Calibri"/>
                <a:sym typeface="Calibri"/>
              </a:rPr>
              <a:t> une grande longueur d’onde que l’on appelle rayonnement infrarouge.</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solidFill>
                  <a:srgbClr val="000000"/>
                </a:solidFill>
                <a:latin typeface="Calibri"/>
                <a:ea typeface="Calibri"/>
                <a:cs typeface="Calibri"/>
                <a:sym typeface="Calibri"/>
              </a:rPr>
              <a:t> </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solidFill>
                  <a:srgbClr val="000000"/>
                </a:solidFill>
                <a:latin typeface="Calibri"/>
                <a:ea typeface="Calibri"/>
                <a:cs typeface="Calibri"/>
                <a:sym typeface="Calibri"/>
              </a:rPr>
              <a:t>Certains gaz présents dans l’atmosphère (comme le dioxyde de carbone - CO2, la vapeur d’eau - H2O, ou le méthane - CH4...) sont plus transparents aux rayons du soleil que le rayonnement infrarouge de la Terre. Ils produisent ainsi un effet de serre : le rayonnement infrarouge émis par la Terre est absorbé par les gaz à effet de serre, et sont émis de nouveau, en partie vers  la Terre, ce qui cause le réchauffement.</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solidFill>
                  <a:srgbClr val="000000"/>
                </a:solidFill>
                <a:latin typeface="Calibri"/>
                <a:ea typeface="Calibri"/>
                <a:cs typeface="Calibri"/>
                <a:sym typeface="Calibri"/>
              </a:rPr>
              <a:t> </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b="1">
                <a:solidFill>
                  <a:srgbClr val="000000"/>
                </a:solidFill>
                <a:latin typeface="Calibri"/>
                <a:ea typeface="Calibri"/>
                <a:cs typeface="Calibri"/>
                <a:sym typeface="Calibri"/>
              </a:rPr>
              <a:t>Messages clés</a:t>
            </a:r>
            <a:r>
              <a:rPr lang="fr-FR" sz="1200">
                <a:solidFill>
                  <a:srgbClr val="000000"/>
                </a:solidFill>
                <a:latin typeface="Calibri"/>
                <a:ea typeface="Calibri"/>
                <a:cs typeface="Calibri"/>
                <a:sym typeface="Calibri"/>
              </a:rPr>
              <a:t> :</a:t>
            </a:r>
            <a:endParaRPr sz="1200">
              <a:latin typeface="Calibri"/>
              <a:ea typeface="Calibri"/>
              <a:cs typeface="Calibri"/>
              <a:sym typeface="Calibri"/>
            </a:endParaRPr>
          </a:p>
          <a:p>
            <a:pPr marL="342900" lvl="0" indent="-355600" algn="l" rtl="0">
              <a:lnSpc>
                <a:spcPct val="115000"/>
              </a:lnSpc>
              <a:spcBef>
                <a:spcPts val="0"/>
              </a:spcBef>
              <a:spcAft>
                <a:spcPts val="0"/>
              </a:spcAft>
              <a:buSzPts val="1200"/>
              <a:buFont typeface="Calibri"/>
              <a:buAutoNum type="arabicPeriod"/>
            </a:pPr>
            <a:r>
              <a:rPr lang="fr-FR" sz="1200">
                <a:solidFill>
                  <a:srgbClr val="000000"/>
                </a:solidFill>
                <a:latin typeface="Calibri"/>
                <a:ea typeface="Calibri"/>
                <a:cs typeface="Calibri"/>
                <a:sym typeface="Calibri"/>
              </a:rPr>
              <a:t>L’effet de serre est naturel.</a:t>
            </a:r>
            <a:endParaRPr sz="1200">
              <a:latin typeface="Calibri"/>
              <a:ea typeface="Calibri"/>
              <a:cs typeface="Calibri"/>
              <a:sym typeface="Calibri"/>
            </a:endParaRPr>
          </a:p>
          <a:p>
            <a:pPr marL="342900" lvl="0" indent="-355600" algn="l" rtl="0">
              <a:lnSpc>
                <a:spcPct val="115000"/>
              </a:lnSpc>
              <a:spcBef>
                <a:spcPts val="0"/>
              </a:spcBef>
              <a:spcAft>
                <a:spcPts val="0"/>
              </a:spcAft>
              <a:buSzPts val="1200"/>
              <a:buFont typeface="Calibri"/>
              <a:buAutoNum type="arabicPeriod"/>
            </a:pPr>
            <a:r>
              <a:rPr lang="fr-FR" sz="1200">
                <a:solidFill>
                  <a:srgbClr val="000000"/>
                </a:solidFill>
                <a:latin typeface="Calibri"/>
                <a:ea typeface="Calibri"/>
                <a:cs typeface="Calibri"/>
                <a:sym typeface="Calibri"/>
              </a:rPr>
              <a:t>L’atmosphère répand une partie du rayonnement solaire dans toutes les directions mais une grande partie est transmise à la Terre.</a:t>
            </a:r>
            <a:endParaRPr sz="1200">
              <a:latin typeface="Calibri"/>
              <a:ea typeface="Calibri"/>
              <a:cs typeface="Calibri"/>
              <a:sym typeface="Calibri"/>
            </a:endParaRPr>
          </a:p>
          <a:p>
            <a:pPr marL="342900" lvl="0" indent="-355600" algn="l" rtl="0">
              <a:lnSpc>
                <a:spcPct val="115000"/>
              </a:lnSpc>
              <a:spcBef>
                <a:spcPts val="0"/>
              </a:spcBef>
              <a:spcAft>
                <a:spcPts val="0"/>
              </a:spcAft>
              <a:buSzPts val="1200"/>
              <a:buFont typeface="Calibri"/>
              <a:buAutoNum type="arabicPeriod"/>
            </a:pPr>
            <a:r>
              <a:rPr lang="fr-FR" sz="1200">
                <a:solidFill>
                  <a:srgbClr val="000000"/>
                </a:solidFill>
                <a:latin typeface="Calibri"/>
                <a:ea typeface="Calibri"/>
                <a:cs typeface="Calibri"/>
                <a:sym typeface="Calibri"/>
              </a:rPr>
              <a:t>Celle-ci se réchauffe et émet à son tour un rayonnement (infrarouge).</a:t>
            </a:r>
            <a:endParaRPr sz="1200">
              <a:latin typeface="Calibri"/>
              <a:ea typeface="Calibri"/>
              <a:cs typeface="Calibri"/>
              <a:sym typeface="Calibri"/>
            </a:endParaRPr>
          </a:p>
          <a:p>
            <a:pPr marL="342900" lvl="0" indent="-355600" algn="l" rtl="0">
              <a:lnSpc>
                <a:spcPct val="115000"/>
              </a:lnSpc>
              <a:spcBef>
                <a:spcPts val="0"/>
              </a:spcBef>
              <a:spcAft>
                <a:spcPts val="0"/>
              </a:spcAft>
              <a:buSzPts val="1200"/>
              <a:buFont typeface="Calibri"/>
              <a:buAutoNum type="arabicPeriod"/>
            </a:pPr>
            <a:r>
              <a:rPr lang="fr-FR" sz="1200">
                <a:solidFill>
                  <a:srgbClr val="000000"/>
                </a:solidFill>
                <a:latin typeface="Calibri"/>
                <a:ea typeface="Calibri"/>
                <a:cs typeface="Calibri"/>
                <a:sym typeface="Calibri"/>
              </a:rPr>
              <a:t>La radiation est en partie réfléchie de nouveau à la Terre par les gaz à effets de serre de l’atmosphère.</a:t>
            </a:r>
            <a:endParaRPr sz="1200">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p12:notes"/>
          <p:cNvSpPr>
            <a:spLocks noGrp="1" noRot="1" noChangeAspect="1"/>
          </p:cNvSpPr>
          <p:nvPr>
            <p:ph type="sldImg" idx="2"/>
          </p:nvPr>
        </p:nvSpPr>
        <p:spPr>
          <a:xfrm>
            <a:off x="420688"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1" name="Google Shape;85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15000"/>
              </a:lnSpc>
              <a:spcBef>
                <a:spcPts val="0"/>
              </a:spcBef>
              <a:spcAft>
                <a:spcPts val="0"/>
              </a:spcAft>
              <a:buSzPts val="1100"/>
              <a:buNone/>
            </a:pPr>
            <a:r>
              <a:rPr lang="fr-FR" sz="1800" b="1" u="sng">
                <a:solidFill>
                  <a:srgbClr val="000000"/>
                </a:solidFill>
                <a:latin typeface="Corbel"/>
                <a:ea typeface="Corbel"/>
                <a:cs typeface="Corbel"/>
                <a:sym typeface="Corbel"/>
              </a:rPr>
              <a:t>Explications :</a:t>
            </a:r>
            <a:endParaRPr sz="1800">
              <a:latin typeface="Arial"/>
              <a:ea typeface="Arial"/>
              <a:cs typeface="Arial"/>
              <a:sym typeface="Arial"/>
            </a:endParaRPr>
          </a:p>
          <a:p>
            <a:pPr marL="158750" lvl="0" indent="0" algn="l" rtl="0">
              <a:lnSpc>
                <a:spcPct val="115000"/>
              </a:lnSpc>
              <a:spcBef>
                <a:spcPts val="0"/>
              </a:spcBef>
              <a:spcAft>
                <a:spcPts val="0"/>
              </a:spcAft>
              <a:buSzPts val="1100"/>
              <a:buNone/>
            </a:pPr>
            <a:r>
              <a:rPr lang="fr-FR" sz="1800">
                <a:latin typeface="Corbel"/>
                <a:ea typeface="Corbel"/>
                <a:cs typeface="Corbel"/>
                <a:sym typeface="Corbel"/>
              </a:rPr>
              <a:t>Quelle serait la température de la Terre sans atmosphère ?</a:t>
            </a:r>
            <a:endParaRPr sz="1800">
              <a:latin typeface="Arial"/>
              <a:ea typeface="Arial"/>
              <a:cs typeface="Arial"/>
              <a:sym typeface="Arial"/>
            </a:endParaRPr>
          </a:p>
          <a:p>
            <a:pPr marL="158750" lvl="0" indent="0" algn="l" rtl="0">
              <a:lnSpc>
                <a:spcPct val="115000"/>
              </a:lnSpc>
              <a:spcBef>
                <a:spcPts val="0"/>
              </a:spcBef>
              <a:spcAft>
                <a:spcPts val="0"/>
              </a:spcAft>
              <a:buSzPts val="1100"/>
              <a:buNone/>
            </a:pPr>
            <a:r>
              <a:rPr lang="fr-FR" sz="1800" i="1">
                <a:solidFill>
                  <a:srgbClr val="000000"/>
                </a:solidFill>
                <a:latin typeface="Corbel"/>
                <a:ea typeface="Corbel"/>
                <a:cs typeface="Corbel"/>
                <a:sym typeface="Corbel"/>
              </a:rPr>
              <a:t>Réponse</a:t>
            </a:r>
            <a:r>
              <a:rPr lang="fr-FR" sz="1800">
                <a:solidFill>
                  <a:srgbClr val="000000"/>
                </a:solidFill>
                <a:latin typeface="Corbel"/>
                <a:ea typeface="Corbel"/>
                <a:cs typeface="Corbel"/>
                <a:sym typeface="Corbel"/>
              </a:rPr>
              <a:t> : -18 °C, c’est-à-dire la réponse B</a:t>
            </a:r>
            <a:endParaRPr sz="1800">
              <a:latin typeface="Arial"/>
              <a:ea typeface="Arial"/>
              <a:cs typeface="Arial"/>
              <a:sym typeface="Arial"/>
            </a:endParaRPr>
          </a:p>
        </p:txBody>
      </p:sp>
      <p:sp>
        <p:nvSpPr>
          <p:cNvPr id="852" name="Google Shape;852;p1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fr-FR"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13:notes"/>
          <p:cNvSpPr txBox="1">
            <a:spLocks noGrp="1"/>
          </p:cNvSpPr>
          <p:nvPr>
            <p:ph type="body" idx="1"/>
          </p:nvPr>
        </p:nvSpPr>
        <p:spPr>
          <a:xfrm>
            <a:off x="685800" y="4343400"/>
            <a:ext cx="5484240" cy="4112640"/>
          </a:xfrm>
          <a:prstGeom prst="rect">
            <a:avLst/>
          </a:prstGeom>
          <a:noFill/>
          <a:ln>
            <a:noFill/>
          </a:ln>
        </p:spPr>
        <p:txBody>
          <a:bodyPr spcFirstLastPara="1" wrap="square" lIns="0" tIns="0" rIns="0" bIns="0" anchor="t" anchorCtr="0">
            <a:noAutofit/>
          </a:bodyPr>
          <a:lstStyle/>
          <a:p>
            <a:pPr marL="158750" lvl="0" indent="0" algn="l" rtl="0">
              <a:lnSpc>
                <a:spcPct val="115000"/>
              </a:lnSpc>
              <a:spcBef>
                <a:spcPts val="400"/>
              </a:spcBef>
              <a:spcAft>
                <a:spcPts val="0"/>
              </a:spcAft>
              <a:buSzPts val="1100"/>
              <a:buNone/>
            </a:pPr>
            <a:r>
              <a:rPr lang="fr-FR" sz="1200" b="1" u="sng">
                <a:solidFill>
                  <a:srgbClr val="000000"/>
                </a:solidFill>
                <a:latin typeface="Calibri"/>
                <a:ea typeface="Calibri"/>
                <a:cs typeface="Calibri"/>
                <a:sym typeface="Calibri"/>
              </a:rPr>
              <a:t>Explications :</a:t>
            </a:r>
            <a:endParaRPr sz="1200">
              <a:latin typeface="Calibri"/>
              <a:ea typeface="Calibri"/>
              <a:cs typeface="Calibri"/>
              <a:sym typeface="Calibri"/>
            </a:endParaRPr>
          </a:p>
          <a:p>
            <a:pPr marL="158750" lvl="0" indent="0" algn="l" rtl="0">
              <a:lnSpc>
                <a:spcPct val="115000"/>
              </a:lnSpc>
              <a:spcBef>
                <a:spcPts val="400"/>
              </a:spcBef>
              <a:spcAft>
                <a:spcPts val="0"/>
              </a:spcAft>
              <a:buSzPts val="1100"/>
              <a:buNone/>
            </a:pPr>
            <a:r>
              <a:rPr lang="fr-FR" sz="1200">
                <a:solidFill>
                  <a:srgbClr val="000000"/>
                </a:solidFill>
                <a:latin typeface="Calibri"/>
                <a:ea typeface="Calibri"/>
                <a:cs typeface="Calibri"/>
                <a:sym typeface="Calibri"/>
              </a:rPr>
              <a:t>Sans effet de serre, la température moyenne sur Terre serait de -18 °C. Car toute la chaleur du soleil serait évacuée dans l’espace. La vie serait alors impossible.</a:t>
            </a:r>
            <a:endParaRPr sz="1200">
              <a:latin typeface="Calibri"/>
              <a:ea typeface="Calibri"/>
              <a:cs typeface="Calibri"/>
              <a:sym typeface="Calibri"/>
            </a:endParaRPr>
          </a:p>
          <a:p>
            <a:pPr marL="158750" lvl="0" indent="0" algn="l" rtl="0">
              <a:lnSpc>
                <a:spcPct val="115000"/>
              </a:lnSpc>
              <a:spcBef>
                <a:spcPts val="400"/>
              </a:spcBef>
              <a:spcAft>
                <a:spcPts val="0"/>
              </a:spcAft>
              <a:buSzPts val="1100"/>
              <a:buNone/>
            </a:pPr>
            <a:r>
              <a:rPr lang="fr-FR" sz="1200">
                <a:solidFill>
                  <a:srgbClr val="000000"/>
                </a:solidFill>
                <a:latin typeface="Calibri"/>
                <a:ea typeface="Calibri"/>
                <a:cs typeface="Calibri"/>
                <a:sym typeface="Calibri"/>
              </a:rPr>
              <a:t>L’effet de serre est un phénomène naturel. Il permet d’avoir une température moyenne de 15 °C sur la surface de la Terre. Le problème n’est pas l’effet de serre naturel, mais l’effet de serre « anthropique » (qui vient de l’intervention d</a:t>
            </a:r>
            <a:r>
              <a:rPr lang="fr-FR" sz="1200">
                <a:latin typeface="Calibri"/>
                <a:ea typeface="Calibri"/>
                <a:cs typeface="Calibri"/>
                <a:sym typeface="Calibri"/>
              </a:rPr>
              <a:t>es humains</a:t>
            </a:r>
            <a:r>
              <a:rPr lang="fr-FR" sz="1200">
                <a:solidFill>
                  <a:srgbClr val="000000"/>
                </a:solidFill>
                <a:latin typeface="Calibri"/>
                <a:ea typeface="Calibri"/>
                <a:cs typeface="Calibri"/>
                <a:sym typeface="Calibri"/>
              </a:rPr>
              <a:t>) supplémentaire, qui augmente encore plus la température moyenne.</a:t>
            </a:r>
            <a:endParaRPr sz="1200">
              <a:latin typeface="Calibri"/>
              <a:ea typeface="Calibri"/>
              <a:cs typeface="Calibri"/>
              <a:sym typeface="Calibri"/>
            </a:endParaRPr>
          </a:p>
        </p:txBody>
      </p:sp>
      <p:sp>
        <p:nvSpPr>
          <p:cNvPr id="879" name="Google Shape;879;p13:notes"/>
          <p:cNvSpPr/>
          <p:nvPr/>
        </p:nvSpPr>
        <p:spPr>
          <a:xfrm>
            <a:off x="3884760" y="8685360"/>
            <a:ext cx="2969640" cy="45504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a:solidFill>
                  <a:srgbClr val="000000"/>
                </a:solidFill>
                <a:latin typeface="Arial"/>
                <a:ea typeface="Arial"/>
                <a:cs typeface="Arial"/>
                <a:sym typeface="Arial"/>
              </a:rPr>
              <a:t>14</a:t>
            </a:fld>
            <a:endParaRPr sz="1200" b="0" i="0" u="none" strike="noStrike" cap="none">
              <a:solidFill>
                <a:srgbClr val="000000"/>
              </a:solidFill>
              <a:latin typeface="Arial"/>
              <a:ea typeface="Arial"/>
              <a:cs typeface="Arial"/>
              <a:sym typeface="Arial"/>
            </a:endParaRPr>
          </a:p>
        </p:txBody>
      </p:sp>
      <p:sp>
        <p:nvSpPr>
          <p:cNvPr id="880" name="Google Shape;88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e45b4433c2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8" name="Google Shape;908;ge45b4433c2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15000"/>
              </a:lnSpc>
              <a:spcBef>
                <a:spcPts val="0"/>
              </a:spcBef>
              <a:spcAft>
                <a:spcPts val="0"/>
              </a:spcAft>
              <a:buSzPts val="1100"/>
              <a:buNone/>
            </a:pPr>
            <a:r>
              <a:rPr lang="fr-FR" sz="1200" b="1" u="sng">
                <a:latin typeface="Calibri"/>
                <a:ea typeface="Calibri"/>
                <a:cs typeface="Calibri"/>
                <a:sym typeface="Calibri"/>
              </a:rPr>
              <a:t>Explication :</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latin typeface="Calibri"/>
                <a:ea typeface="Calibri"/>
                <a:cs typeface="Calibri"/>
                <a:sym typeface="Calibri"/>
              </a:rPr>
              <a:t>L’atmosphère est composée de 78% de N</a:t>
            </a:r>
            <a:r>
              <a:rPr lang="fr-FR" sz="1200" baseline="-25000">
                <a:latin typeface="Calibri"/>
                <a:ea typeface="Calibri"/>
                <a:cs typeface="Calibri"/>
                <a:sym typeface="Calibri"/>
              </a:rPr>
              <a:t>2</a:t>
            </a:r>
            <a:r>
              <a:rPr lang="fr-FR" sz="1200">
                <a:latin typeface="Calibri"/>
                <a:ea typeface="Calibri"/>
                <a:cs typeface="Calibri"/>
                <a:sym typeface="Calibri"/>
              </a:rPr>
              <a:t> (diazote) et de 21% d’O</a:t>
            </a:r>
            <a:r>
              <a:rPr lang="fr-FR" sz="1200" baseline="-25000">
                <a:latin typeface="Calibri"/>
                <a:ea typeface="Calibri"/>
                <a:cs typeface="Calibri"/>
                <a:sym typeface="Calibri"/>
              </a:rPr>
              <a:t>2</a:t>
            </a:r>
            <a:r>
              <a:rPr lang="fr-FR" sz="1200">
                <a:latin typeface="Calibri"/>
                <a:ea typeface="Calibri"/>
                <a:cs typeface="Calibri"/>
                <a:sym typeface="Calibri"/>
              </a:rPr>
              <a:t> (dioxygène), qui ne sont pas des gaz à effet de serre. Les GES représentent seulement une petite quantité des gaz présents dans l’atmosphère mais ils ont un impact énorme.</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latin typeface="Calibri"/>
                <a:ea typeface="Calibri"/>
                <a:cs typeface="Calibri"/>
                <a:sym typeface="Calibri"/>
              </a:rPr>
              <a:t> </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latin typeface="Calibri"/>
                <a:ea typeface="Calibri"/>
                <a:cs typeface="Calibri"/>
                <a:sym typeface="Calibri"/>
              </a:rPr>
              <a:t>Les quatre principaux gaz responsables des gaz à effet de serre sur Terre sont : </a:t>
            </a:r>
            <a:endParaRPr sz="1200">
              <a:latin typeface="Calibri"/>
              <a:ea typeface="Calibri"/>
              <a:cs typeface="Calibri"/>
              <a:sym typeface="Calibri"/>
            </a:endParaRPr>
          </a:p>
          <a:p>
            <a:pPr marL="457200" lvl="0" indent="-304800" algn="l" rtl="0">
              <a:lnSpc>
                <a:spcPct val="115000"/>
              </a:lnSpc>
              <a:spcBef>
                <a:spcPts val="0"/>
              </a:spcBef>
              <a:spcAft>
                <a:spcPts val="0"/>
              </a:spcAft>
              <a:buSzPts val="1200"/>
              <a:buFont typeface="Calibri"/>
              <a:buChar char="-"/>
            </a:pPr>
            <a:r>
              <a:rPr lang="fr-FR" sz="1200" u="none" strike="noStrike">
                <a:latin typeface="Calibri"/>
                <a:ea typeface="Calibri"/>
                <a:cs typeface="Calibri"/>
                <a:sym typeface="Calibri"/>
              </a:rPr>
              <a:t>CO</a:t>
            </a:r>
            <a:r>
              <a:rPr lang="fr-FR" sz="1200" u="none" strike="noStrike" baseline="-25000">
                <a:latin typeface="Calibri"/>
                <a:ea typeface="Calibri"/>
                <a:cs typeface="Calibri"/>
                <a:sym typeface="Calibri"/>
              </a:rPr>
              <a:t>2</a:t>
            </a:r>
            <a:r>
              <a:rPr lang="fr-FR" sz="1200" u="none" strike="noStrike">
                <a:latin typeface="Calibri"/>
                <a:ea typeface="Calibri"/>
                <a:cs typeface="Calibri"/>
                <a:sym typeface="Calibri"/>
              </a:rPr>
              <a:t>, dioxyde de carbone</a:t>
            </a:r>
            <a:endParaRPr sz="1200" u="none" strike="noStrike">
              <a:latin typeface="Calibri"/>
              <a:ea typeface="Calibri"/>
              <a:cs typeface="Calibri"/>
              <a:sym typeface="Calibri"/>
            </a:endParaRPr>
          </a:p>
          <a:p>
            <a:pPr marL="457200" lvl="0" indent="-304800" algn="l" rtl="0">
              <a:lnSpc>
                <a:spcPct val="115000"/>
              </a:lnSpc>
              <a:spcBef>
                <a:spcPts val="0"/>
              </a:spcBef>
              <a:spcAft>
                <a:spcPts val="0"/>
              </a:spcAft>
              <a:buSzPts val="1200"/>
              <a:buFont typeface="Calibri"/>
              <a:buChar char="-"/>
            </a:pPr>
            <a:r>
              <a:rPr lang="fr-FR" sz="1200" u="none" strike="noStrike">
                <a:latin typeface="Calibri"/>
                <a:ea typeface="Calibri"/>
                <a:cs typeface="Calibri"/>
                <a:sym typeface="Calibri"/>
              </a:rPr>
              <a:t>CH</a:t>
            </a:r>
            <a:r>
              <a:rPr lang="fr-FR" sz="1200" u="none" strike="noStrike" baseline="-25000">
                <a:latin typeface="Calibri"/>
                <a:ea typeface="Calibri"/>
                <a:cs typeface="Calibri"/>
                <a:sym typeface="Calibri"/>
              </a:rPr>
              <a:t>4</a:t>
            </a:r>
            <a:r>
              <a:rPr lang="fr-FR" sz="1200" u="none" strike="noStrike">
                <a:latin typeface="Calibri"/>
                <a:ea typeface="Calibri"/>
                <a:cs typeface="Calibri"/>
                <a:sym typeface="Calibri"/>
              </a:rPr>
              <a:t>, méthane</a:t>
            </a:r>
            <a:endParaRPr sz="1200" u="none" strike="noStrike">
              <a:latin typeface="Calibri"/>
              <a:ea typeface="Calibri"/>
              <a:cs typeface="Calibri"/>
              <a:sym typeface="Calibri"/>
            </a:endParaRPr>
          </a:p>
          <a:p>
            <a:pPr marL="457200" lvl="0" indent="-304800" algn="l" rtl="0">
              <a:lnSpc>
                <a:spcPct val="115000"/>
              </a:lnSpc>
              <a:spcBef>
                <a:spcPts val="0"/>
              </a:spcBef>
              <a:spcAft>
                <a:spcPts val="0"/>
              </a:spcAft>
              <a:buSzPts val="1200"/>
              <a:buFont typeface="Calibri"/>
              <a:buChar char="-"/>
            </a:pPr>
            <a:r>
              <a:rPr lang="fr-FR" sz="1200" u="none" strike="noStrike">
                <a:latin typeface="Calibri"/>
                <a:ea typeface="Calibri"/>
                <a:cs typeface="Calibri"/>
                <a:sym typeface="Calibri"/>
              </a:rPr>
              <a:t>N</a:t>
            </a:r>
            <a:r>
              <a:rPr lang="fr-FR" sz="1200" u="none" strike="noStrike" baseline="-25000">
                <a:latin typeface="Calibri"/>
                <a:ea typeface="Calibri"/>
                <a:cs typeface="Calibri"/>
                <a:sym typeface="Calibri"/>
              </a:rPr>
              <a:t>2</a:t>
            </a:r>
            <a:r>
              <a:rPr lang="fr-FR" sz="1200" u="none" strike="noStrike">
                <a:latin typeface="Calibri"/>
                <a:ea typeface="Calibri"/>
                <a:cs typeface="Calibri"/>
                <a:sym typeface="Calibri"/>
              </a:rPr>
              <a:t>O, protoxyde d’azote</a:t>
            </a:r>
            <a:endParaRPr sz="1200" u="none" strike="noStrike">
              <a:latin typeface="Calibri"/>
              <a:ea typeface="Calibri"/>
              <a:cs typeface="Calibri"/>
              <a:sym typeface="Calibri"/>
            </a:endParaRPr>
          </a:p>
          <a:p>
            <a:pPr marL="457200" lvl="0" indent="-304800" algn="l" rtl="0">
              <a:lnSpc>
                <a:spcPct val="115000"/>
              </a:lnSpc>
              <a:spcBef>
                <a:spcPts val="0"/>
              </a:spcBef>
              <a:spcAft>
                <a:spcPts val="0"/>
              </a:spcAft>
              <a:buSzPts val="1200"/>
              <a:buFont typeface="Calibri"/>
              <a:buChar char="-"/>
            </a:pPr>
            <a:r>
              <a:rPr lang="fr-FR" sz="1200" u="none" strike="noStrike">
                <a:latin typeface="Calibri"/>
                <a:ea typeface="Calibri"/>
                <a:cs typeface="Calibri"/>
                <a:sym typeface="Calibri"/>
              </a:rPr>
              <a:t>H</a:t>
            </a:r>
            <a:r>
              <a:rPr lang="fr-FR" sz="1200" u="none" strike="noStrike" baseline="-25000">
                <a:latin typeface="Calibri"/>
                <a:ea typeface="Calibri"/>
                <a:cs typeface="Calibri"/>
                <a:sym typeface="Calibri"/>
              </a:rPr>
              <a:t>2</a:t>
            </a:r>
            <a:r>
              <a:rPr lang="fr-FR" sz="1200" u="none" strike="noStrike">
                <a:latin typeface="Calibri"/>
                <a:ea typeface="Calibri"/>
                <a:cs typeface="Calibri"/>
                <a:sym typeface="Calibri"/>
              </a:rPr>
              <a:t>O, la vapeur d’eau ! </a:t>
            </a:r>
            <a:endParaRPr sz="1200" u="none" strike="noStrike">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latin typeface="Calibri"/>
                <a:ea typeface="Calibri"/>
                <a:cs typeface="Calibri"/>
                <a:sym typeface="Calibri"/>
              </a:rPr>
              <a:t> </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latin typeface="Calibri"/>
                <a:ea typeface="Calibri"/>
                <a:cs typeface="Calibri"/>
                <a:sym typeface="Calibri"/>
              </a:rPr>
              <a:t>Si la vapeur d’eau est un important gaz à effet de serre, elle ne reste pas longtemps dans l’atmosphère et ne s’accumule pas, contrairement aux trois autres gaz. C’est pourquoi la vapeur d’eau ne participe pas à l’augmentation de l’effet de serre.</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b="1" u="sng">
                <a:latin typeface="Calibri"/>
                <a:ea typeface="Calibri"/>
                <a:cs typeface="Calibri"/>
                <a:sym typeface="Calibri"/>
              </a:rPr>
              <a:t>Pour aller plus loin :</a:t>
            </a:r>
            <a:endParaRPr sz="1200" b="1" u="sng">
              <a:latin typeface="Calibri"/>
              <a:ea typeface="Calibri"/>
              <a:cs typeface="Calibri"/>
              <a:sym typeface="Calibri"/>
            </a:endParaRPr>
          </a:p>
          <a:p>
            <a:pPr marL="158750" lvl="0" indent="0" algn="l" rtl="0">
              <a:lnSpc>
                <a:spcPct val="115000"/>
              </a:lnSpc>
              <a:spcBef>
                <a:spcPts val="0"/>
              </a:spcBef>
              <a:spcAft>
                <a:spcPts val="0"/>
              </a:spcAft>
              <a:buSzPts val="1100"/>
              <a:buNone/>
            </a:pPr>
            <a:endParaRPr sz="1200" b="1" u="sng">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latin typeface="Calibri"/>
                <a:ea typeface="Calibri"/>
                <a:cs typeface="Calibri"/>
                <a:sym typeface="Calibri"/>
              </a:rPr>
              <a:t>L’atmosphère peut contenir une quantité donnée de vapeur d’eau. Cette quantité dépend de la température de l’atmosphère. Ainsi, même en “émettant” beaucoup de vapeur d’eau, cela ne conduit pas à une accumulation de vapeur d’eau dans l’atmosphère, puisque l’atmosphère sera déjà saturée en vapeur d’eau. En revanche, au fur et à mesure que le climat se réchauffe, l’atmosphère se dilate (la pression de vapeur saturante augmente) et peut contenir de plus en plus de vapeur d’eau, ce qui conduit à un réchauffement climatique plus conséquent. Au final, le réchauffement climatique conduit à plus de réchauffement climatique. C’est ce que l’on appelle une boucle de rétroaction positive.</a:t>
            </a:r>
            <a:endParaRPr sz="1200">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e29b913a46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3" name="Google Shape;933;ge29b913a46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15000"/>
              </a:lnSpc>
              <a:spcBef>
                <a:spcPts val="0"/>
              </a:spcBef>
              <a:spcAft>
                <a:spcPts val="0"/>
              </a:spcAft>
              <a:buSzPts val="1100"/>
              <a:buNone/>
            </a:pPr>
            <a:r>
              <a:rPr lang="fr-FR" sz="1200" b="1" u="sng">
                <a:solidFill>
                  <a:srgbClr val="000000"/>
                </a:solidFill>
                <a:latin typeface="Calibri"/>
                <a:ea typeface="Calibri"/>
                <a:cs typeface="Calibri"/>
                <a:sym typeface="Calibri"/>
              </a:rPr>
              <a:t>Explications :</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solidFill>
                  <a:srgbClr val="000000"/>
                </a:solidFill>
                <a:latin typeface="Calibri"/>
                <a:ea typeface="Calibri"/>
                <a:cs typeface="Calibri"/>
                <a:sym typeface="Calibri"/>
              </a:rPr>
              <a:t>Avant d</a:t>
            </a:r>
            <a:r>
              <a:rPr lang="fr-FR" sz="1200">
                <a:latin typeface="Calibri"/>
                <a:ea typeface="Calibri"/>
                <a:cs typeface="Calibri"/>
                <a:sym typeface="Calibri"/>
              </a:rPr>
              <a:t>’aborder plus en détail </a:t>
            </a:r>
            <a:r>
              <a:rPr lang="fr-FR" sz="1200">
                <a:solidFill>
                  <a:srgbClr val="000000"/>
                </a:solidFill>
                <a:latin typeface="Calibri"/>
                <a:ea typeface="Calibri"/>
                <a:cs typeface="Calibri"/>
                <a:sym typeface="Calibri"/>
              </a:rPr>
              <a:t>l’impact des activités humaines</a:t>
            </a:r>
            <a:r>
              <a:rPr lang="fr-FR" sz="1200">
                <a:solidFill>
                  <a:schemeClr val="dk1"/>
                </a:solidFill>
                <a:latin typeface="Calibri"/>
                <a:ea typeface="Calibri"/>
                <a:cs typeface="Calibri"/>
                <a:sym typeface="Calibri"/>
              </a:rPr>
              <a:t> sur le changement climatique, observons l’ensemble du cycle du carbone.</a:t>
            </a:r>
            <a:br>
              <a:rPr lang="fr-FR" sz="1200">
                <a:solidFill>
                  <a:schemeClr val="dk1"/>
                </a:solidFill>
                <a:latin typeface="Calibri"/>
                <a:ea typeface="Calibri"/>
                <a:cs typeface="Calibri"/>
                <a:sym typeface="Calibri"/>
              </a:rPr>
            </a:br>
            <a:r>
              <a:rPr lang="fr-FR" sz="1200">
                <a:solidFill>
                  <a:schemeClr val="dk1"/>
                </a:solidFill>
                <a:latin typeface="Calibri"/>
                <a:ea typeface="Calibri"/>
                <a:cs typeface="Calibri"/>
                <a:sym typeface="Calibri"/>
              </a:rPr>
              <a:t>Tout comme l’eau, le carbone suit un cycle naturel. Sur une année, les différents éléments du système climatique s’échangent du carbone.</a:t>
            </a:r>
            <a:r>
              <a:rPr lang="fr-FR" sz="1200">
                <a:solidFill>
                  <a:schemeClr val="accent3"/>
                </a:solidFill>
                <a:latin typeface="Calibri"/>
                <a:ea typeface="Calibri"/>
                <a:cs typeface="Calibri"/>
                <a:sym typeface="Calibri"/>
              </a:rPr>
              <a:t> </a:t>
            </a:r>
            <a:r>
              <a:rPr lang="fr-FR" sz="1200">
                <a:latin typeface="Calibri"/>
                <a:ea typeface="Calibri"/>
                <a:cs typeface="Calibri"/>
                <a:sym typeface="Calibri"/>
              </a:rPr>
              <a:t>S</a:t>
            </a:r>
            <a:r>
              <a:rPr lang="fr-FR" sz="1200">
                <a:solidFill>
                  <a:srgbClr val="000000"/>
                </a:solidFill>
                <a:latin typeface="Calibri"/>
                <a:ea typeface="Calibri"/>
                <a:cs typeface="Calibri"/>
                <a:sym typeface="Calibri"/>
              </a:rPr>
              <a:t>ans activités humaines, ce cycle serait </a:t>
            </a:r>
            <a:r>
              <a:rPr lang="fr-FR" sz="1200">
                <a:latin typeface="Calibri"/>
                <a:ea typeface="Calibri"/>
                <a:cs typeface="Calibri"/>
                <a:sym typeface="Calibri"/>
              </a:rPr>
              <a:t>à l’</a:t>
            </a:r>
            <a:r>
              <a:rPr lang="fr-FR" sz="1200">
                <a:solidFill>
                  <a:srgbClr val="000000"/>
                </a:solidFill>
                <a:latin typeface="Calibri"/>
                <a:ea typeface="Calibri"/>
                <a:cs typeface="Calibri"/>
                <a:sym typeface="Calibri"/>
              </a:rPr>
              <a:t>équilibre.</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latin typeface="Calibri"/>
                <a:ea typeface="Calibri"/>
                <a:cs typeface="Calibri"/>
                <a:sym typeface="Calibri"/>
              </a:rPr>
              <a:t>Or nous brûlons beaucoup </a:t>
            </a:r>
            <a:r>
              <a:rPr lang="fr-FR" sz="1200">
                <a:solidFill>
                  <a:srgbClr val="000000"/>
                </a:solidFill>
                <a:latin typeface="Calibri"/>
                <a:ea typeface="Calibri"/>
                <a:cs typeface="Calibri"/>
                <a:sym typeface="Calibri"/>
              </a:rPr>
              <a:t>d’énergie fossile. </a:t>
            </a:r>
            <a:r>
              <a:rPr lang="fr-FR" sz="1200">
                <a:latin typeface="Calibri"/>
                <a:ea typeface="Calibri"/>
                <a:cs typeface="Calibri"/>
                <a:sym typeface="Calibri"/>
              </a:rPr>
              <a:t>Celles-ci ont étés formés</a:t>
            </a:r>
            <a:r>
              <a:rPr lang="fr-FR" sz="1200">
                <a:solidFill>
                  <a:srgbClr val="000000"/>
                </a:solidFill>
                <a:latin typeface="Calibri"/>
                <a:ea typeface="Calibri"/>
                <a:cs typeface="Calibri"/>
                <a:sym typeface="Calibri"/>
              </a:rPr>
              <a:t> il y a plusieurs millions d’années </a:t>
            </a:r>
            <a:r>
              <a:rPr lang="fr-FR" sz="1200">
                <a:latin typeface="Calibri"/>
                <a:ea typeface="Calibri"/>
                <a:cs typeface="Calibri"/>
                <a:sym typeface="Calibri"/>
              </a:rPr>
              <a:t>par </a:t>
            </a:r>
            <a:r>
              <a:rPr lang="fr-FR" sz="1200">
                <a:solidFill>
                  <a:srgbClr val="000000"/>
                </a:solidFill>
                <a:latin typeface="Calibri"/>
                <a:ea typeface="Calibri"/>
                <a:cs typeface="Calibri"/>
                <a:sym typeface="Calibri"/>
              </a:rPr>
              <a:t>la fossilisation d</a:t>
            </a:r>
            <a:r>
              <a:rPr lang="fr-FR" sz="1200">
                <a:latin typeface="Calibri"/>
                <a:ea typeface="Calibri"/>
                <a:cs typeface="Calibri"/>
                <a:sym typeface="Calibri"/>
              </a:rPr>
              <a:t>’</a:t>
            </a:r>
            <a:r>
              <a:rPr lang="fr-FR" sz="1200">
                <a:solidFill>
                  <a:srgbClr val="000000"/>
                </a:solidFill>
                <a:latin typeface="Calibri"/>
                <a:ea typeface="Calibri"/>
                <a:cs typeface="Calibri"/>
                <a:sym typeface="Calibri"/>
              </a:rPr>
              <a:t>êtres vivants</a:t>
            </a:r>
            <a:r>
              <a:rPr lang="fr-FR" sz="1200">
                <a:latin typeface="Calibri"/>
                <a:ea typeface="Calibri"/>
                <a:cs typeface="Calibri"/>
                <a:sym typeface="Calibri"/>
              </a:rPr>
              <a:t> e</a:t>
            </a:r>
            <a:r>
              <a:rPr lang="fr-FR" sz="1200">
                <a:solidFill>
                  <a:srgbClr val="000000"/>
                </a:solidFill>
                <a:latin typeface="Calibri"/>
                <a:ea typeface="Calibri"/>
                <a:cs typeface="Calibri"/>
                <a:sym typeface="Calibri"/>
              </a:rPr>
              <a:t>t constituent don</a:t>
            </a:r>
            <a:r>
              <a:rPr lang="fr-FR" sz="1200">
                <a:latin typeface="Calibri"/>
                <a:ea typeface="Calibri"/>
                <a:cs typeface="Calibri"/>
                <a:sym typeface="Calibri"/>
              </a:rPr>
              <a:t>c </a:t>
            </a:r>
            <a:r>
              <a:rPr lang="fr-FR" sz="1200">
                <a:solidFill>
                  <a:srgbClr val="000000"/>
                </a:solidFill>
                <a:latin typeface="Calibri"/>
                <a:ea typeface="Calibri"/>
                <a:cs typeface="Calibri"/>
                <a:sym typeface="Calibri"/>
              </a:rPr>
              <a:t>un </a:t>
            </a:r>
            <a:r>
              <a:rPr lang="fr-FR" sz="1200">
                <a:latin typeface="Calibri"/>
                <a:ea typeface="Calibri"/>
                <a:cs typeface="Calibri"/>
                <a:sym typeface="Calibri"/>
              </a:rPr>
              <a:t>important stock de carbone</a:t>
            </a:r>
            <a:r>
              <a:rPr lang="fr-FR" sz="1200">
                <a:solidFill>
                  <a:srgbClr val="000000"/>
                </a:solidFill>
                <a:latin typeface="Calibri"/>
                <a:ea typeface="Calibri"/>
                <a:cs typeface="Calibri"/>
                <a:sym typeface="Calibri"/>
              </a:rPr>
              <a:t>. Ce processus </a:t>
            </a:r>
            <a:r>
              <a:rPr lang="fr-FR" sz="1200">
                <a:latin typeface="Calibri"/>
                <a:ea typeface="Calibri"/>
                <a:cs typeface="Calibri"/>
                <a:sym typeface="Calibri"/>
              </a:rPr>
              <a:t>étant</a:t>
            </a:r>
            <a:r>
              <a:rPr lang="fr-FR" sz="1200">
                <a:solidFill>
                  <a:srgbClr val="000000"/>
                </a:solidFill>
                <a:latin typeface="Calibri"/>
                <a:ea typeface="Calibri"/>
                <a:cs typeface="Calibri"/>
                <a:sym typeface="Calibri"/>
              </a:rPr>
              <a:t> très lent</a:t>
            </a:r>
            <a:r>
              <a:rPr lang="fr-FR" sz="1200">
                <a:latin typeface="Calibri"/>
                <a:ea typeface="Calibri"/>
                <a:cs typeface="Calibri"/>
                <a:sym typeface="Calibri"/>
              </a:rPr>
              <a:t>, </a:t>
            </a:r>
            <a:r>
              <a:rPr lang="fr-FR" sz="1200">
                <a:solidFill>
                  <a:srgbClr val="000000"/>
                </a:solidFill>
                <a:latin typeface="Calibri"/>
                <a:ea typeface="Calibri"/>
                <a:cs typeface="Calibri"/>
                <a:sym typeface="Calibri"/>
              </a:rPr>
              <a:t> les énergies fossiles ne </a:t>
            </a:r>
            <a:r>
              <a:rPr lang="fr-FR" sz="1200">
                <a:latin typeface="Calibri"/>
                <a:ea typeface="Calibri"/>
                <a:cs typeface="Calibri"/>
                <a:sym typeface="Calibri"/>
              </a:rPr>
              <a:t>sont pas</a:t>
            </a:r>
            <a:r>
              <a:rPr lang="fr-FR" sz="1200">
                <a:solidFill>
                  <a:srgbClr val="000000"/>
                </a:solidFill>
                <a:latin typeface="Calibri"/>
                <a:ea typeface="Calibri"/>
                <a:cs typeface="Calibri"/>
                <a:sym typeface="Calibri"/>
              </a:rPr>
              <a:t> renouvelables. En utilisant cette énergie, les sociétés humaines </a:t>
            </a:r>
            <a:r>
              <a:rPr lang="fr-FR" sz="1200">
                <a:latin typeface="Calibri"/>
                <a:ea typeface="Calibri"/>
                <a:cs typeface="Calibri"/>
                <a:sym typeface="Calibri"/>
              </a:rPr>
              <a:t>relâchent</a:t>
            </a:r>
            <a:r>
              <a:rPr lang="fr-FR" sz="1200">
                <a:solidFill>
                  <a:srgbClr val="000000"/>
                </a:solidFill>
                <a:latin typeface="Calibri"/>
                <a:ea typeface="Calibri"/>
                <a:cs typeface="Calibri"/>
                <a:sym typeface="Calibri"/>
              </a:rPr>
              <a:t> ce stock de carbone dans l’atmosphère</a:t>
            </a:r>
            <a:r>
              <a:rPr lang="fr-FR" sz="1200">
                <a:latin typeface="Calibri"/>
                <a:ea typeface="Calibri"/>
                <a:cs typeface="Calibri"/>
                <a:sym typeface="Calibri"/>
              </a:rPr>
              <a:t>,</a:t>
            </a:r>
            <a:r>
              <a:rPr lang="fr-FR" sz="1200">
                <a:solidFill>
                  <a:srgbClr val="000000"/>
                </a:solidFill>
                <a:latin typeface="Calibri"/>
                <a:ea typeface="Calibri"/>
                <a:cs typeface="Calibri"/>
                <a:sym typeface="Calibri"/>
              </a:rPr>
              <a:t> </a:t>
            </a:r>
            <a:r>
              <a:rPr lang="fr-FR" sz="1200">
                <a:latin typeface="Calibri"/>
                <a:ea typeface="Calibri"/>
                <a:cs typeface="Calibri"/>
                <a:sym typeface="Calibri"/>
              </a:rPr>
              <a:t>déséquilibrant</a:t>
            </a:r>
            <a:r>
              <a:rPr lang="fr-FR" sz="1200">
                <a:solidFill>
                  <a:srgbClr val="000000"/>
                </a:solidFill>
                <a:latin typeface="Calibri"/>
                <a:ea typeface="Calibri"/>
                <a:cs typeface="Calibri"/>
                <a:sym typeface="Calibri"/>
              </a:rPr>
              <a:t> ainsi le cycle naturel du carbone.</a:t>
            </a:r>
            <a:br>
              <a:rPr lang="fr-FR" sz="1200">
                <a:solidFill>
                  <a:srgbClr val="000000"/>
                </a:solidFill>
                <a:latin typeface="Calibri"/>
                <a:ea typeface="Calibri"/>
                <a:cs typeface="Calibri"/>
                <a:sym typeface="Calibri"/>
              </a:rPr>
            </a:b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b="1" u="sng">
                <a:solidFill>
                  <a:srgbClr val="000000"/>
                </a:solidFill>
                <a:latin typeface="Calibri"/>
                <a:ea typeface="Calibri"/>
                <a:cs typeface="Calibri"/>
                <a:sym typeface="Calibri"/>
              </a:rPr>
              <a:t>Messages clés :</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solidFill>
                  <a:srgbClr val="000000"/>
                </a:solidFill>
                <a:latin typeface="Calibri"/>
                <a:ea typeface="Calibri"/>
                <a:cs typeface="Calibri"/>
                <a:sym typeface="Calibri"/>
              </a:rPr>
              <a:t>1. Tout comme l’eau, le carbone suit un cycle naturel.</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solidFill>
                  <a:srgbClr val="000000"/>
                </a:solidFill>
                <a:latin typeface="Calibri"/>
                <a:ea typeface="Calibri"/>
                <a:cs typeface="Calibri"/>
                <a:sym typeface="Calibri"/>
              </a:rPr>
              <a:t>2. Sans activités humaines, ce cycle serait </a:t>
            </a:r>
            <a:r>
              <a:rPr lang="fr-FR" sz="1200">
                <a:latin typeface="Calibri"/>
                <a:ea typeface="Calibri"/>
                <a:cs typeface="Calibri"/>
                <a:sym typeface="Calibri"/>
              </a:rPr>
              <a:t>à l’</a:t>
            </a:r>
            <a:r>
              <a:rPr lang="fr-FR" sz="1200">
                <a:solidFill>
                  <a:srgbClr val="000000"/>
                </a:solidFill>
                <a:latin typeface="Calibri"/>
                <a:ea typeface="Calibri"/>
                <a:cs typeface="Calibri"/>
                <a:sym typeface="Calibri"/>
              </a:rPr>
              <a:t>équilibre.</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solidFill>
                  <a:srgbClr val="000000"/>
                </a:solidFill>
                <a:latin typeface="Calibri"/>
                <a:ea typeface="Calibri"/>
                <a:cs typeface="Calibri"/>
                <a:sym typeface="Calibri"/>
              </a:rPr>
              <a:t>3. Les émissions de GES (G</a:t>
            </a:r>
            <a:r>
              <a:rPr lang="fr-FR" sz="1200">
                <a:latin typeface="Calibri"/>
                <a:ea typeface="Calibri"/>
                <a:cs typeface="Calibri"/>
                <a:sym typeface="Calibri"/>
              </a:rPr>
              <a:t>az à Effet de Serre)</a:t>
            </a:r>
            <a:r>
              <a:rPr lang="fr-FR" sz="1200">
                <a:solidFill>
                  <a:srgbClr val="000000"/>
                </a:solidFill>
                <a:latin typeface="Calibri"/>
                <a:ea typeface="Calibri"/>
                <a:cs typeface="Calibri"/>
                <a:sym typeface="Calibri"/>
              </a:rPr>
              <a:t> liées aux activités humaines dérèglent cet équilibre.</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endParaRPr sz="1200">
              <a:solidFill>
                <a:srgbClr val="000000"/>
              </a:solidFill>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b="1" u="sng">
                <a:latin typeface="Calibri"/>
                <a:ea typeface="Calibri"/>
                <a:cs typeface="Calibri"/>
                <a:sym typeface="Calibri"/>
              </a:rPr>
              <a:t>Pour aller plus loin : </a:t>
            </a:r>
            <a:br>
              <a:rPr lang="fr-FR" sz="1200" b="1" u="sng">
                <a:solidFill>
                  <a:srgbClr val="000000"/>
                </a:solidFill>
                <a:latin typeface="Calibri"/>
                <a:ea typeface="Calibri"/>
                <a:cs typeface="Calibri"/>
                <a:sym typeface="Calibri"/>
              </a:rPr>
            </a:br>
            <a:r>
              <a:rPr lang="fr-FR"/>
              <a:t>Cette infographie est en GtC, et non pas en GtCO</a:t>
            </a:r>
            <a:r>
              <a:rPr lang="fr-FR" baseline="-25000"/>
              <a:t>2</a:t>
            </a:r>
            <a:endParaRPr baseline="-25000"/>
          </a:p>
          <a:p>
            <a:pPr marL="158750" lvl="0" indent="0" algn="l" rtl="0">
              <a:lnSpc>
                <a:spcPct val="115000"/>
              </a:lnSpc>
              <a:spcBef>
                <a:spcPts val="0"/>
              </a:spcBef>
              <a:spcAft>
                <a:spcPts val="0"/>
              </a:spcAft>
              <a:buSzPts val="1100"/>
              <a:buNone/>
            </a:pPr>
            <a:r>
              <a:rPr lang="fr-FR" sz="1200">
                <a:solidFill>
                  <a:srgbClr val="000000"/>
                </a:solidFill>
                <a:latin typeface="Calibri"/>
                <a:ea typeface="Calibri"/>
                <a:cs typeface="Calibri"/>
                <a:sym typeface="Calibri"/>
              </a:rPr>
              <a:t>1 </a:t>
            </a:r>
            <a:r>
              <a:rPr lang="fr-FR" b="1">
                <a:solidFill>
                  <a:schemeClr val="dk1"/>
                </a:solidFill>
              </a:rPr>
              <a:t>GtC = 3.67 GtCO</a:t>
            </a:r>
            <a:r>
              <a:rPr lang="fr-FR" b="1" baseline="-25000">
                <a:solidFill>
                  <a:schemeClr val="dk1"/>
                </a:solidFill>
              </a:rPr>
              <a:t>2</a:t>
            </a:r>
            <a:r>
              <a:rPr lang="fr-FR" b="1">
                <a:solidFill>
                  <a:schemeClr val="dk1"/>
                </a:solidFill>
              </a:rPr>
              <a:t> </a:t>
            </a:r>
            <a:endParaRPr b="1">
              <a:solidFill>
                <a:schemeClr val="dk1"/>
              </a:solidFill>
            </a:endParaRPr>
          </a:p>
          <a:p>
            <a:pPr marL="158750" lvl="0" indent="0" algn="l" rtl="0">
              <a:lnSpc>
                <a:spcPct val="115000"/>
              </a:lnSpc>
              <a:spcBef>
                <a:spcPts val="0"/>
              </a:spcBef>
              <a:spcAft>
                <a:spcPts val="0"/>
              </a:spcAft>
              <a:buSzPts val="1100"/>
              <a:buNone/>
            </a:pPr>
            <a:r>
              <a:rPr lang="fr-FR" sz="1200">
                <a:solidFill>
                  <a:schemeClr val="dk1"/>
                </a:solidFill>
                <a:latin typeface="Calibri"/>
                <a:ea typeface="Calibri"/>
                <a:cs typeface="Calibri"/>
                <a:sym typeface="Calibri"/>
              </a:rPr>
              <a:t>Sur ce diagramme, nous pouvons voir que les flux naturellement échangés par les différents stocks naturels de carbone sont fortement supérieurs au flux de carbone produit par la combustion de carburants fossiles. 9 GtC contre 120+90 GtC dans le cycle naturel. Sauf qu’avec le cycle naturel, toutes les émissions naturelles (flèches blanches vers le haut) sont compensées par des puits naturels (flèches blanches vers le bas).</a:t>
            </a:r>
            <a:endParaRPr b="1">
              <a:solidFill>
                <a:schemeClr val="dk1"/>
              </a:solidFill>
            </a:endParaRPr>
          </a:p>
        </p:txBody>
      </p:sp>
      <p:sp>
        <p:nvSpPr>
          <p:cNvPr id="934" name="Google Shape;934;ge29b913a46_0_1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fr-FR" sz="1400" b="0" i="0" u="none" strike="noStrike" cap="none">
                <a:solidFill>
                  <a:srgbClr val="000000"/>
                </a:solidFill>
                <a:latin typeface="Arial"/>
                <a:ea typeface="Arial"/>
                <a:cs typeface="Arial"/>
                <a:sym typeface="Arial"/>
              </a:rPr>
              <a:t>16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p1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fr-FR"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
        <p:nvSpPr>
          <p:cNvPr id="945" name="Google Shape;94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6" name="Google Shape;946;p17:notes"/>
          <p:cNvSpPr txBox="1">
            <a:spLocks noGrp="1"/>
          </p:cNvSpPr>
          <p:nvPr>
            <p:ph type="body" idx="1"/>
          </p:nvPr>
        </p:nvSpPr>
        <p:spPr>
          <a:xfrm>
            <a:off x="685494" y="4342939"/>
            <a:ext cx="5487013" cy="4114587"/>
          </a:xfrm>
          <a:prstGeom prst="rect">
            <a:avLst/>
          </a:prstGeom>
          <a:noFill/>
          <a:ln>
            <a:noFill/>
          </a:ln>
        </p:spPr>
        <p:txBody>
          <a:bodyPr spcFirstLastPara="1" wrap="square" lIns="91425" tIns="91425" rIns="91425" bIns="91425" anchor="ctr" anchorCtr="0">
            <a:noAutofit/>
          </a:bodyPr>
          <a:lstStyle/>
          <a:p>
            <a:pPr marL="158750" lvl="0" indent="0" algn="l" rtl="0">
              <a:lnSpc>
                <a:spcPct val="115000"/>
              </a:lnSpc>
              <a:spcBef>
                <a:spcPts val="0"/>
              </a:spcBef>
              <a:spcAft>
                <a:spcPts val="0"/>
              </a:spcAft>
              <a:buNone/>
            </a:pPr>
            <a:r>
              <a:rPr lang="fr-FR" sz="1200" b="1" u="sng">
                <a:solidFill>
                  <a:schemeClr val="dk1"/>
                </a:solidFill>
                <a:latin typeface="Calibri"/>
                <a:ea typeface="Calibri"/>
                <a:cs typeface="Calibri"/>
                <a:sym typeface="Calibri"/>
              </a:rPr>
              <a:t>Explications :</a:t>
            </a:r>
            <a:endParaRPr sz="1200">
              <a:solidFill>
                <a:schemeClr val="dk1"/>
              </a:solidFill>
              <a:latin typeface="Calibri"/>
              <a:ea typeface="Calibri"/>
              <a:cs typeface="Calibri"/>
              <a:sym typeface="Calibri"/>
            </a:endParaRPr>
          </a:p>
          <a:p>
            <a:pPr marL="158750" lvl="0" indent="0" algn="l" rtl="0">
              <a:lnSpc>
                <a:spcPct val="115000"/>
              </a:lnSpc>
              <a:spcBef>
                <a:spcPts val="0"/>
              </a:spcBef>
              <a:spcAft>
                <a:spcPts val="0"/>
              </a:spcAft>
              <a:buNone/>
            </a:pPr>
            <a:r>
              <a:rPr lang="fr-FR" sz="1200">
                <a:solidFill>
                  <a:schemeClr val="dk1"/>
                </a:solidFill>
                <a:latin typeface="Calibri"/>
                <a:ea typeface="Calibri"/>
                <a:cs typeface="Calibri"/>
                <a:sym typeface="Calibri"/>
              </a:rPr>
              <a:t>Nos émissions de carbone sont dues à</a:t>
            </a:r>
            <a:r>
              <a:rPr lang="fr-FR" sz="1200" b="1">
                <a:solidFill>
                  <a:schemeClr val="dk1"/>
                </a:solidFill>
                <a:latin typeface="Calibri"/>
                <a:ea typeface="Calibri"/>
                <a:cs typeface="Calibri"/>
                <a:sym typeface="Calibri"/>
              </a:rPr>
              <a:t> 86%</a:t>
            </a:r>
            <a:r>
              <a:rPr lang="fr-FR" sz="1200">
                <a:solidFill>
                  <a:schemeClr val="dk1"/>
                </a:solidFill>
                <a:latin typeface="Calibri"/>
                <a:ea typeface="Calibri"/>
                <a:cs typeface="Calibri"/>
                <a:sym typeface="Calibri"/>
              </a:rPr>
              <a:t> à des émissions directes (agriculture, consommation d’énergie…etc) et pour </a:t>
            </a:r>
            <a:r>
              <a:rPr lang="fr-FR" sz="1200" b="1">
                <a:solidFill>
                  <a:schemeClr val="dk1"/>
                </a:solidFill>
                <a:latin typeface="Calibri"/>
                <a:ea typeface="Calibri"/>
                <a:cs typeface="Calibri"/>
                <a:sym typeface="Calibri"/>
              </a:rPr>
              <a:t>14%</a:t>
            </a:r>
            <a:r>
              <a:rPr lang="fr-FR" sz="1200">
                <a:solidFill>
                  <a:schemeClr val="dk1"/>
                </a:solidFill>
                <a:latin typeface="Calibri"/>
                <a:ea typeface="Calibri"/>
                <a:cs typeface="Calibri"/>
                <a:sym typeface="Calibri"/>
              </a:rPr>
              <a:t> à des émissions indirectes, principalement la déforestation.</a:t>
            </a:r>
            <a:endParaRPr sz="1200">
              <a:solidFill>
                <a:schemeClr val="dk1"/>
              </a:solidFill>
              <a:latin typeface="Calibri"/>
              <a:ea typeface="Calibri"/>
              <a:cs typeface="Calibri"/>
              <a:sym typeface="Calibri"/>
            </a:endParaRPr>
          </a:p>
          <a:p>
            <a:pPr marL="158750" lvl="0" indent="0" algn="l" rtl="0">
              <a:lnSpc>
                <a:spcPct val="115000"/>
              </a:lnSpc>
              <a:spcBef>
                <a:spcPts val="0"/>
              </a:spcBef>
              <a:spcAft>
                <a:spcPts val="0"/>
              </a:spcAft>
              <a:buNone/>
            </a:pPr>
            <a:r>
              <a:rPr lang="fr-FR" sz="1200">
                <a:solidFill>
                  <a:schemeClr val="dk1"/>
                </a:solidFill>
                <a:latin typeface="Calibri"/>
                <a:ea typeface="Calibri"/>
                <a:cs typeface="Calibri"/>
                <a:sym typeface="Calibri"/>
              </a:rPr>
              <a:t>La déforestation induit des émissions de CO</a:t>
            </a:r>
            <a:r>
              <a:rPr lang="fr-FR" sz="1200" baseline="-25000">
                <a:solidFill>
                  <a:schemeClr val="dk1"/>
                </a:solidFill>
                <a:latin typeface="Calibri"/>
                <a:ea typeface="Calibri"/>
                <a:cs typeface="Calibri"/>
                <a:sym typeface="Calibri"/>
              </a:rPr>
              <a:t>2</a:t>
            </a:r>
            <a:r>
              <a:rPr lang="fr-FR" sz="1200">
                <a:solidFill>
                  <a:schemeClr val="dk1"/>
                </a:solidFill>
                <a:latin typeface="Calibri"/>
                <a:ea typeface="Calibri"/>
                <a:cs typeface="Calibri"/>
                <a:sym typeface="Calibri"/>
              </a:rPr>
              <a:t> pour deux raisons principales :</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fr-FR" sz="1200">
                <a:solidFill>
                  <a:schemeClr val="dk1"/>
                </a:solidFill>
                <a:latin typeface="Calibri"/>
                <a:ea typeface="Calibri"/>
                <a:cs typeface="Calibri"/>
                <a:sym typeface="Calibri"/>
              </a:rPr>
              <a:t>Le bois coupé est souvent brûlé. Le CO</a:t>
            </a:r>
            <a:r>
              <a:rPr lang="fr-FR" sz="1200" baseline="-25000">
                <a:solidFill>
                  <a:schemeClr val="dk1"/>
                </a:solidFill>
                <a:latin typeface="Calibri"/>
                <a:ea typeface="Calibri"/>
                <a:cs typeface="Calibri"/>
                <a:sym typeface="Calibri"/>
              </a:rPr>
              <a:t>2</a:t>
            </a:r>
            <a:r>
              <a:rPr lang="fr-FR" sz="1200">
                <a:solidFill>
                  <a:schemeClr val="dk1"/>
                </a:solidFill>
                <a:latin typeface="Calibri"/>
                <a:ea typeface="Calibri"/>
                <a:cs typeface="Calibri"/>
                <a:sym typeface="Calibri"/>
              </a:rPr>
              <a:t> capté par photosynthèse est donc relargué dans l’atmosphère.</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fr-FR" sz="1200">
                <a:solidFill>
                  <a:schemeClr val="dk1"/>
                </a:solidFill>
                <a:latin typeface="Calibri"/>
                <a:ea typeface="Calibri"/>
                <a:cs typeface="Calibri"/>
                <a:sym typeface="Calibri"/>
              </a:rPr>
              <a:t>Un sol forestier capte mieux le CO</a:t>
            </a:r>
            <a:r>
              <a:rPr lang="fr-FR" sz="1200" baseline="-25000">
                <a:solidFill>
                  <a:schemeClr val="dk1"/>
                </a:solidFill>
                <a:latin typeface="Calibri"/>
                <a:ea typeface="Calibri"/>
                <a:cs typeface="Calibri"/>
                <a:sym typeface="Calibri"/>
              </a:rPr>
              <a:t>2</a:t>
            </a:r>
            <a:r>
              <a:rPr lang="fr-FR" sz="1200">
                <a:solidFill>
                  <a:schemeClr val="dk1"/>
                </a:solidFill>
                <a:latin typeface="Calibri"/>
                <a:ea typeface="Calibri"/>
                <a:cs typeface="Calibri"/>
                <a:sym typeface="Calibri"/>
              </a:rPr>
              <a:t> qu’un sol agricole. Ainsi, si on remplace une forêt par des surfaces agricoles, le sol relâchera du CO</a:t>
            </a:r>
            <a:r>
              <a:rPr lang="fr-FR" sz="1200" baseline="-25000">
                <a:solidFill>
                  <a:schemeClr val="dk1"/>
                </a:solidFill>
                <a:latin typeface="Calibri"/>
                <a:ea typeface="Calibri"/>
                <a:cs typeface="Calibri"/>
                <a:sym typeface="Calibri"/>
              </a:rPr>
              <a:t>2</a:t>
            </a:r>
            <a:r>
              <a:rPr lang="fr-FR" sz="1200">
                <a:solidFill>
                  <a:schemeClr val="dk1"/>
                </a:solidFill>
                <a:latin typeface="Calibri"/>
                <a:ea typeface="Calibri"/>
                <a:cs typeface="Calibri"/>
                <a:sym typeface="Calibri"/>
              </a:rPr>
              <a:t> qui était auparavant capté par le sol forestier.</a:t>
            </a:r>
            <a:endParaRPr sz="1200">
              <a:solidFill>
                <a:schemeClr val="dk1"/>
              </a:solidFill>
              <a:latin typeface="Calibri"/>
              <a:ea typeface="Calibri"/>
              <a:cs typeface="Calibri"/>
              <a:sym typeface="Calibri"/>
            </a:endParaRPr>
          </a:p>
          <a:p>
            <a:pPr marL="158750" lvl="0" indent="0" algn="l" rtl="0">
              <a:lnSpc>
                <a:spcPct val="115000"/>
              </a:lnSpc>
              <a:spcBef>
                <a:spcPts val="0"/>
              </a:spcBef>
              <a:spcAft>
                <a:spcPts val="0"/>
              </a:spcAft>
              <a:buSzPts val="1100"/>
              <a:buNone/>
            </a:pP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solidFill>
                  <a:srgbClr val="000000"/>
                </a:solidFill>
                <a:latin typeface="Calibri"/>
                <a:ea typeface="Calibri"/>
                <a:cs typeface="Calibri"/>
                <a:sym typeface="Calibri"/>
              </a:rPr>
              <a:t>Seuls 4</a:t>
            </a:r>
            <a:r>
              <a:rPr lang="fr-FR" sz="1200">
                <a:latin typeface="Calibri"/>
                <a:ea typeface="Calibri"/>
                <a:cs typeface="Calibri"/>
                <a:sym typeface="Calibri"/>
              </a:rPr>
              <a:t>6</a:t>
            </a:r>
            <a:r>
              <a:rPr lang="fr-FR" sz="1200">
                <a:solidFill>
                  <a:srgbClr val="000000"/>
                </a:solidFill>
                <a:latin typeface="Calibri"/>
                <a:ea typeface="Calibri"/>
                <a:cs typeface="Calibri"/>
                <a:sym typeface="Calibri"/>
              </a:rPr>
              <a:t>% des gaz à effet de serre sont retrouvés dans l’atmosphère et contribuent </a:t>
            </a:r>
            <a:r>
              <a:rPr lang="fr-FR" sz="1200">
                <a:latin typeface="Calibri"/>
                <a:ea typeface="Calibri"/>
                <a:cs typeface="Calibri"/>
                <a:sym typeface="Calibri"/>
              </a:rPr>
              <a:t>à</a:t>
            </a:r>
            <a:r>
              <a:rPr lang="fr-FR" sz="1200">
                <a:solidFill>
                  <a:srgbClr val="000000"/>
                </a:solidFill>
                <a:latin typeface="Calibri"/>
                <a:ea typeface="Calibri"/>
                <a:cs typeface="Calibri"/>
                <a:sym typeface="Calibri"/>
              </a:rPr>
              <a:t> l</a:t>
            </a:r>
            <a:r>
              <a:rPr lang="fr-FR" sz="1200">
                <a:latin typeface="Calibri"/>
                <a:ea typeface="Calibri"/>
                <a:cs typeface="Calibri"/>
                <a:sym typeface="Calibri"/>
              </a:rPr>
              <a:t>’augmentation de l’effet de serre et donc au </a:t>
            </a:r>
            <a:r>
              <a:rPr lang="fr-FR" sz="1200">
                <a:solidFill>
                  <a:srgbClr val="000000"/>
                </a:solidFill>
                <a:latin typeface="Calibri"/>
                <a:ea typeface="Calibri"/>
                <a:cs typeface="Calibri"/>
                <a:sym typeface="Calibri"/>
              </a:rPr>
              <a:t>changement climatique. </a:t>
            </a:r>
            <a:r>
              <a:rPr lang="fr-FR" sz="1200">
                <a:latin typeface="Calibri"/>
                <a:ea typeface="Calibri"/>
                <a:cs typeface="Calibri"/>
                <a:sym typeface="Calibri"/>
              </a:rPr>
              <a:t>31</a:t>
            </a:r>
            <a:r>
              <a:rPr lang="fr-FR" sz="1200">
                <a:solidFill>
                  <a:srgbClr val="000000"/>
                </a:solidFill>
                <a:latin typeface="Calibri"/>
                <a:ea typeface="Calibri"/>
                <a:cs typeface="Calibri"/>
                <a:sym typeface="Calibri"/>
              </a:rPr>
              <a:t>% des émissions sont absorbées par la biosphère (forêts, prairies mais également les algues !).</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solidFill>
                  <a:srgbClr val="000000"/>
                </a:solidFill>
                <a:latin typeface="Calibri"/>
                <a:ea typeface="Calibri"/>
                <a:cs typeface="Calibri"/>
                <a:sym typeface="Calibri"/>
              </a:rPr>
              <a:t>Les 2</a:t>
            </a:r>
            <a:r>
              <a:rPr lang="fr-FR" sz="1200">
                <a:latin typeface="Calibri"/>
                <a:ea typeface="Calibri"/>
                <a:cs typeface="Calibri"/>
                <a:sym typeface="Calibri"/>
              </a:rPr>
              <a:t>3</a:t>
            </a:r>
            <a:r>
              <a:rPr lang="fr-FR" sz="1200">
                <a:solidFill>
                  <a:srgbClr val="000000"/>
                </a:solidFill>
                <a:latin typeface="Calibri"/>
                <a:ea typeface="Calibri"/>
                <a:cs typeface="Calibri"/>
                <a:sym typeface="Calibri"/>
              </a:rPr>
              <a:t>% </a:t>
            </a:r>
            <a:r>
              <a:rPr lang="fr-FR" sz="1200">
                <a:latin typeface="Calibri"/>
                <a:ea typeface="Calibri"/>
                <a:cs typeface="Calibri"/>
                <a:sym typeface="Calibri"/>
              </a:rPr>
              <a:t>restants</a:t>
            </a:r>
            <a:r>
              <a:rPr lang="fr-FR" sz="1200">
                <a:solidFill>
                  <a:srgbClr val="000000"/>
                </a:solidFill>
                <a:latin typeface="Calibri"/>
                <a:ea typeface="Calibri"/>
                <a:cs typeface="Calibri"/>
                <a:sym typeface="Calibri"/>
              </a:rPr>
              <a:t> se dissolvent dans l’océan. Pour le moment, ces puits naturels de carbone empêchent que la plupart de nos émissions terminent dans l’atmosphère et contribuent au changement climatique.</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latin typeface="Calibri"/>
                <a:ea typeface="Calibri"/>
                <a:cs typeface="Calibri"/>
                <a:sym typeface="Calibri"/>
              </a:rPr>
              <a:t> </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latin typeface="Calibri"/>
                <a:ea typeface="Calibri"/>
                <a:cs typeface="Calibri"/>
                <a:sym typeface="Calibri"/>
              </a:rPr>
              <a:t>Pour le moment,</a:t>
            </a:r>
            <a:r>
              <a:rPr lang="fr-FR" sz="1200">
                <a:solidFill>
                  <a:srgbClr val="000000"/>
                </a:solidFill>
                <a:latin typeface="Calibri"/>
                <a:ea typeface="Calibri"/>
                <a:cs typeface="Calibri"/>
                <a:sym typeface="Calibri"/>
              </a:rPr>
              <a:t> plus nous émettons de GES, plus ces puits </a:t>
            </a:r>
            <a:r>
              <a:rPr lang="fr-FR" sz="1200">
                <a:latin typeface="Calibri"/>
                <a:ea typeface="Calibri"/>
                <a:cs typeface="Calibri"/>
                <a:sym typeface="Calibri"/>
              </a:rPr>
              <a:t>naturels</a:t>
            </a:r>
            <a:r>
              <a:rPr lang="fr-FR" sz="1200">
                <a:solidFill>
                  <a:srgbClr val="000000"/>
                </a:solidFill>
                <a:latin typeface="Calibri"/>
                <a:ea typeface="Calibri"/>
                <a:cs typeface="Calibri"/>
                <a:sym typeface="Calibri"/>
              </a:rPr>
              <a:t> stockent rapidement du carbone. </a:t>
            </a:r>
            <a:r>
              <a:rPr lang="fr-FR" sz="1200">
                <a:latin typeface="Calibri"/>
                <a:ea typeface="Calibri"/>
                <a:cs typeface="Calibri"/>
                <a:sym typeface="Calibri"/>
              </a:rPr>
              <a:t>Néanmoins</a:t>
            </a:r>
            <a:r>
              <a:rPr lang="fr-FR" sz="1200">
                <a:solidFill>
                  <a:srgbClr val="000000"/>
                </a:solidFill>
                <a:latin typeface="Calibri"/>
                <a:ea typeface="Calibri"/>
                <a:cs typeface="Calibri"/>
                <a:sym typeface="Calibri"/>
              </a:rPr>
              <a:t>, </a:t>
            </a:r>
            <a:r>
              <a:rPr lang="fr-FR" sz="1200">
                <a:latin typeface="Calibri"/>
                <a:ea typeface="Calibri"/>
                <a:cs typeface="Calibri"/>
                <a:sym typeface="Calibri"/>
              </a:rPr>
              <a:t>a</a:t>
            </a:r>
            <a:r>
              <a:rPr lang="fr-FR" sz="1200">
                <a:solidFill>
                  <a:srgbClr val="000000"/>
                </a:solidFill>
                <a:latin typeface="Calibri"/>
                <a:ea typeface="Calibri"/>
                <a:cs typeface="Calibri"/>
                <a:sym typeface="Calibri"/>
              </a:rPr>
              <a:t>près un certain seuil, </a:t>
            </a:r>
            <a:r>
              <a:rPr lang="fr-FR" sz="1200">
                <a:solidFill>
                  <a:srgbClr val="FF0000"/>
                </a:solidFill>
                <a:latin typeface="Calibri"/>
                <a:ea typeface="Calibri"/>
                <a:cs typeface="Calibri"/>
                <a:sym typeface="Calibri"/>
              </a:rPr>
              <a:t>certains scientifiques prédisent que ces puits commenceront à saturer et à libérer une partie de ce carbone stocké</a:t>
            </a:r>
            <a:r>
              <a:rPr lang="fr-FR" sz="1200">
                <a:solidFill>
                  <a:srgbClr val="000000"/>
                </a:solidFill>
                <a:latin typeface="Calibri"/>
                <a:ea typeface="Calibri"/>
                <a:cs typeface="Calibri"/>
                <a:sym typeface="Calibri"/>
              </a:rPr>
              <a:t>.</a:t>
            </a:r>
            <a:br>
              <a:rPr lang="fr-FR" sz="1200">
                <a:latin typeface="Calibri"/>
                <a:ea typeface="Calibri"/>
                <a:cs typeface="Calibri"/>
                <a:sym typeface="Calibri"/>
              </a:rPr>
            </a:br>
            <a:r>
              <a:rPr lang="fr-FR" sz="1200">
                <a:solidFill>
                  <a:srgbClr val="000000"/>
                </a:solidFill>
                <a:latin typeface="Calibri"/>
                <a:ea typeface="Calibri"/>
                <a:cs typeface="Calibri"/>
                <a:sym typeface="Calibri"/>
              </a:rPr>
              <a:t>C’est l’un des effets incontrôlés du changement climatique. C’est en partie p</a:t>
            </a:r>
            <a:r>
              <a:rPr lang="fr-FR" sz="1200">
                <a:latin typeface="Calibri"/>
                <a:ea typeface="Calibri"/>
                <a:cs typeface="Calibri"/>
                <a:sym typeface="Calibri"/>
              </a:rPr>
              <a:t>our cela que </a:t>
            </a:r>
            <a:r>
              <a:rPr lang="fr-FR" sz="1200">
                <a:solidFill>
                  <a:srgbClr val="000000"/>
                </a:solidFill>
                <a:latin typeface="Calibri"/>
                <a:ea typeface="Calibri"/>
                <a:cs typeface="Calibri"/>
                <a:sym typeface="Calibri"/>
              </a:rPr>
              <a:t> la limite de +2 °C a été définie, mais nous en parlerons plus tard !</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latin typeface="Calibri"/>
                <a:ea typeface="Calibri"/>
                <a:cs typeface="Calibri"/>
                <a:sym typeface="Calibri"/>
              </a:rPr>
              <a:t> </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b="1" u="sng">
                <a:solidFill>
                  <a:srgbClr val="000000"/>
                </a:solidFill>
                <a:latin typeface="Calibri"/>
                <a:ea typeface="Calibri"/>
                <a:cs typeface="Calibri"/>
                <a:sym typeface="Calibri"/>
              </a:rPr>
              <a:t>Messages clés :</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solidFill>
                  <a:srgbClr val="000000"/>
                </a:solidFill>
                <a:latin typeface="Calibri"/>
                <a:ea typeface="Calibri"/>
                <a:cs typeface="Calibri"/>
                <a:sym typeface="Calibri"/>
              </a:rPr>
              <a:t>1. </a:t>
            </a:r>
            <a:r>
              <a:rPr lang="fr-FR" sz="1200">
                <a:latin typeface="Calibri"/>
                <a:ea typeface="Calibri"/>
                <a:cs typeface="Calibri"/>
                <a:sym typeface="Calibri"/>
              </a:rPr>
              <a:t>8</a:t>
            </a:r>
            <a:r>
              <a:rPr lang="fr-FR" sz="1200">
                <a:solidFill>
                  <a:srgbClr val="000000"/>
                </a:solidFill>
                <a:latin typeface="Calibri"/>
                <a:ea typeface="Calibri"/>
                <a:cs typeface="Calibri"/>
                <a:sym typeface="Calibri"/>
              </a:rPr>
              <a:t>8 % de nos émissions de GES sont à des émissions directes (agriculture, consommation énergétique, etc.). </a:t>
            </a:r>
            <a:r>
              <a:rPr lang="fr-FR" sz="1200">
                <a:latin typeface="Calibri"/>
                <a:ea typeface="Calibri"/>
                <a:cs typeface="Calibri"/>
                <a:sym typeface="Calibri"/>
              </a:rPr>
              <a:t>1</a:t>
            </a:r>
            <a:r>
              <a:rPr lang="fr-FR" sz="1200">
                <a:solidFill>
                  <a:srgbClr val="000000"/>
                </a:solidFill>
                <a:latin typeface="Calibri"/>
                <a:ea typeface="Calibri"/>
                <a:cs typeface="Calibri"/>
                <a:sym typeface="Calibri"/>
              </a:rPr>
              <a:t>2 % des émissions sont liées à la déforestation.</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solidFill>
                  <a:srgbClr val="000000"/>
                </a:solidFill>
                <a:latin typeface="Calibri"/>
                <a:ea typeface="Calibri"/>
                <a:cs typeface="Calibri"/>
                <a:sym typeface="Calibri"/>
              </a:rPr>
              <a:t>2. Seuls 4</a:t>
            </a:r>
            <a:r>
              <a:rPr lang="fr-FR" sz="1200">
                <a:latin typeface="Calibri"/>
                <a:ea typeface="Calibri"/>
                <a:cs typeface="Calibri"/>
                <a:sym typeface="Calibri"/>
              </a:rPr>
              <a:t>6</a:t>
            </a:r>
            <a:r>
              <a:rPr lang="fr-FR" sz="1200">
                <a:solidFill>
                  <a:srgbClr val="000000"/>
                </a:solidFill>
                <a:latin typeface="Calibri"/>
                <a:ea typeface="Calibri"/>
                <a:cs typeface="Calibri"/>
                <a:sym typeface="Calibri"/>
              </a:rPr>
              <a:t> % des gaz à effet de serre finissent dans l’atmosphère et contribuent au changement climatique.</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solidFill>
                  <a:srgbClr val="000000"/>
                </a:solidFill>
                <a:latin typeface="Calibri"/>
                <a:ea typeface="Calibri"/>
                <a:cs typeface="Calibri"/>
                <a:sym typeface="Calibri"/>
              </a:rPr>
              <a:t>3. Le reste des émissions humaines sont capturées par les forêts et l’océan, et heureusement !</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solidFill>
                  <a:srgbClr val="000000"/>
                </a:solidFill>
                <a:latin typeface="Calibri"/>
                <a:ea typeface="Calibri"/>
                <a:cs typeface="Calibri"/>
                <a:sym typeface="Calibri"/>
              </a:rPr>
              <a:t>4. Nous nous demandons actuellement combien de temps la Terre sera capable de limiter l’impact de nos émissions.</a:t>
            </a:r>
            <a:endParaRPr sz="1200">
              <a:solidFill>
                <a:srgbClr val="000000"/>
              </a:solidFill>
              <a:latin typeface="Calibri"/>
              <a:ea typeface="Calibri"/>
              <a:cs typeface="Calibri"/>
              <a:sym typeface="Calibri"/>
            </a:endParaRPr>
          </a:p>
          <a:p>
            <a:pPr marL="158750" lvl="0" indent="0" algn="l" rtl="0">
              <a:lnSpc>
                <a:spcPct val="115000"/>
              </a:lnSpc>
              <a:spcBef>
                <a:spcPts val="0"/>
              </a:spcBef>
              <a:spcAft>
                <a:spcPts val="0"/>
              </a:spcAft>
              <a:buSzPts val="1100"/>
              <a:buNone/>
            </a:pP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latin typeface="Calibri"/>
                <a:ea typeface="Calibri"/>
                <a:cs typeface="Calibri"/>
                <a:sym typeface="Calibri"/>
              </a:rPr>
              <a:t>Source : IPCC, AR6, WG1.</a:t>
            </a:r>
            <a:endParaRPr sz="1200">
              <a:latin typeface="Calibri"/>
              <a:ea typeface="Calibri"/>
              <a:cs typeface="Calibri"/>
              <a:sym typeface="Calibri"/>
            </a:endParaRPr>
          </a:p>
          <a:p>
            <a:pPr marL="0" lvl="0" indent="0" algn="l" rtl="0">
              <a:lnSpc>
                <a:spcPct val="90000"/>
              </a:lnSpc>
              <a:spcBef>
                <a:spcPts val="300"/>
              </a:spcBef>
              <a:spcAft>
                <a:spcPts val="0"/>
              </a:spcAft>
              <a:buClr>
                <a:schemeClr val="dk1"/>
              </a:buClr>
              <a:buSzPts val="1400"/>
              <a:buFont typeface="Arial"/>
              <a:buNone/>
            </a:pPr>
            <a:endParaRPr sz="1200">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g13b96bd5ac0_2_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a:solidFill>
                  <a:schemeClr val="dk1"/>
                </a:solidFill>
                <a:latin typeface="Arial"/>
                <a:ea typeface="Arial"/>
                <a:cs typeface="Arial"/>
                <a:sym typeface="Arial"/>
              </a:rPr>
              <a:t>18</a:t>
            </a:fld>
            <a:endParaRPr sz="1200" b="0" i="0" u="none" strike="noStrike" cap="none">
              <a:solidFill>
                <a:schemeClr val="dk1"/>
              </a:solidFill>
              <a:latin typeface="Arial"/>
              <a:ea typeface="Arial"/>
              <a:cs typeface="Arial"/>
              <a:sym typeface="Arial"/>
            </a:endParaRPr>
          </a:p>
        </p:txBody>
      </p:sp>
      <p:sp>
        <p:nvSpPr>
          <p:cNvPr id="971" name="Google Shape;971;g13b96bd5ac0_2_0:notes"/>
          <p:cNvSpPr>
            <a:spLocks noGrp="1" noRot="1" noChangeAspect="1"/>
          </p:cNvSpPr>
          <p:nvPr>
            <p:ph type="sldImg" idx="2"/>
          </p:nvPr>
        </p:nvSpPr>
        <p:spPr>
          <a:xfrm>
            <a:off x="388938" y="695325"/>
            <a:ext cx="6056312" cy="34083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2" name="Google Shape;972;g13b96bd5ac0_2_0:notes"/>
          <p:cNvSpPr txBox="1">
            <a:spLocks noGrp="1"/>
          </p:cNvSpPr>
          <p:nvPr>
            <p:ph type="body" idx="1"/>
          </p:nvPr>
        </p:nvSpPr>
        <p:spPr>
          <a:xfrm>
            <a:off x="685800" y="4343400"/>
            <a:ext cx="5465700" cy="4094100"/>
          </a:xfrm>
          <a:prstGeom prst="rect">
            <a:avLst/>
          </a:prstGeom>
          <a:noFill/>
          <a:ln>
            <a:noFill/>
          </a:ln>
        </p:spPr>
        <p:txBody>
          <a:bodyPr spcFirstLastPara="1" wrap="square" lIns="91425" tIns="91425" rIns="91425" bIns="91425" anchor="t" anchorCtr="0">
            <a:noAutofit/>
          </a:bodyPr>
          <a:lstStyle/>
          <a:p>
            <a:pPr marL="158750" lvl="0" indent="0" algn="l" rtl="0">
              <a:lnSpc>
                <a:spcPct val="115000"/>
              </a:lnSpc>
              <a:spcBef>
                <a:spcPts val="0"/>
              </a:spcBef>
              <a:spcAft>
                <a:spcPts val="0"/>
              </a:spcAft>
              <a:buSzPts val="1100"/>
              <a:buNone/>
            </a:pPr>
            <a:r>
              <a:rPr lang="fr-FR" sz="1200" b="1" u="sng">
                <a:solidFill>
                  <a:srgbClr val="000000"/>
                </a:solidFill>
                <a:latin typeface="Calibri"/>
                <a:ea typeface="Calibri"/>
                <a:cs typeface="Calibri"/>
                <a:sym typeface="Calibri"/>
              </a:rPr>
              <a:t>Explications :</a:t>
            </a:r>
            <a:br>
              <a:rPr lang="fr-FR" sz="1200" b="1">
                <a:latin typeface="Calibri"/>
                <a:ea typeface="Calibri"/>
                <a:cs typeface="Calibri"/>
                <a:sym typeface="Calibri"/>
              </a:rPr>
            </a:br>
            <a:r>
              <a:rPr lang="fr-FR" sz="1200">
                <a:solidFill>
                  <a:srgbClr val="000000"/>
                </a:solidFill>
                <a:latin typeface="Calibri"/>
                <a:ea typeface="Calibri"/>
                <a:cs typeface="Calibri"/>
                <a:sym typeface="Calibri"/>
              </a:rPr>
              <a:t>Ce </a:t>
            </a:r>
            <a:r>
              <a:rPr lang="fr-FR" sz="1200">
                <a:latin typeface="Calibri"/>
                <a:ea typeface="Calibri"/>
                <a:cs typeface="Calibri"/>
                <a:sym typeface="Calibri"/>
              </a:rPr>
              <a:t>graphique</a:t>
            </a:r>
            <a:r>
              <a:rPr lang="fr-FR" sz="1200">
                <a:solidFill>
                  <a:srgbClr val="000000"/>
                </a:solidFill>
                <a:latin typeface="Calibri"/>
                <a:ea typeface="Calibri"/>
                <a:cs typeface="Calibri"/>
                <a:sym typeface="Calibri"/>
              </a:rPr>
              <a:t> indique</a:t>
            </a:r>
            <a:r>
              <a:rPr lang="fr-FR" sz="1200">
                <a:latin typeface="Calibri"/>
                <a:ea typeface="Calibri"/>
                <a:cs typeface="Calibri"/>
                <a:sym typeface="Calibri"/>
              </a:rPr>
              <a:t> dans quelle proportion chaque gaz contribue à l’effet de serre additionnel.</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solidFill>
                  <a:srgbClr val="000000"/>
                </a:solidFill>
                <a:latin typeface="Calibri"/>
                <a:ea typeface="Calibri"/>
                <a:cs typeface="Calibri"/>
                <a:sym typeface="Calibri"/>
              </a:rPr>
              <a:t> Profitez des animations pour que la salle fasse des propositions</a:t>
            </a:r>
            <a:r>
              <a:rPr lang="fr-FR" sz="1200">
                <a:latin typeface="Calibri"/>
                <a:ea typeface="Calibri"/>
                <a:cs typeface="Calibri"/>
                <a:sym typeface="Calibri"/>
              </a:rPr>
              <a:t> chiffrées. </a:t>
            </a:r>
            <a:endParaRPr sz="1200">
              <a:solidFill>
                <a:srgbClr val="000000"/>
              </a:solidFill>
              <a:latin typeface="Calibri"/>
              <a:ea typeface="Calibri"/>
              <a:cs typeface="Calibri"/>
              <a:sym typeface="Calibri"/>
            </a:endParaRPr>
          </a:p>
          <a:p>
            <a:pPr marL="158750" lvl="0" indent="0" algn="l" rtl="0">
              <a:lnSpc>
                <a:spcPct val="115000"/>
              </a:lnSpc>
              <a:spcBef>
                <a:spcPts val="0"/>
              </a:spcBef>
              <a:spcAft>
                <a:spcPts val="0"/>
              </a:spcAft>
              <a:buSzPts val="1100"/>
              <a:buNone/>
            </a:pP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latin typeface="Calibri"/>
                <a:ea typeface="Calibri"/>
                <a:cs typeface="Calibri"/>
                <a:sym typeface="Calibri"/>
              </a:rPr>
              <a:t> </a:t>
            </a:r>
            <a:r>
              <a:rPr lang="fr-FR" sz="1200">
                <a:solidFill>
                  <a:srgbClr val="000000"/>
                </a:solidFill>
                <a:latin typeface="Calibri"/>
                <a:ea typeface="Calibri"/>
                <a:cs typeface="Calibri"/>
                <a:sym typeface="Calibri"/>
              </a:rPr>
              <a:t>•</a:t>
            </a:r>
            <a:r>
              <a:rPr lang="fr-FR" sz="1200" b="1">
                <a:solidFill>
                  <a:srgbClr val="000000"/>
                </a:solidFill>
                <a:latin typeface="Calibri"/>
                <a:ea typeface="Calibri"/>
                <a:cs typeface="Calibri"/>
                <a:sym typeface="Calibri"/>
              </a:rPr>
              <a:t>1ère animation :</a:t>
            </a:r>
            <a:r>
              <a:rPr lang="fr-FR" sz="1200">
                <a:solidFill>
                  <a:srgbClr val="000000"/>
                </a:solidFill>
                <a:latin typeface="Calibri"/>
                <a:ea typeface="Calibri"/>
                <a:cs typeface="Calibri"/>
                <a:sym typeface="Calibri"/>
              </a:rPr>
              <a:t> CO</a:t>
            </a:r>
            <a:r>
              <a:rPr lang="fr-FR" sz="1200" baseline="-25000">
                <a:solidFill>
                  <a:srgbClr val="000000"/>
                </a:solidFill>
                <a:latin typeface="Calibri"/>
                <a:ea typeface="Calibri"/>
                <a:cs typeface="Calibri"/>
                <a:sym typeface="Calibri"/>
              </a:rPr>
              <a:t>2</a:t>
            </a:r>
            <a:r>
              <a:rPr lang="fr-FR" sz="1200">
                <a:solidFill>
                  <a:srgbClr val="000000"/>
                </a:solidFill>
                <a:latin typeface="Calibri"/>
                <a:ea typeface="Calibri"/>
                <a:cs typeface="Calibri"/>
                <a:sym typeface="Calibri"/>
              </a:rPr>
              <a:t> des carburants fossiles (= pétrole, charbon et gaz)</a:t>
            </a:r>
            <a:r>
              <a:rPr lang="fr-FR" sz="1200">
                <a:latin typeface="Calibri"/>
                <a:ea typeface="Calibri"/>
                <a:cs typeface="Calibri"/>
                <a:sym typeface="Calibri"/>
              </a:rPr>
              <a:t> </a:t>
            </a:r>
            <a:r>
              <a:rPr lang="fr-FR" sz="1200">
                <a:solidFill>
                  <a:schemeClr val="dk1"/>
                </a:solidFill>
                <a:latin typeface="Calibri"/>
                <a:ea typeface="Calibri"/>
                <a:cs typeface="Calibri"/>
                <a:sym typeface="Calibri"/>
              </a:rPr>
              <a:t>et de certaines industries (les aciéries et les cimenteries par exemple, qui libèrent du CO</a:t>
            </a:r>
            <a:r>
              <a:rPr lang="fr-FR" sz="1200" baseline="-25000">
                <a:solidFill>
                  <a:schemeClr val="dk1"/>
                </a:solidFill>
                <a:latin typeface="Calibri"/>
                <a:ea typeface="Calibri"/>
                <a:cs typeface="Calibri"/>
                <a:sym typeface="Calibri"/>
              </a:rPr>
              <a:t>2</a:t>
            </a:r>
            <a:r>
              <a:rPr lang="fr-FR" sz="1200">
                <a:solidFill>
                  <a:schemeClr val="dk1"/>
                </a:solidFill>
                <a:latin typeface="Calibri"/>
                <a:ea typeface="Calibri"/>
                <a:cs typeface="Calibri"/>
                <a:sym typeface="Calibri"/>
              </a:rPr>
              <a:t> par des réactions chimiques) </a:t>
            </a:r>
            <a:r>
              <a:rPr lang="fr-FR" sz="1200">
                <a:latin typeface="Calibri"/>
                <a:ea typeface="Calibri"/>
                <a:cs typeface="Calibri"/>
                <a:sym typeface="Calibri"/>
              </a:rPr>
              <a:t>+  CO</a:t>
            </a:r>
            <a:r>
              <a:rPr lang="fr-FR" sz="1200" baseline="-25000">
                <a:latin typeface="Calibri"/>
                <a:ea typeface="Calibri"/>
                <a:cs typeface="Calibri"/>
                <a:sym typeface="Calibri"/>
              </a:rPr>
              <a:t>2</a:t>
            </a:r>
            <a:r>
              <a:rPr lang="fr-FR" sz="1200">
                <a:latin typeface="Calibri"/>
                <a:ea typeface="Calibri"/>
                <a:cs typeface="Calibri"/>
                <a:sym typeface="Calibri"/>
              </a:rPr>
              <a:t> </a:t>
            </a:r>
            <a:r>
              <a:rPr lang="fr-FR" sz="1200">
                <a:solidFill>
                  <a:srgbClr val="000000"/>
                </a:solidFill>
                <a:latin typeface="Calibri"/>
                <a:ea typeface="Calibri"/>
                <a:cs typeface="Calibri"/>
                <a:sym typeface="Calibri"/>
              </a:rPr>
              <a:t>de la déforestation </a:t>
            </a:r>
            <a:r>
              <a:rPr lang="fr-FR" sz="1200">
                <a:latin typeface="Calibri"/>
                <a:ea typeface="Calibri"/>
                <a:cs typeface="Calibri"/>
                <a:sym typeface="Calibri"/>
              </a:rPr>
              <a:t> </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solidFill>
                  <a:srgbClr val="000000"/>
                </a:solidFill>
                <a:latin typeface="Calibri"/>
                <a:ea typeface="Calibri"/>
                <a:cs typeface="Calibri"/>
                <a:sym typeface="Calibri"/>
              </a:rPr>
              <a:t>•</a:t>
            </a:r>
            <a:r>
              <a:rPr lang="fr-FR" sz="1200" b="1">
                <a:solidFill>
                  <a:srgbClr val="000000"/>
                </a:solidFill>
                <a:latin typeface="Calibri"/>
                <a:ea typeface="Calibri"/>
                <a:cs typeface="Calibri"/>
                <a:sym typeface="Calibri"/>
              </a:rPr>
              <a:t>2</a:t>
            </a:r>
            <a:r>
              <a:rPr lang="fr-FR" sz="1200" b="1">
                <a:latin typeface="Calibri"/>
                <a:ea typeface="Calibri"/>
                <a:cs typeface="Calibri"/>
                <a:sym typeface="Calibri"/>
              </a:rPr>
              <a:t>ème </a:t>
            </a:r>
            <a:r>
              <a:rPr lang="fr-FR" sz="1200" b="1">
                <a:solidFill>
                  <a:srgbClr val="000000"/>
                </a:solidFill>
                <a:latin typeface="Calibri"/>
                <a:ea typeface="Calibri"/>
                <a:cs typeface="Calibri"/>
                <a:sym typeface="Calibri"/>
              </a:rPr>
              <a:t>animation :</a:t>
            </a:r>
            <a:r>
              <a:rPr lang="fr-FR" sz="1200">
                <a:solidFill>
                  <a:srgbClr val="000000"/>
                </a:solidFill>
                <a:latin typeface="Calibri"/>
                <a:ea typeface="Calibri"/>
                <a:cs typeface="Calibri"/>
                <a:sym typeface="Calibri"/>
              </a:rPr>
              <a:t> le méthane se forme dès que la matière organique se décompose dans un environnement contenant peu d’oxygène : fermentation dans l’estomac des ruminants, rizières, décharges, brûlage, etc.</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latin typeface="Calibri"/>
                <a:ea typeface="Calibri"/>
                <a:cs typeface="Calibri"/>
                <a:sym typeface="Calibri"/>
              </a:rPr>
              <a:t> </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b="1">
                <a:solidFill>
                  <a:srgbClr val="000000"/>
                </a:solidFill>
                <a:latin typeface="Calibri"/>
                <a:ea typeface="Calibri"/>
                <a:cs typeface="Calibri"/>
                <a:sym typeface="Calibri"/>
              </a:rPr>
              <a:t>•3</a:t>
            </a:r>
            <a:r>
              <a:rPr lang="fr-FR" sz="1200" b="1">
                <a:solidFill>
                  <a:schemeClr val="dk1"/>
                </a:solidFill>
                <a:latin typeface="Calibri"/>
                <a:ea typeface="Calibri"/>
                <a:cs typeface="Calibri"/>
                <a:sym typeface="Calibri"/>
              </a:rPr>
              <a:t>ème</a:t>
            </a:r>
            <a:r>
              <a:rPr lang="fr-FR" sz="1200" b="1">
                <a:solidFill>
                  <a:srgbClr val="000000"/>
                </a:solidFill>
                <a:latin typeface="Calibri"/>
                <a:ea typeface="Calibri"/>
                <a:cs typeface="Calibri"/>
                <a:sym typeface="Calibri"/>
              </a:rPr>
              <a:t> animation :</a:t>
            </a:r>
            <a:r>
              <a:rPr lang="fr-FR" sz="1200">
                <a:solidFill>
                  <a:srgbClr val="000000"/>
                </a:solidFill>
                <a:latin typeface="Calibri"/>
                <a:ea typeface="Calibri"/>
                <a:cs typeface="Calibri"/>
                <a:sym typeface="Calibri"/>
              </a:rPr>
              <a:t> N</a:t>
            </a:r>
            <a:r>
              <a:rPr lang="fr-FR" sz="1200" baseline="-25000">
                <a:solidFill>
                  <a:srgbClr val="000000"/>
                </a:solidFill>
                <a:latin typeface="Calibri"/>
                <a:ea typeface="Calibri"/>
                <a:cs typeface="Calibri"/>
                <a:sym typeface="Calibri"/>
              </a:rPr>
              <a:t>2</a:t>
            </a:r>
            <a:r>
              <a:rPr lang="fr-FR" sz="1200">
                <a:solidFill>
                  <a:srgbClr val="000000"/>
                </a:solidFill>
                <a:latin typeface="Calibri"/>
                <a:ea typeface="Calibri"/>
                <a:cs typeface="Calibri"/>
                <a:sym typeface="Calibri"/>
              </a:rPr>
              <a:t>O, protoxyde d’azote, protoxyde d’azote ou gaz hilarant, qui pour le moment ne l’est pas trop. Il provient des engrais et de l’industrie chimique.</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latin typeface="Calibri"/>
                <a:ea typeface="Calibri"/>
                <a:cs typeface="Calibri"/>
                <a:sym typeface="Calibri"/>
              </a:rPr>
              <a:t> </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b="1">
                <a:solidFill>
                  <a:srgbClr val="000000"/>
                </a:solidFill>
                <a:latin typeface="Calibri"/>
                <a:ea typeface="Calibri"/>
                <a:cs typeface="Calibri"/>
                <a:sym typeface="Calibri"/>
              </a:rPr>
              <a:t>•4</a:t>
            </a:r>
            <a:r>
              <a:rPr lang="fr-FR" sz="1200" b="1">
                <a:solidFill>
                  <a:schemeClr val="dk1"/>
                </a:solidFill>
                <a:latin typeface="Calibri"/>
                <a:ea typeface="Calibri"/>
                <a:cs typeface="Calibri"/>
                <a:sym typeface="Calibri"/>
              </a:rPr>
              <a:t>ème</a:t>
            </a:r>
            <a:r>
              <a:rPr lang="fr-FR" sz="1200" b="1">
                <a:solidFill>
                  <a:srgbClr val="000000"/>
                </a:solidFill>
                <a:latin typeface="Calibri"/>
                <a:ea typeface="Calibri"/>
                <a:cs typeface="Calibri"/>
                <a:sym typeface="Calibri"/>
              </a:rPr>
              <a:t> animation :</a:t>
            </a:r>
            <a:r>
              <a:rPr lang="fr-FR" sz="1200">
                <a:solidFill>
                  <a:srgbClr val="000000"/>
                </a:solidFill>
                <a:latin typeface="Calibri"/>
                <a:ea typeface="Calibri"/>
                <a:cs typeface="Calibri"/>
                <a:sym typeface="Calibri"/>
              </a:rPr>
              <a:t> gaz fluorés tels que les CFC (chlorofluorocarbones), les HFC (hydrofluorocarbones), le SF</a:t>
            </a:r>
            <a:r>
              <a:rPr lang="fr-FR" sz="1200" baseline="-25000">
                <a:solidFill>
                  <a:srgbClr val="000000"/>
                </a:solidFill>
                <a:latin typeface="Calibri"/>
                <a:ea typeface="Calibri"/>
                <a:cs typeface="Calibri"/>
                <a:sym typeface="Calibri"/>
              </a:rPr>
              <a:t>6</a:t>
            </a:r>
            <a:r>
              <a:rPr lang="fr-FR" sz="1200">
                <a:solidFill>
                  <a:srgbClr val="000000"/>
                </a:solidFill>
                <a:latin typeface="Calibri"/>
                <a:ea typeface="Calibri"/>
                <a:cs typeface="Calibri"/>
                <a:sym typeface="Calibri"/>
              </a:rPr>
              <a:t> (hexafluorure de soufre), etc... Alors que les 3 gaz précédents ont des sources naturelles et sont progressivement éliminés par l’environnement, ces derniers sont 100 % synthétiques et presque indestructibles. Ils ne doivent donc pas être négligés.</a:t>
            </a:r>
            <a:br>
              <a:rPr lang="fr-FR" sz="1200">
                <a:latin typeface="Calibri"/>
                <a:ea typeface="Calibri"/>
                <a:cs typeface="Calibri"/>
                <a:sym typeface="Calibri"/>
              </a:rPr>
            </a:b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solidFill>
                  <a:srgbClr val="000000"/>
                </a:solidFill>
                <a:latin typeface="Calibri"/>
                <a:ea typeface="Calibri"/>
                <a:cs typeface="Calibri"/>
                <a:sym typeface="Calibri"/>
              </a:rPr>
              <a:t>Le </a:t>
            </a:r>
            <a:r>
              <a:rPr lang="fr-FR" sz="1200">
                <a:solidFill>
                  <a:schemeClr val="dk1"/>
                </a:solidFill>
                <a:latin typeface="Calibri"/>
                <a:ea typeface="Calibri"/>
                <a:cs typeface="Calibri"/>
                <a:sym typeface="Calibri"/>
              </a:rPr>
              <a:t>CO</a:t>
            </a:r>
            <a:r>
              <a:rPr lang="fr-FR" sz="1200" baseline="-25000">
                <a:solidFill>
                  <a:schemeClr val="dk1"/>
                </a:solidFill>
                <a:latin typeface="Calibri"/>
                <a:ea typeface="Calibri"/>
                <a:cs typeface="Calibri"/>
                <a:sym typeface="Calibri"/>
              </a:rPr>
              <a:t>2</a:t>
            </a:r>
            <a:r>
              <a:rPr lang="fr-FR" sz="1200">
                <a:solidFill>
                  <a:srgbClr val="000000"/>
                </a:solidFill>
                <a:latin typeface="Calibri"/>
                <a:ea typeface="Calibri"/>
                <a:cs typeface="Calibri"/>
                <a:sym typeface="Calibri"/>
              </a:rPr>
              <a:t> représente environ 3/4 de l’augmentation de l’effet de serre causé par les GES émis par l’homme ces dernières années.</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b="1">
                <a:solidFill>
                  <a:schemeClr val="accent3"/>
                </a:solidFill>
                <a:latin typeface="Calibri"/>
                <a:ea typeface="Calibri"/>
                <a:cs typeface="Calibri"/>
                <a:sym typeface="Calibri"/>
              </a:rPr>
              <a:t>Ce sera donc notre « dollar », notre unité de référence. </a:t>
            </a:r>
            <a:r>
              <a:rPr lang="fr-FR" sz="1200">
                <a:solidFill>
                  <a:schemeClr val="dk1"/>
                </a:solidFill>
                <a:latin typeface="Calibri"/>
                <a:ea typeface="Calibri"/>
                <a:cs typeface="Calibri"/>
                <a:sym typeface="Calibri"/>
              </a:rPr>
              <a:t>Nous rapporterons les émissions de tous les autres types de gaz en équivalent d’émissions de CO</a:t>
            </a:r>
            <a:r>
              <a:rPr lang="fr-FR" sz="1200" baseline="-25000">
                <a:solidFill>
                  <a:schemeClr val="dk1"/>
                </a:solidFill>
                <a:latin typeface="Calibri"/>
                <a:ea typeface="Calibri"/>
                <a:cs typeface="Calibri"/>
                <a:sym typeface="Calibri"/>
              </a:rPr>
              <a:t>2</a:t>
            </a:r>
            <a:r>
              <a:rPr lang="fr-FR" sz="1200">
                <a:solidFill>
                  <a:schemeClr val="dk1"/>
                </a:solidFill>
                <a:latin typeface="Calibri"/>
                <a:ea typeface="Calibri"/>
                <a:cs typeface="Calibri"/>
                <a:sym typeface="Calibri"/>
              </a:rPr>
              <a:t>. Le réchauffement provoqué par d’autres gaz est exprimé comme un multiple du potentiel de réchauffement du CO</a:t>
            </a:r>
            <a:r>
              <a:rPr lang="fr-FR" sz="1200" baseline="-25000">
                <a:solidFill>
                  <a:schemeClr val="dk1"/>
                </a:solidFill>
                <a:latin typeface="Calibri"/>
                <a:ea typeface="Calibri"/>
                <a:cs typeface="Calibri"/>
                <a:sym typeface="Calibri"/>
              </a:rPr>
              <a:t>2</a:t>
            </a:r>
            <a:r>
              <a:rPr lang="fr-FR"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158750" lvl="0" indent="0" algn="l" rtl="0">
              <a:lnSpc>
                <a:spcPct val="115000"/>
              </a:lnSpc>
              <a:spcBef>
                <a:spcPts val="0"/>
              </a:spcBef>
              <a:spcAft>
                <a:spcPts val="0"/>
              </a:spcAft>
              <a:buSzPts val="1100"/>
              <a:buNone/>
            </a:pPr>
            <a:endParaRPr sz="1200" b="1">
              <a:solidFill>
                <a:schemeClr val="dk1"/>
              </a:solidFill>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b="1">
                <a:solidFill>
                  <a:schemeClr val="dk1"/>
                </a:solidFill>
                <a:latin typeface="Calibri"/>
                <a:ea typeface="Calibri"/>
                <a:cs typeface="Calibri"/>
                <a:sym typeface="Calibri"/>
              </a:rPr>
              <a:t>Exemple : 1 kg CH4 = 28 kg  CO</a:t>
            </a:r>
            <a:r>
              <a:rPr lang="fr-FR" sz="1200" b="1" baseline="-25000">
                <a:solidFill>
                  <a:schemeClr val="dk1"/>
                </a:solidFill>
                <a:latin typeface="Calibri"/>
                <a:ea typeface="Calibri"/>
                <a:cs typeface="Calibri"/>
                <a:sym typeface="Calibri"/>
              </a:rPr>
              <a:t>2</a:t>
            </a:r>
            <a:r>
              <a:rPr lang="fr-FR" sz="1200" b="1">
                <a:solidFill>
                  <a:schemeClr val="dk1"/>
                </a:solidFill>
                <a:latin typeface="Calibri"/>
                <a:ea typeface="Calibri"/>
                <a:cs typeface="Calibri"/>
                <a:sym typeface="Calibri"/>
              </a:rPr>
              <a:t>eq</a:t>
            </a:r>
            <a:endParaRPr sz="1200" b="1">
              <a:solidFill>
                <a:schemeClr val="accent3"/>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4" name="Google Shape;1014;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15000"/>
              </a:lnSpc>
              <a:spcBef>
                <a:spcPts val="200"/>
              </a:spcBef>
              <a:spcAft>
                <a:spcPts val="0"/>
              </a:spcAft>
              <a:buSzPts val="1100"/>
              <a:buNone/>
            </a:pPr>
            <a:r>
              <a:rPr lang="fr-FR" sz="1200" b="1" u="sng">
                <a:solidFill>
                  <a:srgbClr val="000000"/>
                </a:solidFill>
                <a:latin typeface="Calibri"/>
                <a:ea typeface="Calibri"/>
                <a:cs typeface="Calibri"/>
                <a:sym typeface="Calibri"/>
              </a:rPr>
              <a:t>Explications :</a:t>
            </a:r>
            <a:endParaRPr sz="1200">
              <a:latin typeface="Calibri"/>
              <a:ea typeface="Calibri"/>
              <a:cs typeface="Calibri"/>
              <a:sym typeface="Calibri"/>
            </a:endParaRPr>
          </a:p>
          <a:p>
            <a:pPr marL="158750" lvl="0" indent="0" algn="l" rtl="0">
              <a:lnSpc>
                <a:spcPct val="115000"/>
              </a:lnSpc>
              <a:spcBef>
                <a:spcPts val="200"/>
              </a:spcBef>
              <a:spcAft>
                <a:spcPts val="0"/>
              </a:spcAft>
              <a:buSzPts val="1100"/>
              <a:buNone/>
            </a:pPr>
            <a:r>
              <a:rPr lang="fr-FR" sz="1200">
                <a:latin typeface="Calibri"/>
                <a:ea typeface="Calibri"/>
                <a:cs typeface="Calibri"/>
                <a:sym typeface="Calibri"/>
              </a:rPr>
              <a:t>La concentration de </a:t>
            </a:r>
            <a:r>
              <a:rPr lang="fr-FR" sz="1200">
                <a:solidFill>
                  <a:schemeClr val="dk1"/>
                </a:solidFill>
                <a:latin typeface="Calibri"/>
                <a:ea typeface="Calibri"/>
                <a:cs typeface="Calibri"/>
                <a:sym typeface="Calibri"/>
              </a:rPr>
              <a:t>CO</a:t>
            </a:r>
            <a:r>
              <a:rPr lang="fr-FR" sz="1200" baseline="-25000">
                <a:solidFill>
                  <a:schemeClr val="dk1"/>
                </a:solidFill>
                <a:latin typeface="Calibri"/>
                <a:ea typeface="Calibri"/>
                <a:cs typeface="Calibri"/>
                <a:sym typeface="Calibri"/>
              </a:rPr>
              <a:t>2 </a:t>
            </a:r>
            <a:r>
              <a:rPr lang="fr-FR" sz="1200">
                <a:solidFill>
                  <a:srgbClr val="000000"/>
                </a:solidFill>
                <a:latin typeface="Calibri"/>
                <a:ea typeface="Calibri"/>
                <a:cs typeface="Calibri"/>
                <a:sym typeface="Calibri"/>
              </a:rPr>
              <a:t>dans l</a:t>
            </a:r>
            <a:r>
              <a:rPr lang="fr-FR" sz="1200">
                <a:latin typeface="Calibri"/>
                <a:ea typeface="Calibri"/>
                <a:cs typeface="Calibri"/>
                <a:sym typeface="Calibri"/>
              </a:rPr>
              <a:t>’atmosphère </a:t>
            </a:r>
            <a:r>
              <a:rPr lang="fr-FR" sz="1200">
                <a:solidFill>
                  <a:srgbClr val="000000"/>
                </a:solidFill>
                <a:latin typeface="Calibri"/>
                <a:ea typeface="Calibri"/>
                <a:cs typeface="Calibri"/>
                <a:sym typeface="Calibri"/>
              </a:rPr>
              <a:t>a augmenté en moyenne d’environ 280 ppm (particules par million, unité de concentration moléculaire) au cours des 800 000 dernières années, pour atteindre 400 ppm officiellement en 2016, c’est-à-dire + 40 % </a:t>
            </a:r>
            <a:r>
              <a:rPr lang="fr-FR" sz="1200">
                <a:solidFill>
                  <a:schemeClr val="dk1"/>
                </a:solidFill>
                <a:latin typeface="Calibri"/>
                <a:ea typeface="Calibri"/>
                <a:cs typeface="Calibri"/>
                <a:sym typeface="Calibri"/>
              </a:rPr>
              <a:t>par rapport aux niveaux de l’ère préindustrielle</a:t>
            </a:r>
            <a:r>
              <a:rPr lang="fr-FR" sz="1200">
                <a:solidFill>
                  <a:srgbClr val="000000"/>
                </a:solidFill>
                <a:latin typeface="Calibri"/>
                <a:ea typeface="Calibri"/>
                <a:cs typeface="Calibri"/>
                <a:sym typeface="Calibri"/>
              </a:rPr>
              <a:t>. Environ 1/3 de la concentration actuelle en </a:t>
            </a:r>
            <a:r>
              <a:rPr lang="fr-FR" sz="1200">
                <a:solidFill>
                  <a:schemeClr val="dk1"/>
                </a:solidFill>
                <a:latin typeface="Calibri"/>
                <a:ea typeface="Calibri"/>
                <a:cs typeface="Calibri"/>
                <a:sym typeface="Calibri"/>
              </a:rPr>
              <a:t>CO</a:t>
            </a:r>
            <a:r>
              <a:rPr lang="fr-FR" sz="1200" baseline="-25000">
                <a:solidFill>
                  <a:schemeClr val="dk1"/>
                </a:solidFill>
                <a:latin typeface="Calibri"/>
                <a:ea typeface="Calibri"/>
                <a:cs typeface="Calibri"/>
                <a:sym typeface="Calibri"/>
              </a:rPr>
              <a:t>2 </a:t>
            </a:r>
            <a:r>
              <a:rPr lang="fr-FR" sz="1200">
                <a:solidFill>
                  <a:srgbClr val="000000"/>
                </a:solidFill>
                <a:latin typeface="Calibri"/>
                <a:ea typeface="Calibri"/>
                <a:cs typeface="Calibri"/>
                <a:sym typeface="Calibri"/>
              </a:rPr>
              <a:t>est donc d’origine humaine.</a:t>
            </a:r>
            <a:endParaRPr sz="1200">
              <a:latin typeface="Calibri"/>
              <a:ea typeface="Calibri"/>
              <a:cs typeface="Calibri"/>
              <a:sym typeface="Calibri"/>
            </a:endParaRPr>
          </a:p>
          <a:p>
            <a:pPr marL="158750" lvl="0" indent="0" algn="l" rtl="0">
              <a:lnSpc>
                <a:spcPct val="115000"/>
              </a:lnSpc>
              <a:spcBef>
                <a:spcPts val="200"/>
              </a:spcBef>
              <a:spcAft>
                <a:spcPts val="0"/>
              </a:spcAft>
              <a:buSzPts val="1100"/>
              <a:buNone/>
            </a:pPr>
            <a:r>
              <a:rPr lang="fr-FR" sz="1200">
                <a:solidFill>
                  <a:srgbClr val="000000"/>
                </a:solidFill>
                <a:latin typeface="Calibri"/>
                <a:ea typeface="Calibri"/>
                <a:cs typeface="Calibri"/>
                <a:sym typeface="Calibri"/>
              </a:rPr>
              <a:t>La concentration en méthane (CH</a:t>
            </a:r>
            <a:r>
              <a:rPr lang="fr-FR" sz="1200" baseline="-25000">
                <a:solidFill>
                  <a:srgbClr val="000000"/>
                </a:solidFill>
                <a:latin typeface="Calibri"/>
                <a:ea typeface="Calibri"/>
                <a:cs typeface="Calibri"/>
                <a:sym typeface="Calibri"/>
              </a:rPr>
              <a:t>4</a:t>
            </a:r>
            <a:r>
              <a:rPr lang="fr-FR" sz="1200">
                <a:solidFill>
                  <a:srgbClr val="000000"/>
                </a:solidFill>
                <a:latin typeface="Calibri"/>
                <a:ea typeface="Calibri"/>
                <a:cs typeface="Calibri"/>
                <a:sym typeface="Calibri"/>
              </a:rPr>
              <a:t>) a augmenté en moyenne d’environ 650 ppb (particules par milliards) au cours des 2000 dernières années, pour atteindre plus de 1840 ppb en 2016. Soit une augmentation d’environ + 280 % par rapport aux niveaux de l’ère préindustrielle. Le méthane d’origine humaine représente donc 2/3 de la concentration actuelle.</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latin typeface="Calibri"/>
                <a:ea typeface="Calibri"/>
                <a:cs typeface="Calibri"/>
                <a:sym typeface="Calibri"/>
              </a:rPr>
              <a:t> </a:t>
            </a:r>
            <a:endParaRPr sz="1200">
              <a:latin typeface="Calibri"/>
              <a:ea typeface="Calibri"/>
              <a:cs typeface="Calibri"/>
              <a:sym typeface="Calibri"/>
            </a:endParaRPr>
          </a:p>
          <a:p>
            <a:pPr marL="158750" lvl="0" indent="0" algn="l" rtl="0">
              <a:lnSpc>
                <a:spcPct val="115000"/>
              </a:lnSpc>
              <a:spcBef>
                <a:spcPts val="200"/>
              </a:spcBef>
              <a:spcAft>
                <a:spcPts val="0"/>
              </a:spcAft>
              <a:buSzPts val="1100"/>
              <a:buNone/>
            </a:pPr>
            <a:r>
              <a:rPr lang="fr-FR" sz="1200" b="1" u="sng">
                <a:solidFill>
                  <a:srgbClr val="000000"/>
                </a:solidFill>
                <a:latin typeface="Calibri"/>
                <a:ea typeface="Calibri"/>
                <a:cs typeface="Calibri"/>
                <a:sym typeface="Calibri"/>
              </a:rPr>
              <a:t>Messages clés :</a:t>
            </a:r>
            <a:endParaRPr sz="1200">
              <a:latin typeface="Calibri"/>
              <a:ea typeface="Calibri"/>
              <a:cs typeface="Calibri"/>
              <a:sym typeface="Calibri"/>
            </a:endParaRPr>
          </a:p>
          <a:p>
            <a:pPr marL="158750" lvl="0" indent="0" algn="l" rtl="0">
              <a:lnSpc>
                <a:spcPct val="115000"/>
              </a:lnSpc>
              <a:spcBef>
                <a:spcPts val="200"/>
              </a:spcBef>
              <a:spcAft>
                <a:spcPts val="0"/>
              </a:spcAft>
              <a:buSzPts val="1100"/>
              <a:buNone/>
            </a:pPr>
            <a:r>
              <a:rPr lang="fr-FR" sz="1200">
                <a:solidFill>
                  <a:srgbClr val="000000"/>
                </a:solidFill>
                <a:latin typeface="Calibri"/>
                <a:ea typeface="Calibri"/>
                <a:cs typeface="Calibri"/>
                <a:sym typeface="Calibri"/>
              </a:rPr>
              <a:t>1. Les humains </a:t>
            </a:r>
            <a:r>
              <a:rPr lang="fr-FR" sz="1200">
                <a:latin typeface="Calibri"/>
                <a:ea typeface="Calibri"/>
                <a:cs typeface="Calibri"/>
                <a:sym typeface="Calibri"/>
              </a:rPr>
              <a:t>émettent en permanence des GES qui se retrouvent en partie dans l’atmosphère</a:t>
            </a:r>
            <a:r>
              <a:rPr lang="fr-FR" sz="1200">
                <a:solidFill>
                  <a:srgbClr val="000000"/>
                </a:solidFill>
                <a:latin typeface="Calibri"/>
                <a:ea typeface="Calibri"/>
                <a:cs typeface="Calibri"/>
                <a:sym typeface="Calibri"/>
              </a:rPr>
              <a:t>. </a:t>
            </a:r>
            <a:r>
              <a:rPr lang="fr-FR" sz="1200">
                <a:latin typeface="Calibri"/>
                <a:ea typeface="Calibri"/>
                <a:cs typeface="Calibri"/>
                <a:sym typeface="Calibri"/>
              </a:rPr>
              <a:t>Nous sommes </a:t>
            </a:r>
            <a:r>
              <a:rPr lang="fr-FR" sz="1200">
                <a:solidFill>
                  <a:srgbClr val="000000"/>
                </a:solidFill>
                <a:latin typeface="Calibri"/>
                <a:ea typeface="Calibri"/>
                <a:cs typeface="Calibri"/>
                <a:sym typeface="Calibri"/>
              </a:rPr>
              <a:t>responsables d’un surplus de 1/3 du </a:t>
            </a:r>
            <a:r>
              <a:rPr lang="fr-FR" sz="1200">
                <a:solidFill>
                  <a:schemeClr val="dk1"/>
                </a:solidFill>
                <a:latin typeface="Calibri"/>
                <a:ea typeface="Calibri"/>
                <a:cs typeface="Calibri"/>
                <a:sym typeface="Calibri"/>
              </a:rPr>
              <a:t>CO</a:t>
            </a:r>
            <a:r>
              <a:rPr lang="fr-FR" sz="1200" baseline="-25000">
                <a:solidFill>
                  <a:schemeClr val="dk1"/>
                </a:solidFill>
                <a:latin typeface="Calibri"/>
                <a:ea typeface="Calibri"/>
                <a:cs typeface="Calibri"/>
                <a:sym typeface="Calibri"/>
              </a:rPr>
              <a:t>2</a:t>
            </a:r>
            <a:r>
              <a:rPr lang="fr-FR" sz="1200">
                <a:solidFill>
                  <a:schemeClr val="dk1"/>
                </a:solidFill>
                <a:latin typeface="Calibri"/>
                <a:ea typeface="Calibri"/>
                <a:cs typeface="Calibri"/>
                <a:sym typeface="Calibri"/>
              </a:rPr>
              <a:t> </a:t>
            </a:r>
            <a:r>
              <a:rPr lang="fr-FR" sz="1200">
                <a:solidFill>
                  <a:srgbClr val="000000"/>
                </a:solidFill>
                <a:latin typeface="Calibri"/>
                <a:ea typeface="Calibri"/>
                <a:cs typeface="Calibri"/>
                <a:sym typeface="Calibri"/>
              </a:rPr>
              <a:t>actuellement présent dans l’atmosphère, 2/3 pour le méthane !</a:t>
            </a:r>
            <a:endParaRPr sz="1200">
              <a:latin typeface="Calibri"/>
              <a:ea typeface="Calibri"/>
              <a:cs typeface="Calibri"/>
              <a:sym typeface="Calibri"/>
            </a:endParaRPr>
          </a:p>
          <a:p>
            <a:pPr marL="158750" lvl="0" indent="0" algn="l" rtl="0">
              <a:lnSpc>
                <a:spcPct val="115000"/>
              </a:lnSpc>
              <a:spcBef>
                <a:spcPts val="200"/>
              </a:spcBef>
              <a:spcAft>
                <a:spcPts val="0"/>
              </a:spcAft>
              <a:buSzPts val="1100"/>
              <a:buNone/>
            </a:pPr>
            <a:r>
              <a:rPr lang="fr-FR" sz="1200">
                <a:solidFill>
                  <a:srgbClr val="000000"/>
                </a:solidFill>
                <a:latin typeface="Calibri"/>
                <a:ea typeface="Calibri"/>
                <a:cs typeface="Calibri"/>
                <a:sym typeface="Calibri"/>
              </a:rPr>
              <a:t>2. La concentration observée pour les différents gaz à effet de serre a explosé en quelques siècles.</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latin typeface="Calibri"/>
                <a:ea typeface="Calibri"/>
                <a:cs typeface="Calibri"/>
                <a:sym typeface="Calibri"/>
              </a:rPr>
              <a:t> </a:t>
            </a:r>
            <a:endParaRPr sz="1200">
              <a:latin typeface="Calibri"/>
              <a:ea typeface="Calibri"/>
              <a:cs typeface="Calibri"/>
              <a:sym typeface="Calibri"/>
            </a:endParaRPr>
          </a:p>
          <a:p>
            <a:pPr marL="158750" lvl="0" indent="0" algn="l" rtl="0">
              <a:lnSpc>
                <a:spcPct val="115000"/>
              </a:lnSpc>
              <a:spcBef>
                <a:spcPts val="200"/>
              </a:spcBef>
              <a:spcAft>
                <a:spcPts val="0"/>
              </a:spcAft>
              <a:buSzPts val="1100"/>
              <a:buNone/>
            </a:pPr>
            <a:r>
              <a:rPr lang="fr-FR" sz="1200" b="1" u="sng">
                <a:latin typeface="Calibri"/>
                <a:ea typeface="Calibri"/>
                <a:cs typeface="Calibri"/>
                <a:sym typeface="Calibri"/>
              </a:rPr>
              <a:t>Ressources</a:t>
            </a:r>
            <a:r>
              <a:rPr lang="fr-FR" sz="1200">
                <a:solidFill>
                  <a:srgbClr val="000000"/>
                </a:solidFill>
                <a:latin typeface="Calibri"/>
                <a:ea typeface="Calibri"/>
                <a:cs typeface="Calibri"/>
                <a:sym typeface="Calibri"/>
              </a:rPr>
              <a:t>:</a:t>
            </a:r>
            <a:endParaRPr sz="1200">
              <a:latin typeface="Calibri"/>
              <a:ea typeface="Calibri"/>
              <a:cs typeface="Calibri"/>
              <a:sym typeface="Calibri"/>
            </a:endParaRPr>
          </a:p>
          <a:p>
            <a:pPr marL="158750" lvl="0" indent="0" algn="l" rtl="0">
              <a:lnSpc>
                <a:spcPct val="115000"/>
              </a:lnSpc>
              <a:spcBef>
                <a:spcPts val="200"/>
              </a:spcBef>
              <a:spcAft>
                <a:spcPts val="0"/>
              </a:spcAft>
              <a:buNone/>
            </a:pPr>
            <a:r>
              <a:rPr lang="fr-FR" sz="1200" u="sng">
                <a:solidFill>
                  <a:schemeClr val="hlink"/>
                </a:solidFill>
                <a:latin typeface="Calibri"/>
                <a:ea typeface="Calibri"/>
                <a:cs typeface="Calibri"/>
                <a:sym typeface="Calibri"/>
                <a:hlinkClick r:id="rId3"/>
              </a:rPr>
              <a:t>https://www.epa.gov/climate-change-science/causes-climate-change</a:t>
            </a:r>
            <a:r>
              <a:rPr lang="fr-FR" sz="1200">
                <a:latin typeface="Calibri"/>
                <a:ea typeface="Calibri"/>
                <a:cs typeface="Calibri"/>
                <a:sym typeface="Calibri"/>
              </a:rPr>
              <a:t> : Informations</a:t>
            </a:r>
            <a:r>
              <a:rPr lang="fr-FR" sz="1200">
                <a:solidFill>
                  <a:srgbClr val="000000"/>
                </a:solidFill>
                <a:latin typeface="Calibri"/>
                <a:ea typeface="Calibri"/>
                <a:cs typeface="Calibri"/>
                <a:sym typeface="Calibri"/>
              </a:rPr>
              <a:t> sur les causes du changement climatique par l’Agence de protection de l’environnement des États-Unis </a:t>
            </a:r>
            <a:r>
              <a:rPr lang="fr-FR" sz="1200">
                <a:latin typeface="Calibri"/>
                <a:ea typeface="Calibri"/>
                <a:cs typeface="Calibri"/>
                <a:sym typeface="Calibri"/>
              </a:rPr>
              <a:t> </a:t>
            </a:r>
            <a:endParaRPr sz="1200">
              <a:latin typeface="Calibri"/>
              <a:ea typeface="Calibri"/>
              <a:cs typeface="Calibri"/>
              <a:sym typeface="Calibri"/>
            </a:endParaRPr>
          </a:p>
          <a:p>
            <a:pPr marL="158750" lvl="0" indent="0" algn="l" rtl="0">
              <a:lnSpc>
                <a:spcPct val="115000"/>
              </a:lnSpc>
              <a:spcBef>
                <a:spcPts val="200"/>
              </a:spcBef>
              <a:spcAft>
                <a:spcPts val="0"/>
              </a:spcAft>
              <a:buSzPts val="1100"/>
              <a:buNone/>
            </a:pPr>
            <a:r>
              <a:rPr lang="fr-FR" sz="1200">
                <a:solidFill>
                  <a:srgbClr val="000000"/>
                </a:solidFill>
                <a:latin typeface="Calibri"/>
                <a:ea typeface="Calibri"/>
                <a:cs typeface="Calibri"/>
                <a:sym typeface="Calibri"/>
              </a:rPr>
              <a:t>La page internet « Our Changing Climate » et le rapport National Climate Assessment par le Programme de Recherche Américain sur le Changement Global </a:t>
            </a:r>
            <a:r>
              <a:rPr lang="fr-FR" sz="1200" u="sng">
                <a:solidFill>
                  <a:schemeClr val="hlink"/>
                </a:solidFill>
                <a:latin typeface="Calibri"/>
                <a:ea typeface="Calibri"/>
                <a:cs typeface="Calibri"/>
                <a:sym typeface="Calibri"/>
                <a:hlinkClick r:id="rId4"/>
              </a:rPr>
              <a:t>http://nca2014.globalchange.gov/highlights/report-findings/our-changing-climate#graphic-20974</a:t>
            </a:r>
            <a:r>
              <a:rPr lang="fr-FR" sz="1200">
                <a:latin typeface="Calibri"/>
                <a:ea typeface="Calibri"/>
                <a:cs typeface="Calibri"/>
                <a:sym typeface="Calibri"/>
              </a:rPr>
              <a:t> </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latin typeface="Calibri"/>
                <a:ea typeface="Calibri"/>
                <a:cs typeface="Calibri"/>
                <a:sym typeface="Calibri"/>
              </a:rPr>
              <a:t> </a:t>
            </a:r>
            <a:endParaRPr sz="1200">
              <a:latin typeface="Calibri"/>
              <a:ea typeface="Calibri"/>
              <a:cs typeface="Calibri"/>
              <a:sym typeface="Calibri"/>
            </a:endParaRPr>
          </a:p>
          <a:p>
            <a:pPr marL="158750" lvl="0" indent="0" algn="l" rtl="0">
              <a:lnSpc>
                <a:spcPct val="115000"/>
              </a:lnSpc>
              <a:spcBef>
                <a:spcPts val="200"/>
              </a:spcBef>
              <a:spcAft>
                <a:spcPts val="0"/>
              </a:spcAft>
              <a:buSzPts val="1100"/>
              <a:buNone/>
            </a:pPr>
            <a:r>
              <a:rPr lang="fr-FR" sz="1200">
                <a:solidFill>
                  <a:srgbClr val="000000"/>
                </a:solidFill>
                <a:latin typeface="Calibri"/>
                <a:ea typeface="Calibri"/>
                <a:cs typeface="Calibri"/>
                <a:sym typeface="Calibri"/>
              </a:rPr>
              <a:t>Super vidéo d’explication sur la concentration de CO2 sur les 50 dernières années, puis sur 2000 ans, puis sur 800 000 ans !</a:t>
            </a:r>
            <a:endParaRPr sz="1200">
              <a:latin typeface="Calibri"/>
              <a:ea typeface="Calibri"/>
              <a:cs typeface="Calibri"/>
              <a:sym typeface="Calibri"/>
            </a:endParaRPr>
          </a:p>
          <a:p>
            <a:pPr marL="158750" lvl="0" indent="0" algn="l" rtl="0">
              <a:lnSpc>
                <a:spcPct val="115000"/>
              </a:lnSpc>
              <a:spcBef>
                <a:spcPts val="200"/>
              </a:spcBef>
              <a:spcAft>
                <a:spcPts val="0"/>
              </a:spcAft>
              <a:buSzPts val="1100"/>
              <a:buNone/>
            </a:pPr>
            <a:r>
              <a:rPr lang="fr-FR" sz="1200">
                <a:solidFill>
                  <a:srgbClr val="000000"/>
                </a:solidFill>
                <a:latin typeface="Calibri"/>
                <a:ea typeface="Calibri"/>
                <a:cs typeface="Calibri"/>
                <a:sym typeface="Calibri"/>
              </a:rPr>
              <a:t>[YouTube 4'16] </a:t>
            </a:r>
            <a:r>
              <a:rPr lang="fr-FR" sz="1200" u="sng">
                <a:solidFill>
                  <a:schemeClr val="hlink"/>
                </a:solidFill>
                <a:latin typeface="Calibri"/>
                <a:ea typeface="Calibri"/>
                <a:cs typeface="Calibri"/>
                <a:sym typeface="Calibri"/>
                <a:hlinkClick r:id="rId5"/>
              </a:rPr>
              <a:t>https://www.youtube.com/watch?v=gH6fQh9eAQE&amp;feature=youtu.be</a:t>
            </a:r>
            <a:r>
              <a:rPr lang="fr-FR" sz="1200">
                <a:solidFill>
                  <a:srgbClr val="000000"/>
                </a:solidFill>
                <a:latin typeface="Calibri"/>
                <a:ea typeface="Calibri"/>
                <a:cs typeface="Calibri"/>
                <a:sym typeface="Calibri"/>
              </a:rPr>
              <a:t> </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latin typeface="Calibri"/>
                <a:ea typeface="Calibri"/>
                <a:cs typeface="Calibri"/>
                <a:sym typeface="Calibri"/>
              </a:rPr>
              <a:t> </a:t>
            </a:r>
            <a:endParaRPr sz="1200">
              <a:latin typeface="Calibri"/>
              <a:ea typeface="Calibri"/>
              <a:cs typeface="Calibri"/>
              <a:sym typeface="Calibri"/>
            </a:endParaRPr>
          </a:p>
          <a:p>
            <a:pPr marL="158750" lvl="0" indent="0" algn="l" rtl="0">
              <a:lnSpc>
                <a:spcPct val="115000"/>
              </a:lnSpc>
              <a:spcBef>
                <a:spcPts val="200"/>
              </a:spcBef>
              <a:spcAft>
                <a:spcPts val="0"/>
              </a:spcAft>
              <a:buSzPts val="1100"/>
              <a:buNone/>
            </a:pPr>
            <a:r>
              <a:rPr lang="fr-FR" sz="1200">
                <a:solidFill>
                  <a:srgbClr val="000000"/>
                </a:solidFill>
                <a:latin typeface="Calibri"/>
                <a:ea typeface="Calibri"/>
                <a:cs typeface="Calibri"/>
                <a:sym typeface="Calibri"/>
              </a:rPr>
              <a:t>Surveillance en temps réel des concentrations moyennes mondiales : - de dioxyde de carbone </a:t>
            </a:r>
            <a:r>
              <a:rPr lang="fr-FR" sz="1200">
                <a:solidFill>
                  <a:schemeClr val="dk1"/>
                </a:solidFill>
                <a:latin typeface="Calibri"/>
                <a:ea typeface="Calibri"/>
                <a:cs typeface="Calibri"/>
                <a:sym typeface="Calibri"/>
              </a:rPr>
              <a:t>CO</a:t>
            </a:r>
            <a:r>
              <a:rPr lang="fr-FR" sz="1200" baseline="-25000">
                <a:solidFill>
                  <a:schemeClr val="dk1"/>
                </a:solidFill>
                <a:latin typeface="Calibri"/>
                <a:ea typeface="Calibri"/>
                <a:cs typeface="Calibri"/>
                <a:sym typeface="Calibri"/>
              </a:rPr>
              <a:t>2</a:t>
            </a:r>
            <a:r>
              <a:rPr lang="fr-FR" sz="1200">
                <a:solidFill>
                  <a:schemeClr val="dk1"/>
                </a:solidFill>
                <a:latin typeface="Calibri"/>
                <a:ea typeface="Calibri"/>
                <a:cs typeface="Calibri"/>
                <a:sym typeface="Calibri"/>
              </a:rPr>
              <a:t> </a:t>
            </a:r>
            <a:r>
              <a:rPr lang="fr-FR" sz="1200">
                <a:solidFill>
                  <a:srgbClr val="000000"/>
                </a:solidFill>
                <a:latin typeface="Calibri"/>
                <a:ea typeface="Calibri"/>
                <a:cs typeface="Calibri"/>
                <a:sym typeface="Calibri"/>
              </a:rPr>
              <a:t>dans l’atmosphère </a:t>
            </a:r>
            <a:r>
              <a:rPr lang="fr-FR" sz="1200" u="sng">
                <a:solidFill>
                  <a:schemeClr val="hlink"/>
                </a:solidFill>
                <a:latin typeface="Calibri"/>
                <a:ea typeface="Calibri"/>
                <a:cs typeface="Calibri"/>
                <a:sym typeface="Calibri"/>
                <a:hlinkClick r:id="rId6"/>
              </a:rPr>
              <a:t>http://www.esrl.noaa.gov/gmd/ccgg/trends/global.html</a:t>
            </a:r>
            <a:r>
              <a:rPr lang="fr-FR" sz="1200">
                <a:solidFill>
                  <a:srgbClr val="000000"/>
                </a:solidFill>
                <a:latin typeface="Calibri"/>
                <a:ea typeface="Calibri"/>
                <a:cs typeface="Calibri"/>
                <a:sym typeface="Calibri"/>
              </a:rPr>
              <a:t> </a:t>
            </a:r>
            <a:endParaRPr sz="1200">
              <a:latin typeface="Calibri"/>
              <a:ea typeface="Calibri"/>
              <a:cs typeface="Calibri"/>
              <a:sym typeface="Calibri"/>
            </a:endParaRPr>
          </a:p>
          <a:p>
            <a:pPr marL="158750" lvl="0" indent="0" algn="l" rtl="0">
              <a:lnSpc>
                <a:spcPct val="115000"/>
              </a:lnSpc>
              <a:spcBef>
                <a:spcPts val="200"/>
              </a:spcBef>
              <a:spcAft>
                <a:spcPts val="0"/>
              </a:spcAft>
              <a:buSzPts val="1100"/>
              <a:buNone/>
            </a:pPr>
            <a:r>
              <a:rPr lang="fr-FR" sz="1200">
                <a:solidFill>
                  <a:srgbClr val="000000"/>
                </a:solidFill>
                <a:latin typeface="Calibri"/>
                <a:ea typeface="Calibri"/>
                <a:cs typeface="Calibri"/>
                <a:sym typeface="Calibri"/>
              </a:rPr>
              <a:t>de méthane CH4 : </a:t>
            </a:r>
            <a:r>
              <a:rPr lang="fr-FR" sz="1200" u="sng">
                <a:solidFill>
                  <a:schemeClr val="hlink"/>
                </a:solidFill>
                <a:latin typeface="Calibri"/>
                <a:ea typeface="Calibri"/>
                <a:cs typeface="Calibri"/>
                <a:sym typeface="Calibri"/>
                <a:hlinkClick r:id="rId7"/>
              </a:rPr>
              <a:t>http://www.esrl.noaa.gov/gmd/ccgg/trends_ch4/index.html</a:t>
            </a:r>
            <a:r>
              <a:rPr lang="fr-FR" sz="1200">
                <a:solidFill>
                  <a:srgbClr val="000000"/>
                </a:solidFill>
                <a:latin typeface="Calibri"/>
                <a:ea typeface="Calibri"/>
                <a:cs typeface="Calibri"/>
                <a:sym typeface="Calibri"/>
              </a:rPr>
              <a:t> </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latin typeface="Calibri"/>
                <a:ea typeface="Calibri"/>
                <a:cs typeface="Calibri"/>
                <a:sym typeface="Calibri"/>
              </a:rPr>
              <a:t> </a:t>
            </a:r>
            <a:endParaRPr sz="1200">
              <a:latin typeface="Calibri"/>
              <a:ea typeface="Calibri"/>
              <a:cs typeface="Calibri"/>
              <a:sym typeface="Calibri"/>
            </a:endParaRPr>
          </a:p>
          <a:p>
            <a:pPr marL="158750" lvl="0" indent="0" algn="l" rtl="0">
              <a:lnSpc>
                <a:spcPct val="115000"/>
              </a:lnSpc>
              <a:spcBef>
                <a:spcPts val="200"/>
              </a:spcBef>
              <a:spcAft>
                <a:spcPts val="0"/>
              </a:spcAft>
              <a:buSzPts val="1100"/>
              <a:buNone/>
            </a:pPr>
            <a:r>
              <a:rPr lang="fr-FR" sz="1200" i="1">
                <a:solidFill>
                  <a:srgbClr val="000000"/>
                </a:solidFill>
                <a:latin typeface="Calibri"/>
                <a:ea typeface="Calibri"/>
                <a:cs typeface="Calibri"/>
                <a:sym typeface="Calibri"/>
              </a:rPr>
              <a:t>Anthropocène</a:t>
            </a:r>
            <a:endParaRPr sz="1200">
              <a:latin typeface="Calibri"/>
              <a:ea typeface="Calibri"/>
              <a:cs typeface="Calibri"/>
              <a:sym typeface="Calibri"/>
            </a:endParaRPr>
          </a:p>
          <a:p>
            <a:pPr marL="158750" lvl="0" indent="0" algn="l" rtl="0">
              <a:lnSpc>
                <a:spcPct val="115000"/>
              </a:lnSpc>
              <a:spcBef>
                <a:spcPts val="200"/>
              </a:spcBef>
              <a:spcAft>
                <a:spcPts val="0"/>
              </a:spcAft>
              <a:buSzPts val="1100"/>
              <a:buNone/>
            </a:pPr>
            <a:r>
              <a:rPr lang="fr-FR" sz="1200">
                <a:solidFill>
                  <a:srgbClr val="000000"/>
                </a:solidFill>
                <a:latin typeface="Calibri"/>
                <a:ea typeface="Calibri"/>
                <a:cs typeface="Calibri"/>
                <a:sym typeface="Calibri"/>
              </a:rPr>
              <a:t>L’Anthropocène est un néologisme qui date des années 90, qui désigne une nouvelle ère durant laquelle l’influence des êtres humains sur la biosphère aurait atteint un tel niveau que cette influence serait devenue une « force géologique » à elle seule, capable de marquer la lithosphère. Bien qu’elle fasse l’objet de débats dans les congrès internationaux, cette période n’est pas officiellement reconnue sur l’échelle des temps géologiques comme le successeur de l’Holocène.</a:t>
            </a:r>
            <a:endParaRPr sz="1200">
              <a:latin typeface="Calibri"/>
              <a:ea typeface="Calibri"/>
              <a:cs typeface="Calibri"/>
              <a:sym typeface="Calibri"/>
            </a:endParaRPr>
          </a:p>
          <a:p>
            <a:pPr marL="158750" lvl="0" indent="0" algn="l" rtl="0">
              <a:lnSpc>
                <a:spcPct val="115000"/>
              </a:lnSpc>
              <a:spcBef>
                <a:spcPts val="200"/>
              </a:spcBef>
              <a:spcAft>
                <a:spcPts val="0"/>
              </a:spcAft>
              <a:buSzPts val="1100"/>
              <a:buNone/>
            </a:pPr>
            <a:r>
              <a:rPr lang="fr-FR" sz="1200">
                <a:solidFill>
                  <a:srgbClr val="000000"/>
                </a:solidFill>
                <a:latin typeface="Calibri"/>
                <a:ea typeface="Calibri"/>
                <a:cs typeface="Calibri"/>
                <a:sym typeface="Calibri"/>
              </a:rPr>
              <a:t>Voir la page Wikipedia et le Blog « Chronique de l’Anthropocène » d’Alain Grandjean.</a:t>
            </a:r>
            <a:endParaRPr sz="1200">
              <a:latin typeface="Calibri"/>
              <a:ea typeface="Calibri"/>
              <a:cs typeface="Calibri"/>
              <a:sym typeface="Calibri"/>
            </a:endParaRPr>
          </a:p>
        </p:txBody>
      </p:sp>
      <p:sp>
        <p:nvSpPr>
          <p:cNvPr id="1015" name="Google Shape;1015;p1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fr-FR" sz="1400" b="0" i="0" u="none" strike="noStrike" cap="none">
                <a:solidFill>
                  <a:srgbClr val="000000"/>
                </a:solidFill>
                <a:latin typeface="Arial"/>
                <a:ea typeface="Arial"/>
                <a:cs typeface="Arial"/>
                <a:sym typeface="Arial"/>
              </a:rPr>
              <a:t>19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25d80b32ae4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25d80b32ae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13b96bd5ac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6" name="Google Shape;1026;g13b96bd5ac0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FR" sz="1200" b="1" u="sng"/>
              <a:t>Explications :</a:t>
            </a:r>
            <a:endParaRPr sz="1200" b="1" u="sng"/>
          </a:p>
          <a:p>
            <a:pPr marL="0" lvl="0" indent="0" algn="l" rtl="0">
              <a:lnSpc>
                <a:spcPct val="100000"/>
              </a:lnSpc>
              <a:spcBef>
                <a:spcPts val="0"/>
              </a:spcBef>
              <a:spcAft>
                <a:spcPts val="0"/>
              </a:spcAft>
              <a:buSzPts val="1100"/>
              <a:buNone/>
            </a:pPr>
            <a:r>
              <a:rPr lang="fr-FR"/>
              <a:t>Cette animation montre l’évolution des émissions de </a:t>
            </a:r>
            <a:r>
              <a:rPr lang="fr-FR" sz="1200">
                <a:solidFill>
                  <a:schemeClr val="dk1"/>
                </a:solidFill>
                <a:latin typeface="Calibri"/>
                <a:ea typeface="Calibri"/>
                <a:cs typeface="Calibri"/>
                <a:sym typeface="Calibri"/>
              </a:rPr>
              <a:t>CO</a:t>
            </a:r>
            <a:r>
              <a:rPr lang="fr-FR" sz="1200" baseline="-25000">
                <a:solidFill>
                  <a:schemeClr val="dk1"/>
                </a:solidFill>
                <a:latin typeface="Calibri"/>
                <a:ea typeface="Calibri"/>
                <a:cs typeface="Calibri"/>
                <a:sym typeface="Calibri"/>
              </a:rPr>
              <a:t>2</a:t>
            </a:r>
            <a:r>
              <a:rPr lang="fr-FR" sz="1200">
                <a:solidFill>
                  <a:schemeClr val="dk1"/>
                </a:solidFill>
                <a:latin typeface="Calibri"/>
                <a:ea typeface="Calibri"/>
                <a:cs typeface="Calibri"/>
                <a:sym typeface="Calibri"/>
              </a:rPr>
              <a:t> </a:t>
            </a:r>
            <a:r>
              <a:rPr lang="fr-FR"/>
              <a:t>issues de la combustion d’énergie fossiles et de la production de ciment de 1750 à 2010. Plus la quantité d’émissions de </a:t>
            </a:r>
            <a:r>
              <a:rPr lang="fr-FR" sz="1200">
                <a:solidFill>
                  <a:schemeClr val="dk1"/>
                </a:solidFill>
                <a:latin typeface="Calibri"/>
                <a:ea typeface="Calibri"/>
                <a:cs typeface="Calibri"/>
                <a:sym typeface="Calibri"/>
              </a:rPr>
              <a:t>CO</a:t>
            </a:r>
            <a:r>
              <a:rPr lang="fr-FR" sz="1200" baseline="-25000">
                <a:solidFill>
                  <a:schemeClr val="dk1"/>
                </a:solidFill>
                <a:latin typeface="Calibri"/>
                <a:ea typeface="Calibri"/>
                <a:cs typeface="Calibri"/>
                <a:sym typeface="Calibri"/>
              </a:rPr>
              <a:t>2</a:t>
            </a:r>
            <a:r>
              <a:rPr lang="fr-FR" sz="1200">
                <a:solidFill>
                  <a:schemeClr val="dk1"/>
                </a:solidFill>
                <a:latin typeface="Calibri"/>
                <a:ea typeface="Calibri"/>
                <a:cs typeface="Calibri"/>
                <a:sym typeface="Calibri"/>
              </a:rPr>
              <a:t> est forte</a:t>
            </a:r>
            <a:r>
              <a:rPr lang="fr-FR"/>
              <a:t>, plus la couleur se rapproche du jaune clair.</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fr-FR"/>
              <a:t>On peut observer la seule présence du Royaume-Uni à la</a:t>
            </a:r>
            <a:r>
              <a:rPr lang="fr-FR" b="1"/>
              <a:t> fin du 18ème siècle</a:t>
            </a:r>
            <a:r>
              <a:rPr lang="fr-FR"/>
              <a:t>, marquant le début de la révolution industrielle. </a:t>
            </a:r>
            <a:endParaRPr/>
          </a:p>
          <a:p>
            <a:pPr marL="0" lvl="0" indent="0" algn="l" rtl="0">
              <a:lnSpc>
                <a:spcPct val="100000"/>
              </a:lnSpc>
              <a:spcBef>
                <a:spcPts val="0"/>
              </a:spcBef>
              <a:spcAft>
                <a:spcPts val="0"/>
              </a:spcAft>
              <a:buSzPts val="1100"/>
              <a:buNone/>
            </a:pPr>
            <a:r>
              <a:rPr lang="fr-FR"/>
              <a:t>Puis les pays de l’Europe occidentale (comme la France, l’Allemagne, les Pays-Bas…) et les États-Unis commencent à émettre de grandes quantités de </a:t>
            </a:r>
            <a:r>
              <a:rPr lang="fr-FR" sz="1200">
                <a:solidFill>
                  <a:schemeClr val="dk1"/>
                </a:solidFill>
                <a:latin typeface="Calibri"/>
                <a:ea typeface="Calibri"/>
                <a:cs typeface="Calibri"/>
                <a:sym typeface="Calibri"/>
              </a:rPr>
              <a:t>CO</a:t>
            </a:r>
            <a:r>
              <a:rPr lang="fr-FR" sz="1200" baseline="-25000">
                <a:solidFill>
                  <a:schemeClr val="dk1"/>
                </a:solidFill>
                <a:latin typeface="Calibri"/>
                <a:ea typeface="Calibri"/>
                <a:cs typeface="Calibri"/>
                <a:sym typeface="Calibri"/>
              </a:rPr>
              <a:t>2</a:t>
            </a:r>
            <a:r>
              <a:rPr lang="fr-FR" sz="1200">
                <a:solidFill>
                  <a:schemeClr val="dk1"/>
                </a:solidFill>
                <a:latin typeface="Calibri"/>
                <a:ea typeface="Calibri"/>
                <a:cs typeface="Calibri"/>
                <a:sym typeface="Calibri"/>
              </a:rPr>
              <a:t> </a:t>
            </a:r>
            <a:r>
              <a:rPr lang="fr-FR"/>
              <a:t>durant tout le </a:t>
            </a:r>
            <a:r>
              <a:rPr lang="fr-FR" b="1"/>
              <a:t>19ème siècle</a:t>
            </a:r>
            <a:r>
              <a:rPr lang="fr-FR"/>
              <a:t>. </a:t>
            </a:r>
            <a:endParaRPr/>
          </a:p>
          <a:p>
            <a:pPr marL="0" lvl="0" indent="0" algn="l" rtl="0">
              <a:lnSpc>
                <a:spcPct val="100000"/>
              </a:lnSpc>
              <a:spcBef>
                <a:spcPts val="0"/>
              </a:spcBef>
              <a:spcAft>
                <a:spcPts val="0"/>
              </a:spcAft>
              <a:buSzPts val="1100"/>
              <a:buNone/>
            </a:pPr>
            <a:r>
              <a:rPr lang="fr-FR"/>
              <a:t>Au cours du</a:t>
            </a:r>
            <a:r>
              <a:rPr lang="fr-FR" b="1"/>
              <a:t> 20ème siècle</a:t>
            </a:r>
            <a:r>
              <a:rPr lang="fr-FR"/>
              <a:t>, on observe la diffusion du modèle de développement industriel à l’ensemble du globe avec l’apparition progressive de points lumineux, particulièrement en Asie.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fr-FR"/>
              <a:t>Cette vidéo permet de se rendre compte de la responsabilité historique des émissions de </a:t>
            </a:r>
            <a:r>
              <a:rPr lang="fr-FR" sz="1200">
                <a:solidFill>
                  <a:schemeClr val="dk1"/>
                </a:solidFill>
                <a:latin typeface="Calibri"/>
                <a:ea typeface="Calibri"/>
                <a:cs typeface="Calibri"/>
                <a:sym typeface="Calibri"/>
              </a:rPr>
              <a:t>CO</a:t>
            </a:r>
            <a:r>
              <a:rPr lang="fr-FR" sz="1200" baseline="-25000">
                <a:solidFill>
                  <a:schemeClr val="dk1"/>
                </a:solidFill>
                <a:latin typeface="Calibri"/>
                <a:ea typeface="Calibri"/>
                <a:cs typeface="Calibri"/>
                <a:sym typeface="Calibri"/>
              </a:rPr>
              <a:t>2</a:t>
            </a:r>
            <a:r>
              <a:rPr lang="fr-FR" sz="1200">
                <a:solidFill>
                  <a:schemeClr val="dk1"/>
                </a:solidFill>
                <a:latin typeface="Calibri"/>
                <a:ea typeface="Calibri"/>
                <a:cs typeface="Calibri"/>
                <a:sym typeface="Calibri"/>
              </a:rPr>
              <a:t> </a:t>
            </a:r>
            <a:r>
              <a:rPr lang="fr-FR"/>
              <a:t>des pays développés (Europe occidentale et États-Unis)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p14:notes"/>
          <p:cNvSpPr txBox="1">
            <a:spLocks noGrp="1"/>
          </p:cNvSpPr>
          <p:nvPr>
            <p:ph type="body" idx="1"/>
          </p:nvPr>
        </p:nvSpPr>
        <p:spPr>
          <a:xfrm>
            <a:off x="685800" y="4343400"/>
            <a:ext cx="5484240" cy="4112640"/>
          </a:xfrm>
          <a:prstGeom prst="rect">
            <a:avLst/>
          </a:prstGeom>
          <a:noFill/>
          <a:ln>
            <a:noFill/>
          </a:ln>
        </p:spPr>
        <p:txBody>
          <a:bodyPr spcFirstLastPara="1" wrap="square" lIns="0" tIns="0" rIns="0" bIns="0" anchor="t" anchorCtr="0">
            <a:noAutofit/>
          </a:bodyPr>
          <a:lstStyle/>
          <a:p>
            <a:pPr marL="216000" marR="0" lvl="0" indent="-99898" algn="l" rtl="0">
              <a:lnSpc>
                <a:spcPct val="100000"/>
              </a:lnSpc>
              <a:spcBef>
                <a:spcPts val="0"/>
              </a:spcBef>
              <a:spcAft>
                <a:spcPts val="0"/>
              </a:spcAft>
              <a:buClr>
                <a:srgbClr val="FF9E00"/>
              </a:buClr>
              <a:buSzPts val="1800"/>
              <a:buFont typeface="Arial"/>
              <a:buNone/>
            </a:pPr>
            <a:endParaRPr sz="1200">
              <a:latin typeface="Corbel"/>
              <a:ea typeface="Corbel"/>
              <a:cs typeface="Corbel"/>
              <a:sym typeface="Corbel"/>
            </a:endParaRPr>
          </a:p>
        </p:txBody>
      </p:sp>
      <p:sp>
        <p:nvSpPr>
          <p:cNvPr id="1036" name="Google Shape;1036;p14:notes"/>
          <p:cNvSpPr/>
          <p:nvPr/>
        </p:nvSpPr>
        <p:spPr>
          <a:xfrm>
            <a:off x="3884760" y="8685360"/>
            <a:ext cx="2969640" cy="45504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a:solidFill>
                  <a:srgbClr val="000000"/>
                </a:solidFill>
                <a:latin typeface="Arial"/>
                <a:ea typeface="Arial"/>
                <a:cs typeface="Arial"/>
                <a:sym typeface="Arial"/>
              </a:rPr>
              <a:t>21</a:t>
            </a:fld>
            <a:endParaRPr sz="1200" b="0" i="0" u="none" strike="noStrike" cap="none">
              <a:solidFill>
                <a:srgbClr val="000000"/>
              </a:solidFill>
              <a:latin typeface="Arial"/>
              <a:ea typeface="Arial"/>
              <a:cs typeface="Arial"/>
              <a:sym typeface="Arial"/>
            </a:endParaRPr>
          </a:p>
        </p:txBody>
      </p:sp>
      <p:sp>
        <p:nvSpPr>
          <p:cNvPr id="1037" name="Google Shape;103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p15:notes"/>
          <p:cNvSpPr txBox="1">
            <a:spLocks noGrp="1"/>
          </p:cNvSpPr>
          <p:nvPr>
            <p:ph type="body" idx="1"/>
          </p:nvPr>
        </p:nvSpPr>
        <p:spPr>
          <a:xfrm>
            <a:off x="685800" y="4343400"/>
            <a:ext cx="5484240" cy="4112640"/>
          </a:xfrm>
          <a:prstGeom prst="rect">
            <a:avLst/>
          </a:prstGeom>
          <a:noFill/>
          <a:ln>
            <a:noFill/>
          </a:ln>
        </p:spPr>
        <p:txBody>
          <a:bodyPr spcFirstLastPara="1" wrap="square" lIns="0" tIns="0" rIns="0" bIns="0" anchor="t" anchorCtr="0">
            <a:noAutofit/>
          </a:bodyPr>
          <a:lstStyle/>
          <a:p>
            <a:pPr marL="158750" lvl="0" indent="0" algn="l" rtl="0">
              <a:lnSpc>
                <a:spcPct val="115000"/>
              </a:lnSpc>
              <a:spcBef>
                <a:spcPts val="0"/>
              </a:spcBef>
              <a:spcAft>
                <a:spcPts val="0"/>
              </a:spcAft>
              <a:buSzPts val="1100"/>
              <a:buNone/>
            </a:pPr>
            <a:r>
              <a:rPr lang="fr-FR" sz="1200" b="1" u="sng">
                <a:latin typeface="Montserrat"/>
                <a:ea typeface="Montserrat"/>
                <a:cs typeface="Montserrat"/>
                <a:sym typeface="Montserrat"/>
              </a:rPr>
              <a:t>Explications :</a:t>
            </a:r>
            <a:br>
              <a:rPr lang="fr-FR" sz="1200" b="1" u="sng">
                <a:latin typeface="Montserrat"/>
                <a:ea typeface="Montserrat"/>
                <a:cs typeface="Montserrat"/>
                <a:sym typeface="Montserrat"/>
              </a:rPr>
            </a:br>
            <a:r>
              <a:rPr lang="fr-FR" sz="1200">
                <a:latin typeface="Montserrat"/>
                <a:ea typeface="Montserrat"/>
                <a:cs typeface="Montserrat"/>
                <a:sym typeface="Montserrat"/>
              </a:rPr>
              <a:t>La combustion d’énergies fossiles émet du dioxyde de carbone (CO2), comme expliqué dans les modules Énergie et activités humaines.</a:t>
            </a:r>
            <a:endParaRPr sz="1200">
              <a:latin typeface="Montserrat"/>
              <a:ea typeface="Montserrat"/>
              <a:cs typeface="Montserrat"/>
              <a:sym typeface="Montserrat"/>
            </a:endParaRPr>
          </a:p>
          <a:p>
            <a:pPr marL="158750" lvl="0" indent="0" algn="l" rtl="0">
              <a:lnSpc>
                <a:spcPct val="115000"/>
              </a:lnSpc>
              <a:spcBef>
                <a:spcPts val="0"/>
              </a:spcBef>
              <a:spcAft>
                <a:spcPts val="0"/>
              </a:spcAft>
              <a:buSzPts val="1100"/>
              <a:buNone/>
            </a:pPr>
            <a:r>
              <a:rPr lang="fr-FR" sz="1200">
                <a:latin typeface="Montserrat"/>
                <a:ea typeface="Montserrat"/>
                <a:cs typeface="Montserrat"/>
                <a:sym typeface="Montserrat"/>
              </a:rPr>
              <a:t>Mais il y a d’autres types de gaz à effet de serre anthropiques.</a:t>
            </a:r>
            <a:endParaRPr sz="1200">
              <a:latin typeface="Montserrat"/>
              <a:ea typeface="Montserrat"/>
              <a:cs typeface="Montserrat"/>
              <a:sym typeface="Montserrat"/>
            </a:endParaRPr>
          </a:p>
          <a:p>
            <a:pPr marL="158750" lvl="0" indent="0" algn="l" rtl="0">
              <a:lnSpc>
                <a:spcPct val="115000"/>
              </a:lnSpc>
              <a:spcBef>
                <a:spcPts val="0"/>
              </a:spcBef>
              <a:spcAft>
                <a:spcPts val="0"/>
              </a:spcAft>
              <a:buSzPts val="1100"/>
              <a:buNone/>
            </a:pPr>
            <a:r>
              <a:rPr lang="fr-FR" sz="1200">
                <a:latin typeface="Montserrat"/>
                <a:ea typeface="Montserrat"/>
                <a:cs typeface="Montserrat"/>
                <a:sym typeface="Montserrat"/>
              </a:rPr>
              <a:t>- Le méthane (CH4) est formé dès que la matière organique se décompose dans un milieu contenant peu d’oxygène, tel que la fermentation dans les estomacs des ruminants.</a:t>
            </a:r>
            <a:endParaRPr sz="1200">
              <a:latin typeface="Montserrat"/>
              <a:ea typeface="Montserrat"/>
              <a:cs typeface="Montserrat"/>
              <a:sym typeface="Montserrat"/>
            </a:endParaRPr>
          </a:p>
          <a:p>
            <a:pPr marL="158750" lvl="0" indent="0" algn="l" rtl="0">
              <a:lnSpc>
                <a:spcPct val="115000"/>
              </a:lnSpc>
              <a:spcBef>
                <a:spcPts val="0"/>
              </a:spcBef>
              <a:spcAft>
                <a:spcPts val="0"/>
              </a:spcAft>
              <a:buSzPts val="1100"/>
              <a:buNone/>
            </a:pPr>
            <a:r>
              <a:rPr lang="fr-FR" sz="1200">
                <a:latin typeface="Montserrat"/>
                <a:ea typeface="Montserrat"/>
                <a:cs typeface="Montserrat"/>
                <a:sym typeface="Montserrat"/>
              </a:rPr>
              <a:t>- N2O, protoxyde d’azote. Il provient des engrais et de l’industrie chimique.</a:t>
            </a:r>
            <a:endParaRPr sz="1200">
              <a:latin typeface="Montserrat"/>
              <a:ea typeface="Montserrat"/>
              <a:cs typeface="Montserrat"/>
              <a:sym typeface="Montserrat"/>
            </a:endParaRPr>
          </a:p>
          <a:p>
            <a:pPr marL="158750" lvl="0" indent="0" algn="l" rtl="0">
              <a:lnSpc>
                <a:spcPct val="115000"/>
              </a:lnSpc>
              <a:spcBef>
                <a:spcPts val="0"/>
              </a:spcBef>
              <a:spcAft>
                <a:spcPts val="0"/>
              </a:spcAft>
              <a:buSzPts val="1100"/>
              <a:buNone/>
            </a:pPr>
            <a:r>
              <a:rPr lang="fr-FR" sz="1200">
                <a:latin typeface="Montserrat"/>
                <a:ea typeface="Montserrat"/>
                <a:cs typeface="Montserrat"/>
                <a:sym typeface="Montserrat"/>
              </a:rPr>
              <a:t>- Les gaz fluorés tels que les CFC (hydrofluorocarbones), les HFC (hydrofluorocarbones), le SF6 (hexafluorure de soufre), etc., sont également utilisés dans l’industrie chimique.</a:t>
            </a:r>
            <a:endParaRPr sz="1200">
              <a:latin typeface="Montserrat"/>
              <a:ea typeface="Montserrat"/>
              <a:cs typeface="Montserrat"/>
              <a:sym typeface="Montserrat"/>
            </a:endParaRPr>
          </a:p>
        </p:txBody>
      </p:sp>
      <p:sp>
        <p:nvSpPr>
          <p:cNvPr id="1066" name="Google Shape;1066;p15:notes"/>
          <p:cNvSpPr/>
          <p:nvPr/>
        </p:nvSpPr>
        <p:spPr>
          <a:xfrm>
            <a:off x="3884760" y="8685360"/>
            <a:ext cx="2969640" cy="45504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a:solidFill>
                  <a:srgbClr val="000000"/>
                </a:solidFill>
                <a:latin typeface="Arial"/>
                <a:ea typeface="Arial"/>
                <a:cs typeface="Arial"/>
                <a:sym typeface="Arial"/>
              </a:rPr>
              <a:t>22</a:t>
            </a:fld>
            <a:endParaRPr sz="1200" b="0" i="0" u="none" strike="noStrike" cap="none">
              <a:solidFill>
                <a:srgbClr val="000000"/>
              </a:solidFill>
              <a:latin typeface="Arial"/>
              <a:ea typeface="Arial"/>
              <a:cs typeface="Arial"/>
              <a:sym typeface="Arial"/>
            </a:endParaRPr>
          </a:p>
        </p:txBody>
      </p:sp>
      <p:sp>
        <p:nvSpPr>
          <p:cNvPr id="1067" name="Google Shape;106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g28d6a349493_0_44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0" name="Google Shape;1100;g28d6a349493_0_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g25c7408a83b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6" name="Google Shape;1106;g25c7408a83b_1_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15000"/>
              </a:lnSpc>
              <a:spcBef>
                <a:spcPts val="0"/>
              </a:spcBef>
              <a:spcAft>
                <a:spcPts val="0"/>
              </a:spcAft>
              <a:buSzPts val="1100"/>
              <a:buNone/>
            </a:pPr>
            <a:r>
              <a:rPr lang="fr-FR" sz="1200" b="1" u="sng" dirty="0">
                <a:solidFill>
                  <a:srgbClr val="000000"/>
                </a:solidFill>
                <a:latin typeface="Calibri"/>
                <a:ea typeface="Calibri"/>
                <a:cs typeface="Calibri"/>
                <a:sym typeface="Calibri"/>
              </a:rPr>
              <a:t>Explications</a:t>
            </a:r>
            <a:r>
              <a:rPr lang="fr-FR" sz="1200" dirty="0">
                <a:solidFill>
                  <a:srgbClr val="000000"/>
                </a:solidFill>
                <a:latin typeface="Calibri"/>
                <a:ea typeface="Calibri"/>
                <a:cs typeface="Calibri"/>
                <a:sym typeface="Calibri"/>
              </a:rPr>
              <a:t> :</a:t>
            </a:r>
            <a:endParaRPr sz="1200" dirty="0">
              <a:latin typeface="Calibri"/>
              <a:ea typeface="Calibri"/>
              <a:cs typeface="Calibri"/>
              <a:sym typeface="Calibri"/>
            </a:endParaRPr>
          </a:p>
          <a:p>
            <a:pPr marL="158750" lvl="0" indent="0" algn="just" rtl="0">
              <a:lnSpc>
                <a:spcPct val="115000"/>
              </a:lnSpc>
              <a:spcBef>
                <a:spcPts val="0"/>
              </a:spcBef>
              <a:spcAft>
                <a:spcPts val="0"/>
              </a:spcAft>
              <a:buSzPts val="1100"/>
              <a:buNone/>
            </a:pPr>
            <a:endParaRPr sz="1200" dirty="0">
              <a:latin typeface="Calibri"/>
              <a:ea typeface="Calibri"/>
              <a:cs typeface="Calibri"/>
              <a:sym typeface="Calibri"/>
            </a:endParaRPr>
          </a:p>
          <a:p>
            <a:pPr marL="158750" lvl="0" indent="0" algn="just" rtl="0">
              <a:lnSpc>
                <a:spcPct val="115000"/>
              </a:lnSpc>
              <a:spcBef>
                <a:spcPts val="0"/>
              </a:spcBef>
              <a:spcAft>
                <a:spcPts val="0"/>
              </a:spcAft>
              <a:buSzPts val="1100"/>
              <a:buNone/>
            </a:pPr>
            <a:r>
              <a:rPr lang="fr-FR" sz="1200" dirty="0">
                <a:solidFill>
                  <a:srgbClr val="000000"/>
                </a:solidFill>
                <a:latin typeface="Calibri"/>
                <a:ea typeface="Calibri"/>
                <a:cs typeface="Calibri"/>
                <a:sym typeface="Calibri"/>
              </a:rPr>
              <a:t>1. Plus les activités humaines émettent des GES, plus la concentration des GES augmente dans l’atmosphère ;</a:t>
            </a:r>
            <a:endParaRPr sz="1200" dirty="0">
              <a:latin typeface="Calibri"/>
              <a:ea typeface="Calibri"/>
              <a:cs typeface="Calibri"/>
              <a:sym typeface="Calibri"/>
            </a:endParaRPr>
          </a:p>
          <a:p>
            <a:pPr marL="158750" lvl="0" indent="0" algn="just" rtl="0">
              <a:lnSpc>
                <a:spcPct val="115000"/>
              </a:lnSpc>
              <a:spcBef>
                <a:spcPts val="0"/>
              </a:spcBef>
              <a:spcAft>
                <a:spcPts val="0"/>
              </a:spcAft>
              <a:buSzPts val="1100"/>
              <a:buNone/>
            </a:pPr>
            <a:r>
              <a:rPr lang="fr-FR" sz="1200" dirty="0">
                <a:solidFill>
                  <a:srgbClr val="000000"/>
                </a:solidFill>
                <a:latin typeface="Calibri"/>
                <a:ea typeface="Calibri"/>
                <a:cs typeface="Calibri"/>
                <a:sym typeface="Calibri"/>
              </a:rPr>
              <a:t>2. Plus la concentration des GES est élevée, plus l’effet de serre est important ;</a:t>
            </a:r>
            <a:endParaRPr sz="1200" dirty="0">
              <a:latin typeface="Calibri"/>
              <a:ea typeface="Calibri"/>
              <a:cs typeface="Calibri"/>
              <a:sym typeface="Calibri"/>
            </a:endParaRPr>
          </a:p>
          <a:p>
            <a:pPr marL="158750" lvl="0" indent="0" algn="just" rtl="0">
              <a:lnSpc>
                <a:spcPct val="115000"/>
              </a:lnSpc>
              <a:spcBef>
                <a:spcPts val="0"/>
              </a:spcBef>
              <a:spcAft>
                <a:spcPts val="0"/>
              </a:spcAft>
              <a:buSzPts val="1100"/>
              <a:buNone/>
            </a:pPr>
            <a:r>
              <a:rPr lang="fr-FR" sz="1200" dirty="0">
                <a:solidFill>
                  <a:srgbClr val="000000"/>
                </a:solidFill>
                <a:latin typeface="Calibri"/>
                <a:ea typeface="Calibri"/>
                <a:cs typeface="Calibri"/>
                <a:sym typeface="Calibri"/>
              </a:rPr>
              <a:t>3. Plus l’effet de serre est important, plus la température mondiale moyenne augmente ;</a:t>
            </a:r>
            <a:endParaRPr sz="1200" dirty="0">
              <a:latin typeface="Calibri"/>
              <a:ea typeface="Calibri"/>
              <a:cs typeface="Calibri"/>
              <a:sym typeface="Calibri"/>
            </a:endParaRPr>
          </a:p>
          <a:p>
            <a:pPr marL="158750" lvl="0" indent="0" algn="just" rtl="0">
              <a:lnSpc>
                <a:spcPct val="115000"/>
              </a:lnSpc>
              <a:spcBef>
                <a:spcPts val="0"/>
              </a:spcBef>
              <a:spcAft>
                <a:spcPts val="0"/>
              </a:spcAft>
              <a:buSzPts val="1100"/>
              <a:buNone/>
            </a:pPr>
            <a:r>
              <a:rPr lang="fr-FR" sz="1200" dirty="0">
                <a:solidFill>
                  <a:srgbClr val="000000"/>
                </a:solidFill>
                <a:latin typeface="Calibri"/>
                <a:ea typeface="Calibri"/>
                <a:cs typeface="Calibri"/>
                <a:sym typeface="Calibri"/>
              </a:rPr>
              <a:t>4. Ces phénomènes entraînent un certain nombre d’effets que nous verrons ensemble.</a:t>
            </a:r>
            <a:endParaRPr sz="1200" dirty="0">
              <a:latin typeface="Calibri"/>
              <a:ea typeface="Calibri"/>
              <a:cs typeface="Calibri"/>
              <a:sym typeface="Calibri"/>
            </a:endParaRPr>
          </a:p>
          <a:p>
            <a:pPr marL="0" marR="0" lvl="0" indent="0" algn="just" rtl="0">
              <a:lnSpc>
                <a:spcPct val="100000"/>
              </a:lnSpc>
              <a:spcBef>
                <a:spcPts val="0"/>
              </a:spcBef>
              <a:spcAft>
                <a:spcPts val="0"/>
              </a:spcAft>
              <a:buSzPts val="1100"/>
              <a:buNone/>
            </a:pPr>
            <a:endParaRPr sz="1000" dirty="0">
              <a:latin typeface="Corbel"/>
              <a:ea typeface="Corbel"/>
              <a:cs typeface="Corbel"/>
              <a:sym typeface="Corbel"/>
            </a:endParaRPr>
          </a:p>
          <a:p>
            <a:pPr marL="63500" marR="0" lvl="0" indent="0" algn="just" rtl="0">
              <a:lnSpc>
                <a:spcPct val="100000"/>
              </a:lnSpc>
              <a:spcBef>
                <a:spcPts val="0"/>
              </a:spcBef>
              <a:spcAft>
                <a:spcPts val="0"/>
              </a:spcAft>
              <a:buClr>
                <a:srgbClr val="000000"/>
              </a:buClr>
              <a:buSzPts val="1000"/>
              <a:buNone/>
            </a:pPr>
            <a:endParaRPr sz="800" b="0" dirty="0">
              <a:latin typeface="Arial"/>
              <a:ea typeface="Arial"/>
              <a:cs typeface="Arial"/>
              <a:sym typeface="Arial"/>
            </a:endParaRPr>
          </a:p>
          <a:p>
            <a:pPr marL="0" marR="0" lvl="0" indent="0" algn="just" rtl="0">
              <a:lnSpc>
                <a:spcPct val="100000"/>
              </a:lnSpc>
              <a:spcBef>
                <a:spcPts val="0"/>
              </a:spcBef>
              <a:spcAft>
                <a:spcPts val="0"/>
              </a:spcAft>
              <a:buClr>
                <a:srgbClr val="000000"/>
              </a:buClr>
              <a:buSzPts val="1000"/>
              <a:buNone/>
            </a:pPr>
            <a:endParaRPr sz="800" b="0" dirty="0">
              <a:latin typeface="Arial"/>
              <a:ea typeface="Arial"/>
              <a:cs typeface="Arial"/>
              <a:sym typeface="Arial"/>
            </a:endParaRPr>
          </a:p>
        </p:txBody>
      </p:sp>
      <p:sp>
        <p:nvSpPr>
          <p:cNvPr id="1107" name="Google Shape;1107;g25c7408a83b_1_3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fr-FR"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9" name="Google Shape;1139;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15000"/>
              </a:lnSpc>
              <a:spcBef>
                <a:spcPts val="0"/>
              </a:spcBef>
              <a:spcAft>
                <a:spcPts val="0"/>
              </a:spcAft>
              <a:buSzPts val="1100"/>
              <a:buNone/>
            </a:pPr>
            <a:r>
              <a:rPr lang="fr-FR" sz="1200" b="1" u="sng">
                <a:solidFill>
                  <a:srgbClr val="000000"/>
                </a:solidFill>
                <a:latin typeface="Calibri"/>
                <a:ea typeface="Calibri"/>
                <a:cs typeface="Calibri"/>
                <a:sym typeface="Calibri"/>
              </a:rPr>
              <a:t>Explications </a:t>
            </a:r>
            <a:r>
              <a:rPr lang="fr-FR" sz="1200">
                <a:solidFill>
                  <a:srgbClr val="000000"/>
                </a:solidFill>
                <a:latin typeface="Calibri"/>
                <a:ea typeface="Calibri"/>
                <a:cs typeface="Calibri"/>
                <a:sym typeface="Calibri"/>
              </a:rPr>
              <a:t>:</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solidFill>
                  <a:srgbClr val="000000"/>
                </a:solidFill>
                <a:latin typeface="Calibri"/>
                <a:ea typeface="Calibri"/>
                <a:cs typeface="Calibri"/>
                <a:sym typeface="Calibri"/>
              </a:rPr>
              <a:t>Cette animation montre l’évolution de la température moyenne mondiale entre 1850 et 2019, qui est anormale lorsqu</a:t>
            </a:r>
            <a:r>
              <a:rPr lang="fr-FR" sz="1200">
                <a:latin typeface="Calibri"/>
                <a:ea typeface="Calibri"/>
                <a:cs typeface="Calibri"/>
                <a:sym typeface="Calibri"/>
              </a:rPr>
              <a:t>’on la compare</a:t>
            </a:r>
            <a:r>
              <a:rPr lang="fr-FR" sz="1200">
                <a:solidFill>
                  <a:srgbClr val="000000"/>
                </a:solidFill>
                <a:latin typeface="Calibri"/>
                <a:ea typeface="Calibri"/>
                <a:cs typeface="Calibri"/>
                <a:sym typeface="Calibri"/>
              </a:rPr>
              <a:t> à la température moyenne entre 1850 et 1900</a:t>
            </a:r>
            <a:r>
              <a:rPr lang="fr-FR" sz="1200">
                <a:latin typeface="Calibri"/>
                <a:ea typeface="Calibri"/>
                <a:cs typeface="Calibri"/>
                <a:sym typeface="Calibri"/>
              </a:rPr>
              <a:t> (</a:t>
            </a:r>
            <a:r>
              <a:rPr lang="fr-FR" sz="1200">
                <a:solidFill>
                  <a:srgbClr val="000000"/>
                </a:solidFill>
                <a:latin typeface="Calibri"/>
                <a:ea typeface="Calibri"/>
                <a:cs typeface="Calibri"/>
                <a:sym typeface="Calibri"/>
              </a:rPr>
              <a:t>ère « préindustrielle »</a:t>
            </a:r>
            <a:r>
              <a:rPr lang="fr-FR" sz="1200">
                <a:latin typeface="Calibri"/>
                <a:ea typeface="Calibri"/>
                <a:cs typeface="Calibri"/>
                <a:sym typeface="Calibri"/>
              </a:rPr>
              <a:t>)</a:t>
            </a:r>
            <a:br>
              <a:rPr lang="fr-FR" sz="1200">
                <a:solidFill>
                  <a:srgbClr val="000000"/>
                </a:solidFill>
                <a:latin typeface="Calibri"/>
                <a:ea typeface="Calibri"/>
                <a:cs typeface="Calibri"/>
                <a:sym typeface="Calibri"/>
              </a:rPr>
            </a:br>
            <a:r>
              <a:rPr lang="fr-FR" sz="1200">
                <a:solidFill>
                  <a:srgbClr val="000000"/>
                </a:solidFill>
                <a:latin typeface="Calibri"/>
                <a:ea typeface="Calibri"/>
                <a:cs typeface="Calibri"/>
                <a:sym typeface="Calibri"/>
              </a:rPr>
              <a:t>                   </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latin typeface="Calibri"/>
                <a:ea typeface="Calibri"/>
                <a:cs typeface="Calibri"/>
                <a:sym typeface="Calibri"/>
              </a:rPr>
              <a:t>Une anomalie de température est caractérisée par une différence en degrés celsius par rapport à la température moyenne de référence, ici calculée entre 1850 et 1900. Pourtant, cette anomalie n’est pas suffisante pour caractériser l’exceptionnalité des températures. En effet, certaines régions ont des températures très variables, tandis que d’autres sont très stables. Il convient donc de comparer l’anomalie que l’on observe à une anomalie de référence, dite “anomalie standardisée”. </a:t>
            </a:r>
            <a:endParaRPr sz="1200" strike="sngStrike">
              <a:latin typeface="Calibri"/>
              <a:ea typeface="Calibri"/>
              <a:cs typeface="Calibri"/>
              <a:sym typeface="Calibri"/>
            </a:endParaRPr>
          </a:p>
          <a:p>
            <a:pPr marL="158750" lvl="0" indent="0" algn="l" rtl="0">
              <a:lnSpc>
                <a:spcPct val="115000"/>
              </a:lnSpc>
              <a:spcBef>
                <a:spcPts val="0"/>
              </a:spcBef>
              <a:spcAft>
                <a:spcPts val="0"/>
              </a:spcAft>
              <a:buSzPts val="1100"/>
              <a:buNone/>
            </a:pPr>
            <a:br>
              <a:rPr lang="fr-FR" sz="1200">
                <a:solidFill>
                  <a:srgbClr val="000000"/>
                </a:solidFill>
                <a:latin typeface="Calibri"/>
                <a:ea typeface="Calibri"/>
                <a:cs typeface="Calibri"/>
                <a:sym typeface="Calibri"/>
              </a:rPr>
            </a:br>
            <a:r>
              <a:rPr lang="fr-FR" sz="1200">
                <a:solidFill>
                  <a:srgbClr val="000000"/>
                </a:solidFill>
                <a:latin typeface="Calibri"/>
                <a:ea typeface="Calibri"/>
                <a:cs typeface="Calibri"/>
                <a:sym typeface="Calibri"/>
              </a:rPr>
              <a:t>La communauté scientifique a indiqué que la température moyenne mondiale a déjà augmenté de 1,</a:t>
            </a:r>
            <a:r>
              <a:rPr lang="fr-FR" sz="1200">
                <a:latin typeface="Calibri"/>
                <a:ea typeface="Calibri"/>
                <a:cs typeface="Calibri"/>
                <a:sym typeface="Calibri"/>
              </a:rPr>
              <a:t>2</a:t>
            </a:r>
            <a:r>
              <a:rPr lang="fr-FR" sz="1200">
                <a:solidFill>
                  <a:srgbClr val="000000"/>
                </a:solidFill>
                <a:latin typeface="Calibri"/>
                <a:ea typeface="Calibri"/>
                <a:cs typeface="Calibri"/>
                <a:sym typeface="Calibri"/>
              </a:rPr>
              <a:t> °C en 20</a:t>
            </a:r>
            <a:r>
              <a:rPr lang="fr-FR" sz="1200">
                <a:latin typeface="Calibri"/>
                <a:ea typeface="Calibri"/>
                <a:cs typeface="Calibri"/>
                <a:sym typeface="Calibri"/>
              </a:rPr>
              <a:t>22</a:t>
            </a:r>
            <a:r>
              <a:rPr lang="fr-FR" sz="1200">
                <a:solidFill>
                  <a:srgbClr val="000000"/>
                </a:solidFill>
                <a:latin typeface="Calibri"/>
                <a:ea typeface="Calibri"/>
                <a:cs typeface="Calibri"/>
                <a:sym typeface="Calibri"/>
              </a:rPr>
              <a:t>. </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latin typeface="Calibri"/>
                <a:ea typeface="Calibri"/>
                <a:cs typeface="Calibri"/>
                <a:sym typeface="Calibri"/>
              </a:rPr>
              <a:t> </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b="1" u="sng">
                <a:solidFill>
                  <a:srgbClr val="000000"/>
                </a:solidFill>
                <a:latin typeface="Calibri"/>
                <a:ea typeface="Calibri"/>
                <a:cs typeface="Calibri"/>
                <a:sym typeface="Calibri"/>
              </a:rPr>
              <a:t>Messages clés :</a:t>
            </a:r>
            <a:endParaRPr sz="1200" b="1" u="sng">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solidFill>
                  <a:srgbClr val="000000"/>
                </a:solidFill>
                <a:latin typeface="Calibri"/>
                <a:ea typeface="Calibri"/>
                <a:cs typeface="Calibri"/>
                <a:sym typeface="Calibri"/>
              </a:rPr>
              <a:t>1.    Déjà +1,</a:t>
            </a:r>
            <a:r>
              <a:rPr lang="fr-FR" sz="1200">
                <a:latin typeface="Calibri"/>
                <a:ea typeface="Calibri"/>
                <a:cs typeface="Calibri"/>
                <a:sym typeface="Calibri"/>
              </a:rPr>
              <a:t>2</a:t>
            </a:r>
            <a:r>
              <a:rPr lang="fr-FR" sz="1200">
                <a:solidFill>
                  <a:srgbClr val="000000"/>
                </a:solidFill>
                <a:latin typeface="Calibri"/>
                <a:ea typeface="Calibri"/>
                <a:cs typeface="Calibri"/>
                <a:sym typeface="Calibri"/>
              </a:rPr>
              <a:t> °C en 20</a:t>
            </a:r>
            <a:r>
              <a:rPr lang="fr-FR" sz="1200">
                <a:latin typeface="Calibri"/>
                <a:ea typeface="Calibri"/>
                <a:cs typeface="Calibri"/>
                <a:sym typeface="Calibri"/>
              </a:rPr>
              <a:t>22</a:t>
            </a:r>
            <a:r>
              <a:rPr lang="fr-FR" sz="1200">
                <a:solidFill>
                  <a:srgbClr val="000000"/>
                </a:solidFill>
                <a:latin typeface="Calibri"/>
                <a:ea typeface="Calibri"/>
                <a:cs typeface="Calibri"/>
                <a:sym typeface="Calibri"/>
              </a:rPr>
              <a:t> !</a:t>
            </a:r>
            <a:endParaRPr sz="1200">
              <a:solidFill>
                <a:srgbClr val="000000"/>
              </a:solidFill>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latin typeface="Calibri"/>
                <a:ea typeface="Calibri"/>
                <a:cs typeface="Calibri"/>
                <a:sym typeface="Calibri"/>
              </a:rPr>
              <a:t>2.    N’y aurait-il pas un effet d’emballement quelque part ?</a:t>
            </a:r>
            <a:endParaRPr sz="1200">
              <a:latin typeface="Calibri"/>
              <a:ea typeface="Calibri"/>
              <a:cs typeface="Calibri"/>
              <a:sym typeface="Calibri"/>
            </a:endParaRPr>
          </a:p>
          <a:p>
            <a:pPr marL="0" lvl="0" indent="0" algn="l" rtl="0">
              <a:lnSpc>
                <a:spcPct val="115000"/>
              </a:lnSpc>
              <a:spcBef>
                <a:spcPts val="0"/>
              </a:spcBef>
              <a:spcAft>
                <a:spcPts val="0"/>
              </a:spcAft>
              <a:buSzPts val="1100"/>
              <a:buNone/>
            </a:pP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b="1" u="sng">
                <a:solidFill>
                  <a:srgbClr val="000000"/>
                </a:solidFill>
                <a:latin typeface="Calibri"/>
                <a:ea typeface="Calibri"/>
                <a:cs typeface="Calibri"/>
                <a:sym typeface="Calibri"/>
              </a:rPr>
              <a:t>Pour aller plus loin :</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b="1">
                <a:solidFill>
                  <a:srgbClr val="000000"/>
                </a:solidFill>
                <a:latin typeface="Calibri"/>
                <a:ea typeface="Calibri"/>
                <a:cs typeface="Calibri"/>
                <a:sym typeface="Calibri"/>
              </a:rPr>
              <a:t>L</a:t>
            </a:r>
            <a:r>
              <a:rPr lang="fr-FR" sz="1200">
                <a:solidFill>
                  <a:srgbClr val="000000"/>
                </a:solidFill>
                <a:latin typeface="Calibri"/>
                <a:ea typeface="Calibri"/>
                <a:cs typeface="Calibri"/>
                <a:sym typeface="Calibri"/>
              </a:rPr>
              <a:t>es chiffres de température sont disponibles à cette adresse </a:t>
            </a:r>
            <a:r>
              <a:rPr lang="fr-FR" sz="1200" u="sng">
                <a:solidFill>
                  <a:srgbClr val="2200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https://climate.nasa.gov/interactives/climate-time-machine</a:t>
            </a:r>
            <a:r>
              <a:rPr lang="fr-FR" sz="1200">
                <a:solidFill>
                  <a:srgbClr val="000000"/>
                </a:solidFill>
                <a:latin typeface="Calibri"/>
                <a:ea typeface="Calibri"/>
                <a:cs typeface="Calibri"/>
                <a:sym typeface="Calibri"/>
              </a:rPr>
              <a:t>, d’autres représentations sont disponibles à cette adresse : </a:t>
            </a:r>
            <a:r>
              <a:rPr lang="fr-FR" sz="1200" u="sng">
                <a:solidFill>
                  <a:srgbClr val="2200CC"/>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http://www.climate-lab-book.ac.uk/spirals/</a:t>
            </a:r>
            <a:r>
              <a:rPr lang="fr-FR" sz="1200">
                <a:solidFill>
                  <a:srgbClr val="000000"/>
                </a:solidFill>
                <a:latin typeface="Calibri"/>
                <a:ea typeface="Calibri"/>
                <a:cs typeface="Calibri"/>
                <a:sym typeface="Calibri"/>
              </a:rPr>
              <a:t> </a:t>
            </a:r>
            <a:endParaRPr sz="1200">
              <a:latin typeface="Calibri"/>
              <a:ea typeface="Calibri"/>
              <a:cs typeface="Calibri"/>
              <a:sym typeface="Calibri"/>
            </a:endParaRPr>
          </a:p>
        </p:txBody>
      </p:sp>
      <p:sp>
        <p:nvSpPr>
          <p:cNvPr id="1140" name="Google Shape;1140;p1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fr-FR"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13b79a941a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1" name="Google Shape;1151;g13b79a941a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2000"/>
              <a:buFont typeface="Arial"/>
              <a:buNone/>
            </a:pPr>
            <a:r>
              <a:rPr lang="fr-FR" sz="1200">
                <a:solidFill>
                  <a:schemeClr val="dk1"/>
                </a:solidFill>
                <a:latin typeface="Calibri"/>
                <a:ea typeface="Calibri"/>
                <a:cs typeface="Calibri"/>
                <a:sym typeface="Calibri"/>
              </a:rPr>
              <a:t>Le GIEC (IPCC en anglais) :</a:t>
            </a:r>
            <a:endParaRPr sz="1200">
              <a:solidFill>
                <a:schemeClr val="dk1"/>
              </a:solidFill>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fr-FR" sz="1200">
                <a:solidFill>
                  <a:schemeClr val="dk1"/>
                </a:solidFill>
                <a:latin typeface="Calibri"/>
                <a:ea typeface="Calibri"/>
                <a:cs typeface="Calibri"/>
                <a:sym typeface="Calibri"/>
              </a:rPr>
              <a:t>Regroupe 195 pays dans le monde (presque la totalité)</a:t>
            </a:r>
            <a:endParaRPr sz="1200">
              <a:solidFill>
                <a:schemeClr val="dk1"/>
              </a:solidFill>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fr-FR" sz="1200">
                <a:solidFill>
                  <a:schemeClr val="dk1"/>
                </a:solidFill>
                <a:latin typeface="Calibri"/>
                <a:ea typeface="Calibri"/>
                <a:cs typeface="Calibri"/>
                <a:sym typeface="Calibri"/>
              </a:rPr>
              <a:t>Synthétise tous les 6 ans l’ensemble du savoir scientifique sur le sujet depuis 1990	</a:t>
            </a:r>
            <a:endParaRPr sz="1200">
              <a:solidFill>
                <a:schemeClr val="dk1"/>
              </a:solidFill>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fr-FR" sz="1200">
                <a:solidFill>
                  <a:schemeClr val="dk1"/>
                </a:solidFill>
                <a:latin typeface="Calibri"/>
                <a:ea typeface="Calibri"/>
                <a:cs typeface="Calibri"/>
                <a:sym typeface="Calibri"/>
              </a:rPr>
              <a:t>Rend compte du consensus scientifique sur l’évolution du climat</a:t>
            </a:r>
            <a:endParaRPr sz="1200">
              <a:solidFill>
                <a:schemeClr val="dk1"/>
              </a:solidFill>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fr-FR" sz="1200">
                <a:solidFill>
                  <a:schemeClr val="dk1"/>
                </a:solidFill>
                <a:latin typeface="Calibri"/>
                <a:ea typeface="Calibri"/>
                <a:cs typeface="Calibri"/>
                <a:sym typeface="Calibri"/>
              </a:rPr>
              <a:t>Ne fait pas de recommandations et ne prend pas de décisions (d’autres organismes comme les COP s’en chargent)</a:t>
            </a:r>
            <a:endParaRPr sz="1200">
              <a:solidFill>
                <a:schemeClr val="dk1"/>
              </a:solidFill>
              <a:latin typeface="Calibri"/>
              <a:ea typeface="Calibri"/>
              <a:cs typeface="Calibri"/>
              <a:sym typeface="Calibri"/>
            </a:endParaRPr>
          </a:p>
          <a:p>
            <a:pPr marL="171450" lvl="0" indent="-120650" algn="l" rtl="0">
              <a:lnSpc>
                <a:spcPct val="100000"/>
              </a:lnSpc>
              <a:spcBef>
                <a:spcPts val="0"/>
              </a:spcBef>
              <a:spcAft>
                <a:spcPts val="0"/>
              </a:spcAft>
              <a:buClr>
                <a:schemeClr val="dk1"/>
              </a:buClr>
              <a:buSzPts val="1200"/>
              <a:buFont typeface="Calibri"/>
              <a:buChar char="•"/>
            </a:pPr>
            <a:r>
              <a:rPr lang="fr-FR" sz="1200">
                <a:solidFill>
                  <a:schemeClr val="dk1"/>
                </a:solidFill>
                <a:latin typeface="Calibri"/>
                <a:ea typeface="Calibri"/>
                <a:cs typeface="Calibri"/>
                <a:sym typeface="Calibri"/>
              </a:rPr>
              <a:t>Plus de 14000 articles revus </a:t>
            </a:r>
            <a:endParaRPr sz="1200">
              <a:solidFill>
                <a:schemeClr val="dk1"/>
              </a:solidFill>
              <a:latin typeface="Calibri"/>
              <a:ea typeface="Calibri"/>
              <a:cs typeface="Calibri"/>
              <a:sym typeface="Calibri"/>
            </a:endParaRPr>
          </a:p>
          <a:p>
            <a:pPr marL="311150" lvl="0" indent="-158750" algn="l" rtl="0">
              <a:lnSpc>
                <a:spcPct val="100000"/>
              </a:lnSpc>
              <a:spcBef>
                <a:spcPts val="0"/>
              </a:spcBef>
              <a:spcAft>
                <a:spcPts val="0"/>
              </a:spcAft>
              <a:buClr>
                <a:schemeClr val="dk1"/>
              </a:buClr>
              <a:buSzPts val="1200"/>
              <a:buFont typeface="Calibri"/>
              <a:buChar char="•"/>
            </a:pPr>
            <a:r>
              <a:rPr lang="fr-FR" sz="1200">
                <a:solidFill>
                  <a:schemeClr val="dk1"/>
                </a:solidFill>
                <a:latin typeface="Calibri"/>
                <a:ea typeface="Calibri"/>
                <a:cs typeface="Calibri"/>
                <a:sym typeface="Calibri"/>
              </a:rPr>
              <a:t>Plus de 800 scientifiques qui co-écrivent les rapports</a:t>
            </a:r>
            <a:endParaRPr sz="1200">
              <a:solidFill>
                <a:schemeClr val="dk1"/>
              </a:solidFill>
              <a:latin typeface="Calibri"/>
              <a:ea typeface="Calibri"/>
              <a:cs typeface="Calibri"/>
              <a:sym typeface="Calibri"/>
            </a:endParaRPr>
          </a:p>
          <a:p>
            <a:pPr marL="311150" lvl="0" indent="-158750" algn="l" rtl="0">
              <a:lnSpc>
                <a:spcPct val="100000"/>
              </a:lnSpc>
              <a:spcBef>
                <a:spcPts val="0"/>
              </a:spcBef>
              <a:spcAft>
                <a:spcPts val="0"/>
              </a:spcAft>
              <a:buClr>
                <a:schemeClr val="dk1"/>
              </a:buClr>
              <a:buSzPts val="1200"/>
              <a:buFont typeface="Calibri"/>
              <a:buChar char="•"/>
            </a:pPr>
            <a:r>
              <a:rPr lang="fr-FR" sz="1200">
                <a:solidFill>
                  <a:schemeClr val="dk1"/>
                </a:solidFill>
                <a:latin typeface="Calibri"/>
                <a:ea typeface="Calibri"/>
                <a:cs typeface="Calibri"/>
                <a:sym typeface="Calibri"/>
              </a:rPr>
              <a:t>Presque 80 000 notes et commentaires</a:t>
            </a:r>
            <a:endParaRPr sz="1200">
              <a:solidFill>
                <a:schemeClr val="dk1"/>
              </a:solidFill>
              <a:latin typeface="Calibri"/>
              <a:ea typeface="Calibri"/>
              <a:cs typeface="Calibri"/>
              <a:sym typeface="Calibri"/>
            </a:endParaRPr>
          </a:p>
          <a:p>
            <a:pPr marL="0" lvl="0" indent="0" algn="just"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just"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just" rtl="0">
              <a:lnSpc>
                <a:spcPct val="100000"/>
              </a:lnSpc>
              <a:spcBef>
                <a:spcPts val="0"/>
              </a:spcBef>
              <a:spcAft>
                <a:spcPts val="0"/>
              </a:spcAft>
              <a:buSzPts val="1400"/>
              <a:buNone/>
            </a:pPr>
            <a:r>
              <a:rPr lang="fr-FR" sz="1200" b="1" u="sng">
                <a:solidFill>
                  <a:schemeClr val="dk1"/>
                </a:solidFill>
                <a:latin typeface="Calibri"/>
                <a:ea typeface="Calibri"/>
                <a:cs typeface="Calibri"/>
                <a:sym typeface="Calibri"/>
              </a:rPr>
              <a:t>Explications : </a:t>
            </a:r>
            <a:endParaRPr sz="1200" b="1" u="sng">
              <a:solidFill>
                <a:schemeClr val="dk1"/>
              </a:solidFill>
              <a:latin typeface="Calibri"/>
              <a:ea typeface="Calibri"/>
              <a:cs typeface="Calibri"/>
              <a:sym typeface="Calibri"/>
            </a:endParaRPr>
          </a:p>
          <a:p>
            <a:pPr marL="0" lvl="0" indent="0" algn="l" rtl="0">
              <a:lnSpc>
                <a:spcPct val="100000"/>
              </a:lnSpc>
              <a:spcBef>
                <a:spcPts val="188"/>
              </a:spcBef>
              <a:spcAft>
                <a:spcPts val="0"/>
              </a:spcAft>
              <a:buSzPts val="1400"/>
              <a:buNone/>
            </a:pPr>
            <a:r>
              <a:rPr lang="fr-FR" sz="1200">
                <a:solidFill>
                  <a:schemeClr val="dk1"/>
                </a:solidFill>
                <a:latin typeface="Calibri"/>
                <a:ea typeface="Calibri"/>
                <a:cs typeface="Calibri"/>
                <a:sym typeface="Calibri"/>
              </a:rPr>
              <a:t>Comme le climat est un système extrêmement complexe, il vaut mieux écouter les experts pour comprendre ce qu’il se passe. Et ici, les experts ce sont les membres du GIEC, le Groupe d’experts Intergouvernemental sur l’Evolution du Climat, créé en 1988 sous l'égide de l'ONU et de l'Organisation Météorologique Mondiale.</a:t>
            </a:r>
            <a:endParaRPr sz="1200">
              <a:solidFill>
                <a:schemeClr val="dk1"/>
              </a:solidFill>
              <a:latin typeface="Calibri"/>
              <a:ea typeface="Calibri"/>
              <a:cs typeface="Calibri"/>
              <a:sym typeface="Calibri"/>
            </a:endParaRPr>
          </a:p>
          <a:p>
            <a:pPr marL="0" lvl="0" indent="0" algn="l" rtl="0">
              <a:lnSpc>
                <a:spcPct val="100000"/>
              </a:lnSpc>
              <a:spcBef>
                <a:spcPts val="188"/>
              </a:spcBef>
              <a:spcAft>
                <a:spcPts val="0"/>
              </a:spcAft>
              <a:buSzPts val="1400"/>
              <a:buNone/>
            </a:pPr>
            <a:endParaRPr sz="1200">
              <a:solidFill>
                <a:schemeClr val="dk1"/>
              </a:solidFill>
              <a:latin typeface="Calibri"/>
              <a:ea typeface="Calibri"/>
              <a:cs typeface="Calibri"/>
              <a:sym typeface="Calibri"/>
            </a:endParaRPr>
          </a:p>
          <a:p>
            <a:pPr marL="171450" lvl="0" indent="-158750" algn="l" rtl="0">
              <a:lnSpc>
                <a:spcPct val="100000"/>
              </a:lnSpc>
              <a:spcBef>
                <a:spcPts val="188"/>
              </a:spcBef>
              <a:spcAft>
                <a:spcPts val="0"/>
              </a:spcAft>
              <a:buClr>
                <a:schemeClr val="dk1"/>
              </a:buClr>
              <a:buSzPts val="1200"/>
              <a:buFont typeface="Calibri"/>
              <a:buChar char="●"/>
            </a:pPr>
            <a:r>
              <a:rPr lang="fr-FR" sz="1200">
                <a:solidFill>
                  <a:schemeClr val="dk1"/>
                </a:solidFill>
                <a:latin typeface="Calibri"/>
                <a:ea typeface="Calibri"/>
                <a:cs typeface="Calibri"/>
                <a:sym typeface="Calibri"/>
              </a:rPr>
              <a:t>Son mandat est de fournir aux responsables politiques des évaluations scientifiques concernant les changements climatiques.</a:t>
            </a:r>
            <a:endParaRPr sz="1200">
              <a:solidFill>
                <a:schemeClr val="dk1"/>
              </a:solidFill>
              <a:latin typeface="Calibri"/>
              <a:ea typeface="Calibri"/>
              <a:cs typeface="Calibri"/>
              <a:sym typeface="Calibri"/>
            </a:endParaRPr>
          </a:p>
          <a:p>
            <a:pPr marL="171450" lvl="0" indent="-158750" algn="l" rtl="0">
              <a:lnSpc>
                <a:spcPct val="100000"/>
              </a:lnSpc>
              <a:spcBef>
                <a:spcPts val="188"/>
              </a:spcBef>
              <a:spcAft>
                <a:spcPts val="0"/>
              </a:spcAft>
              <a:buClr>
                <a:schemeClr val="dk1"/>
              </a:buClr>
              <a:buSzPts val="1200"/>
              <a:buFont typeface="Arial"/>
              <a:buChar char="●"/>
            </a:pPr>
            <a:r>
              <a:rPr lang="fr-FR" sz="1200">
                <a:solidFill>
                  <a:schemeClr val="dk1"/>
                </a:solidFill>
                <a:latin typeface="Calibri"/>
                <a:ea typeface="Calibri"/>
                <a:cs typeface="Calibri"/>
                <a:sym typeface="Calibri"/>
              </a:rPr>
              <a:t>Ainsi, tous les 5 à 7 ans, le GIEC publie son Rapport d’Évaluation (RE), </a:t>
            </a:r>
            <a:r>
              <a:rPr lang="fr-FR" sz="1200" i="0" strike="noStrike" cap="none">
                <a:solidFill>
                  <a:schemeClr val="dk1"/>
                </a:solidFill>
                <a:latin typeface="Calibri"/>
                <a:ea typeface="Calibri"/>
                <a:cs typeface="Calibri"/>
                <a:sym typeface="Calibri"/>
              </a:rPr>
              <a:t>composé de 3 volumes et d’un rapport de synthèse </a:t>
            </a:r>
            <a:endParaRPr sz="1200" i="0" strike="noStrike" cap="none">
              <a:solidFill>
                <a:schemeClr val="dk1"/>
              </a:solidFill>
              <a:latin typeface="Calibri"/>
              <a:ea typeface="Calibri"/>
              <a:cs typeface="Calibri"/>
              <a:sym typeface="Calibri"/>
            </a:endParaRPr>
          </a:p>
          <a:p>
            <a:pPr marL="171450" lvl="0" indent="-158750" algn="l" rtl="0">
              <a:lnSpc>
                <a:spcPct val="100000"/>
              </a:lnSpc>
              <a:spcBef>
                <a:spcPts val="188"/>
              </a:spcBef>
              <a:spcAft>
                <a:spcPts val="0"/>
              </a:spcAft>
              <a:buClr>
                <a:schemeClr val="dk1"/>
              </a:buClr>
              <a:buSzPts val="1200"/>
              <a:buFont typeface="Calibri"/>
              <a:buChar char="●"/>
            </a:pPr>
            <a:r>
              <a:rPr lang="fr-FR" sz="1200" i="0" strike="noStrike" cap="none">
                <a:solidFill>
                  <a:schemeClr val="dk1"/>
                </a:solidFill>
                <a:latin typeface="Calibri"/>
                <a:ea typeface="Calibri"/>
                <a:cs typeface="Calibri"/>
                <a:sym typeface="Calibri"/>
              </a:rPr>
              <a:t>L’évolution des températures à venir est décrite selon 5 trajectoires socio-économiques (socio-economic pathways, SSP). </a:t>
            </a:r>
            <a:endParaRPr sz="1200">
              <a:solidFill>
                <a:schemeClr val="dk1"/>
              </a:solidFill>
              <a:latin typeface="Calibri"/>
              <a:ea typeface="Calibri"/>
              <a:cs typeface="Calibri"/>
              <a:sym typeface="Calibri"/>
            </a:endParaRPr>
          </a:p>
          <a:p>
            <a:pPr marL="171450" lvl="0" indent="-158750" algn="l" rtl="0">
              <a:lnSpc>
                <a:spcPct val="100000"/>
              </a:lnSpc>
              <a:spcBef>
                <a:spcPts val="188"/>
              </a:spcBef>
              <a:spcAft>
                <a:spcPts val="0"/>
              </a:spcAft>
              <a:buClr>
                <a:schemeClr val="dk1"/>
              </a:buClr>
              <a:buSzPts val="1200"/>
              <a:buFont typeface="Calibri"/>
              <a:buChar char="●"/>
            </a:pPr>
            <a:r>
              <a:rPr lang="fr-FR" sz="1200">
                <a:solidFill>
                  <a:schemeClr val="dk1"/>
                </a:solidFill>
                <a:latin typeface="Calibri"/>
                <a:ea typeface="Calibri"/>
                <a:cs typeface="Calibri"/>
                <a:sym typeface="Calibri"/>
              </a:rPr>
              <a:t>Ces évaluations doivent aider les décideurs à définir des orientations.</a:t>
            </a:r>
            <a:endParaRPr sz="1200">
              <a:solidFill>
                <a:schemeClr val="dk1"/>
              </a:solidFill>
              <a:latin typeface="Calibri"/>
              <a:ea typeface="Calibri"/>
              <a:cs typeface="Calibri"/>
              <a:sym typeface="Calibri"/>
            </a:endParaRPr>
          </a:p>
          <a:p>
            <a:pPr marL="0" lvl="0" indent="0" algn="just" rtl="0">
              <a:lnSpc>
                <a:spcPct val="100000"/>
              </a:lnSpc>
              <a:spcBef>
                <a:spcPts val="188"/>
              </a:spcBef>
              <a:spcAft>
                <a:spcPts val="0"/>
              </a:spcAft>
              <a:buSzPts val="1400"/>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625"/>
              <a:buFont typeface="Calibri"/>
              <a:buNone/>
            </a:pPr>
            <a:r>
              <a:rPr lang="fr-FR" sz="1200" b="1" u="sng">
                <a:solidFill>
                  <a:schemeClr val="dk1"/>
                </a:solidFill>
                <a:latin typeface="Calibri"/>
                <a:ea typeface="Calibri"/>
                <a:cs typeface="Calibri"/>
                <a:sym typeface="Calibri"/>
              </a:rPr>
              <a:t>Message clés :</a:t>
            </a:r>
            <a:endParaRPr sz="1200" b="1" u="sng">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1200"/>
              <a:buFont typeface="Calibri"/>
              <a:buAutoNum type="arabicPeriod"/>
            </a:pPr>
            <a:r>
              <a:rPr lang="fr-FR" sz="1200">
                <a:solidFill>
                  <a:schemeClr val="dk1"/>
                </a:solidFill>
                <a:latin typeface="Calibri"/>
                <a:ea typeface="Calibri"/>
                <a:cs typeface="Calibri"/>
                <a:sym typeface="Calibri"/>
              </a:rPr>
              <a:t>Le GIEC (Groupe d’experts Intergouvernemental sur l’Evolution du Climat, IPCC en anglais) est la caution scientifique mondiale sur le sujet du changement climatique. C’est le plus gros rassemblement d’experts sur un sujet dans le monde.</a:t>
            </a:r>
            <a:endParaRPr sz="120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1200"/>
              <a:buFont typeface="Calibri"/>
              <a:buAutoNum type="arabicPeriod"/>
            </a:pPr>
            <a:r>
              <a:rPr lang="fr-FR" sz="1200">
                <a:solidFill>
                  <a:schemeClr val="dk1"/>
                </a:solidFill>
                <a:latin typeface="Calibri"/>
                <a:ea typeface="Calibri"/>
                <a:cs typeface="Calibri"/>
                <a:sym typeface="Calibri"/>
              </a:rPr>
              <a:t>C’est une énorme machine d’analyse et de synthèse. Il rend des rapports tous les 5 à 7 ans, depuis 25 ans.</a:t>
            </a:r>
            <a:endParaRPr sz="120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1200"/>
              <a:buFont typeface="Calibri"/>
              <a:buAutoNum type="arabicPeriod"/>
            </a:pPr>
            <a:r>
              <a:rPr lang="fr-FR" sz="1200">
                <a:solidFill>
                  <a:schemeClr val="dk1"/>
                </a:solidFill>
                <a:latin typeface="Calibri"/>
                <a:ea typeface="Calibri"/>
                <a:cs typeface="Calibri"/>
                <a:sym typeface="Calibri"/>
              </a:rPr>
              <a:t>L’avenir n’est pas tracé, ces évaluations le prouvent et doivent aider les décideurs à définir des orientations.</a:t>
            </a:r>
            <a:endParaRPr sz="1200">
              <a:solidFill>
                <a:schemeClr val="dk1"/>
              </a:solidFill>
              <a:latin typeface="Calibri"/>
              <a:ea typeface="Calibri"/>
              <a:cs typeface="Calibri"/>
              <a:sym typeface="Calibri"/>
            </a:endParaRPr>
          </a:p>
          <a:p>
            <a:pPr marL="0" lvl="0" indent="0" algn="l" rtl="0">
              <a:lnSpc>
                <a:spcPct val="100000"/>
              </a:lnSpc>
              <a:spcBef>
                <a:spcPts val="188"/>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188"/>
              </a:spcBef>
              <a:spcAft>
                <a:spcPts val="0"/>
              </a:spcAft>
              <a:buSzPts val="1400"/>
              <a:buNone/>
            </a:pPr>
            <a:r>
              <a:rPr lang="fr-FR" sz="1200">
                <a:solidFill>
                  <a:schemeClr val="dk1"/>
                </a:solidFill>
                <a:latin typeface="Calibri"/>
                <a:ea typeface="Calibri"/>
                <a:cs typeface="Calibri"/>
                <a:sym typeface="Calibri"/>
              </a:rPr>
              <a:t>Source : https://www.ipcc.ch/languages-2/francais/</a:t>
            </a:r>
            <a:endParaRPr sz="1200">
              <a:solidFill>
                <a:schemeClr val="dk1"/>
              </a:solidFill>
              <a:latin typeface="Calibri"/>
              <a:ea typeface="Calibri"/>
              <a:cs typeface="Calibri"/>
              <a:sym typeface="Calibri"/>
            </a:endParaRPr>
          </a:p>
        </p:txBody>
      </p:sp>
      <p:sp>
        <p:nvSpPr>
          <p:cNvPr id="1152" name="Google Shape;1152;g13b79a941a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fr-FR" sz="1200" b="0" i="0" u="none" strike="noStrike" cap="none">
                <a:solidFill>
                  <a:srgbClr val="000000"/>
                </a:solidFill>
                <a:latin typeface="Calibri"/>
                <a:ea typeface="Calibri"/>
                <a:cs typeface="Calibri"/>
                <a:sym typeface="Calibri"/>
              </a:rPr>
              <a:t>26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13b79a941a7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4" name="Google Shape;1164;g13b79a941a7_0_1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1400"/>
              <a:buNone/>
            </a:pPr>
            <a:r>
              <a:rPr lang="fr-FR" b="1" u="sng">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Explications : </a:t>
            </a:r>
            <a:endParaRPr i="0" u="none" strike="noStrike" cap="none">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endParaRPr>
          </a:p>
          <a:p>
            <a:pPr marL="0" lvl="0" indent="0" algn="l" rtl="0">
              <a:lnSpc>
                <a:spcPct val="100000"/>
              </a:lnSpc>
              <a:spcBef>
                <a:spcPts val="188"/>
              </a:spcBef>
              <a:spcAft>
                <a:spcPts val="0"/>
              </a:spcAft>
              <a:buSzPts val="1400"/>
              <a:buNone/>
            </a:pPr>
            <a:r>
              <a:rPr lang="fr-FR">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N</a:t>
            </a:r>
            <a:r>
              <a:rPr lang="fr-FR">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ous en sommes à l'édition du sixième </a:t>
            </a:r>
            <a:r>
              <a:rPr lang="fr-FR" b="1">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rapport d’évaluation.</a:t>
            </a:r>
            <a:br>
              <a:rPr lang="fr-FR">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br>
            <a:r>
              <a:rPr lang="fr-FR">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Le premier est sorti en </a:t>
            </a:r>
            <a:r>
              <a:rPr lang="fr-FR" b="1" i="0" u="none" strike="noStrike" cap="none">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1990, le 2</a:t>
            </a:r>
            <a:r>
              <a:rPr lang="fr-FR" b="1" i="0" u="none" strike="noStrike" cap="none" baseline="3000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nd</a:t>
            </a:r>
            <a:r>
              <a:rPr lang="fr-FR" b="1" i="0" u="none" strike="noStrike" cap="none">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 en 1995, le 3</a:t>
            </a:r>
            <a:r>
              <a:rPr lang="fr-FR" b="1" i="0" u="none" strike="noStrike" cap="none" baseline="3000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ème</a:t>
            </a:r>
            <a:r>
              <a:rPr lang="fr-FR" b="1" i="0" u="none" strike="noStrike" cap="none">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 en 2001, le 4</a:t>
            </a:r>
            <a:r>
              <a:rPr lang="fr-FR" b="1" i="0" u="none" strike="noStrike" cap="none" baseline="3000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ème</a:t>
            </a:r>
            <a:r>
              <a:rPr lang="fr-FR" b="1" i="0" u="none" strike="noStrike" cap="none">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 en 2007, le 5</a:t>
            </a:r>
            <a:r>
              <a:rPr lang="fr-FR" b="1" i="0" u="none" strike="noStrike" cap="none" baseline="3000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ème</a:t>
            </a:r>
            <a:r>
              <a:rPr lang="fr-FR" b="1" i="0" u="none" strike="noStrike" cap="none">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 en 2014. et le 6ème en </a:t>
            </a:r>
            <a:r>
              <a:rPr lang="fr-FR" b="1">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2021/2022</a:t>
            </a:r>
            <a:br>
              <a:rPr lang="fr-FR" b="1" i="0" u="none" strike="noStrike" cap="none">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br>
            <a:endParaRPr i="0" u="none" strike="noStrike" cap="none">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endParaRPr>
          </a:p>
          <a:p>
            <a:pPr marL="88900" lvl="0" indent="0" algn="l" rtl="0">
              <a:lnSpc>
                <a:spcPct val="100000"/>
              </a:lnSpc>
              <a:spcBef>
                <a:spcPts val="188"/>
              </a:spcBef>
              <a:spcAft>
                <a:spcPts val="0"/>
              </a:spcAft>
              <a:buSzPts val="1400"/>
              <a:buFont typeface="Noto Sans Symbols"/>
              <a:buNone/>
            </a:pPr>
            <a:endParaRPr i="0" u="none" strike="noStrike" cap="none">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endParaRPr>
          </a:p>
          <a:p>
            <a:pPr marL="457200" lvl="0" indent="-228600" algn="l" rtl="0">
              <a:lnSpc>
                <a:spcPct val="100000"/>
              </a:lnSpc>
              <a:spcBef>
                <a:spcPts val="360"/>
              </a:spcBef>
              <a:spcAft>
                <a:spcPts val="0"/>
              </a:spcAft>
              <a:buSzPts val="1400"/>
              <a:buNone/>
            </a:pPr>
            <a:r>
              <a:rPr lang="fr-FR" b="1">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rPr>
              <a:t>Pour chaque rapport, i</a:t>
            </a:r>
            <a:r>
              <a:rPr lang="fr-FR" b="1" i="0" u="none" strike="noStrike" cap="none">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l en existe 3 versions</a:t>
            </a:r>
            <a:r>
              <a:rPr lang="fr-FR" i="0" u="none" strike="noStrike" cap="none">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rPr>
              <a:t> : </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endParaRPr>
          </a:p>
          <a:p>
            <a:pPr marL="457200" lvl="0" indent="-215900" algn="l" rtl="0">
              <a:lnSpc>
                <a:spcPct val="100000"/>
              </a:lnSpc>
              <a:spcBef>
                <a:spcPts val="360"/>
              </a:spcBef>
              <a:spcAft>
                <a:spcPts val="0"/>
              </a:spcAft>
              <a:buSzPts val="1200"/>
              <a:buFont typeface="Calibri"/>
              <a:buChar char="-"/>
            </a:pPr>
            <a:r>
              <a:rPr lang="fr-FR" i="0" u="none" strike="noStrike" cap="none">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
                  </a:ext>
                </a:extLst>
              </a:rPr>
              <a:t>le </a:t>
            </a:r>
            <a:r>
              <a:rPr lang="fr-FR" i="0" u="sng" strike="noStrike" cap="none">
                <a:solidFill>
                  <a:schemeClr val="dk1"/>
                </a:solidFill>
                <a:hlinkClick r:id="rId3">
                  <a:extLst>
                    <a:ext uri="{A12FA001-AC4F-418D-AE19-62706E023703}">
                      <ahyp:hlinkClr xmlns:ahyp="http://schemas.microsoft.com/office/drawing/2018/hyperlinkcolor" val="tx"/>
                    </a:ext>
                  </a:extLst>
                </a:hlinkClick>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
                  </a:ext>
                </a:extLst>
              </a:rPr>
              <a:t>résumé à l’intention des décideurs</a:t>
            </a:r>
            <a:r>
              <a:rPr lang="fr-FR" i="0" u="none" strike="noStrike" cap="none">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6"/>
                  </a:ext>
                </a:extLst>
              </a:rPr>
              <a:t> </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endParaRPr>
          </a:p>
          <a:p>
            <a:pPr marL="457200" lvl="0" indent="-215900" algn="l" rtl="0">
              <a:lnSpc>
                <a:spcPct val="100000"/>
              </a:lnSpc>
              <a:spcBef>
                <a:spcPts val="360"/>
              </a:spcBef>
              <a:spcAft>
                <a:spcPts val="0"/>
              </a:spcAft>
              <a:buSzPts val="1200"/>
              <a:buFont typeface="Calibri"/>
              <a:buChar char="-"/>
            </a:pPr>
            <a:r>
              <a:rPr lang="fr-FR" i="0" u="none" strike="noStrike" cap="none">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
                  </a:ext>
                </a:extLst>
              </a:rPr>
              <a:t>le </a:t>
            </a:r>
            <a:r>
              <a:rPr lang="fr-FR" i="0" u="sng" strike="noStrike" cap="none">
                <a:solidFill>
                  <a:schemeClr val="dk1"/>
                </a:solidFill>
                <a:hlinkClick r:id="rId4">
                  <a:extLst>
                    <a:ext uri="{A12FA001-AC4F-418D-AE19-62706E023703}">
                      <ahyp:hlinkClr xmlns:ahyp="http://schemas.microsoft.com/office/drawing/2018/hyperlinkcolor" val="tx"/>
                    </a:ext>
                  </a:extLst>
                </a:hlinkClick>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9"/>
                  </a:ext>
                </a:extLst>
              </a:rPr>
              <a:t>résumé technique</a:t>
            </a:r>
            <a:r>
              <a:rPr lang="fr-FR" i="0" u="none" strike="noStrike" cap="none">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0"/>
                  </a:ext>
                </a:extLst>
              </a:rPr>
              <a:t> </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1"/>
                </a:ext>
              </a:extLst>
            </a:endParaRPr>
          </a:p>
          <a:p>
            <a:pPr marL="457200" lvl="0" indent="-215900" algn="l" rtl="0">
              <a:lnSpc>
                <a:spcPct val="100000"/>
              </a:lnSpc>
              <a:spcBef>
                <a:spcPts val="360"/>
              </a:spcBef>
              <a:spcAft>
                <a:spcPts val="0"/>
              </a:spcAft>
              <a:buSzPts val="1200"/>
              <a:buFont typeface="Calibri"/>
              <a:buChar char="-"/>
            </a:pPr>
            <a:r>
              <a:rPr lang="fr-FR" i="0" u="none" strike="noStrike" cap="none">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2"/>
                  </a:ext>
                </a:extLst>
              </a:rPr>
              <a:t>le </a:t>
            </a:r>
            <a:r>
              <a:rPr lang="fr-FR" i="0" u="sng" strike="noStrike" cap="none">
                <a:solidFill>
                  <a:schemeClr val="dk1"/>
                </a:solidFill>
                <a:hlinkClick r:id="rId5">
                  <a:extLst>
                    <a:ext uri="{A12FA001-AC4F-418D-AE19-62706E023703}">
                      <ahyp:hlinkClr xmlns:ahyp="http://schemas.microsoft.com/office/drawing/2018/hyperlinkcolor" val="tx"/>
                    </a:ext>
                  </a:extLst>
                </a:hlinkClick>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3"/>
                  </a:ext>
                </a:extLst>
              </a:rPr>
              <a:t>rapport complet</a:t>
            </a:r>
            <a:r>
              <a:rPr lang="fr-FR" i="0" u="none" strike="noStrike" cap="none">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4"/>
                  </a:ext>
                </a:extLst>
              </a:rPr>
              <a:t> </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5"/>
                </a:ext>
              </a:extLst>
            </a:endParaRPr>
          </a:p>
          <a:p>
            <a:pPr marL="228600" lvl="0" indent="0" algn="l" rtl="0">
              <a:lnSpc>
                <a:spcPct val="100000"/>
              </a:lnSpc>
              <a:spcBef>
                <a:spcPts val="360"/>
              </a:spcBef>
              <a:spcAft>
                <a:spcPts val="0"/>
              </a:spcAft>
              <a:buSzPts val="1400"/>
              <a:buFont typeface="Calibri"/>
              <a:buNone/>
            </a:pPr>
            <a:r>
              <a:rPr lang="fr-FR" i="0" u="none" strike="noStrike" cap="none">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6"/>
                  </a:ext>
                </a:extLst>
              </a:rPr>
              <a:t>==&gt; </a:t>
            </a:r>
            <a:r>
              <a:rPr lang="fr-FR" b="1" i="0" u="none" strike="noStrike" cap="none">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7"/>
                  </a:ext>
                </a:extLst>
              </a:rPr>
              <a:t>Le rapport complet </a:t>
            </a:r>
            <a:r>
              <a:rPr lang="fr-FR" i="0" u="none" strike="noStrike" cap="none">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8"/>
                  </a:ext>
                </a:extLst>
              </a:rPr>
              <a:t>doit </a:t>
            </a:r>
            <a:r>
              <a:rPr lang="fr-FR" b="1" i="0" u="none" strike="noStrike" cap="none">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9"/>
                  </a:ext>
                </a:extLst>
              </a:rPr>
              <a:t>servir d’encyclopédie, </a:t>
            </a:r>
            <a:r>
              <a:rPr lang="fr-FR" i="0" u="none" strike="noStrike" cap="none">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0"/>
                  </a:ext>
                </a:extLst>
              </a:rPr>
              <a:t>si vous souhaitez approfondir un point.</a:t>
            </a:r>
            <a:endParaRP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1"/>
                </a:ext>
              </a:extLst>
            </a:endParaRPr>
          </a:p>
          <a:p>
            <a:pPr marL="457200" marR="0" lvl="0" indent="0" algn="l" rtl="0">
              <a:lnSpc>
                <a:spcPct val="100000"/>
              </a:lnSpc>
              <a:spcBef>
                <a:spcPts val="188"/>
              </a:spcBef>
              <a:spcAft>
                <a:spcPts val="0"/>
              </a:spcAft>
              <a:buSzPts val="1100"/>
              <a:buNone/>
            </a:pPr>
            <a:endParaRPr sz="12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2"/>
                </a:ext>
              </a:extLst>
            </a:endParaRPr>
          </a:p>
          <a:p>
            <a:pPr marL="0" lvl="0" indent="0" algn="l" rtl="0">
              <a:lnSpc>
                <a:spcPct val="115000"/>
              </a:lnSpc>
              <a:spcBef>
                <a:spcPts val="0"/>
              </a:spcBef>
              <a:spcAft>
                <a:spcPts val="0"/>
              </a:spcAft>
              <a:buClr>
                <a:schemeClr val="dk1"/>
              </a:buClr>
              <a:buSzPts val="1100"/>
              <a:buFont typeface="Arial"/>
              <a:buNone/>
            </a:pPr>
            <a:r>
              <a:rPr lang="fr-FR" sz="1200">
                <a:solidFill>
                  <a:schemeClr val="dk1"/>
                </a:solidFill>
                <a:latin typeface="Corbel"/>
                <a:ea typeface="Corbel"/>
                <a:cs typeface="Corbel"/>
                <a:sym typeface="Corbe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3"/>
                  </a:ext>
                </a:extLst>
              </a:rPr>
              <a:t>Les différents groupes de travail sont intéressés par des sujets spécifiques : chaque groupe de travail publie un rapport sur le sujet étudié.</a:t>
            </a:r>
            <a:endParaRPr sz="1200">
              <a:solidFill>
                <a:schemeClr val="dk1"/>
              </a:solidFill>
            </a:endParaRPr>
          </a:p>
          <a:p>
            <a:pPr marL="457200" lvl="0" indent="0" algn="l" rtl="0">
              <a:lnSpc>
                <a:spcPct val="115000"/>
              </a:lnSpc>
              <a:spcBef>
                <a:spcPts val="0"/>
              </a:spcBef>
              <a:spcAft>
                <a:spcPts val="0"/>
              </a:spcAft>
              <a:buSzPts val="1100"/>
              <a:buNone/>
            </a:pPr>
            <a:endParaRPr/>
          </a:p>
          <a:p>
            <a:pPr marL="0" lvl="0" indent="0" algn="l" rtl="0">
              <a:lnSpc>
                <a:spcPct val="100000"/>
              </a:lnSpc>
              <a:spcBef>
                <a:spcPts val="188"/>
              </a:spcBef>
              <a:spcAft>
                <a:spcPts val="0"/>
              </a:spcAft>
              <a:buSzPts val="1400"/>
              <a:buNone/>
            </a:pPr>
            <a:endParaRPr/>
          </a:p>
        </p:txBody>
      </p:sp>
      <p:sp>
        <p:nvSpPr>
          <p:cNvPr id="1165" name="Google Shape;1165;g13b79a941a7_0_1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fr-FR" sz="1200" b="0" i="0" u="none" strike="noStrike" cap="none">
                <a:solidFill>
                  <a:srgbClr val="000000"/>
                </a:solidFill>
                <a:latin typeface="Calibri"/>
                <a:ea typeface="Calibri"/>
                <a:cs typeface="Calibri"/>
                <a:sym typeface="Calibri"/>
              </a:rPr>
              <a:t>27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g13b79a941a7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9" name="Google Shape;1189;g13b79a941a7_0_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Font typeface="Noto Sans Symbols"/>
              <a:buNone/>
            </a:pPr>
            <a:r>
              <a:rPr lang="fr-FR" sz="1200" b="1" u="sng">
                <a:latin typeface="Calibri"/>
                <a:ea typeface="Calibri"/>
                <a:cs typeface="Calibri"/>
                <a:sym typeface="Calibri"/>
              </a:rPr>
              <a:t>Explications</a:t>
            </a:r>
            <a:endParaRPr sz="1200">
              <a:latin typeface="Calibri"/>
              <a:ea typeface="Calibri"/>
              <a:cs typeface="Calibri"/>
              <a:sym typeface="Calibri"/>
            </a:endParaRPr>
          </a:p>
          <a:p>
            <a:pPr marL="0" lvl="0" indent="0" algn="l" rtl="0">
              <a:lnSpc>
                <a:spcPct val="115000"/>
              </a:lnSpc>
              <a:spcBef>
                <a:spcPts val="0"/>
              </a:spcBef>
              <a:spcAft>
                <a:spcPts val="0"/>
              </a:spcAft>
              <a:buSzPts val="1100"/>
              <a:buFont typeface="Noto Sans Symbols"/>
              <a:buNone/>
            </a:pPr>
            <a:endParaRPr sz="1200">
              <a:solidFill>
                <a:srgbClr val="000000"/>
              </a:solidFill>
              <a:latin typeface="Calibri"/>
              <a:ea typeface="Calibri"/>
              <a:cs typeface="Calibri"/>
              <a:sym typeface="Calibri"/>
            </a:endParaRPr>
          </a:p>
          <a:p>
            <a:pPr marL="342900" lvl="0" indent="-330200" algn="l" rtl="0">
              <a:lnSpc>
                <a:spcPct val="115000"/>
              </a:lnSpc>
              <a:spcBef>
                <a:spcPts val="0"/>
              </a:spcBef>
              <a:spcAft>
                <a:spcPts val="0"/>
              </a:spcAft>
              <a:buSzPts val="1200"/>
              <a:buFont typeface="Calibri"/>
              <a:buAutoNum type="arabicPeriod"/>
            </a:pPr>
            <a:r>
              <a:rPr lang="fr-FR" sz="1200">
                <a:solidFill>
                  <a:srgbClr val="000000"/>
                </a:solidFill>
                <a:latin typeface="Calibri"/>
                <a:ea typeface="Calibri"/>
                <a:cs typeface="Calibri"/>
                <a:sym typeface="Calibri"/>
              </a:rPr>
              <a:t>L’hu</a:t>
            </a:r>
            <a:r>
              <a:rPr lang="fr-FR" sz="1200">
                <a:solidFill>
                  <a:schemeClr val="dk1"/>
                </a:solidFill>
                <a:latin typeface="Calibri"/>
                <a:ea typeface="Calibri"/>
                <a:cs typeface="Calibri"/>
                <a:sym typeface="Calibri"/>
              </a:rPr>
              <a:t>manité est responsable de l’accélération du changement climatique : L’indice de confiance pour cette causalité a évolué comme suit : 66 % dans le Rapport n° 3 en 2001, 90 % dans le rapport n° 4 en 2007, 95 % dans le rapport de 2014 et 99% dans le rapport n°6 en 2021. Il est désormais incontestable que les activités humaines sont à l’origine du changement climatique, qui rend les phénomènes climatiques extrêmes [...] plus fréquents et plus graves.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200">
              <a:solidFill>
                <a:schemeClr val="dk1"/>
              </a:solidFill>
              <a:latin typeface="Calibri"/>
              <a:ea typeface="Calibri"/>
              <a:cs typeface="Calibri"/>
              <a:sym typeface="Calibri"/>
            </a:endParaRPr>
          </a:p>
          <a:p>
            <a:pPr marL="342900" lvl="0" indent="-330200" algn="l" rtl="0">
              <a:lnSpc>
                <a:spcPct val="115000"/>
              </a:lnSpc>
              <a:spcBef>
                <a:spcPts val="0"/>
              </a:spcBef>
              <a:spcAft>
                <a:spcPts val="0"/>
              </a:spcAft>
              <a:buSzPts val="1200"/>
              <a:buFont typeface="Calibri"/>
              <a:buAutoNum type="arabicPeriod"/>
            </a:pPr>
            <a:r>
              <a:rPr lang="fr-FR" sz="1200">
                <a:solidFill>
                  <a:schemeClr val="dk1"/>
                </a:solidFill>
                <a:latin typeface="Calibri"/>
                <a:ea typeface="Calibri"/>
                <a:cs typeface="Calibri"/>
                <a:sym typeface="Calibri"/>
              </a:rPr>
              <a:t>Il est important de limiter l’augmentation de la température à +2 degrés Celsius avant la fin du siècle : au-delà, nous risquons de faire face à une machine climatique hors de contrôle.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200">
              <a:solidFill>
                <a:schemeClr val="dk1"/>
              </a:solidFill>
              <a:latin typeface="Calibri"/>
              <a:ea typeface="Calibri"/>
              <a:cs typeface="Calibri"/>
              <a:sym typeface="Calibri"/>
            </a:endParaRPr>
          </a:p>
          <a:p>
            <a:pPr marL="342900" lvl="0" indent="-330200" algn="l" rtl="0">
              <a:lnSpc>
                <a:spcPct val="115000"/>
              </a:lnSpc>
              <a:spcBef>
                <a:spcPts val="0"/>
              </a:spcBef>
              <a:spcAft>
                <a:spcPts val="0"/>
              </a:spcAft>
              <a:buSzPts val="1200"/>
              <a:buFont typeface="Calibri"/>
              <a:buAutoNum type="arabicPeriod"/>
            </a:pPr>
            <a:r>
              <a:rPr lang="fr-FR" sz="1200">
                <a:solidFill>
                  <a:schemeClr val="dk1"/>
                </a:solidFill>
                <a:latin typeface="Calibri"/>
                <a:ea typeface="Calibri"/>
                <a:cs typeface="Calibri"/>
                <a:sym typeface="Calibri"/>
              </a:rPr>
              <a:t>Il n’y a pas de retour en arrière possible pour certains changements dans le système climatique (fonte des glaciers, réchauffement des océans), toutefois, certains changements pourraient être ralentis et d’autres arrêtés en limitant le réchauffement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100"/>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100"/>
              <a:buNone/>
            </a:pPr>
            <a:r>
              <a:rPr lang="fr-FR" sz="1200">
                <a:solidFill>
                  <a:schemeClr val="dk1"/>
                </a:solidFill>
                <a:latin typeface="Calibri"/>
                <a:ea typeface="Calibri"/>
                <a:cs typeface="Calibri"/>
                <a:sym typeface="Calibri"/>
              </a:rPr>
              <a:t>Source : https://www.ipcc.ch/report/sixth-assessment-report-working-group-i/</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000"/>
              <a:buFont typeface="Arial"/>
              <a:buNone/>
            </a:pPr>
            <a:endParaRPr sz="1800">
              <a:latin typeface="Arial"/>
              <a:ea typeface="Arial"/>
              <a:cs typeface="Arial"/>
              <a:sym typeface="Arial"/>
            </a:endParaRPr>
          </a:p>
        </p:txBody>
      </p:sp>
      <p:sp>
        <p:nvSpPr>
          <p:cNvPr id="1190" name="Google Shape;1190;g13b79a941a7_0_7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fr-FR" sz="1400" b="0" i="0" u="none" strike="noStrike" cap="none">
                <a:solidFill>
                  <a:srgbClr val="000000"/>
                </a:solidFill>
                <a:latin typeface="Arial"/>
                <a:ea typeface="Arial"/>
                <a:cs typeface="Arial"/>
                <a:sym typeface="Arial"/>
              </a:rPr>
              <a:t>28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ge29b913a46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0" name="Google Shape;1200;ge29b913a46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58750" lvl="0" indent="0" algn="l" rtl="0">
              <a:lnSpc>
                <a:spcPct val="115000"/>
              </a:lnSpc>
              <a:spcBef>
                <a:spcPts val="300"/>
              </a:spcBef>
              <a:spcAft>
                <a:spcPts val="0"/>
              </a:spcAft>
              <a:buSzPts val="1100"/>
              <a:buNone/>
            </a:pPr>
            <a:r>
              <a:rPr lang="fr-FR" sz="1200" b="1" u="sng">
                <a:solidFill>
                  <a:srgbClr val="000000"/>
                </a:solidFill>
                <a:latin typeface="Calibri"/>
                <a:ea typeface="Calibri"/>
                <a:cs typeface="Calibri"/>
                <a:sym typeface="Calibri"/>
              </a:rPr>
              <a:t>Explications :</a:t>
            </a:r>
            <a:endParaRPr sz="1200">
              <a:latin typeface="Calibri"/>
              <a:ea typeface="Calibri"/>
              <a:cs typeface="Calibri"/>
              <a:sym typeface="Calibri"/>
            </a:endParaRPr>
          </a:p>
          <a:p>
            <a:pPr marL="158750" lvl="0" indent="0" algn="l" rtl="0">
              <a:lnSpc>
                <a:spcPct val="115000"/>
              </a:lnSpc>
              <a:spcBef>
                <a:spcPts val="300"/>
              </a:spcBef>
              <a:spcAft>
                <a:spcPts val="0"/>
              </a:spcAft>
              <a:buSzPts val="1100"/>
              <a:buNone/>
            </a:pPr>
            <a:r>
              <a:rPr lang="fr-FR" sz="1200" i="1">
                <a:solidFill>
                  <a:srgbClr val="000000"/>
                </a:solidFill>
                <a:latin typeface="Calibri"/>
                <a:ea typeface="Calibri"/>
                <a:cs typeface="Calibri"/>
                <a:sym typeface="Calibri"/>
              </a:rPr>
              <a:t>Demandez aux élèves quelles sont les conséquences du changement climatique qu’ils peuvent observer.</a:t>
            </a:r>
            <a:endParaRPr sz="1200">
              <a:latin typeface="Calibri"/>
              <a:ea typeface="Calibri"/>
              <a:cs typeface="Calibri"/>
              <a:sym typeface="Calibri"/>
            </a:endParaRPr>
          </a:p>
        </p:txBody>
      </p:sp>
      <p:sp>
        <p:nvSpPr>
          <p:cNvPr id="1201" name="Google Shape;1201;ge29b913a46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fr-FR" sz="1200" b="0" i="0" u="none" strike="noStrike" cap="none">
                <a:solidFill>
                  <a:srgbClr val="000000"/>
                </a:solidFill>
                <a:latin typeface="Calibri"/>
                <a:ea typeface="Calibri"/>
                <a:cs typeface="Calibri"/>
                <a:sym typeface="Calibri"/>
              </a:rPr>
              <a:t>29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3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158750" lvl="0" indent="0" algn="l" rtl="0">
              <a:lnSpc>
                <a:spcPct val="115000"/>
              </a:lnSpc>
              <a:spcBef>
                <a:spcPts val="0"/>
              </a:spcBef>
              <a:spcAft>
                <a:spcPts val="0"/>
              </a:spcAft>
              <a:buSzPts val="1100"/>
              <a:buNone/>
            </a:pPr>
            <a:r>
              <a:rPr lang="fr-FR" sz="1200" b="1" u="sng">
                <a:solidFill>
                  <a:srgbClr val="000000"/>
                </a:solidFill>
                <a:latin typeface="Calibri"/>
                <a:ea typeface="Calibri"/>
                <a:cs typeface="Calibri"/>
                <a:sym typeface="Calibri"/>
              </a:rPr>
              <a:t>Explications : </a:t>
            </a:r>
            <a:endParaRPr sz="1200">
              <a:latin typeface="Calibri"/>
              <a:ea typeface="Calibri"/>
              <a:cs typeface="Calibri"/>
              <a:sym typeface="Calibri"/>
            </a:endParaRPr>
          </a:p>
          <a:p>
            <a:pPr marL="158750" lvl="0" indent="0" algn="l" rtl="0">
              <a:lnSpc>
                <a:spcPct val="115000"/>
              </a:lnSpc>
              <a:spcBef>
                <a:spcPts val="360"/>
              </a:spcBef>
              <a:spcAft>
                <a:spcPts val="0"/>
              </a:spcAft>
              <a:buSzPts val="1100"/>
              <a:buNone/>
            </a:pPr>
            <a:r>
              <a:rPr lang="fr-FR" sz="1200">
                <a:solidFill>
                  <a:srgbClr val="000000"/>
                </a:solidFill>
                <a:latin typeface="Calibri"/>
                <a:ea typeface="Calibri"/>
                <a:cs typeface="Calibri"/>
                <a:sym typeface="Calibri"/>
              </a:rPr>
              <a:t>Passons maintenant au prochain sujet : le climat ! </a:t>
            </a:r>
            <a:endParaRPr sz="1200">
              <a:latin typeface="Calibri"/>
              <a:ea typeface="Calibri"/>
              <a:cs typeface="Calibri"/>
              <a:sym typeface="Calibri"/>
            </a:endParaRPr>
          </a:p>
          <a:p>
            <a:pPr marL="158750" lvl="0" indent="0" algn="l" rtl="0">
              <a:lnSpc>
                <a:spcPct val="115000"/>
              </a:lnSpc>
              <a:spcBef>
                <a:spcPts val="360"/>
              </a:spcBef>
              <a:spcAft>
                <a:spcPts val="0"/>
              </a:spcAft>
              <a:buSzPts val="1100"/>
              <a:buNone/>
            </a:pPr>
            <a:r>
              <a:rPr lang="fr-FR" sz="1200">
                <a:solidFill>
                  <a:srgbClr val="000000"/>
                </a:solidFill>
                <a:latin typeface="Calibri"/>
                <a:ea typeface="Calibri"/>
                <a:cs typeface="Calibri"/>
                <a:sym typeface="Calibri"/>
              </a:rPr>
              <a:t>Nous allons d’abord voir comment fonctionne le système climatique avant d’essayer de comprendre en quoi le changement climatique est un</a:t>
            </a:r>
            <a:r>
              <a:rPr lang="fr-FR" sz="1200">
                <a:latin typeface="Calibri"/>
                <a:ea typeface="Calibri"/>
                <a:cs typeface="Calibri"/>
                <a:sym typeface="Calibri"/>
              </a:rPr>
              <a:t> défi sans précédent</a:t>
            </a:r>
            <a:r>
              <a:rPr lang="fr-FR" sz="1200">
                <a:solidFill>
                  <a:srgbClr val="000000"/>
                </a:solidFill>
                <a:latin typeface="Calibri"/>
                <a:ea typeface="Calibri"/>
                <a:cs typeface="Calibri"/>
                <a:sym typeface="Calibri"/>
              </a:rPr>
              <a:t>. </a:t>
            </a:r>
            <a:endParaRPr sz="1200">
              <a:latin typeface="Calibri"/>
              <a:ea typeface="Calibri"/>
              <a:cs typeface="Calibri"/>
              <a:sym typeface="Calibri"/>
            </a:endParaRPr>
          </a:p>
        </p:txBody>
      </p:sp>
      <p:sp>
        <p:nvSpPr>
          <p:cNvPr id="691" name="Google Shape;69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7" name="Google Shape;1207;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58750" lvl="0" indent="0" algn="l" rtl="0">
              <a:lnSpc>
                <a:spcPct val="115000"/>
              </a:lnSpc>
              <a:spcBef>
                <a:spcPts val="300"/>
              </a:spcBef>
              <a:spcAft>
                <a:spcPts val="0"/>
              </a:spcAft>
              <a:buSzPts val="1100"/>
              <a:buNone/>
            </a:pPr>
            <a:r>
              <a:rPr lang="fr-FR" sz="1200" b="1" u="sng">
                <a:solidFill>
                  <a:srgbClr val="000000"/>
                </a:solidFill>
                <a:latin typeface="Calibri"/>
                <a:ea typeface="Calibri"/>
                <a:cs typeface="Calibri"/>
                <a:sym typeface="Calibri"/>
              </a:rPr>
              <a:t>Explications :</a:t>
            </a:r>
            <a:endParaRPr sz="1200">
              <a:latin typeface="Calibri"/>
              <a:ea typeface="Calibri"/>
              <a:cs typeface="Calibri"/>
              <a:sym typeface="Calibri"/>
            </a:endParaRPr>
          </a:p>
          <a:p>
            <a:pPr marL="158750" lvl="0" indent="0" algn="l" rtl="0">
              <a:lnSpc>
                <a:spcPct val="115000"/>
              </a:lnSpc>
              <a:spcBef>
                <a:spcPts val="300"/>
              </a:spcBef>
              <a:spcAft>
                <a:spcPts val="0"/>
              </a:spcAft>
              <a:buSzPts val="1100"/>
              <a:buNone/>
            </a:pPr>
            <a:r>
              <a:rPr lang="fr-FR" sz="1200">
                <a:solidFill>
                  <a:srgbClr val="000000"/>
                </a:solidFill>
                <a:latin typeface="Calibri"/>
                <a:ea typeface="Calibri"/>
                <a:cs typeface="Calibri"/>
                <a:sym typeface="Calibri"/>
              </a:rPr>
              <a:t>Observons comment tout cela nous impacte concrètement. Tous ces effets sont déjà observables et vont probablement s’intensifier dans les prochaines années si rien n’est fait pour limiter le changement climatique.</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latin typeface="Calibri"/>
                <a:ea typeface="Calibri"/>
                <a:cs typeface="Calibri"/>
                <a:sym typeface="Calibri"/>
              </a:rPr>
              <a:t> </a:t>
            </a:r>
            <a:endParaRPr sz="1200">
              <a:latin typeface="Calibri"/>
              <a:ea typeface="Calibri"/>
              <a:cs typeface="Calibri"/>
              <a:sym typeface="Calibri"/>
            </a:endParaRPr>
          </a:p>
          <a:p>
            <a:pPr marL="158750" lvl="0" indent="0" algn="l" rtl="0">
              <a:lnSpc>
                <a:spcPct val="115000"/>
              </a:lnSpc>
              <a:spcBef>
                <a:spcPts val="300"/>
              </a:spcBef>
              <a:spcAft>
                <a:spcPts val="0"/>
              </a:spcAft>
              <a:buSzPts val="1100"/>
              <a:buNone/>
            </a:pPr>
            <a:r>
              <a:rPr lang="fr-FR" sz="1200">
                <a:solidFill>
                  <a:srgbClr val="000000"/>
                </a:solidFill>
                <a:latin typeface="Calibri"/>
                <a:ea typeface="Calibri"/>
                <a:cs typeface="Calibri"/>
                <a:sym typeface="Calibri"/>
              </a:rPr>
              <a:t>La conséquence la plus directe est une augmentation de la température moyenne à la surface de la Terre.</a:t>
            </a:r>
            <a:endParaRPr sz="1200">
              <a:latin typeface="Calibri"/>
              <a:ea typeface="Calibri"/>
              <a:cs typeface="Calibri"/>
              <a:sym typeface="Calibri"/>
            </a:endParaRPr>
          </a:p>
          <a:p>
            <a:pPr marL="158750" lvl="0" indent="0" algn="l" rtl="0">
              <a:lnSpc>
                <a:spcPct val="115000"/>
              </a:lnSpc>
              <a:spcBef>
                <a:spcPts val="300"/>
              </a:spcBef>
              <a:spcAft>
                <a:spcPts val="0"/>
              </a:spcAft>
              <a:buSzPts val="1100"/>
              <a:buNone/>
            </a:pPr>
            <a:r>
              <a:rPr lang="fr-FR" sz="1200">
                <a:solidFill>
                  <a:srgbClr val="000000"/>
                </a:solidFill>
                <a:latin typeface="Calibri"/>
                <a:ea typeface="Calibri"/>
                <a:cs typeface="Calibri"/>
                <a:sym typeface="Calibri"/>
              </a:rPr>
              <a:t>Les vagues de chaleur ont augmenté dans certaines régions du monde.</a:t>
            </a:r>
            <a:endParaRPr sz="1200">
              <a:latin typeface="Calibri"/>
              <a:ea typeface="Calibri"/>
              <a:cs typeface="Calibri"/>
              <a:sym typeface="Calibri"/>
            </a:endParaRPr>
          </a:p>
          <a:p>
            <a:pPr marL="158750" lvl="0" indent="0" algn="l" rtl="0">
              <a:lnSpc>
                <a:spcPct val="115000"/>
              </a:lnSpc>
              <a:spcBef>
                <a:spcPts val="300"/>
              </a:spcBef>
              <a:spcAft>
                <a:spcPts val="0"/>
              </a:spcAft>
              <a:buSzPts val="1100"/>
              <a:buNone/>
            </a:pPr>
            <a:r>
              <a:rPr lang="fr-FR" sz="1200">
                <a:solidFill>
                  <a:srgbClr val="000000"/>
                </a:solidFill>
                <a:latin typeface="Calibri"/>
                <a:ea typeface="Calibri"/>
                <a:cs typeface="Calibri"/>
                <a:sym typeface="Calibri"/>
              </a:rPr>
              <a:t>Le cycle de l’eau est également perturbé : les précipitations diluviennes augmentent en Europe, et les sécheresses augmentent autour de la Méditerranée.</a:t>
            </a:r>
            <a:endParaRPr sz="1200">
              <a:latin typeface="Calibri"/>
              <a:ea typeface="Calibri"/>
              <a:cs typeface="Calibri"/>
              <a:sym typeface="Calibri"/>
            </a:endParaRPr>
          </a:p>
          <a:p>
            <a:pPr marL="158750" lvl="0" indent="0" algn="l" rtl="0">
              <a:lnSpc>
                <a:spcPct val="115000"/>
              </a:lnSpc>
              <a:spcBef>
                <a:spcPts val="300"/>
              </a:spcBef>
              <a:spcAft>
                <a:spcPts val="0"/>
              </a:spcAft>
              <a:buSzPts val="1100"/>
              <a:buNone/>
            </a:pPr>
            <a:r>
              <a:rPr lang="fr-FR" sz="1200">
                <a:solidFill>
                  <a:srgbClr val="000000"/>
                </a:solidFill>
                <a:latin typeface="Calibri"/>
                <a:ea typeface="Calibri"/>
                <a:cs typeface="Calibri"/>
                <a:sym typeface="Calibri"/>
              </a:rPr>
              <a:t>Il y a également une augmentation de la fréquence et/ou de l’amplitude des évènements extrêmes.</a:t>
            </a:r>
            <a:endParaRPr sz="1200">
              <a:latin typeface="Calibri"/>
              <a:ea typeface="Calibri"/>
              <a:cs typeface="Calibri"/>
              <a:sym typeface="Calibri"/>
            </a:endParaRPr>
          </a:p>
          <a:p>
            <a:pPr marL="158750" lvl="0" indent="0" algn="l" rtl="0">
              <a:lnSpc>
                <a:spcPct val="115000"/>
              </a:lnSpc>
              <a:spcBef>
                <a:spcPts val="300"/>
              </a:spcBef>
              <a:spcAft>
                <a:spcPts val="0"/>
              </a:spcAft>
              <a:buSzPts val="1100"/>
              <a:buNone/>
            </a:pPr>
            <a:r>
              <a:rPr lang="fr-FR" sz="1200">
                <a:solidFill>
                  <a:srgbClr val="000000"/>
                </a:solidFill>
                <a:latin typeface="Calibri"/>
                <a:ea typeface="Calibri"/>
                <a:cs typeface="Calibri"/>
                <a:sym typeface="Calibri"/>
              </a:rPr>
              <a:t>De plus, la fonte des glaciers et des calottes glaciaires provoquée par l’augmentation des températures provoque la montée du niveau de la mer. Avec le réchauffement des océans, l’eau se répand, ce qui contribue également à la montée du niveau de la mer. Cela a des conséquences sur les littoraux. Alors que l’océan absorbe une partie du CO2 anthropique émis, son acidité augmente. Cela endommage les coraux et certains organismes planctoniques à coquille, pour lesquels l’environnement devient trop acide.</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latin typeface="Calibri"/>
                <a:ea typeface="Calibri"/>
                <a:cs typeface="Calibri"/>
                <a:sym typeface="Calibri"/>
              </a:rPr>
              <a:t> </a:t>
            </a:r>
            <a:endParaRPr sz="1200">
              <a:latin typeface="Calibri"/>
              <a:ea typeface="Calibri"/>
              <a:cs typeface="Calibri"/>
              <a:sym typeface="Calibri"/>
            </a:endParaRPr>
          </a:p>
          <a:p>
            <a:pPr marL="158750" lvl="0" indent="0" algn="l" rtl="0">
              <a:lnSpc>
                <a:spcPct val="115000"/>
              </a:lnSpc>
              <a:spcBef>
                <a:spcPts val="300"/>
              </a:spcBef>
              <a:spcAft>
                <a:spcPts val="0"/>
              </a:spcAft>
              <a:buSzPts val="1100"/>
              <a:buNone/>
            </a:pPr>
            <a:r>
              <a:rPr lang="fr-FR" sz="1200">
                <a:solidFill>
                  <a:srgbClr val="000000"/>
                </a:solidFill>
                <a:latin typeface="Calibri"/>
                <a:ea typeface="Calibri"/>
                <a:cs typeface="Calibri"/>
                <a:sym typeface="Calibri"/>
              </a:rPr>
              <a:t>La montée du niveau de la mer impacte les infrastructures côtières.</a:t>
            </a:r>
            <a:endParaRPr sz="1200">
              <a:latin typeface="Calibri"/>
              <a:ea typeface="Calibri"/>
              <a:cs typeface="Calibri"/>
              <a:sym typeface="Calibri"/>
            </a:endParaRPr>
          </a:p>
          <a:p>
            <a:pPr marL="158750" lvl="0" indent="0" algn="l" rtl="0">
              <a:lnSpc>
                <a:spcPct val="115000"/>
              </a:lnSpc>
              <a:spcBef>
                <a:spcPts val="300"/>
              </a:spcBef>
              <a:spcAft>
                <a:spcPts val="0"/>
              </a:spcAft>
              <a:buSzPts val="1100"/>
              <a:buNone/>
            </a:pPr>
            <a:r>
              <a:rPr lang="fr-FR" sz="1200">
                <a:solidFill>
                  <a:srgbClr val="000000"/>
                </a:solidFill>
                <a:latin typeface="Calibri"/>
                <a:ea typeface="Calibri"/>
                <a:cs typeface="Calibri"/>
                <a:sym typeface="Calibri"/>
              </a:rPr>
              <a:t>L’augmentation des évènements extrêmes et des sécheresses peut perturber les récoltes, qui auront moins de rendements. L’acidification des océans, en menaçant certains planctons, menace la chaîne alimentation marine ainsi que nos activités de pêche.</a:t>
            </a:r>
            <a:endParaRPr sz="1200">
              <a:latin typeface="Calibri"/>
              <a:ea typeface="Calibri"/>
              <a:cs typeface="Calibri"/>
              <a:sym typeface="Calibri"/>
            </a:endParaRPr>
          </a:p>
          <a:p>
            <a:pPr marL="158750" lvl="0" indent="0" algn="l" rtl="0">
              <a:lnSpc>
                <a:spcPct val="115000"/>
              </a:lnSpc>
              <a:spcBef>
                <a:spcPts val="300"/>
              </a:spcBef>
              <a:spcAft>
                <a:spcPts val="0"/>
              </a:spcAft>
              <a:buSzPts val="1100"/>
              <a:buNone/>
            </a:pPr>
            <a:r>
              <a:rPr lang="fr-FR" sz="1200">
                <a:solidFill>
                  <a:srgbClr val="000000"/>
                </a:solidFill>
                <a:latin typeface="Calibri"/>
                <a:ea typeface="Calibri"/>
                <a:cs typeface="Calibri"/>
                <a:sym typeface="Calibri"/>
              </a:rPr>
              <a:t>Pour finir, toutes ces perturbations obligeront certaines populations à s’adapter, notamment en cherchant ailleurs un nouvel endroit pour vivre. Ces mouvements migratoires représentent un risque élevé de déstabilisation politique et de conflits dans les années à venir ! Il est estimé que, d’ici 2050, le nombre de réfugiés climatique sera de 500 millions dans le monde. </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800">
                <a:latin typeface="Corbel"/>
                <a:ea typeface="Corbel"/>
                <a:cs typeface="Corbel"/>
                <a:sym typeface="Corbel"/>
              </a:rPr>
              <a:t> </a:t>
            </a:r>
            <a:endParaRPr sz="1800">
              <a:latin typeface="Arial"/>
              <a:ea typeface="Arial"/>
              <a:cs typeface="Arial"/>
              <a:sym typeface="Arial"/>
            </a:endParaRPr>
          </a:p>
          <a:p>
            <a:pPr marL="158750" lvl="0" indent="0" algn="l" rtl="0">
              <a:lnSpc>
                <a:spcPct val="115000"/>
              </a:lnSpc>
              <a:spcBef>
                <a:spcPts val="300"/>
              </a:spcBef>
              <a:spcAft>
                <a:spcPts val="0"/>
              </a:spcAft>
              <a:buSzPts val="1100"/>
              <a:buNone/>
            </a:pPr>
            <a:r>
              <a:rPr lang="fr-FR" sz="1200" b="1" u="sng">
                <a:solidFill>
                  <a:srgbClr val="000000"/>
                </a:solidFill>
                <a:latin typeface="Calibri"/>
                <a:ea typeface="Calibri"/>
                <a:cs typeface="Calibri"/>
                <a:sym typeface="Calibri"/>
              </a:rPr>
              <a:t>Messages clés :</a:t>
            </a:r>
            <a:endParaRPr sz="1200">
              <a:latin typeface="Calibri"/>
              <a:ea typeface="Calibri"/>
              <a:cs typeface="Calibri"/>
              <a:sym typeface="Calibri"/>
            </a:endParaRPr>
          </a:p>
          <a:p>
            <a:pPr marL="158750" lvl="0" indent="0" algn="l" rtl="0">
              <a:lnSpc>
                <a:spcPct val="115000"/>
              </a:lnSpc>
              <a:spcBef>
                <a:spcPts val="300"/>
              </a:spcBef>
              <a:spcAft>
                <a:spcPts val="0"/>
              </a:spcAft>
              <a:buSzPts val="1100"/>
              <a:buNone/>
            </a:pPr>
            <a:r>
              <a:rPr lang="fr-FR" sz="1200">
                <a:solidFill>
                  <a:srgbClr val="000000"/>
                </a:solidFill>
                <a:latin typeface="Calibri"/>
                <a:ea typeface="Calibri"/>
                <a:cs typeface="Calibri"/>
                <a:sym typeface="Calibri"/>
              </a:rPr>
              <a:t>1. Ces conséquences physiques ont déjà des impacts concrets sur les sociétés humaines.</a:t>
            </a:r>
            <a:endParaRPr sz="1200">
              <a:latin typeface="Calibri"/>
              <a:ea typeface="Calibri"/>
              <a:cs typeface="Calibri"/>
              <a:sym typeface="Calibri"/>
            </a:endParaRPr>
          </a:p>
          <a:p>
            <a:pPr marL="158750" lvl="0" indent="0" algn="l" rtl="0">
              <a:lnSpc>
                <a:spcPct val="115000"/>
              </a:lnSpc>
              <a:spcBef>
                <a:spcPts val="300"/>
              </a:spcBef>
              <a:spcAft>
                <a:spcPts val="0"/>
              </a:spcAft>
              <a:buSzPts val="1100"/>
              <a:buNone/>
            </a:pPr>
            <a:r>
              <a:rPr lang="fr-FR" sz="1200">
                <a:solidFill>
                  <a:srgbClr val="000000"/>
                </a:solidFill>
                <a:latin typeface="Calibri"/>
                <a:ea typeface="Calibri"/>
                <a:cs typeface="Calibri"/>
                <a:sym typeface="Calibri"/>
              </a:rPr>
              <a:t>2. Les effets sont multiples et s’expriment différemment en fonction du lieu, de l’environnement ou de la densité de population.</a:t>
            </a:r>
            <a:endParaRPr sz="1200">
              <a:latin typeface="Calibri"/>
              <a:ea typeface="Calibri"/>
              <a:cs typeface="Calibri"/>
              <a:sym typeface="Calibri"/>
            </a:endParaRPr>
          </a:p>
          <a:p>
            <a:pPr marL="158750" lvl="0" indent="0" algn="l" rtl="0">
              <a:lnSpc>
                <a:spcPct val="115000"/>
              </a:lnSpc>
              <a:spcBef>
                <a:spcPts val="300"/>
              </a:spcBef>
              <a:spcAft>
                <a:spcPts val="0"/>
              </a:spcAft>
              <a:buSzPts val="1100"/>
              <a:buNone/>
            </a:pPr>
            <a:r>
              <a:rPr lang="fr-FR" sz="1200">
                <a:solidFill>
                  <a:srgbClr val="000000"/>
                </a:solidFill>
                <a:latin typeface="Calibri"/>
                <a:ea typeface="Calibri"/>
                <a:cs typeface="Calibri"/>
                <a:sym typeface="Calibri"/>
              </a:rPr>
              <a:t>3. Confrontés à ce défi mondial, il est difficile de mettre en place une gouvernance globale.</a:t>
            </a:r>
            <a:br>
              <a:rPr lang="fr-FR" sz="1200">
                <a:solidFill>
                  <a:srgbClr val="000000"/>
                </a:solidFill>
                <a:latin typeface="Calibri"/>
                <a:ea typeface="Calibri"/>
                <a:cs typeface="Calibri"/>
                <a:sym typeface="Calibri"/>
              </a:rPr>
            </a:br>
            <a:br>
              <a:rPr lang="fr-FR" sz="1200">
                <a:solidFill>
                  <a:srgbClr val="000000"/>
                </a:solidFill>
                <a:latin typeface="Calibri"/>
                <a:ea typeface="Calibri"/>
                <a:cs typeface="Calibri"/>
                <a:sym typeface="Calibri"/>
              </a:rPr>
            </a:br>
            <a:r>
              <a:rPr lang="fr-FR" sz="1200" b="1" u="sng">
                <a:solidFill>
                  <a:srgbClr val="212121"/>
                </a:solidFill>
                <a:latin typeface="Calibri"/>
                <a:ea typeface="Calibri"/>
                <a:cs typeface="Calibri"/>
                <a:sym typeface="Calibri"/>
              </a:rPr>
              <a:t>Références :</a:t>
            </a:r>
            <a:br>
              <a:rPr lang="fr-FR" sz="1200">
                <a:solidFill>
                  <a:srgbClr val="212121"/>
                </a:solidFill>
                <a:latin typeface="Calibri"/>
                <a:ea typeface="Calibri"/>
                <a:cs typeface="Calibri"/>
                <a:sym typeface="Calibri"/>
              </a:rPr>
            </a:br>
            <a:r>
              <a:rPr lang="fr-FR" sz="1200" u="sng">
                <a:solidFill>
                  <a:srgbClr val="21212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https://www.ipcc.ch/site/assets/uploads/2018/03/SREX-Chap3_FINAL-1.pdf</a:t>
            </a:r>
            <a:endParaRPr sz="1200">
              <a:latin typeface="Calibri"/>
              <a:ea typeface="Calibri"/>
              <a:cs typeface="Calibri"/>
              <a:sym typeface="Calibri"/>
            </a:endParaRPr>
          </a:p>
          <a:p>
            <a:pPr marL="158750" lvl="0" indent="0" algn="l" rtl="0">
              <a:lnSpc>
                <a:spcPct val="80000"/>
              </a:lnSpc>
              <a:spcBef>
                <a:spcPts val="300"/>
              </a:spcBef>
              <a:spcAft>
                <a:spcPts val="0"/>
              </a:spcAft>
              <a:buSzPts val="1100"/>
              <a:buNone/>
            </a:pPr>
            <a:r>
              <a:rPr lang="fr-FR" sz="1200" u="sng">
                <a:solidFill>
                  <a:srgbClr val="21212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https://www.ipcc.ch/site/assets/uploads/2018/02/WGIIAR5-Chap5_FINAL.pdf</a:t>
            </a:r>
            <a:endParaRPr sz="1200">
              <a:latin typeface="Calibri"/>
              <a:ea typeface="Calibri"/>
              <a:cs typeface="Calibri"/>
              <a:sym typeface="Calibri"/>
            </a:endParaRPr>
          </a:p>
          <a:p>
            <a:pPr marL="158750" lvl="0" indent="0" algn="l" rtl="0">
              <a:lnSpc>
                <a:spcPct val="80000"/>
              </a:lnSpc>
              <a:spcBef>
                <a:spcPts val="300"/>
              </a:spcBef>
              <a:spcAft>
                <a:spcPts val="0"/>
              </a:spcAft>
              <a:buSzPts val="1100"/>
              <a:buNone/>
            </a:pPr>
            <a:r>
              <a:rPr lang="fr-FR" sz="1200" u="sng">
                <a:solidFill>
                  <a:srgbClr val="21212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https://www.ipcc.ch/site/assets/uploads/2018/02/WGIIAR5-Chap30_FINAL.pdf</a:t>
            </a:r>
            <a:endParaRPr sz="1200">
              <a:latin typeface="Calibri"/>
              <a:ea typeface="Calibri"/>
              <a:cs typeface="Calibri"/>
              <a:sym typeface="Calibri"/>
            </a:endParaRPr>
          </a:p>
          <a:p>
            <a:pPr marL="158750" lvl="0" indent="0" algn="l" rtl="0">
              <a:lnSpc>
                <a:spcPct val="80000"/>
              </a:lnSpc>
              <a:spcBef>
                <a:spcPts val="300"/>
              </a:spcBef>
              <a:spcAft>
                <a:spcPts val="0"/>
              </a:spcAft>
              <a:buSzPts val="1100"/>
              <a:buNone/>
            </a:pPr>
            <a:r>
              <a:rPr lang="fr-FR" sz="1200" u="sng">
                <a:solidFill>
                  <a:srgbClr val="21212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https://www.ipcc.ch/site/assets/uploads/2018/02/WGIIAR5-Chap3_FINAL.pdf</a:t>
            </a:r>
            <a:r>
              <a:rPr lang="fr-FR" sz="1200">
                <a:solidFill>
                  <a:srgbClr val="212121"/>
                </a:solidFill>
                <a:latin typeface="Calibri"/>
                <a:ea typeface="Calibri"/>
                <a:cs typeface="Calibri"/>
                <a:sym typeface="Calibri"/>
              </a:rPr>
              <a:t> </a:t>
            </a:r>
            <a:endParaRPr sz="1200">
              <a:latin typeface="Calibri"/>
              <a:ea typeface="Calibri"/>
              <a:cs typeface="Calibri"/>
              <a:sym typeface="Calibri"/>
            </a:endParaRPr>
          </a:p>
          <a:p>
            <a:pPr marL="158750" lvl="0" indent="0" algn="l" rtl="0">
              <a:lnSpc>
                <a:spcPct val="80000"/>
              </a:lnSpc>
              <a:spcBef>
                <a:spcPts val="300"/>
              </a:spcBef>
              <a:spcAft>
                <a:spcPts val="0"/>
              </a:spcAft>
              <a:buSzPts val="1100"/>
              <a:buNone/>
            </a:pPr>
            <a:r>
              <a:rPr lang="fr-FR" sz="1200" u="sng">
                <a:solidFill>
                  <a:srgbClr val="21212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https://www.ipcc.ch/srccl/chapter/chapter-5/</a:t>
            </a:r>
            <a:endParaRPr sz="1200">
              <a:latin typeface="Calibri"/>
              <a:ea typeface="Calibri"/>
              <a:cs typeface="Calibri"/>
              <a:sym typeface="Calibri"/>
            </a:endParaRPr>
          </a:p>
          <a:p>
            <a:pPr marL="158750" lvl="0" indent="0" algn="l" rtl="0">
              <a:lnSpc>
                <a:spcPct val="80000"/>
              </a:lnSpc>
              <a:spcBef>
                <a:spcPts val="300"/>
              </a:spcBef>
              <a:spcAft>
                <a:spcPts val="0"/>
              </a:spcAft>
              <a:buSzPts val="1100"/>
              <a:buNone/>
            </a:pPr>
            <a:r>
              <a:rPr lang="fr-FR" sz="1200" u="sng">
                <a:solidFill>
                  <a:srgbClr val="21212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https://www.ipcc.ch/site/assets/uploads/2018/02/WGIIAR5-Chap12_FINAL.pdf</a:t>
            </a:r>
            <a:endParaRPr sz="1200">
              <a:latin typeface="Calibri"/>
              <a:ea typeface="Calibri"/>
              <a:cs typeface="Calibri"/>
              <a:sym typeface="Calibri"/>
            </a:endParaRPr>
          </a:p>
        </p:txBody>
      </p:sp>
      <p:sp>
        <p:nvSpPr>
          <p:cNvPr id="1208" name="Google Shape;1208;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fr-FR" sz="1400" b="0" i="0" u="none" strike="noStrike" cap="none">
                <a:solidFill>
                  <a:srgbClr val="000000"/>
                </a:solidFill>
                <a:latin typeface="Arial"/>
                <a:ea typeface="Arial"/>
                <a:cs typeface="Arial"/>
                <a:sym typeface="Arial"/>
              </a:rPr>
              <a:t>30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29" name="Google Shape;1229;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58750" lvl="0" indent="0" algn="l" rtl="0">
              <a:lnSpc>
                <a:spcPct val="115000"/>
              </a:lnSpc>
              <a:spcBef>
                <a:spcPts val="0"/>
              </a:spcBef>
              <a:spcAft>
                <a:spcPts val="0"/>
              </a:spcAft>
              <a:buSzPts val="1100"/>
              <a:buNone/>
            </a:pPr>
            <a:r>
              <a:rPr lang="fr-FR" sz="1200" b="1" u="sng">
                <a:solidFill>
                  <a:srgbClr val="000000"/>
                </a:solidFill>
                <a:latin typeface="Calibri"/>
                <a:ea typeface="Calibri"/>
                <a:cs typeface="Calibri"/>
                <a:sym typeface="Calibri"/>
              </a:rPr>
              <a:t>Explications :</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solidFill>
                  <a:srgbClr val="000000"/>
                </a:solidFill>
                <a:latin typeface="Calibri"/>
                <a:ea typeface="Calibri"/>
                <a:cs typeface="Calibri"/>
                <a:sym typeface="Calibri"/>
              </a:rPr>
              <a:t>Nous devrons donc nous adapter.  Mais tous les pays du monde ne sont pas également munis pour faire face à ce défi.</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latin typeface="Calibri"/>
                <a:ea typeface="Calibri"/>
                <a:cs typeface="Calibri"/>
                <a:sym typeface="Calibri"/>
              </a:rPr>
              <a:t>Le changement climatique perturbera de manière plus sévère les pays indiqués en rouge sur la carte.</a:t>
            </a:r>
            <a:r>
              <a:rPr lang="fr-FR" sz="1200">
                <a:solidFill>
                  <a:srgbClr val="000000"/>
                </a:solidFill>
                <a:latin typeface="Calibri"/>
                <a:ea typeface="Calibri"/>
                <a:cs typeface="Calibri"/>
                <a:sym typeface="Calibri"/>
              </a:rPr>
              <a:t> Il s’agit majoritairement de pays en développement en Afrique, en Amérique du Sud, en Asie du Sud-Est et dans le Pacifique.</a:t>
            </a:r>
            <a:endParaRPr sz="1200">
              <a:latin typeface="Calibri"/>
              <a:ea typeface="Calibri"/>
              <a:cs typeface="Calibri"/>
              <a:sym typeface="Calibri"/>
            </a:endParaRPr>
          </a:p>
          <a:p>
            <a:pPr marL="0" lvl="0" indent="0" algn="l" rtl="0">
              <a:lnSpc>
                <a:spcPct val="115000"/>
              </a:lnSpc>
              <a:spcBef>
                <a:spcPts val="0"/>
              </a:spcBef>
              <a:spcAft>
                <a:spcPts val="0"/>
              </a:spcAft>
              <a:buSzPts val="1100"/>
              <a:buNone/>
            </a:pPr>
            <a:r>
              <a:rPr lang="fr-FR" sz="1200">
                <a:solidFill>
                  <a:srgbClr val="000000"/>
                </a:solidFill>
                <a:latin typeface="Calibri"/>
                <a:ea typeface="Calibri"/>
                <a:cs typeface="Calibri"/>
                <a:sym typeface="Calibri"/>
              </a:rPr>
              <a:t> </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solidFill>
                  <a:srgbClr val="000000"/>
                </a:solidFill>
                <a:latin typeface="Calibri"/>
                <a:ea typeface="Calibri"/>
                <a:cs typeface="Calibri"/>
                <a:sym typeface="Calibri"/>
              </a:rPr>
              <a:t>Dans ces pays, les impacts seront plus importants car ils sont plus exposés. Ils sont en effet situés dans la ceinture tropicale de la Terre, qui est déjà plus chaude qu’ailleurs.</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solidFill>
                  <a:srgbClr val="000000"/>
                </a:solidFill>
                <a:latin typeface="Calibri"/>
                <a:ea typeface="Calibri"/>
                <a:cs typeface="Calibri"/>
                <a:sym typeface="Calibri"/>
              </a:rPr>
              <a:t>Ces pays sont également plus vulnérables : ils disposent de moins de ressources pour s’adapter à ces perturbations, par exemple pour construire des protections telles que des digues ou pour installer des mécanismes d’avertissement ou des aides économiques pour les populations en cas de crise.</a:t>
            </a:r>
            <a:endParaRPr sz="1200">
              <a:latin typeface="Calibri"/>
              <a:ea typeface="Calibri"/>
              <a:cs typeface="Calibri"/>
              <a:sym typeface="Calibri"/>
            </a:endParaRPr>
          </a:p>
          <a:p>
            <a:pPr marL="0" lvl="0" indent="0" algn="l" rtl="0">
              <a:lnSpc>
                <a:spcPct val="115000"/>
              </a:lnSpc>
              <a:spcBef>
                <a:spcPts val="0"/>
              </a:spcBef>
              <a:spcAft>
                <a:spcPts val="0"/>
              </a:spcAft>
              <a:buSzPts val="1100"/>
              <a:buNone/>
            </a:pPr>
            <a:r>
              <a:rPr lang="fr-FR" sz="1200">
                <a:solidFill>
                  <a:srgbClr val="000000"/>
                </a:solidFill>
                <a:latin typeface="Calibri"/>
                <a:ea typeface="Calibri"/>
                <a:cs typeface="Calibri"/>
                <a:sym typeface="Calibri"/>
              </a:rPr>
              <a:t> </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solidFill>
                  <a:srgbClr val="000000"/>
                </a:solidFill>
                <a:latin typeface="Calibri"/>
                <a:ea typeface="Calibri"/>
                <a:cs typeface="Calibri"/>
                <a:sym typeface="Calibri"/>
              </a:rPr>
              <a:t>Les impacts du changement climatique vont donc probablement renforcer les inégalités déjà existantes entre les pays développés et les autres.  Cela va retarder le développement de nombreux pays et même aggraver de nombreuses situations qui ne sont pas réjouissantes en termes de conflits armés, d’accès à la santé, d’alimentation ou de pauvreté, etc.</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solidFill>
                  <a:srgbClr val="000000"/>
                </a:solidFill>
                <a:latin typeface="Calibri"/>
                <a:ea typeface="Calibri"/>
                <a:cs typeface="Calibri"/>
                <a:sym typeface="Calibri"/>
              </a:rPr>
              <a:t>Les pays en développement n’ont pourtant rien demandé. Ils sont souvent les moins responsables du changement climatique car ils consomment moins d’énergie par personne que les pays développés.</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solidFill>
                  <a:srgbClr val="000000"/>
                </a:solidFill>
                <a:latin typeface="Calibri"/>
                <a:ea typeface="Calibri"/>
                <a:cs typeface="Calibri"/>
                <a:sym typeface="Calibri"/>
              </a:rPr>
              <a:t>Ils </a:t>
            </a:r>
            <a:r>
              <a:rPr lang="fr-FR" sz="1200">
                <a:latin typeface="Calibri"/>
                <a:ea typeface="Calibri"/>
                <a:cs typeface="Calibri"/>
                <a:sym typeface="Calibri"/>
              </a:rPr>
              <a:t>émettent</a:t>
            </a:r>
            <a:r>
              <a:rPr lang="fr-FR" sz="1200">
                <a:solidFill>
                  <a:srgbClr val="000000"/>
                </a:solidFill>
                <a:latin typeface="Calibri"/>
                <a:ea typeface="Calibri"/>
                <a:cs typeface="Calibri"/>
                <a:sym typeface="Calibri"/>
              </a:rPr>
              <a:t> moins de gaz à effet de serre. Un Chinois émet deux fois moins de gaz à effet de serre qu’un Français. Un Cambodgien en émet 25 fois moins !</a:t>
            </a:r>
            <a:endParaRPr sz="1200">
              <a:latin typeface="Calibri"/>
              <a:ea typeface="Calibri"/>
              <a:cs typeface="Calibri"/>
              <a:sym typeface="Calibri"/>
            </a:endParaRPr>
          </a:p>
          <a:p>
            <a:pPr marL="0" lvl="0" indent="0" algn="l" rtl="0">
              <a:lnSpc>
                <a:spcPct val="115000"/>
              </a:lnSpc>
              <a:spcBef>
                <a:spcPts val="0"/>
              </a:spcBef>
              <a:spcAft>
                <a:spcPts val="0"/>
              </a:spcAft>
              <a:buSzPts val="1100"/>
              <a:buNone/>
            </a:pPr>
            <a:r>
              <a:rPr lang="fr-FR" sz="1200">
                <a:solidFill>
                  <a:srgbClr val="000000"/>
                </a:solidFill>
                <a:latin typeface="Calibri"/>
                <a:ea typeface="Calibri"/>
                <a:cs typeface="Calibri"/>
                <a:sym typeface="Calibri"/>
              </a:rPr>
              <a:t> </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solidFill>
                  <a:srgbClr val="000000"/>
                </a:solidFill>
                <a:latin typeface="Calibri"/>
                <a:ea typeface="Calibri"/>
                <a:cs typeface="Calibri"/>
                <a:sym typeface="Calibri"/>
              </a:rPr>
              <a:t>Alors qu’ils ne profitent pas du confort offert par l’utilisation des carburants fossiles, ces pays vont en subir toutes les conséquences.</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solidFill>
                  <a:srgbClr val="000000"/>
                </a:solidFill>
                <a:latin typeface="Calibri"/>
                <a:ea typeface="Calibri"/>
                <a:cs typeface="Calibri"/>
                <a:sym typeface="Calibri"/>
              </a:rPr>
              <a:t>Nous voyons ici l’émergence de la notion de justice climatique, qui impliquerait une compensation aux pays pauvres de la part des pays riches, pour qu’ils prennent leur responsabilité dans le changement climatique et que les autres aient les moyens de s’y adapter.</a:t>
            </a:r>
            <a:endParaRPr sz="1200">
              <a:latin typeface="Calibri"/>
              <a:ea typeface="Calibri"/>
              <a:cs typeface="Calibri"/>
              <a:sym typeface="Calibri"/>
            </a:endParaRPr>
          </a:p>
          <a:p>
            <a:pPr marL="0" lvl="0" indent="0" algn="l" rtl="0">
              <a:lnSpc>
                <a:spcPct val="115000"/>
              </a:lnSpc>
              <a:spcBef>
                <a:spcPts val="0"/>
              </a:spcBef>
              <a:spcAft>
                <a:spcPts val="0"/>
              </a:spcAft>
              <a:buSzPts val="1100"/>
              <a:buNone/>
            </a:pPr>
            <a:r>
              <a:rPr lang="fr-FR" sz="1200">
                <a:solidFill>
                  <a:srgbClr val="000000"/>
                </a:solidFill>
                <a:latin typeface="Calibri"/>
                <a:ea typeface="Calibri"/>
                <a:cs typeface="Calibri"/>
                <a:sym typeface="Calibri"/>
              </a:rPr>
              <a:t> </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b="1" u="sng">
                <a:solidFill>
                  <a:srgbClr val="000000"/>
                </a:solidFill>
                <a:latin typeface="Calibri"/>
                <a:ea typeface="Calibri"/>
                <a:cs typeface="Calibri"/>
                <a:sym typeface="Calibri"/>
              </a:rPr>
              <a:t>Messages clés</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solidFill>
                  <a:srgbClr val="000000"/>
                </a:solidFill>
                <a:latin typeface="Calibri"/>
                <a:ea typeface="Calibri"/>
                <a:cs typeface="Calibri"/>
                <a:sym typeface="Calibri"/>
              </a:rPr>
              <a:t>1. Le changement climatique va principalement perturber les pays en développement (Afrique, Amérique du Sud, Asie du Sud-Est) qui sont indiqués ici en rouge, mais tout le monde sera affecté.</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solidFill>
                  <a:srgbClr val="000000"/>
                </a:solidFill>
                <a:latin typeface="Calibri"/>
                <a:ea typeface="Calibri"/>
                <a:cs typeface="Calibri"/>
                <a:sym typeface="Calibri"/>
              </a:rPr>
              <a:t>2. Les impacts sont très différents et perturberont nos fonctions quotidiennes de base, notamment la production alimentaire et l’accès à l’eau, les infrastructures, la biodiversité, etc.</a:t>
            </a:r>
            <a:endParaRPr sz="1200">
              <a:solidFill>
                <a:srgbClr val="000000"/>
              </a:solidFill>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latin typeface="Calibri"/>
                <a:ea typeface="Calibri"/>
                <a:cs typeface="Calibri"/>
                <a:sym typeface="Calibri"/>
              </a:rPr>
              <a:t>3. Les impacts du réchauffement climatique vont augmenter les inégalités entre les pays et au sein des pays.</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latin typeface="Calibri"/>
                <a:ea typeface="Calibri"/>
                <a:cs typeface="Calibri"/>
                <a:sym typeface="Calibri"/>
              </a:rPr>
              <a:t>4</a:t>
            </a:r>
            <a:r>
              <a:rPr lang="fr-FR" sz="1200">
                <a:solidFill>
                  <a:srgbClr val="000000"/>
                </a:solidFill>
                <a:latin typeface="Calibri"/>
                <a:ea typeface="Calibri"/>
                <a:cs typeface="Calibri"/>
                <a:sym typeface="Calibri"/>
              </a:rPr>
              <a:t>. Nous devons nous adapter maintenant à ces changements !</a:t>
            </a:r>
            <a:endParaRPr sz="1200">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7"/>
        <p:cNvGrpSpPr/>
        <p:nvPr/>
      </p:nvGrpSpPr>
      <p:grpSpPr>
        <a:xfrm>
          <a:off x="0" y="0"/>
          <a:ext cx="0" cy="0"/>
          <a:chOff x="0" y="0"/>
          <a:chExt cx="0" cy="0"/>
        </a:xfrm>
      </p:grpSpPr>
      <p:sp>
        <p:nvSpPr>
          <p:cNvPr id="1248" name="Google Shape;124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9" name="Google Shape;1249;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15000"/>
              </a:lnSpc>
              <a:spcBef>
                <a:spcPts val="1200"/>
              </a:spcBef>
              <a:spcAft>
                <a:spcPts val="0"/>
              </a:spcAft>
              <a:buSzPts val="1100"/>
              <a:buNone/>
            </a:pPr>
            <a:r>
              <a:rPr lang="fr-FR" sz="1200" b="1" u="sng">
                <a:solidFill>
                  <a:srgbClr val="000000"/>
                </a:solidFill>
                <a:latin typeface="Calibri"/>
                <a:ea typeface="Calibri"/>
                <a:cs typeface="Calibri"/>
                <a:sym typeface="Calibri"/>
              </a:rPr>
              <a:t>Animation : </a:t>
            </a:r>
            <a:br>
              <a:rPr lang="fr-FR" sz="1200" b="1">
                <a:solidFill>
                  <a:srgbClr val="000000"/>
                </a:solidFill>
                <a:latin typeface="Calibri"/>
                <a:ea typeface="Calibri"/>
                <a:cs typeface="Calibri"/>
                <a:sym typeface="Calibri"/>
              </a:rPr>
            </a:br>
            <a:r>
              <a:rPr lang="fr-FR" sz="1200" i="1">
                <a:solidFill>
                  <a:srgbClr val="000000"/>
                </a:solidFill>
                <a:latin typeface="Calibri"/>
                <a:ea typeface="Calibri"/>
                <a:cs typeface="Calibri"/>
                <a:sym typeface="Calibri"/>
              </a:rPr>
              <a:t>Lisez cette diapositive ou reformulez-la avec vos propres mots. Décomposez chaque point et prenez le temps de vérifier que tout le monde a bien compris.</a:t>
            </a:r>
            <a:endParaRPr sz="1200">
              <a:latin typeface="Calibri"/>
              <a:ea typeface="Calibri"/>
              <a:cs typeface="Calibri"/>
              <a:sym typeface="Calibri"/>
            </a:endParaRPr>
          </a:p>
          <a:p>
            <a:pPr marL="158750" lvl="0" indent="0" algn="l" rtl="0">
              <a:lnSpc>
                <a:spcPct val="115000"/>
              </a:lnSpc>
              <a:spcBef>
                <a:spcPts val="1200"/>
              </a:spcBef>
              <a:spcAft>
                <a:spcPts val="0"/>
              </a:spcAft>
              <a:buSzPts val="1100"/>
              <a:buNone/>
            </a:pPr>
            <a:endParaRPr sz="1200" b="1" u="sng">
              <a:solidFill>
                <a:srgbClr val="000000"/>
              </a:solidFill>
              <a:latin typeface="Calibri"/>
              <a:ea typeface="Calibri"/>
              <a:cs typeface="Calibri"/>
              <a:sym typeface="Calibri"/>
            </a:endParaRPr>
          </a:p>
          <a:p>
            <a:pPr marL="158750" lvl="0" indent="0" algn="l" rtl="0">
              <a:lnSpc>
                <a:spcPct val="115000"/>
              </a:lnSpc>
              <a:spcBef>
                <a:spcPts val="1200"/>
              </a:spcBef>
              <a:spcAft>
                <a:spcPts val="0"/>
              </a:spcAft>
              <a:buSzPts val="1100"/>
              <a:buNone/>
            </a:pPr>
            <a:r>
              <a:rPr lang="fr-FR" sz="1200" b="1" u="sng">
                <a:solidFill>
                  <a:srgbClr val="000000"/>
                </a:solidFill>
                <a:latin typeface="Calibri"/>
                <a:ea typeface="Calibri"/>
                <a:cs typeface="Calibri"/>
                <a:sym typeface="Calibri"/>
              </a:rPr>
              <a:t>Messages clés :</a:t>
            </a:r>
            <a:endParaRPr sz="1200">
              <a:latin typeface="Calibri"/>
              <a:ea typeface="Calibri"/>
              <a:cs typeface="Calibri"/>
              <a:sym typeface="Calibri"/>
            </a:endParaRPr>
          </a:p>
          <a:p>
            <a:pPr marL="158750" lvl="0" indent="0" algn="l" rtl="0">
              <a:lnSpc>
                <a:spcPct val="115000"/>
              </a:lnSpc>
              <a:spcBef>
                <a:spcPts val="1200"/>
              </a:spcBef>
              <a:spcAft>
                <a:spcPts val="0"/>
              </a:spcAft>
              <a:buSzPts val="1100"/>
              <a:buNone/>
            </a:pPr>
            <a:r>
              <a:rPr lang="fr-FR" sz="1200">
                <a:solidFill>
                  <a:srgbClr val="000000"/>
                </a:solidFill>
                <a:latin typeface="Calibri"/>
                <a:ea typeface="Calibri"/>
                <a:cs typeface="Calibri"/>
                <a:sym typeface="Calibri"/>
              </a:rPr>
              <a:t>1. Il ne faut pas confondre le climat et la météo : différentes échelles de temps et différents modes d’analyse</a:t>
            </a:r>
            <a:br>
              <a:rPr lang="fr-FR" sz="1200">
                <a:solidFill>
                  <a:srgbClr val="000000"/>
                </a:solidFill>
                <a:latin typeface="Calibri"/>
                <a:ea typeface="Calibri"/>
                <a:cs typeface="Calibri"/>
                <a:sym typeface="Calibri"/>
              </a:rPr>
            </a:br>
            <a:r>
              <a:rPr lang="fr-FR" sz="1200">
                <a:solidFill>
                  <a:srgbClr val="000000"/>
                </a:solidFill>
                <a:latin typeface="Calibri"/>
                <a:ea typeface="Calibri"/>
                <a:cs typeface="Calibri"/>
                <a:sym typeface="Calibri"/>
              </a:rPr>
              <a:t>2. Le système climatique est un système complexe en constante évolution.</a:t>
            </a:r>
            <a:br>
              <a:rPr lang="fr-FR" sz="1200">
                <a:solidFill>
                  <a:srgbClr val="000000"/>
                </a:solidFill>
                <a:latin typeface="Calibri"/>
                <a:ea typeface="Calibri"/>
                <a:cs typeface="Calibri"/>
                <a:sym typeface="Calibri"/>
              </a:rPr>
            </a:br>
            <a:r>
              <a:rPr lang="fr-FR" sz="1200">
                <a:solidFill>
                  <a:srgbClr val="000000"/>
                </a:solidFill>
                <a:latin typeface="Calibri"/>
                <a:ea typeface="Calibri"/>
                <a:cs typeface="Calibri"/>
                <a:sym typeface="Calibri"/>
              </a:rPr>
              <a:t>3. L’effet de serre est un processus naturel, renforcé par les émissions humaines.</a:t>
            </a:r>
            <a:br>
              <a:rPr lang="fr-FR" sz="1200">
                <a:solidFill>
                  <a:srgbClr val="000000"/>
                </a:solidFill>
                <a:latin typeface="Calibri"/>
                <a:ea typeface="Calibri"/>
                <a:cs typeface="Calibri"/>
                <a:sym typeface="Calibri"/>
              </a:rPr>
            </a:br>
            <a:r>
              <a:rPr lang="fr-FR" sz="1200">
                <a:solidFill>
                  <a:srgbClr val="000000"/>
                </a:solidFill>
                <a:latin typeface="Calibri"/>
                <a:ea typeface="Calibri"/>
                <a:cs typeface="Calibri"/>
                <a:sym typeface="Calibri"/>
              </a:rPr>
              <a:t>4. Le climat est très sensible à la température : petite </a:t>
            </a:r>
            <a:r>
              <a:rPr lang="fr-FR" sz="1200">
                <a:latin typeface="Calibri"/>
                <a:ea typeface="Calibri"/>
                <a:cs typeface="Calibri"/>
                <a:sym typeface="Calibri"/>
              </a:rPr>
              <a:t>variation</a:t>
            </a:r>
            <a:r>
              <a:rPr lang="fr-FR" sz="1200">
                <a:solidFill>
                  <a:srgbClr val="000000"/>
                </a:solidFill>
                <a:latin typeface="Calibri"/>
                <a:ea typeface="Calibri"/>
                <a:cs typeface="Calibri"/>
                <a:sym typeface="Calibri"/>
              </a:rPr>
              <a:t>, grandes conséquences…</a:t>
            </a:r>
            <a:br>
              <a:rPr lang="fr-FR" sz="1200">
                <a:solidFill>
                  <a:srgbClr val="000000"/>
                </a:solidFill>
                <a:latin typeface="Calibri"/>
                <a:ea typeface="Calibri"/>
                <a:cs typeface="Calibri"/>
                <a:sym typeface="Calibri"/>
              </a:rPr>
            </a:br>
            <a:r>
              <a:rPr lang="fr-FR" sz="1200">
                <a:solidFill>
                  <a:srgbClr val="000000"/>
                </a:solidFill>
                <a:latin typeface="Calibri"/>
                <a:ea typeface="Calibri"/>
                <a:cs typeface="Calibri"/>
                <a:sym typeface="Calibri"/>
              </a:rPr>
              <a:t>5. La situation est sans </a:t>
            </a:r>
            <a:r>
              <a:rPr lang="fr-FR" sz="1200">
                <a:latin typeface="Calibri"/>
                <a:ea typeface="Calibri"/>
                <a:cs typeface="Calibri"/>
                <a:sym typeface="Calibri"/>
              </a:rPr>
              <a:t>précédent</a:t>
            </a:r>
            <a:r>
              <a:rPr lang="fr-FR" sz="1200">
                <a:solidFill>
                  <a:srgbClr val="000000"/>
                </a:solidFill>
                <a:latin typeface="Calibri"/>
                <a:ea typeface="Calibri"/>
                <a:cs typeface="Calibri"/>
                <a:sym typeface="Calibri"/>
              </a:rPr>
              <a:t>, notamment de par la vitesse du changement.</a:t>
            </a:r>
            <a:br>
              <a:rPr lang="fr-FR" sz="1200">
                <a:solidFill>
                  <a:srgbClr val="000000"/>
                </a:solidFill>
                <a:latin typeface="Calibri"/>
                <a:ea typeface="Calibri"/>
                <a:cs typeface="Calibri"/>
                <a:sym typeface="Calibri"/>
              </a:rPr>
            </a:br>
            <a:r>
              <a:rPr lang="fr-FR" sz="1200">
                <a:solidFill>
                  <a:srgbClr val="000000"/>
                </a:solidFill>
                <a:latin typeface="Calibri"/>
                <a:ea typeface="Calibri"/>
                <a:cs typeface="Calibri"/>
                <a:sym typeface="Calibri"/>
              </a:rPr>
              <a:t>6. Il n’est pas exagéré de dire que nous sommes la cause d’une perturbation climatique mondiale qui </a:t>
            </a:r>
            <a:r>
              <a:rPr lang="fr-FR" sz="1200">
                <a:latin typeface="Calibri"/>
                <a:ea typeface="Calibri"/>
                <a:cs typeface="Calibri"/>
                <a:sym typeface="Calibri"/>
              </a:rPr>
              <a:t>a</a:t>
            </a:r>
            <a:r>
              <a:rPr lang="fr-FR" sz="1200">
                <a:solidFill>
                  <a:srgbClr val="000000"/>
                </a:solidFill>
                <a:latin typeface="Calibri"/>
                <a:ea typeface="Calibri"/>
                <a:cs typeface="Calibri"/>
                <a:sym typeface="Calibri"/>
              </a:rPr>
              <a:t> déjà eu de nombreuses conséquences graves. </a:t>
            </a:r>
            <a:endParaRPr sz="1200">
              <a:latin typeface="Calibri"/>
              <a:ea typeface="Calibri"/>
              <a:cs typeface="Calibri"/>
              <a:sym typeface="Calibri"/>
            </a:endParaRPr>
          </a:p>
        </p:txBody>
      </p:sp>
      <p:sp>
        <p:nvSpPr>
          <p:cNvPr id="1250" name="Google Shape;1250;p2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fr-FR" sz="1400" b="0" i="0" u="none" strike="noStrike" cap="none">
                <a:solidFill>
                  <a:srgbClr val="000000"/>
                </a:solidFill>
                <a:latin typeface="Arial"/>
                <a:ea typeface="Arial"/>
                <a:cs typeface="Arial"/>
                <a:sym typeface="Arial"/>
              </a:rPr>
              <a:t>32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6" name="Google Shape;1256;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58750" lvl="0" indent="0" algn="l" rtl="0">
              <a:lnSpc>
                <a:spcPct val="115000"/>
              </a:lnSpc>
              <a:spcBef>
                <a:spcPts val="400"/>
              </a:spcBef>
              <a:spcAft>
                <a:spcPts val="0"/>
              </a:spcAft>
              <a:buSzPts val="1100"/>
              <a:buNone/>
            </a:pPr>
            <a:r>
              <a:rPr lang="fr-FR" sz="1800" b="1" u="sng">
                <a:latin typeface="Corbel"/>
                <a:ea typeface="Corbel"/>
                <a:cs typeface="Corbel"/>
                <a:sym typeface="Corbel"/>
              </a:rPr>
              <a:t>Animation</a:t>
            </a:r>
            <a:r>
              <a:rPr lang="fr-FR" sz="1800" b="1" u="sng">
                <a:solidFill>
                  <a:srgbClr val="000000"/>
                </a:solidFill>
                <a:latin typeface="Corbel"/>
                <a:ea typeface="Corbel"/>
                <a:cs typeface="Corbel"/>
                <a:sym typeface="Corbel"/>
              </a:rPr>
              <a:t> :</a:t>
            </a:r>
            <a:endParaRPr sz="1800">
              <a:latin typeface="Arial"/>
              <a:ea typeface="Arial"/>
              <a:cs typeface="Arial"/>
              <a:sym typeface="Arial"/>
            </a:endParaRPr>
          </a:p>
          <a:p>
            <a:pPr marL="158750" lvl="0" indent="0" algn="l" rtl="0">
              <a:lnSpc>
                <a:spcPct val="115000"/>
              </a:lnSpc>
              <a:spcBef>
                <a:spcPts val="400"/>
              </a:spcBef>
              <a:spcAft>
                <a:spcPts val="0"/>
              </a:spcAft>
              <a:buSzPts val="1100"/>
              <a:buNone/>
            </a:pPr>
            <a:r>
              <a:rPr lang="fr-FR" sz="1800">
                <a:solidFill>
                  <a:srgbClr val="000000"/>
                </a:solidFill>
                <a:latin typeface="Corbel"/>
                <a:ea typeface="Corbel"/>
                <a:cs typeface="Corbel"/>
                <a:sym typeface="Corbel"/>
              </a:rPr>
              <a:t>Voici le résumé de ce </a:t>
            </a:r>
            <a:r>
              <a:rPr lang="fr-FR" sz="1800">
                <a:latin typeface="Corbel"/>
                <a:ea typeface="Corbel"/>
                <a:cs typeface="Corbel"/>
                <a:sym typeface="Corbel"/>
              </a:rPr>
              <a:t>module</a:t>
            </a:r>
            <a:r>
              <a:rPr lang="fr-FR" sz="1800">
                <a:solidFill>
                  <a:srgbClr val="000000"/>
                </a:solidFill>
                <a:latin typeface="Corbel"/>
                <a:ea typeface="Corbel"/>
                <a:cs typeface="Corbel"/>
                <a:sym typeface="Corbel"/>
              </a:rPr>
              <a:t>. Si nécessaire / possible, vous pouvez faire un tour de question</a:t>
            </a:r>
            <a:r>
              <a:rPr lang="fr-FR" sz="1800">
                <a:latin typeface="Corbel"/>
                <a:ea typeface="Corbel"/>
                <a:cs typeface="Corbel"/>
                <a:sym typeface="Corbel"/>
              </a:rPr>
              <a:t>s</a:t>
            </a:r>
            <a:r>
              <a:rPr lang="fr-FR" sz="1800">
                <a:solidFill>
                  <a:srgbClr val="000000"/>
                </a:solidFill>
                <a:latin typeface="Corbel"/>
                <a:ea typeface="Corbel"/>
                <a:cs typeface="Corbel"/>
                <a:sym typeface="Corbel"/>
              </a:rPr>
              <a:t> / réponses ou demander aux élèves d’écrire leurs questions pour plus tard et de continuer.</a:t>
            </a:r>
            <a:br>
              <a:rPr lang="fr-FR" sz="1800">
                <a:latin typeface="Corbel"/>
                <a:ea typeface="Corbel"/>
                <a:cs typeface="Corbel"/>
                <a:sym typeface="Corbel"/>
              </a:rPr>
            </a:br>
            <a:endParaRPr sz="1800">
              <a:latin typeface="Arial"/>
              <a:ea typeface="Arial"/>
              <a:cs typeface="Arial"/>
              <a:sym typeface="Arial"/>
            </a:endParaRPr>
          </a:p>
        </p:txBody>
      </p:sp>
      <p:sp>
        <p:nvSpPr>
          <p:cNvPr id="1257" name="Google Shape;1257;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fr-FR" sz="1400" b="0" i="0" u="none" strike="noStrike" cap="none">
                <a:solidFill>
                  <a:srgbClr val="000000"/>
                </a:solidFill>
                <a:latin typeface="Arial"/>
                <a:ea typeface="Arial"/>
                <a:cs typeface="Arial"/>
                <a:sym typeface="Arial"/>
              </a:rPr>
              <a:t>33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gf1b817ff9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9" name="Google Shape;1269;gf1b817ff96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2582fdb6bfb_0_43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2582fdb6bfb_0_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3:notes"/>
          <p:cNvSpPr>
            <a:spLocks noGrp="1" noRot="1" noChangeAspect="1"/>
          </p:cNvSpPr>
          <p:nvPr>
            <p:ph type="sldImg" idx="2"/>
          </p:nvPr>
        </p:nvSpPr>
        <p:spPr>
          <a:xfrm>
            <a:off x="420688"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8" name="Google Shape;70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FR" sz="1200" b="1" u="sng">
                <a:latin typeface="Calibri"/>
                <a:ea typeface="Calibri"/>
                <a:cs typeface="Calibri"/>
                <a:sym typeface="Calibri"/>
              </a:rPr>
              <a:t>Animation</a:t>
            </a:r>
            <a:r>
              <a:rPr lang="fr-FR" sz="1200" b="1">
                <a:latin typeface="Calibri"/>
                <a:ea typeface="Calibri"/>
                <a:cs typeface="Calibri"/>
                <a:sym typeface="Calibri"/>
              </a:rPr>
              <a:t> :</a:t>
            </a:r>
            <a:r>
              <a:rPr lang="fr-FR" sz="1200">
                <a:latin typeface="Calibri"/>
                <a:ea typeface="Calibri"/>
                <a:cs typeface="Calibri"/>
                <a:sym typeface="Calibri"/>
              </a:rPr>
              <a:t> </a:t>
            </a:r>
            <a:r>
              <a:rPr lang="fr-FR" sz="1200" i="1">
                <a:latin typeface="Calibri"/>
                <a:ea typeface="Calibri"/>
                <a:cs typeface="Calibri"/>
                <a:sym typeface="Calibri"/>
              </a:rPr>
              <a:t>q</a:t>
            </a:r>
            <a:r>
              <a:rPr lang="fr-FR" sz="1200" i="1">
                <a:solidFill>
                  <a:srgbClr val="000000"/>
                </a:solidFill>
                <a:latin typeface="Calibri"/>
                <a:ea typeface="Calibri"/>
                <a:cs typeface="Calibri"/>
                <a:sym typeface="Calibri"/>
              </a:rPr>
              <a:t>uestion posée aux élèves</a:t>
            </a:r>
            <a:r>
              <a:rPr lang="fr-FR" sz="1200">
                <a:solidFill>
                  <a:srgbClr val="000000"/>
                </a:solidFill>
                <a:latin typeface="Calibri"/>
                <a:ea typeface="Calibri"/>
                <a:cs typeface="Calibri"/>
                <a:sym typeface="Calibri"/>
              </a:rPr>
              <a:t> </a:t>
            </a:r>
            <a:br>
              <a:rPr lang="fr-FR" sz="1200">
                <a:solidFill>
                  <a:srgbClr val="000000"/>
                </a:solidFill>
                <a:latin typeface="Calibri"/>
                <a:ea typeface="Calibri"/>
                <a:cs typeface="Calibri"/>
                <a:sym typeface="Calibri"/>
              </a:rPr>
            </a:br>
            <a:r>
              <a:rPr lang="fr-FR" sz="1200">
                <a:solidFill>
                  <a:srgbClr val="000000"/>
                </a:solidFill>
                <a:latin typeface="Calibri"/>
                <a:ea typeface="Calibri"/>
                <a:cs typeface="Calibri"/>
                <a:sym typeface="Calibri"/>
              </a:rPr>
              <a:t> Ils peuvent faire des propositions et les réponses </a:t>
            </a:r>
            <a:r>
              <a:rPr lang="fr-FR" sz="1200">
                <a:latin typeface="Calibri"/>
                <a:ea typeface="Calibri"/>
                <a:cs typeface="Calibri"/>
                <a:sym typeface="Calibri"/>
              </a:rPr>
              <a:t>peuvent être</a:t>
            </a:r>
            <a:r>
              <a:rPr lang="fr-FR" sz="1200">
                <a:solidFill>
                  <a:srgbClr val="000000"/>
                </a:solidFill>
                <a:latin typeface="Calibri"/>
                <a:ea typeface="Calibri"/>
                <a:cs typeface="Calibri"/>
                <a:sym typeface="Calibri"/>
              </a:rPr>
              <a:t> notées au tableau.</a:t>
            </a:r>
            <a:endParaRPr sz="1200">
              <a:latin typeface="Calibri"/>
              <a:ea typeface="Calibri"/>
              <a:cs typeface="Calibri"/>
              <a:sym typeface="Calibri"/>
            </a:endParaRPr>
          </a:p>
        </p:txBody>
      </p:sp>
      <p:sp>
        <p:nvSpPr>
          <p:cNvPr id="709" name="Google Shape;709;p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25c69afd925_1_4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5" name="Google Shape;715;g25c69afd925_1_4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15000"/>
              </a:lnSpc>
              <a:spcBef>
                <a:spcPts val="200"/>
              </a:spcBef>
              <a:spcAft>
                <a:spcPts val="0"/>
              </a:spcAft>
              <a:buSzPts val="1100"/>
              <a:buNone/>
            </a:pPr>
            <a:r>
              <a:rPr lang="fr-FR" sz="1200" b="1" u="sng">
                <a:solidFill>
                  <a:srgbClr val="000000"/>
                </a:solidFill>
                <a:latin typeface="Calibri"/>
                <a:ea typeface="Calibri"/>
                <a:cs typeface="Calibri"/>
                <a:sym typeface="Calibri"/>
              </a:rPr>
              <a:t>Explications</a:t>
            </a:r>
            <a:r>
              <a:rPr lang="fr-FR" sz="1200" b="1">
                <a:solidFill>
                  <a:srgbClr val="000000"/>
                </a:solidFill>
                <a:latin typeface="Calibri"/>
                <a:ea typeface="Calibri"/>
                <a:cs typeface="Calibri"/>
                <a:sym typeface="Calibri"/>
              </a:rPr>
              <a:t> </a:t>
            </a:r>
            <a:endParaRPr sz="1200">
              <a:latin typeface="Calibri"/>
              <a:ea typeface="Calibri"/>
              <a:cs typeface="Calibri"/>
              <a:sym typeface="Calibri"/>
            </a:endParaRPr>
          </a:p>
          <a:p>
            <a:pPr marL="158750" lvl="0" indent="0" algn="l" rtl="0">
              <a:lnSpc>
                <a:spcPct val="115000"/>
              </a:lnSpc>
              <a:spcBef>
                <a:spcPts val="200"/>
              </a:spcBef>
              <a:spcAft>
                <a:spcPts val="0"/>
              </a:spcAft>
              <a:buSzPts val="1100"/>
              <a:buNone/>
            </a:pPr>
            <a:r>
              <a:rPr lang="fr-FR" sz="1200">
                <a:solidFill>
                  <a:srgbClr val="000000"/>
                </a:solidFill>
                <a:latin typeface="Calibri"/>
                <a:ea typeface="Calibri"/>
                <a:cs typeface="Calibri"/>
                <a:sym typeface="Calibri"/>
              </a:rPr>
              <a:t>L’objectif de cette diapositive est de </a:t>
            </a:r>
            <a:r>
              <a:rPr lang="fr-FR" sz="1200">
                <a:latin typeface="Calibri"/>
                <a:ea typeface="Calibri"/>
                <a:cs typeface="Calibri"/>
                <a:sym typeface="Calibri"/>
              </a:rPr>
              <a:t>comprendre </a:t>
            </a:r>
            <a:r>
              <a:rPr lang="fr-FR" sz="1200">
                <a:solidFill>
                  <a:srgbClr val="000000"/>
                </a:solidFill>
                <a:latin typeface="Calibri"/>
                <a:ea typeface="Calibri"/>
                <a:cs typeface="Calibri"/>
                <a:sym typeface="Calibri"/>
              </a:rPr>
              <a:t>la différence entre le climat et la météo.</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b="1" u="sng">
                <a:latin typeface="Calibri"/>
                <a:ea typeface="Calibri"/>
                <a:cs typeface="Calibri"/>
                <a:sym typeface="Calibri"/>
              </a:rPr>
              <a:t>Définissez les deux termes</a:t>
            </a:r>
            <a:r>
              <a:rPr lang="fr-FR" sz="1200" b="1">
                <a:latin typeface="Calibri"/>
                <a:ea typeface="Calibri"/>
                <a:cs typeface="Calibri"/>
                <a:sym typeface="Calibri"/>
              </a:rPr>
              <a:t> </a:t>
            </a:r>
            <a:endParaRPr sz="1200" b="1">
              <a:latin typeface="Calibri"/>
              <a:ea typeface="Calibri"/>
              <a:cs typeface="Calibri"/>
              <a:sym typeface="Calibri"/>
            </a:endParaRPr>
          </a:p>
          <a:p>
            <a:pPr marL="158750" lvl="0" indent="0" algn="l" rtl="0">
              <a:lnSpc>
                <a:spcPct val="115000"/>
              </a:lnSpc>
              <a:spcBef>
                <a:spcPts val="200"/>
              </a:spcBef>
              <a:spcAft>
                <a:spcPts val="0"/>
              </a:spcAft>
              <a:buSzPts val="1100"/>
              <a:buNone/>
            </a:pPr>
            <a:r>
              <a:rPr lang="fr-FR" sz="1200">
                <a:solidFill>
                  <a:schemeClr val="dk1"/>
                </a:solidFill>
                <a:latin typeface="Calibri"/>
                <a:ea typeface="Calibri"/>
                <a:cs typeface="Calibri"/>
                <a:sym typeface="Calibri"/>
              </a:rPr>
              <a:t>La </a:t>
            </a:r>
            <a:r>
              <a:rPr lang="fr-FR" sz="1200" b="1">
                <a:solidFill>
                  <a:schemeClr val="dk1"/>
                </a:solidFill>
                <a:latin typeface="Calibri"/>
                <a:ea typeface="Calibri"/>
                <a:cs typeface="Calibri"/>
                <a:sym typeface="Calibri"/>
              </a:rPr>
              <a:t>météo</a:t>
            </a:r>
            <a:r>
              <a:rPr lang="fr-FR" sz="1200">
                <a:solidFill>
                  <a:schemeClr val="dk1"/>
                </a:solidFill>
                <a:latin typeface="Calibri"/>
                <a:ea typeface="Calibri"/>
                <a:cs typeface="Calibri"/>
                <a:sym typeface="Calibri"/>
              </a:rPr>
              <a:t> est l’évolution locale de l’atmosphère sur quelques jours (donner l’exemple local de quand il pleut/fait beau). </a:t>
            </a:r>
            <a:endParaRPr sz="1200">
              <a:solidFill>
                <a:schemeClr val="dk1"/>
              </a:solidFill>
              <a:latin typeface="Calibri"/>
              <a:ea typeface="Calibri"/>
              <a:cs typeface="Calibri"/>
              <a:sym typeface="Calibri"/>
            </a:endParaRPr>
          </a:p>
          <a:p>
            <a:pPr marL="158750" lvl="0" indent="0" algn="l" rtl="0">
              <a:lnSpc>
                <a:spcPct val="115000"/>
              </a:lnSpc>
              <a:spcBef>
                <a:spcPts val="200"/>
              </a:spcBef>
              <a:spcAft>
                <a:spcPts val="0"/>
              </a:spcAft>
              <a:buSzPts val="1100"/>
              <a:buNone/>
            </a:pPr>
            <a:r>
              <a:rPr lang="fr-FR" sz="1200">
                <a:solidFill>
                  <a:schemeClr val="dk1"/>
                </a:solidFill>
                <a:latin typeface="Calibri"/>
                <a:ea typeface="Calibri"/>
                <a:cs typeface="Calibri"/>
                <a:sym typeface="Calibri"/>
              </a:rPr>
              <a:t>Au contraire, le</a:t>
            </a:r>
            <a:r>
              <a:rPr lang="fr-FR" sz="1200" b="1">
                <a:solidFill>
                  <a:schemeClr val="dk1"/>
                </a:solidFill>
                <a:latin typeface="Calibri"/>
                <a:ea typeface="Calibri"/>
                <a:cs typeface="Calibri"/>
                <a:sym typeface="Calibri"/>
              </a:rPr>
              <a:t> climat</a:t>
            </a:r>
            <a:r>
              <a:rPr lang="fr-FR" sz="1200">
                <a:solidFill>
                  <a:schemeClr val="dk1"/>
                </a:solidFill>
                <a:latin typeface="Calibri"/>
                <a:ea typeface="Calibri"/>
                <a:cs typeface="Calibri"/>
                <a:sym typeface="Calibri"/>
              </a:rPr>
              <a:t> fait référence à une période de plusieurs décennies (par exemple de 1990 à 2020) sur laquelle on observe les conditions météorologiques moyennes du système climatique (températures et précipitations moyennes mais aussi la composition atmosphérique, les activités volcaniques et solaires, etc.). Lorsque l’on étudie le climat, on le fait sur de grandes régions géographiques comme des pays ou des continents et sur de longues périodes.</a:t>
            </a:r>
            <a:endParaRPr sz="1200">
              <a:solidFill>
                <a:schemeClr val="dk1"/>
              </a:solidFill>
              <a:latin typeface="Calibri"/>
              <a:ea typeface="Calibri"/>
              <a:cs typeface="Calibri"/>
              <a:sym typeface="Calibri"/>
            </a:endParaRPr>
          </a:p>
          <a:p>
            <a:pPr marL="158750" lvl="0" indent="0" algn="l" rtl="0">
              <a:lnSpc>
                <a:spcPct val="115000"/>
              </a:lnSpc>
              <a:spcBef>
                <a:spcPts val="200"/>
              </a:spcBef>
              <a:spcAft>
                <a:spcPts val="0"/>
              </a:spcAft>
              <a:buSzPts val="1100"/>
              <a:buNone/>
            </a:pPr>
            <a:br>
              <a:rPr lang="fr-FR" sz="1200">
                <a:latin typeface="Calibri"/>
                <a:ea typeface="Calibri"/>
                <a:cs typeface="Calibri"/>
                <a:sym typeface="Calibri"/>
              </a:rPr>
            </a:br>
            <a:r>
              <a:rPr lang="fr-FR" sz="1200" b="1" u="sng">
                <a:latin typeface="Calibri"/>
                <a:ea typeface="Calibri"/>
                <a:cs typeface="Calibri"/>
                <a:sym typeface="Calibri"/>
              </a:rPr>
              <a:t>Pour préciser</a:t>
            </a:r>
            <a:r>
              <a:rPr lang="fr-FR" sz="1200" b="1">
                <a:latin typeface="Calibri"/>
                <a:ea typeface="Calibri"/>
                <a:cs typeface="Calibri"/>
                <a:sym typeface="Calibri"/>
              </a:rPr>
              <a:t> </a:t>
            </a:r>
            <a:endParaRPr sz="1200">
              <a:latin typeface="Calibri"/>
              <a:ea typeface="Calibri"/>
              <a:cs typeface="Calibri"/>
              <a:sym typeface="Calibri"/>
            </a:endParaRPr>
          </a:p>
          <a:p>
            <a:pPr marL="158750" lvl="0" indent="0" algn="l" rtl="0">
              <a:lnSpc>
                <a:spcPct val="115000"/>
              </a:lnSpc>
              <a:spcBef>
                <a:spcPts val="200"/>
              </a:spcBef>
              <a:spcAft>
                <a:spcPts val="0"/>
              </a:spcAft>
              <a:buNone/>
            </a:pPr>
            <a:r>
              <a:rPr lang="fr-FR" sz="1200">
                <a:latin typeface="Calibri"/>
                <a:ea typeface="Calibri"/>
                <a:cs typeface="Calibri"/>
                <a:sym typeface="Calibri"/>
              </a:rPr>
              <a:t>La </a:t>
            </a:r>
            <a:r>
              <a:rPr lang="fr-FR" sz="1200" b="1">
                <a:latin typeface="Calibri"/>
                <a:ea typeface="Calibri"/>
                <a:cs typeface="Calibri"/>
                <a:sym typeface="Calibri"/>
              </a:rPr>
              <a:t>météo</a:t>
            </a:r>
            <a:r>
              <a:rPr lang="fr-FR" sz="1200">
                <a:latin typeface="Calibri"/>
                <a:ea typeface="Calibri"/>
                <a:cs typeface="Calibri"/>
                <a:sym typeface="Calibri"/>
              </a:rPr>
              <a:t> est le temps qu’il fait « maintenant », ou demain chez moi ou chez mes grands-parents. Cela se traduit en valeurs locales et instantanées de températures, en précipitations, pression atmosphérique, couverture nuageuse, etc. Pour faire des prévisions météorologiques, tout ce que vous devez faire est d’observer ce qu’il se passe dans l’atmosphère.</a:t>
            </a:r>
            <a:endParaRPr sz="1200">
              <a:latin typeface="Calibri"/>
              <a:ea typeface="Calibri"/>
              <a:cs typeface="Calibri"/>
              <a:sym typeface="Calibri"/>
            </a:endParaRPr>
          </a:p>
          <a:p>
            <a:pPr marL="158750" lvl="0" indent="0" algn="l" rtl="0">
              <a:lnSpc>
                <a:spcPct val="115000"/>
              </a:lnSpc>
              <a:spcBef>
                <a:spcPts val="200"/>
              </a:spcBef>
              <a:spcAft>
                <a:spcPts val="0"/>
              </a:spcAft>
              <a:buNone/>
            </a:pPr>
            <a:r>
              <a:rPr lang="fr-FR" sz="1200">
                <a:latin typeface="Calibri"/>
                <a:ea typeface="Calibri"/>
                <a:cs typeface="Calibri"/>
                <a:sym typeface="Calibri"/>
              </a:rPr>
              <a:t>La </a:t>
            </a:r>
            <a:r>
              <a:rPr lang="fr-FR" sz="1200" b="1">
                <a:latin typeface="Calibri"/>
                <a:ea typeface="Calibri"/>
                <a:cs typeface="Calibri"/>
                <a:sym typeface="Calibri"/>
              </a:rPr>
              <a:t>climatologie </a:t>
            </a:r>
            <a:r>
              <a:rPr lang="fr-FR" sz="1200">
                <a:latin typeface="Calibri"/>
                <a:ea typeface="Calibri"/>
                <a:cs typeface="Calibri"/>
                <a:sym typeface="Calibri"/>
              </a:rPr>
              <a:t>étudie de grandes régions géographiques (pays, continents, sur la Terre entière) sur de longues périodes (une ou plusieurs décennies). Par exemple, lorsque les climatologues disent que la température de la Terre a augmenté de 1 °C depuis la révolution industrielle, il s’agit d’une moyenne des températures observées sur l’ensemble de la surface de Terre sur au moins 30 ans.</a:t>
            </a:r>
            <a:endParaRPr sz="1200">
              <a:latin typeface="Calibri"/>
              <a:ea typeface="Calibri"/>
              <a:cs typeface="Calibri"/>
              <a:sym typeface="Calibri"/>
            </a:endParaRPr>
          </a:p>
          <a:p>
            <a:pPr marL="158750" lvl="0" indent="0" algn="l" rtl="0">
              <a:lnSpc>
                <a:spcPct val="115000"/>
              </a:lnSpc>
              <a:spcBef>
                <a:spcPts val="200"/>
              </a:spcBef>
              <a:spcAft>
                <a:spcPts val="0"/>
              </a:spcAft>
              <a:buNone/>
            </a:pPr>
            <a:endParaRPr sz="1200">
              <a:latin typeface="Calibri"/>
              <a:ea typeface="Calibri"/>
              <a:cs typeface="Calibri"/>
              <a:sym typeface="Calibri"/>
            </a:endParaRPr>
          </a:p>
          <a:p>
            <a:pPr marL="158750" lvl="0" indent="0" algn="l" rtl="0">
              <a:lnSpc>
                <a:spcPct val="115000"/>
              </a:lnSpc>
              <a:spcBef>
                <a:spcPts val="200"/>
              </a:spcBef>
              <a:spcAft>
                <a:spcPts val="0"/>
              </a:spcAft>
              <a:buNone/>
            </a:pPr>
            <a:r>
              <a:rPr lang="fr-FR" sz="1200">
                <a:solidFill>
                  <a:schemeClr val="dk1"/>
                </a:solidFill>
                <a:latin typeface="Calibri"/>
                <a:ea typeface="Calibri"/>
                <a:cs typeface="Calibri"/>
                <a:sym typeface="Calibri"/>
              </a:rPr>
              <a:t>Faisons une analogie avec une classe de collège : la météo correspond à la note d’un élève sur un devoir tandis que le climat correspond à la moyenne annuelle de la classe dans toutes les matières.</a:t>
            </a:r>
            <a:endParaRPr sz="1200">
              <a:latin typeface="Calibri"/>
              <a:ea typeface="Calibri"/>
              <a:cs typeface="Calibri"/>
              <a:sym typeface="Calibri"/>
            </a:endParaRPr>
          </a:p>
          <a:p>
            <a:pPr marL="158750" lvl="0" indent="0" algn="l" rtl="0">
              <a:lnSpc>
                <a:spcPct val="115000"/>
              </a:lnSpc>
              <a:spcBef>
                <a:spcPts val="200"/>
              </a:spcBef>
              <a:spcAft>
                <a:spcPts val="0"/>
              </a:spcAft>
              <a:buNone/>
            </a:pPr>
            <a:endParaRPr sz="1200">
              <a:latin typeface="Calibri"/>
              <a:ea typeface="Calibri"/>
              <a:cs typeface="Calibri"/>
              <a:sym typeface="Calibri"/>
            </a:endParaRPr>
          </a:p>
          <a:p>
            <a:pPr marL="158750" lvl="0" indent="0" algn="l" rtl="0">
              <a:lnSpc>
                <a:spcPct val="115000"/>
              </a:lnSpc>
              <a:spcBef>
                <a:spcPts val="200"/>
              </a:spcBef>
              <a:spcAft>
                <a:spcPts val="0"/>
              </a:spcAft>
              <a:buSzPts val="1100"/>
              <a:buNone/>
            </a:pPr>
            <a:r>
              <a:rPr lang="fr-FR" sz="1200">
                <a:solidFill>
                  <a:srgbClr val="000000"/>
                </a:solidFill>
                <a:latin typeface="Calibri"/>
                <a:ea typeface="Calibri"/>
                <a:cs typeface="Calibri"/>
                <a:sym typeface="Calibri"/>
              </a:rPr>
              <a:t>Des paramètres qui peuvent être considérés comme constants pour les prévisions météorologiques, comme la position et l’orientation de la Terre par rapport au soleil ou la composition de l’atmosphère, ne peuvent plus être considérés comme constants dans l’étude du climat.</a:t>
            </a:r>
            <a:endParaRPr sz="1200">
              <a:latin typeface="Calibri"/>
              <a:ea typeface="Calibri"/>
              <a:cs typeface="Calibri"/>
              <a:sym typeface="Calibri"/>
            </a:endParaRPr>
          </a:p>
          <a:p>
            <a:pPr marL="158750" lvl="0" indent="0" algn="l" rtl="0">
              <a:lnSpc>
                <a:spcPct val="115000"/>
              </a:lnSpc>
              <a:spcBef>
                <a:spcPts val="200"/>
              </a:spcBef>
              <a:spcAft>
                <a:spcPts val="0"/>
              </a:spcAft>
              <a:buSzPts val="1100"/>
              <a:buNone/>
            </a:pPr>
            <a:r>
              <a:rPr lang="fr-FR" sz="1200">
                <a:solidFill>
                  <a:srgbClr val="000000"/>
                </a:solidFill>
                <a:latin typeface="Calibri"/>
                <a:ea typeface="Calibri"/>
                <a:cs typeface="Calibri"/>
                <a:sym typeface="Calibri"/>
              </a:rPr>
              <a:t>  </a:t>
            </a:r>
            <a:endParaRPr sz="1200">
              <a:latin typeface="Calibri"/>
              <a:ea typeface="Calibri"/>
              <a:cs typeface="Calibri"/>
              <a:sym typeface="Calibri"/>
            </a:endParaRPr>
          </a:p>
          <a:p>
            <a:pPr marL="158750" lvl="0" indent="0" algn="l" rtl="0">
              <a:lnSpc>
                <a:spcPct val="115000"/>
              </a:lnSpc>
              <a:spcBef>
                <a:spcPts val="200"/>
              </a:spcBef>
              <a:spcAft>
                <a:spcPts val="0"/>
              </a:spcAft>
              <a:buSzPts val="1100"/>
              <a:buNone/>
            </a:pPr>
            <a:r>
              <a:rPr lang="fr-FR" sz="1200">
                <a:solidFill>
                  <a:srgbClr val="000000"/>
                </a:solidFill>
                <a:latin typeface="Calibri"/>
                <a:ea typeface="Calibri"/>
                <a:cs typeface="Calibri"/>
                <a:sym typeface="Calibri"/>
              </a:rPr>
              <a:t>Pour prédire </a:t>
            </a:r>
            <a:r>
              <a:rPr lang="fr-FR" sz="1200">
                <a:latin typeface="Calibri"/>
                <a:ea typeface="Calibri"/>
                <a:cs typeface="Calibri"/>
                <a:sym typeface="Calibri"/>
              </a:rPr>
              <a:t>l’évolution du </a:t>
            </a:r>
            <a:r>
              <a:rPr lang="fr-FR" sz="1200">
                <a:solidFill>
                  <a:srgbClr val="000000"/>
                </a:solidFill>
                <a:latin typeface="Calibri"/>
                <a:ea typeface="Calibri"/>
                <a:cs typeface="Calibri"/>
                <a:sym typeface="Calibri"/>
              </a:rPr>
              <a:t>climat, il ne suffit pas d’observer ce qu’il se passe dans l’atmosphère</a:t>
            </a:r>
            <a:r>
              <a:rPr lang="fr-FR" sz="1200">
                <a:latin typeface="Calibri"/>
                <a:ea typeface="Calibri"/>
                <a:cs typeface="Calibri"/>
                <a:sym typeface="Calibri"/>
              </a:rPr>
              <a:t>.</a:t>
            </a:r>
            <a:r>
              <a:rPr lang="fr-FR" sz="1200">
                <a:solidFill>
                  <a:srgbClr val="000000"/>
                </a:solidFill>
                <a:latin typeface="Calibri"/>
                <a:ea typeface="Calibri"/>
                <a:cs typeface="Calibri"/>
                <a:sym typeface="Calibri"/>
              </a:rPr>
              <a:t> </a:t>
            </a:r>
            <a:r>
              <a:rPr lang="fr-FR" sz="1200">
                <a:latin typeface="Calibri"/>
                <a:ea typeface="Calibri"/>
                <a:cs typeface="Calibri"/>
                <a:sym typeface="Calibri"/>
              </a:rPr>
              <a:t>N</a:t>
            </a:r>
            <a:r>
              <a:rPr lang="fr-FR" sz="1200">
                <a:solidFill>
                  <a:srgbClr val="000000"/>
                </a:solidFill>
                <a:latin typeface="Calibri"/>
                <a:ea typeface="Calibri"/>
                <a:cs typeface="Calibri"/>
                <a:sym typeface="Calibri"/>
              </a:rPr>
              <a:t>ous devons également </a:t>
            </a:r>
            <a:r>
              <a:rPr lang="fr-FR" sz="1200">
                <a:latin typeface="Calibri"/>
                <a:ea typeface="Calibri"/>
                <a:cs typeface="Calibri"/>
                <a:sym typeface="Calibri"/>
              </a:rPr>
              <a:t>prendre en compte l’activité du</a:t>
            </a:r>
            <a:r>
              <a:rPr lang="fr-FR" sz="1200">
                <a:solidFill>
                  <a:srgbClr val="000000"/>
                </a:solidFill>
                <a:latin typeface="Calibri"/>
                <a:ea typeface="Calibri"/>
                <a:cs typeface="Calibri"/>
                <a:sym typeface="Calibri"/>
              </a:rPr>
              <a:t> soleil, les océans, l</a:t>
            </a:r>
            <a:r>
              <a:rPr lang="fr-FR" sz="1200">
                <a:latin typeface="Calibri"/>
                <a:ea typeface="Calibri"/>
                <a:cs typeface="Calibri"/>
                <a:sym typeface="Calibri"/>
              </a:rPr>
              <a:t>es glaciers</a:t>
            </a:r>
            <a:r>
              <a:rPr lang="fr-FR" sz="1200">
                <a:solidFill>
                  <a:srgbClr val="000000"/>
                </a:solidFill>
                <a:latin typeface="Calibri"/>
                <a:ea typeface="Calibri"/>
                <a:cs typeface="Calibri"/>
                <a:sym typeface="Calibri"/>
              </a:rPr>
              <a:t>, les volcans, la dérive des continents, la végétation et les humains</a:t>
            </a:r>
            <a:r>
              <a:rPr lang="fr-FR" sz="1200">
                <a:latin typeface="Calibri"/>
                <a:ea typeface="Calibri"/>
                <a:cs typeface="Calibri"/>
                <a:sym typeface="Calibri"/>
              </a:rPr>
              <a:t>. Ces derniers</a:t>
            </a:r>
            <a:r>
              <a:rPr lang="fr-FR" sz="1200">
                <a:solidFill>
                  <a:srgbClr val="000000"/>
                </a:solidFill>
                <a:latin typeface="Calibri"/>
                <a:ea typeface="Calibri"/>
                <a:cs typeface="Calibri"/>
                <a:sym typeface="Calibri"/>
              </a:rPr>
              <a:t> sont récemment devenus un nouvel agent de perturbation climatique en changeant rapidement la composition chimique de l’atmosphère.</a:t>
            </a:r>
            <a:endParaRPr sz="1200">
              <a:latin typeface="Calibri"/>
              <a:ea typeface="Calibri"/>
              <a:cs typeface="Calibri"/>
              <a:sym typeface="Calibri"/>
            </a:endParaRPr>
          </a:p>
          <a:p>
            <a:pPr marL="158750" lvl="0" indent="0" algn="l" rtl="0">
              <a:lnSpc>
                <a:spcPct val="115000"/>
              </a:lnSpc>
              <a:spcBef>
                <a:spcPts val="200"/>
              </a:spcBef>
              <a:spcAft>
                <a:spcPts val="0"/>
              </a:spcAft>
              <a:buSzPts val="1100"/>
              <a:buNone/>
            </a:pPr>
            <a:r>
              <a:rPr lang="fr-FR" sz="1200">
                <a:solidFill>
                  <a:srgbClr val="000000"/>
                </a:solidFill>
                <a:latin typeface="Calibri"/>
                <a:ea typeface="Calibri"/>
                <a:cs typeface="Calibri"/>
                <a:sym typeface="Calibri"/>
              </a:rPr>
              <a:t> </a:t>
            </a:r>
            <a:endParaRPr sz="1200">
              <a:latin typeface="Calibri"/>
              <a:ea typeface="Calibri"/>
              <a:cs typeface="Calibri"/>
              <a:sym typeface="Calibri"/>
            </a:endParaRPr>
          </a:p>
          <a:p>
            <a:pPr marL="158750" lvl="0" indent="0" algn="l" rtl="0">
              <a:lnSpc>
                <a:spcPct val="115000"/>
              </a:lnSpc>
              <a:spcBef>
                <a:spcPts val="200"/>
              </a:spcBef>
              <a:spcAft>
                <a:spcPts val="0"/>
              </a:spcAft>
              <a:buSzPts val="1100"/>
              <a:buNone/>
            </a:pPr>
            <a:r>
              <a:rPr lang="fr-FR" sz="1200">
                <a:solidFill>
                  <a:srgbClr val="000000"/>
                </a:solidFill>
                <a:latin typeface="Calibri"/>
                <a:ea typeface="Calibri"/>
                <a:cs typeface="Calibri"/>
                <a:sym typeface="Calibri"/>
              </a:rPr>
              <a:t>De façon schématique, le système climatique est l’ensemble Terre-atmosphère. Il évolue au cours du temps sous l’effet des processus internes et des contraintes externes. Ces contraintes peuvent être naturelles ou d’origine humaine. Les modèles climatiques </a:t>
            </a:r>
            <a:r>
              <a:rPr lang="fr-FR" sz="1200">
                <a:latin typeface="Calibri"/>
                <a:ea typeface="Calibri"/>
                <a:cs typeface="Calibri"/>
                <a:sym typeface="Calibri"/>
              </a:rPr>
              <a:t>visent à</a:t>
            </a:r>
            <a:r>
              <a:rPr lang="fr-FR" sz="1200">
                <a:solidFill>
                  <a:srgbClr val="000000"/>
                </a:solidFill>
                <a:latin typeface="Calibri"/>
                <a:ea typeface="Calibri"/>
                <a:cs typeface="Calibri"/>
                <a:sym typeface="Calibri"/>
              </a:rPr>
              <a:t> simuler son fonctionnement.	</a:t>
            </a:r>
            <a:endParaRPr sz="1200">
              <a:latin typeface="Calibri"/>
              <a:ea typeface="Calibri"/>
              <a:cs typeface="Calibri"/>
              <a:sym typeface="Calibri"/>
            </a:endParaRPr>
          </a:p>
          <a:p>
            <a:pPr marL="158750" lvl="0" indent="0" algn="l" rtl="0">
              <a:lnSpc>
                <a:spcPct val="115000"/>
              </a:lnSpc>
              <a:spcBef>
                <a:spcPts val="200"/>
              </a:spcBef>
              <a:spcAft>
                <a:spcPts val="0"/>
              </a:spcAft>
              <a:buSzPts val="1100"/>
              <a:buNone/>
            </a:pPr>
            <a:br>
              <a:rPr lang="fr-FR" sz="1200">
                <a:latin typeface="Calibri"/>
                <a:ea typeface="Calibri"/>
                <a:cs typeface="Calibri"/>
                <a:sym typeface="Calibri"/>
              </a:rPr>
            </a:br>
            <a:r>
              <a:rPr lang="fr-FR" sz="1200">
                <a:solidFill>
                  <a:srgbClr val="000000"/>
                </a:solidFill>
                <a:latin typeface="Calibri"/>
                <a:ea typeface="Calibri"/>
                <a:cs typeface="Calibri"/>
                <a:sym typeface="Calibri"/>
              </a:rPr>
              <a:t>L</a:t>
            </a:r>
            <a:r>
              <a:rPr lang="fr-FR" sz="1200">
                <a:latin typeface="Calibri"/>
                <a:ea typeface="Calibri"/>
                <a:cs typeface="Calibri"/>
                <a:sym typeface="Calibri"/>
              </a:rPr>
              <a:t>a distinction entre les concepts de météo et de climat est essentielle</a:t>
            </a:r>
            <a:r>
              <a:rPr lang="fr-FR" sz="1200">
                <a:solidFill>
                  <a:srgbClr val="000000"/>
                </a:solidFill>
                <a:latin typeface="Calibri"/>
                <a:ea typeface="Calibri"/>
                <a:cs typeface="Calibri"/>
                <a:sym typeface="Calibri"/>
              </a:rPr>
              <a:t>. </a:t>
            </a:r>
            <a:r>
              <a:rPr lang="fr-FR" sz="1200">
                <a:latin typeface="Calibri"/>
                <a:ea typeface="Calibri"/>
                <a:cs typeface="Calibri"/>
                <a:sym typeface="Calibri"/>
              </a:rPr>
              <a:t>Les</a:t>
            </a:r>
            <a:r>
              <a:rPr lang="fr-FR" sz="1200">
                <a:solidFill>
                  <a:srgbClr val="000000"/>
                </a:solidFill>
                <a:latin typeface="Calibri"/>
                <a:ea typeface="Calibri"/>
                <a:cs typeface="Calibri"/>
                <a:sym typeface="Calibri"/>
              </a:rPr>
              <a:t> confusions sont </a:t>
            </a:r>
            <a:r>
              <a:rPr lang="fr-FR" sz="1200">
                <a:latin typeface="Calibri"/>
                <a:ea typeface="Calibri"/>
                <a:cs typeface="Calibri"/>
                <a:sym typeface="Calibri"/>
              </a:rPr>
              <a:t>fréquentes</a:t>
            </a:r>
            <a:r>
              <a:rPr lang="fr-FR" sz="1200">
                <a:solidFill>
                  <a:srgbClr val="000000"/>
                </a:solidFill>
                <a:latin typeface="Calibri"/>
                <a:ea typeface="Calibri"/>
                <a:cs typeface="Calibri"/>
                <a:sym typeface="Calibri"/>
              </a:rPr>
              <a:t> entre les deux. </a:t>
            </a:r>
            <a:endParaRPr sz="1200">
              <a:solidFill>
                <a:srgbClr val="000000"/>
              </a:solidFill>
              <a:latin typeface="Calibri"/>
              <a:ea typeface="Calibri"/>
              <a:cs typeface="Calibri"/>
              <a:sym typeface="Calibri"/>
            </a:endParaRPr>
          </a:p>
          <a:p>
            <a:pPr marL="158750" lvl="0" indent="0" algn="l" rtl="0">
              <a:lnSpc>
                <a:spcPct val="115000"/>
              </a:lnSpc>
              <a:spcBef>
                <a:spcPts val="200"/>
              </a:spcBef>
              <a:spcAft>
                <a:spcPts val="0"/>
              </a:spcAft>
              <a:buSzPts val="1100"/>
              <a:buNone/>
            </a:pPr>
            <a:r>
              <a:rPr lang="fr-FR" sz="1200">
                <a:solidFill>
                  <a:srgbClr val="000000"/>
                </a:solidFill>
                <a:latin typeface="Calibri"/>
                <a:ea typeface="Calibri"/>
                <a:cs typeface="Calibri"/>
                <a:sym typeface="Calibri"/>
              </a:rPr>
              <a:t>On peut parler de réchauffement climatique</a:t>
            </a:r>
            <a:r>
              <a:rPr lang="fr-FR" sz="1200">
                <a:latin typeface="Calibri"/>
                <a:ea typeface="Calibri"/>
                <a:cs typeface="Calibri"/>
                <a:sym typeface="Calibri"/>
              </a:rPr>
              <a:t> même s’il neige le 18 mars ! </a:t>
            </a:r>
            <a:r>
              <a:rPr lang="fr-FR" sz="1200">
                <a:solidFill>
                  <a:schemeClr val="dk1"/>
                </a:solidFill>
                <a:latin typeface="Calibri"/>
                <a:ea typeface="Calibri"/>
                <a:cs typeface="Calibri"/>
                <a:sym typeface="Calibri"/>
              </a:rPr>
              <a:t>Le fait qu’il fasse froid en mars ou chaud en novembre n’infirme ni ne confirme l’existence du réchauffement climatique. Dans les deux cas il s’agit de phénomènes ponctuels et locaux qui ne nous permettent pas de conclure d’un point de vue mondial. </a:t>
            </a:r>
            <a:r>
              <a:rPr lang="fr-FR" sz="1200">
                <a:latin typeface="Calibri"/>
                <a:ea typeface="Calibri"/>
                <a:cs typeface="Calibri"/>
                <a:sym typeface="Calibri"/>
              </a:rPr>
              <a:t> </a:t>
            </a:r>
            <a:endParaRPr sz="1200">
              <a:latin typeface="Calibri"/>
              <a:ea typeface="Calibri"/>
              <a:cs typeface="Calibri"/>
              <a:sym typeface="Calibri"/>
            </a:endParaRPr>
          </a:p>
          <a:p>
            <a:pPr marL="158750" lvl="0" indent="0" algn="l" rtl="0">
              <a:lnSpc>
                <a:spcPct val="115000"/>
              </a:lnSpc>
              <a:spcBef>
                <a:spcPts val="200"/>
              </a:spcBef>
              <a:spcAft>
                <a:spcPts val="0"/>
              </a:spcAft>
              <a:buSzPts val="1100"/>
              <a:buNone/>
            </a:pPr>
            <a:endParaRPr sz="1200">
              <a:latin typeface="Calibri"/>
              <a:ea typeface="Calibri"/>
              <a:cs typeface="Calibri"/>
              <a:sym typeface="Calibri"/>
            </a:endParaRPr>
          </a:p>
          <a:p>
            <a:pPr marL="158750" lvl="0" indent="0" algn="l" rtl="0">
              <a:lnSpc>
                <a:spcPct val="115000"/>
              </a:lnSpc>
              <a:spcBef>
                <a:spcPts val="200"/>
              </a:spcBef>
              <a:spcAft>
                <a:spcPts val="0"/>
              </a:spcAft>
              <a:buSzPts val="1100"/>
              <a:buNone/>
            </a:pPr>
            <a:r>
              <a:rPr lang="fr-FR" sz="1200" b="1" u="sng">
                <a:latin typeface="Calibri"/>
                <a:ea typeface="Calibri"/>
                <a:cs typeface="Calibri"/>
                <a:sym typeface="Calibri"/>
              </a:rPr>
              <a:t>Messages clés</a:t>
            </a:r>
            <a:endParaRPr sz="1200" b="1" u="sng">
              <a:latin typeface="Calibri"/>
              <a:ea typeface="Calibri"/>
              <a:cs typeface="Calibri"/>
              <a:sym typeface="Calibri"/>
            </a:endParaRPr>
          </a:p>
          <a:p>
            <a:pPr marL="158750" lvl="0" indent="0" algn="l" rtl="0">
              <a:lnSpc>
                <a:spcPct val="115000"/>
              </a:lnSpc>
              <a:spcBef>
                <a:spcPts val="200"/>
              </a:spcBef>
              <a:spcAft>
                <a:spcPts val="0"/>
              </a:spcAft>
              <a:buSzPts val="1100"/>
              <a:buNone/>
            </a:pPr>
            <a:r>
              <a:rPr lang="fr-FR" sz="1200">
                <a:solidFill>
                  <a:srgbClr val="000000"/>
                </a:solidFill>
                <a:latin typeface="Calibri"/>
                <a:ea typeface="Calibri"/>
                <a:cs typeface="Calibri"/>
                <a:sym typeface="Calibri"/>
              </a:rPr>
              <a:t>1. La météo et le climat ne s’intéressent pas aux mêmes échelles spatio-temporelles.</a:t>
            </a:r>
            <a:endParaRPr sz="1200">
              <a:latin typeface="Calibri"/>
              <a:ea typeface="Calibri"/>
              <a:cs typeface="Calibri"/>
              <a:sym typeface="Calibri"/>
            </a:endParaRPr>
          </a:p>
          <a:p>
            <a:pPr marL="158750" lvl="0" indent="0" algn="l" rtl="0">
              <a:lnSpc>
                <a:spcPct val="115000"/>
              </a:lnSpc>
              <a:spcBef>
                <a:spcPts val="200"/>
              </a:spcBef>
              <a:spcAft>
                <a:spcPts val="0"/>
              </a:spcAft>
              <a:buSzPts val="1100"/>
              <a:buNone/>
            </a:pPr>
            <a:r>
              <a:rPr lang="fr-FR" sz="1200">
                <a:solidFill>
                  <a:srgbClr val="000000"/>
                </a:solidFill>
                <a:latin typeface="Calibri"/>
                <a:ea typeface="Calibri"/>
                <a:cs typeface="Calibri"/>
                <a:sym typeface="Calibri"/>
              </a:rPr>
              <a:t>2. La météo est l’évolution locale de l’atmosphère sur quelques jours.</a:t>
            </a:r>
            <a:endParaRPr sz="1200">
              <a:latin typeface="Calibri"/>
              <a:ea typeface="Calibri"/>
              <a:cs typeface="Calibri"/>
              <a:sym typeface="Calibri"/>
            </a:endParaRPr>
          </a:p>
          <a:p>
            <a:pPr marL="158750" lvl="0" indent="0" algn="l" rtl="0">
              <a:lnSpc>
                <a:spcPct val="115000"/>
              </a:lnSpc>
              <a:spcBef>
                <a:spcPts val="200"/>
              </a:spcBef>
              <a:spcAft>
                <a:spcPts val="0"/>
              </a:spcAft>
              <a:buSzPts val="1100"/>
              <a:buNone/>
            </a:pPr>
            <a:r>
              <a:rPr lang="fr-FR" sz="1200">
                <a:solidFill>
                  <a:srgbClr val="000000"/>
                </a:solidFill>
                <a:latin typeface="Calibri"/>
                <a:ea typeface="Calibri"/>
                <a:cs typeface="Calibri"/>
                <a:sym typeface="Calibri"/>
              </a:rPr>
              <a:t>3. L</a:t>
            </a:r>
            <a:r>
              <a:rPr lang="fr-FR" sz="1200">
                <a:latin typeface="Calibri"/>
                <a:ea typeface="Calibri"/>
                <a:cs typeface="Calibri"/>
                <a:sym typeface="Calibri"/>
              </a:rPr>
              <a:t>’étude du</a:t>
            </a:r>
            <a:r>
              <a:rPr lang="fr-FR" sz="1200">
                <a:solidFill>
                  <a:srgbClr val="000000"/>
                </a:solidFill>
                <a:latin typeface="Calibri"/>
                <a:ea typeface="Calibri"/>
                <a:cs typeface="Calibri"/>
                <a:sym typeface="Calibri"/>
              </a:rPr>
              <a:t> climat </a:t>
            </a:r>
            <a:r>
              <a:rPr lang="fr-FR" sz="1200">
                <a:latin typeface="Calibri"/>
                <a:ea typeface="Calibri"/>
                <a:cs typeface="Calibri"/>
                <a:sym typeface="Calibri"/>
              </a:rPr>
              <a:t>concerne une évolution sur de </a:t>
            </a:r>
            <a:r>
              <a:rPr lang="fr-FR" sz="1200">
                <a:solidFill>
                  <a:srgbClr val="000000"/>
                </a:solidFill>
                <a:latin typeface="Calibri"/>
                <a:ea typeface="Calibri"/>
                <a:cs typeface="Calibri"/>
                <a:sym typeface="Calibri"/>
              </a:rPr>
              <a:t>grandes zones géographiques (pays, continent, système terrestre) </a:t>
            </a:r>
            <a:r>
              <a:rPr lang="fr-FR" sz="1200">
                <a:latin typeface="Calibri"/>
                <a:ea typeface="Calibri"/>
                <a:cs typeface="Calibri"/>
                <a:sym typeface="Calibri"/>
              </a:rPr>
              <a:t>et </a:t>
            </a:r>
            <a:r>
              <a:rPr lang="fr-FR" sz="1200">
                <a:solidFill>
                  <a:srgbClr val="000000"/>
                </a:solidFill>
                <a:latin typeface="Calibri"/>
                <a:ea typeface="Calibri"/>
                <a:cs typeface="Calibri"/>
                <a:sym typeface="Calibri"/>
              </a:rPr>
              <a:t>de longues périodes.</a:t>
            </a:r>
            <a:endParaRPr sz="1200">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100"/>
              </a:spcBef>
              <a:spcAft>
                <a:spcPts val="0"/>
              </a:spcAft>
              <a:buNone/>
            </a:pPr>
            <a:r>
              <a:rPr lang="fr-FR" sz="1050">
                <a:solidFill>
                  <a:srgbClr val="202122"/>
                </a:solidFill>
              </a:rPr>
              <a:t>La classification Köppen est la plus courante des classifications climatiques.</a:t>
            </a:r>
            <a:br>
              <a:rPr lang="fr-FR" sz="1050">
                <a:solidFill>
                  <a:srgbClr val="202122"/>
                </a:solidFill>
              </a:rPr>
            </a:br>
            <a:r>
              <a:rPr lang="fr-FR" sz="1050">
                <a:solidFill>
                  <a:srgbClr val="202122"/>
                </a:solidFill>
              </a:rPr>
              <a:t>Elle est utilisée dans un grand nombre d’études climatiques et de publications.</a:t>
            </a:r>
            <a:endParaRPr sz="1050">
              <a:solidFill>
                <a:srgbClr val="202122"/>
              </a:solidFill>
            </a:endParaRPr>
          </a:p>
          <a:p>
            <a:pPr marL="0" lvl="0" indent="0" algn="l" rtl="0">
              <a:lnSpc>
                <a:spcPct val="115000"/>
              </a:lnSpc>
              <a:spcBef>
                <a:spcPts val="1100"/>
              </a:spcBef>
              <a:spcAft>
                <a:spcPts val="0"/>
              </a:spcAft>
              <a:buNone/>
            </a:pPr>
            <a:r>
              <a:rPr lang="fr-FR" sz="1200">
                <a:solidFill>
                  <a:srgbClr val="3366CC"/>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Climat tropical</a:t>
            </a:r>
            <a:endParaRPr sz="1200">
              <a:solidFill>
                <a:srgbClr val="3366CC"/>
              </a:solidFill>
              <a:latin typeface="Calibri"/>
              <a:ea typeface="Calibri"/>
              <a:cs typeface="Calibri"/>
              <a:sym typeface="Calibri"/>
            </a:endParaRPr>
          </a:p>
          <a:p>
            <a:pPr marL="673100" lvl="0" indent="-304800" algn="l" rtl="0">
              <a:lnSpc>
                <a:spcPct val="115000"/>
              </a:lnSpc>
              <a:spcBef>
                <a:spcPts val="1100"/>
              </a:spcBef>
              <a:spcAft>
                <a:spcPts val="0"/>
              </a:spcAft>
              <a:buClr>
                <a:srgbClr val="202122"/>
              </a:buClr>
              <a:buSzPts val="1200"/>
              <a:buFont typeface="Calibri"/>
              <a:buChar char="●"/>
            </a:pPr>
            <a:r>
              <a:rPr lang="fr-FR" sz="1200">
                <a:solidFill>
                  <a:srgbClr val="202122"/>
                </a:solidFill>
                <a:latin typeface="Calibri"/>
                <a:ea typeface="Calibri"/>
                <a:cs typeface="Calibri"/>
                <a:sym typeface="Calibri"/>
              </a:rPr>
              <a:t>Température moyenne de chaque mois de l'année &gt; 18 °C</a:t>
            </a:r>
            <a:endParaRPr sz="1200">
              <a:solidFill>
                <a:srgbClr val="202122"/>
              </a:solidFill>
              <a:latin typeface="Calibri"/>
              <a:ea typeface="Calibri"/>
              <a:cs typeface="Calibri"/>
              <a:sym typeface="Calibri"/>
            </a:endParaRPr>
          </a:p>
          <a:p>
            <a:pPr marL="673100" lvl="0" indent="-304800" algn="l" rtl="0">
              <a:lnSpc>
                <a:spcPct val="115000"/>
              </a:lnSpc>
              <a:spcBef>
                <a:spcPts val="0"/>
              </a:spcBef>
              <a:spcAft>
                <a:spcPts val="0"/>
              </a:spcAft>
              <a:buClr>
                <a:srgbClr val="202122"/>
              </a:buClr>
              <a:buSzPts val="1200"/>
              <a:buFont typeface="Calibri"/>
              <a:buChar char="●"/>
            </a:pPr>
            <a:r>
              <a:rPr lang="fr-FR" sz="1200">
                <a:solidFill>
                  <a:srgbClr val="202122"/>
                </a:solidFill>
                <a:latin typeface="Calibri"/>
                <a:ea typeface="Calibri"/>
                <a:cs typeface="Calibri"/>
                <a:sym typeface="Calibri"/>
              </a:rPr>
              <a:t>Pas de saison hivernale</a:t>
            </a:r>
            <a:endParaRPr sz="1200">
              <a:solidFill>
                <a:srgbClr val="202122"/>
              </a:solidFill>
              <a:latin typeface="Calibri"/>
              <a:ea typeface="Calibri"/>
              <a:cs typeface="Calibri"/>
              <a:sym typeface="Calibri"/>
            </a:endParaRPr>
          </a:p>
          <a:p>
            <a:pPr marL="673100" lvl="0" indent="-304800" algn="l" rtl="0">
              <a:lnSpc>
                <a:spcPct val="115000"/>
              </a:lnSpc>
              <a:spcBef>
                <a:spcPts val="0"/>
              </a:spcBef>
              <a:spcAft>
                <a:spcPts val="0"/>
              </a:spcAft>
              <a:buClr>
                <a:srgbClr val="202122"/>
              </a:buClr>
              <a:buSzPts val="1200"/>
              <a:buFont typeface="Calibri"/>
              <a:buChar char="●"/>
            </a:pPr>
            <a:r>
              <a:rPr lang="fr-FR" sz="1200">
                <a:solidFill>
                  <a:srgbClr val="202122"/>
                </a:solidFill>
                <a:latin typeface="Calibri"/>
                <a:ea typeface="Calibri"/>
                <a:cs typeface="Calibri"/>
                <a:sym typeface="Calibri"/>
              </a:rPr>
              <a:t>Fortes précipitations annuelles (supérieure à l'évaporation annuelle)</a:t>
            </a:r>
            <a:endParaRPr sz="1200">
              <a:solidFill>
                <a:srgbClr val="202122"/>
              </a:solidFill>
              <a:latin typeface="Calibri"/>
              <a:ea typeface="Calibri"/>
              <a:cs typeface="Calibri"/>
              <a:sym typeface="Calibri"/>
            </a:endParaRPr>
          </a:p>
          <a:p>
            <a:pPr marL="0" lvl="0" indent="0" algn="l" rtl="0">
              <a:lnSpc>
                <a:spcPct val="115000"/>
              </a:lnSpc>
              <a:spcBef>
                <a:spcPts val="1100"/>
              </a:spcBef>
              <a:spcAft>
                <a:spcPts val="0"/>
              </a:spcAft>
              <a:buNone/>
            </a:pPr>
            <a:r>
              <a:rPr lang="fr-FR" sz="1200">
                <a:solidFill>
                  <a:srgbClr val="3366CC"/>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Climat sec</a:t>
            </a:r>
            <a:endParaRPr sz="1200">
              <a:solidFill>
                <a:srgbClr val="3366CC"/>
              </a:solidFill>
              <a:latin typeface="Calibri"/>
              <a:ea typeface="Calibri"/>
              <a:cs typeface="Calibri"/>
              <a:sym typeface="Calibri"/>
            </a:endParaRPr>
          </a:p>
          <a:p>
            <a:pPr marL="673100" lvl="0" indent="-304800" algn="l" rtl="0">
              <a:lnSpc>
                <a:spcPct val="115000"/>
              </a:lnSpc>
              <a:spcBef>
                <a:spcPts val="1100"/>
              </a:spcBef>
              <a:spcAft>
                <a:spcPts val="0"/>
              </a:spcAft>
              <a:buClr>
                <a:srgbClr val="202122"/>
              </a:buClr>
              <a:buSzPts val="1200"/>
              <a:buFont typeface="Calibri"/>
              <a:buChar char="●"/>
            </a:pPr>
            <a:r>
              <a:rPr lang="fr-FR" sz="1200">
                <a:solidFill>
                  <a:srgbClr val="202122"/>
                </a:solidFill>
                <a:latin typeface="Calibri"/>
                <a:ea typeface="Calibri"/>
                <a:cs typeface="Calibri"/>
                <a:sym typeface="Calibri"/>
              </a:rPr>
              <a:t>Évaporation annuelle supérieure aux précipitations annuelles</a:t>
            </a:r>
            <a:endParaRPr sz="1200">
              <a:solidFill>
                <a:srgbClr val="202122"/>
              </a:solidFill>
              <a:latin typeface="Calibri"/>
              <a:ea typeface="Calibri"/>
              <a:cs typeface="Calibri"/>
              <a:sym typeface="Calibri"/>
            </a:endParaRPr>
          </a:p>
          <a:p>
            <a:pPr marL="673100" lvl="0" indent="-304800" algn="l" rtl="0">
              <a:lnSpc>
                <a:spcPct val="115000"/>
              </a:lnSpc>
              <a:spcBef>
                <a:spcPts val="0"/>
              </a:spcBef>
              <a:spcAft>
                <a:spcPts val="0"/>
              </a:spcAft>
              <a:buClr>
                <a:srgbClr val="202122"/>
              </a:buClr>
              <a:buSzPts val="1200"/>
              <a:buFont typeface="Calibri"/>
              <a:buChar char="●"/>
            </a:pPr>
            <a:r>
              <a:rPr lang="fr-FR" sz="1200">
                <a:solidFill>
                  <a:srgbClr val="202122"/>
                </a:solidFill>
                <a:latin typeface="Calibri"/>
                <a:ea typeface="Calibri"/>
                <a:cs typeface="Calibri"/>
                <a:sym typeface="Calibri"/>
              </a:rPr>
              <a:t>Aucun cours d’eau permanent </a:t>
            </a:r>
            <a:endParaRPr sz="1200">
              <a:solidFill>
                <a:srgbClr val="202122"/>
              </a:solidFill>
              <a:latin typeface="Calibri"/>
              <a:ea typeface="Calibri"/>
              <a:cs typeface="Calibri"/>
              <a:sym typeface="Calibri"/>
            </a:endParaRPr>
          </a:p>
          <a:p>
            <a:pPr marL="0" lvl="0" indent="0" algn="l" rtl="0">
              <a:lnSpc>
                <a:spcPct val="115000"/>
              </a:lnSpc>
              <a:spcBef>
                <a:spcPts val="1100"/>
              </a:spcBef>
              <a:spcAft>
                <a:spcPts val="0"/>
              </a:spcAft>
              <a:buNone/>
            </a:pPr>
            <a:r>
              <a:rPr lang="fr-FR" sz="1200">
                <a:solidFill>
                  <a:srgbClr val="3366CC"/>
                </a:solidFill>
                <a:uFill>
                  <a:noFill/>
                </a:uFill>
                <a:latin typeface="Calibri"/>
                <a:ea typeface="Calibri"/>
                <a:cs typeface="Calibri"/>
                <a:sym typeface="Calibri"/>
                <a:hlinkClick r:id="rId5">
                  <a:extLst>
                    <a:ext uri="{A12FA001-AC4F-418D-AE19-62706E023703}">
                      <ahyp:hlinkClr xmlns:ahyp="http://schemas.microsoft.com/office/drawing/2018/hyperlinkcolor" val="tx"/>
                    </a:ext>
                  </a:extLst>
                </a:hlinkClick>
              </a:rPr>
              <a:t>Climat tempéré</a:t>
            </a:r>
            <a:endParaRPr sz="1200">
              <a:solidFill>
                <a:srgbClr val="3366CC"/>
              </a:solidFill>
              <a:latin typeface="Calibri"/>
              <a:ea typeface="Calibri"/>
              <a:cs typeface="Calibri"/>
              <a:sym typeface="Calibri"/>
            </a:endParaRPr>
          </a:p>
          <a:p>
            <a:pPr marL="673100" lvl="0" indent="-304800" algn="l" rtl="0">
              <a:lnSpc>
                <a:spcPct val="115000"/>
              </a:lnSpc>
              <a:spcBef>
                <a:spcPts val="1100"/>
              </a:spcBef>
              <a:spcAft>
                <a:spcPts val="0"/>
              </a:spcAft>
              <a:buClr>
                <a:srgbClr val="202122"/>
              </a:buClr>
              <a:buSzPts val="1200"/>
              <a:buFont typeface="Calibri"/>
              <a:buChar char="●"/>
            </a:pPr>
            <a:r>
              <a:rPr lang="fr-FR" sz="1200">
                <a:solidFill>
                  <a:srgbClr val="202122"/>
                </a:solidFill>
                <a:latin typeface="Calibri"/>
                <a:ea typeface="Calibri"/>
                <a:cs typeface="Calibri"/>
                <a:sym typeface="Calibri"/>
              </a:rPr>
              <a:t>Température moyenne du mois le plus froid comprise entre −3 °C et 18 °C</a:t>
            </a:r>
            <a:endParaRPr sz="1200">
              <a:solidFill>
                <a:srgbClr val="202122"/>
              </a:solidFill>
              <a:latin typeface="Calibri"/>
              <a:ea typeface="Calibri"/>
              <a:cs typeface="Calibri"/>
              <a:sym typeface="Calibri"/>
            </a:endParaRPr>
          </a:p>
          <a:p>
            <a:pPr marL="673100" lvl="0" indent="-304800" algn="l" rtl="0">
              <a:lnSpc>
                <a:spcPct val="115000"/>
              </a:lnSpc>
              <a:spcBef>
                <a:spcPts val="0"/>
              </a:spcBef>
              <a:spcAft>
                <a:spcPts val="0"/>
              </a:spcAft>
              <a:buClr>
                <a:srgbClr val="202122"/>
              </a:buClr>
              <a:buSzPts val="1200"/>
              <a:buFont typeface="Calibri"/>
              <a:buChar char="●"/>
            </a:pPr>
            <a:r>
              <a:rPr lang="fr-FR" sz="1200">
                <a:solidFill>
                  <a:srgbClr val="202122"/>
                </a:solidFill>
                <a:latin typeface="Calibri"/>
                <a:ea typeface="Calibri"/>
                <a:cs typeface="Calibri"/>
                <a:sym typeface="Calibri"/>
              </a:rPr>
              <a:t>Température moyenne du mois le plus chaud &gt; 10 °C</a:t>
            </a:r>
            <a:endParaRPr sz="1200">
              <a:solidFill>
                <a:srgbClr val="202122"/>
              </a:solidFill>
              <a:latin typeface="Calibri"/>
              <a:ea typeface="Calibri"/>
              <a:cs typeface="Calibri"/>
              <a:sym typeface="Calibri"/>
            </a:endParaRPr>
          </a:p>
          <a:p>
            <a:pPr marL="673100" lvl="0" indent="-304800" algn="l" rtl="0">
              <a:lnSpc>
                <a:spcPct val="115000"/>
              </a:lnSpc>
              <a:spcBef>
                <a:spcPts val="0"/>
              </a:spcBef>
              <a:spcAft>
                <a:spcPts val="0"/>
              </a:spcAft>
              <a:buClr>
                <a:srgbClr val="202122"/>
              </a:buClr>
              <a:buSzPts val="1200"/>
              <a:buFont typeface="Calibri"/>
              <a:buChar char="●"/>
            </a:pPr>
            <a:r>
              <a:rPr lang="fr-FR" sz="1200">
                <a:solidFill>
                  <a:srgbClr val="202122"/>
                </a:solidFill>
                <a:latin typeface="Calibri"/>
                <a:ea typeface="Calibri"/>
                <a:cs typeface="Calibri"/>
                <a:sym typeface="Calibri"/>
              </a:rPr>
              <a:t>Les saisons été et hiver sont bien définies</a:t>
            </a:r>
            <a:endParaRPr sz="1200">
              <a:solidFill>
                <a:srgbClr val="202122"/>
              </a:solidFill>
              <a:latin typeface="Calibri"/>
              <a:ea typeface="Calibri"/>
              <a:cs typeface="Calibri"/>
              <a:sym typeface="Calibri"/>
            </a:endParaRPr>
          </a:p>
          <a:p>
            <a:pPr marL="0" lvl="0" indent="0" algn="l" rtl="0">
              <a:lnSpc>
                <a:spcPct val="115000"/>
              </a:lnSpc>
              <a:spcBef>
                <a:spcPts val="1100"/>
              </a:spcBef>
              <a:spcAft>
                <a:spcPts val="0"/>
              </a:spcAft>
              <a:buNone/>
            </a:pPr>
            <a:r>
              <a:rPr lang="fr-FR" sz="1200">
                <a:solidFill>
                  <a:srgbClr val="3366CC"/>
                </a:solidFill>
                <a:uFill>
                  <a:noFill/>
                </a:uFill>
                <a:latin typeface="Calibri"/>
                <a:ea typeface="Calibri"/>
                <a:cs typeface="Calibri"/>
                <a:sym typeface="Calibri"/>
                <a:hlinkClick r:id="rId6">
                  <a:extLst>
                    <a:ext uri="{A12FA001-AC4F-418D-AE19-62706E023703}">
                      <ahyp:hlinkClr xmlns:ahyp="http://schemas.microsoft.com/office/drawing/2018/hyperlinkcolor" val="tx"/>
                    </a:ext>
                  </a:extLst>
                </a:hlinkClick>
              </a:rPr>
              <a:t>Climat continental</a:t>
            </a:r>
            <a:endParaRPr sz="1200">
              <a:solidFill>
                <a:srgbClr val="3366CC"/>
              </a:solidFill>
              <a:latin typeface="Calibri"/>
              <a:ea typeface="Calibri"/>
              <a:cs typeface="Calibri"/>
              <a:sym typeface="Calibri"/>
            </a:endParaRPr>
          </a:p>
          <a:p>
            <a:pPr marL="673100" lvl="0" indent="-304800" algn="l" rtl="0">
              <a:lnSpc>
                <a:spcPct val="115000"/>
              </a:lnSpc>
              <a:spcBef>
                <a:spcPts val="1100"/>
              </a:spcBef>
              <a:spcAft>
                <a:spcPts val="0"/>
              </a:spcAft>
              <a:buClr>
                <a:srgbClr val="202122"/>
              </a:buClr>
              <a:buSzPts val="1200"/>
              <a:buFont typeface="Calibri"/>
              <a:buChar char="●"/>
            </a:pPr>
            <a:r>
              <a:rPr lang="fr-FR" sz="1200">
                <a:solidFill>
                  <a:srgbClr val="202122"/>
                </a:solidFill>
                <a:latin typeface="Calibri"/>
                <a:ea typeface="Calibri"/>
                <a:cs typeface="Calibri"/>
                <a:sym typeface="Calibri"/>
              </a:rPr>
              <a:t>Température moyenne du mois le plus froid &lt; −3 °C</a:t>
            </a:r>
            <a:endParaRPr sz="1200">
              <a:solidFill>
                <a:srgbClr val="202122"/>
              </a:solidFill>
              <a:latin typeface="Calibri"/>
              <a:ea typeface="Calibri"/>
              <a:cs typeface="Calibri"/>
              <a:sym typeface="Calibri"/>
            </a:endParaRPr>
          </a:p>
          <a:p>
            <a:pPr marL="673100" lvl="0" indent="-304800" algn="l" rtl="0">
              <a:lnSpc>
                <a:spcPct val="115000"/>
              </a:lnSpc>
              <a:spcBef>
                <a:spcPts val="0"/>
              </a:spcBef>
              <a:spcAft>
                <a:spcPts val="0"/>
              </a:spcAft>
              <a:buClr>
                <a:srgbClr val="202122"/>
              </a:buClr>
              <a:buSzPts val="1200"/>
              <a:buFont typeface="Calibri"/>
              <a:buChar char="●"/>
            </a:pPr>
            <a:r>
              <a:rPr lang="fr-FR" sz="1200">
                <a:solidFill>
                  <a:srgbClr val="202122"/>
                </a:solidFill>
                <a:latin typeface="Calibri"/>
                <a:ea typeface="Calibri"/>
                <a:cs typeface="Calibri"/>
                <a:sym typeface="Calibri"/>
              </a:rPr>
              <a:t>Température moyenne du mois le plus chaud &gt; 10 °C</a:t>
            </a:r>
            <a:endParaRPr sz="1200">
              <a:solidFill>
                <a:srgbClr val="202122"/>
              </a:solidFill>
              <a:latin typeface="Calibri"/>
              <a:ea typeface="Calibri"/>
              <a:cs typeface="Calibri"/>
              <a:sym typeface="Calibri"/>
            </a:endParaRPr>
          </a:p>
          <a:p>
            <a:pPr marL="673100" lvl="0" indent="-304800" algn="l" rtl="0">
              <a:lnSpc>
                <a:spcPct val="115000"/>
              </a:lnSpc>
              <a:spcBef>
                <a:spcPts val="0"/>
              </a:spcBef>
              <a:spcAft>
                <a:spcPts val="0"/>
              </a:spcAft>
              <a:buClr>
                <a:srgbClr val="202122"/>
              </a:buClr>
              <a:buSzPts val="1200"/>
              <a:buFont typeface="Calibri"/>
              <a:buChar char="●"/>
            </a:pPr>
            <a:r>
              <a:rPr lang="fr-FR" sz="1200">
                <a:solidFill>
                  <a:srgbClr val="202122"/>
                </a:solidFill>
                <a:latin typeface="Calibri"/>
                <a:ea typeface="Calibri"/>
                <a:cs typeface="Calibri"/>
                <a:sym typeface="Calibri"/>
              </a:rPr>
              <a:t>Les saisons été et hiver sont bien définies</a:t>
            </a:r>
            <a:endParaRPr sz="1200">
              <a:solidFill>
                <a:srgbClr val="202122"/>
              </a:solidFill>
              <a:latin typeface="Calibri"/>
              <a:ea typeface="Calibri"/>
              <a:cs typeface="Calibri"/>
              <a:sym typeface="Calibri"/>
            </a:endParaRPr>
          </a:p>
          <a:p>
            <a:pPr marL="0" lvl="0" indent="0" algn="l" rtl="0">
              <a:lnSpc>
                <a:spcPct val="115000"/>
              </a:lnSpc>
              <a:spcBef>
                <a:spcPts val="1100"/>
              </a:spcBef>
              <a:spcAft>
                <a:spcPts val="0"/>
              </a:spcAft>
              <a:buNone/>
            </a:pPr>
            <a:r>
              <a:rPr lang="fr-FR" sz="1200">
                <a:solidFill>
                  <a:srgbClr val="3366CC"/>
                </a:solidFill>
                <a:uFill>
                  <a:noFill/>
                </a:uFill>
                <a:latin typeface="Calibri"/>
                <a:ea typeface="Calibri"/>
                <a:cs typeface="Calibri"/>
                <a:sym typeface="Calibri"/>
                <a:hlinkClick r:id="rId7">
                  <a:extLst>
                    <a:ext uri="{A12FA001-AC4F-418D-AE19-62706E023703}">
                      <ahyp:hlinkClr xmlns:ahyp="http://schemas.microsoft.com/office/drawing/2018/hyperlinkcolor" val="tx"/>
                    </a:ext>
                  </a:extLst>
                </a:hlinkClick>
              </a:rPr>
              <a:t>Climat polaire</a:t>
            </a:r>
            <a:endParaRPr sz="1200">
              <a:solidFill>
                <a:srgbClr val="3366CC"/>
              </a:solidFill>
              <a:latin typeface="Calibri"/>
              <a:ea typeface="Calibri"/>
              <a:cs typeface="Calibri"/>
              <a:sym typeface="Calibri"/>
            </a:endParaRPr>
          </a:p>
          <a:p>
            <a:pPr marL="673100" lvl="0" indent="-304800" algn="l" rtl="0">
              <a:lnSpc>
                <a:spcPct val="115000"/>
              </a:lnSpc>
              <a:spcBef>
                <a:spcPts val="1100"/>
              </a:spcBef>
              <a:spcAft>
                <a:spcPts val="0"/>
              </a:spcAft>
              <a:buClr>
                <a:srgbClr val="202122"/>
              </a:buClr>
              <a:buSzPts val="1200"/>
              <a:buFont typeface="Calibri"/>
              <a:buChar char="●"/>
            </a:pPr>
            <a:r>
              <a:rPr lang="fr-FR" sz="1200">
                <a:solidFill>
                  <a:srgbClr val="202122"/>
                </a:solidFill>
                <a:latin typeface="Calibri"/>
                <a:ea typeface="Calibri"/>
                <a:cs typeface="Calibri"/>
                <a:sym typeface="Calibri"/>
              </a:rPr>
              <a:t>Température moyenne du mois le plus chaud &lt; 10 °C</a:t>
            </a:r>
            <a:endParaRPr sz="1200">
              <a:solidFill>
                <a:srgbClr val="202122"/>
              </a:solidFill>
              <a:latin typeface="Calibri"/>
              <a:ea typeface="Calibri"/>
              <a:cs typeface="Calibri"/>
              <a:sym typeface="Calibri"/>
            </a:endParaRPr>
          </a:p>
          <a:p>
            <a:pPr marL="673100" lvl="0" indent="-304800" algn="l" rtl="0">
              <a:lnSpc>
                <a:spcPct val="115000"/>
              </a:lnSpc>
              <a:spcBef>
                <a:spcPts val="0"/>
              </a:spcBef>
              <a:spcAft>
                <a:spcPts val="0"/>
              </a:spcAft>
              <a:buClr>
                <a:srgbClr val="202122"/>
              </a:buClr>
              <a:buSzPts val="1200"/>
              <a:buFont typeface="Calibri"/>
              <a:buChar char="●"/>
            </a:pPr>
            <a:r>
              <a:rPr lang="fr-FR" sz="1200">
                <a:solidFill>
                  <a:srgbClr val="202122"/>
                </a:solidFill>
                <a:latin typeface="Calibri"/>
                <a:ea typeface="Calibri"/>
                <a:cs typeface="Calibri"/>
                <a:sym typeface="Calibri"/>
              </a:rPr>
              <a:t>La saison d'été est très peu marquée</a:t>
            </a:r>
            <a:endParaRPr sz="1200">
              <a:solidFill>
                <a:srgbClr val="202122"/>
              </a:solidFill>
              <a:latin typeface="Calibri"/>
              <a:ea typeface="Calibri"/>
              <a:cs typeface="Calibri"/>
              <a:sym typeface="Calibri"/>
            </a:endParaRPr>
          </a:p>
          <a:p>
            <a:pPr marL="0" lvl="0" indent="0" algn="l" rtl="0">
              <a:lnSpc>
                <a:spcPct val="115000"/>
              </a:lnSpc>
              <a:spcBef>
                <a:spcPts val="100"/>
              </a:spcBef>
              <a:spcAft>
                <a:spcPts val="0"/>
              </a:spcAft>
              <a:buSzPts val="1100"/>
              <a:buNone/>
            </a:pPr>
            <a:br>
              <a:rPr lang="fr-FR" sz="1800">
                <a:solidFill>
                  <a:srgbClr val="000000"/>
                </a:solidFill>
                <a:latin typeface="Corbel"/>
                <a:ea typeface="Corbel"/>
                <a:cs typeface="Corbel"/>
                <a:sym typeface="Corbel"/>
              </a:rPr>
            </a:br>
            <a:r>
              <a:rPr lang="fr-FR" sz="1200">
                <a:solidFill>
                  <a:srgbClr val="000000"/>
                </a:solidFill>
                <a:latin typeface="Calibri"/>
                <a:ea typeface="Calibri"/>
                <a:cs typeface="Calibri"/>
                <a:sym typeface="Calibri"/>
              </a:rPr>
              <a:t>Il </a:t>
            </a:r>
            <a:r>
              <a:rPr lang="fr-FR" sz="1200">
                <a:latin typeface="Calibri"/>
                <a:ea typeface="Calibri"/>
                <a:cs typeface="Calibri"/>
                <a:sym typeface="Calibri"/>
              </a:rPr>
              <a:t>existe</a:t>
            </a:r>
            <a:r>
              <a:rPr lang="fr-FR" sz="1200">
                <a:solidFill>
                  <a:srgbClr val="000000"/>
                </a:solidFill>
                <a:latin typeface="Calibri"/>
                <a:ea typeface="Calibri"/>
                <a:cs typeface="Calibri"/>
                <a:sym typeface="Calibri"/>
              </a:rPr>
              <a:t> bien sûr de nombreuses </a:t>
            </a:r>
            <a:r>
              <a:rPr lang="fr-FR" sz="1200">
                <a:latin typeface="Calibri"/>
                <a:ea typeface="Calibri"/>
                <a:cs typeface="Calibri"/>
                <a:sym typeface="Calibri"/>
              </a:rPr>
              <a:t>sous-catégories</a:t>
            </a:r>
            <a:r>
              <a:rPr lang="fr-FR" sz="1200">
                <a:solidFill>
                  <a:srgbClr val="000000"/>
                </a:solidFill>
                <a:latin typeface="Calibri"/>
                <a:ea typeface="Calibri"/>
                <a:cs typeface="Calibri"/>
                <a:sym typeface="Calibri"/>
              </a:rPr>
              <a:t> dans cette classification et </a:t>
            </a:r>
            <a:r>
              <a:rPr lang="fr-FR" sz="1200">
                <a:latin typeface="Calibri"/>
                <a:ea typeface="Calibri"/>
                <a:cs typeface="Calibri"/>
                <a:sym typeface="Calibri"/>
              </a:rPr>
              <a:t>il peut exister plusieurs types de climat différents dans un pays.</a:t>
            </a:r>
            <a:endParaRPr sz="1200">
              <a:latin typeface="Calibri"/>
              <a:ea typeface="Calibri"/>
              <a:cs typeface="Calibri"/>
              <a:sym typeface="Calibri"/>
            </a:endParaRPr>
          </a:p>
        </p:txBody>
      </p:sp>
      <p:sp>
        <p:nvSpPr>
          <p:cNvPr id="724" name="Google Shape;72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15000"/>
              </a:lnSpc>
              <a:spcBef>
                <a:spcPts val="0"/>
              </a:spcBef>
              <a:spcAft>
                <a:spcPts val="0"/>
              </a:spcAft>
              <a:buSzPts val="1100"/>
              <a:buNone/>
            </a:pPr>
            <a:r>
              <a:rPr lang="fr-FR" sz="1200" b="1" u="sng">
                <a:latin typeface="Calibri"/>
                <a:ea typeface="Calibri"/>
                <a:cs typeface="Calibri"/>
                <a:sym typeface="Calibri"/>
              </a:rPr>
              <a:t>Explication :</a:t>
            </a:r>
            <a:r>
              <a:rPr lang="fr-FR" sz="1200">
                <a:latin typeface="Calibri"/>
                <a:ea typeface="Calibri"/>
                <a:cs typeface="Calibri"/>
                <a:sym typeface="Calibri"/>
              </a:rPr>
              <a:t> </a:t>
            </a:r>
            <a:br>
              <a:rPr lang="fr-FR" sz="1200">
                <a:latin typeface="Calibri"/>
                <a:ea typeface="Calibri"/>
                <a:cs typeface="Calibri"/>
                <a:sym typeface="Calibri"/>
              </a:rPr>
            </a:br>
            <a:r>
              <a:rPr lang="fr-FR" sz="1200">
                <a:solidFill>
                  <a:srgbClr val="000000"/>
                </a:solidFill>
                <a:latin typeface="Calibri"/>
                <a:ea typeface="Calibri"/>
                <a:cs typeface="Calibri"/>
                <a:sym typeface="Calibri"/>
              </a:rPr>
              <a:t>Si les </a:t>
            </a:r>
            <a:r>
              <a:rPr lang="fr-FR" sz="1200">
                <a:latin typeface="Calibri"/>
                <a:ea typeface="Calibri"/>
                <a:cs typeface="Calibri"/>
                <a:sym typeface="Calibri"/>
              </a:rPr>
              <a:t>différents types de climats vus précédemment sont</a:t>
            </a:r>
            <a:r>
              <a:rPr lang="fr-FR" sz="1200">
                <a:solidFill>
                  <a:srgbClr val="000000"/>
                </a:solidFill>
                <a:latin typeface="Calibri"/>
                <a:ea typeface="Calibri"/>
                <a:cs typeface="Calibri"/>
                <a:sym typeface="Calibri"/>
              </a:rPr>
              <a:t> dues à des conditions </a:t>
            </a:r>
            <a:r>
              <a:rPr lang="fr-FR" sz="1200">
                <a:latin typeface="Calibri"/>
                <a:ea typeface="Calibri"/>
                <a:cs typeface="Calibri"/>
                <a:sym typeface="Calibri"/>
              </a:rPr>
              <a:t>naturelles</a:t>
            </a:r>
            <a:r>
              <a:rPr lang="fr-FR" sz="1200">
                <a:solidFill>
                  <a:srgbClr val="000000"/>
                </a:solidFill>
                <a:latin typeface="Calibri"/>
                <a:ea typeface="Calibri"/>
                <a:cs typeface="Calibri"/>
                <a:sym typeface="Calibri"/>
              </a:rPr>
              <a:t> (activité solaire et volcanique, rotation de la Terre, cycle de l’eau, etc.), les activités humaines ont également créé un nouveau type de climat ces 40 dernières années autour des grandes villes</a:t>
            </a:r>
            <a:r>
              <a:rPr lang="fr-FR" sz="1200">
                <a:latin typeface="Calibri"/>
                <a:ea typeface="Calibri"/>
                <a:cs typeface="Calibri"/>
                <a:sym typeface="Calibri"/>
              </a:rPr>
              <a:t> : </a:t>
            </a:r>
            <a:r>
              <a:rPr lang="fr-FR" sz="1200" b="1">
                <a:latin typeface="Calibri"/>
                <a:ea typeface="Calibri"/>
                <a:cs typeface="Calibri"/>
                <a:sym typeface="Calibri"/>
              </a:rPr>
              <a:t>le</a:t>
            </a:r>
            <a:r>
              <a:rPr lang="fr-FR" sz="1200" b="1">
                <a:solidFill>
                  <a:srgbClr val="000000"/>
                </a:solidFill>
                <a:latin typeface="Calibri"/>
                <a:ea typeface="Calibri"/>
                <a:cs typeface="Calibri"/>
                <a:sym typeface="Calibri"/>
              </a:rPr>
              <a:t> microclimat urbain</a:t>
            </a:r>
            <a:r>
              <a:rPr lang="fr-FR" sz="1200">
                <a:solidFill>
                  <a:srgbClr val="000000"/>
                </a:solidFill>
                <a:latin typeface="Calibri"/>
                <a:ea typeface="Calibri"/>
                <a:cs typeface="Calibri"/>
                <a:sym typeface="Calibri"/>
              </a:rPr>
              <a:t>. </a:t>
            </a:r>
            <a:endParaRPr sz="1200">
              <a:latin typeface="Calibri"/>
              <a:ea typeface="Calibri"/>
              <a:cs typeface="Calibri"/>
              <a:sym typeface="Calibri"/>
            </a:endParaRPr>
          </a:p>
          <a:p>
            <a:pPr marL="158750" lvl="0" indent="0" algn="l" rtl="0">
              <a:lnSpc>
                <a:spcPct val="115000"/>
              </a:lnSpc>
              <a:spcBef>
                <a:spcPts val="0"/>
              </a:spcBef>
              <a:spcAft>
                <a:spcPts val="0"/>
              </a:spcAft>
              <a:buSzPts val="1100"/>
              <a:buNone/>
            </a:pPr>
            <a:endParaRPr sz="1200">
              <a:solidFill>
                <a:srgbClr val="000000"/>
              </a:solidFill>
              <a:latin typeface="Calibri"/>
              <a:ea typeface="Calibri"/>
              <a:cs typeface="Calibri"/>
              <a:sym typeface="Calibri"/>
            </a:endParaRPr>
          </a:p>
          <a:p>
            <a:pPr marL="158750" lvl="0" indent="0" algn="l" rtl="0">
              <a:lnSpc>
                <a:spcPct val="115000"/>
              </a:lnSpc>
              <a:spcBef>
                <a:spcPts val="0"/>
              </a:spcBef>
              <a:spcAft>
                <a:spcPts val="0"/>
              </a:spcAft>
              <a:buSzPts val="1100"/>
              <a:buNone/>
            </a:pPr>
            <a:r>
              <a:rPr lang="fr-FR" sz="1200">
                <a:latin typeface="Calibri"/>
                <a:ea typeface="Calibri"/>
                <a:cs typeface="Calibri"/>
                <a:sym typeface="Calibri"/>
              </a:rPr>
              <a:t>Pour voir un exemple d'îlot de chaleur vous pouvez présenter à vos élèves la slide suivante.</a:t>
            </a:r>
            <a:endParaRPr sz="1800">
              <a:latin typeface="Arial"/>
              <a:ea typeface="Arial"/>
              <a:cs typeface="Arial"/>
              <a:sym typeface="Arial"/>
            </a:endParaRPr>
          </a:p>
        </p:txBody>
      </p:sp>
      <p:sp>
        <p:nvSpPr>
          <p:cNvPr id="738" name="Google Shape;73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15000"/>
              </a:lnSpc>
              <a:spcBef>
                <a:spcPts val="0"/>
              </a:spcBef>
              <a:spcAft>
                <a:spcPts val="0"/>
              </a:spcAft>
              <a:buSzPts val="1100"/>
              <a:buNone/>
            </a:pPr>
            <a:r>
              <a:rPr lang="fr-FR" sz="1200" b="1" u="sng">
                <a:latin typeface="Corbel"/>
                <a:ea typeface="Corbel"/>
                <a:cs typeface="Corbel"/>
                <a:sym typeface="Corbel"/>
              </a:rPr>
              <a:t>Explication</a:t>
            </a:r>
            <a:r>
              <a:rPr lang="fr-FR" sz="1200" b="1" u="sng">
                <a:solidFill>
                  <a:srgbClr val="000000"/>
                </a:solidFill>
                <a:latin typeface="Corbel"/>
                <a:ea typeface="Corbel"/>
                <a:cs typeface="Corbel"/>
                <a:sym typeface="Corbel"/>
              </a:rPr>
              <a:t> </a:t>
            </a:r>
            <a:r>
              <a:rPr lang="fr-FR" sz="1200">
                <a:solidFill>
                  <a:srgbClr val="000000"/>
                </a:solidFill>
                <a:latin typeface="Corbel"/>
                <a:ea typeface="Corbel"/>
                <a:cs typeface="Corbel"/>
                <a:sym typeface="Corbel"/>
              </a:rPr>
              <a:t>:</a:t>
            </a:r>
            <a:br>
              <a:rPr lang="fr-FR" sz="1200">
                <a:latin typeface="Corbel"/>
                <a:ea typeface="Corbel"/>
                <a:cs typeface="Corbel"/>
                <a:sym typeface="Corbel"/>
              </a:rPr>
            </a:br>
            <a:r>
              <a:rPr lang="fr-FR" sz="1200" i="1">
                <a:solidFill>
                  <a:srgbClr val="000000"/>
                </a:solidFill>
                <a:latin typeface="Corbel"/>
                <a:ea typeface="Corbel"/>
                <a:cs typeface="Corbel"/>
                <a:sym typeface="Corbel"/>
              </a:rPr>
              <a:t>Cet exemple concerne Rome (Italie</a:t>
            </a:r>
            <a:r>
              <a:rPr lang="fr-FR" sz="1200" i="1">
                <a:latin typeface="Corbel"/>
                <a:ea typeface="Corbel"/>
                <a:cs typeface="Corbel"/>
                <a:sym typeface="Corbel"/>
              </a:rPr>
              <a:t>), Madrid (Espagne), </a:t>
            </a:r>
            <a:r>
              <a:rPr lang="fr-FR" sz="1200" i="1">
                <a:solidFill>
                  <a:srgbClr val="000000"/>
                </a:solidFill>
                <a:latin typeface="Corbel"/>
                <a:ea typeface="Corbel"/>
                <a:cs typeface="Corbel"/>
                <a:sym typeface="Corbel"/>
              </a:rPr>
              <a:t>Paris (France) et Milan (Italie)  mais n’hésitez pas à l’adapter et à utiliser l’exemple de votre propre ville</a:t>
            </a:r>
            <a:br>
              <a:rPr lang="fr-FR" sz="1200">
                <a:solidFill>
                  <a:srgbClr val="000000"/>
                </a:solidFill>
                <a:latin typeface="Corbel"/>
                <a:ea typeface="Corbel"/>
                <a:cs typeface="Corbel"/>
                <a:sym typeface="Corbel"/>
              </a:rPr>
            </a:br>
            <a:br>
              <a:rPr lang="fr-FR" sz="1200">
                <a:solidFill>
                  <a:srgbClr val="000000"/>
                </a:solidFill>
                <a:latin typeface="Corbel"/>
                <a:ea typeface="Corbel"/>
                <a:cs typeface="Corbel"/>
                <a:sym typeface="Corbel"/>
              </a:rPr>
            </a:br>
            <a:r>
              <a:rPr lang="fr-FR" sz="1200">
                <a:solidFill>
                  <a:srgbClr val="000000"/>
                </a:solidFill>
                <a:latin typeface="Corbel"/>
                <a:ea typeface="Corbel"/>
                <a:cs typeface="Corbel"/>
                <a:sym typeface="Corbel"/>
              </a:rPr>
              <a:t>Vous pouvez voir ici la température nocturne pendant la canicule de 2003 à Paris. Cette image montre la météo/température actuelle pour cette nuit, mais comme ce phénomène des îlots de chaleur s’étend sur la durée, cela </a:t>
            </a:r>
            <a:r>
              <a:rPr lang="fr-FR" sz="1200">
                <a:latin typeface="Corbel"/>
                <a:ea typeface="Corbel"/>
                <a:cs typeface="Corbel"/>
                <a:sym typeface="Corbel"/>
              </a:rPr>
              <a:t>crée</a:t>
            </a:r>
            <a:r>
              <a:rPr lang="fr-FR" sz="1200">
                <a:solidFill>
                  <a:srgbClr val="000000"/>
                </a:solidFill>
                <a:latin typeface="Corbel"/>
                <a:ea typeface="Corbel"/>
                <a:cs typeface="Corbel"/>
                <a:sym typeface="Corbel"/>
              </a:rPr>
              <a:t> un schéma climatique spécifique. </a:t>
            </a:r>
            <a:endParaRPr sz="1200">
              <a:latin typeface="Arial"/>
              <a:ea typeface="Arial"/>
              <a:cs typeface="Arial"/>
              <a:sym typeface="Arial"/>
            </a:endParaRPr>
          </a:p>
          <a:p>
            <a:pPr marL="158750" lvl="0" indent="0" algn="l" rtl="0">
              <a:lnSpc>
                <a:spcPct val="115000"/>
              </a:lnSpc>
              <a:spcBef>
                <a:spcPts val="0"/>
              </a:spcBef>
              <a:spcAft>
                <a:spcPts val="0"/>
              </a:spcAft>
              <a:buSzPts val="1100"/>
              <a:buNone/>
            </a:pPr>
            <a:r>
              <a:rPr lang="fr-FR" sz="1200">
                <a:latin typeface="Corbel"/>
                <a:ea typeface="Corbel"/>
                <a:cs typeface="Corbel"/>
                <a:sym typeface="Corbel"/>
              </a:rPr>
              <a:t> </a:t>
            </a:r>
            <a:endParaRPr sz="1200">
              <a:latin typeface="Arial"/>
              <a:ea typeface="Arial"/>
              <a:cs typeface="Arial"/>
              <a:sym typeface="Arial"/>
            </a:endParaRPr>
          </a:p>
          <a:p>
            <a:pPr marL="158750" lvl="0" indent="0" algn="l" rtl="0">
              <a:lnSpc>
                <a:spcPct val="115000"/>
              </a:lnSpc>
              <a:spcBef>
                <a:spcPts val="0"/>
              </a:spcBef>
              <a:spcAft>
                <a:spcPts val="0"/>
              </a:spcAft>
              <a:buSzPts val="1100"/>
              <a:buNone/>
            </a:pPr>
            <a:r>
              <a:rPr lang="fr-FR" sz="1200">
                <a:solidFill>
                  <a:srgbClr val="000000"/>
                </a:solidFill>
                <a:latin typeface="Corbel"/>
                <a:ea typeface="Corbel"/>
                <a:cs typeface="Corbel"/>
                <a:sym typeface="Corbel"/>
              </a:rPr>
              <a:t>La température mondiale moyenne augmente et cette image nous aide à comprendre pourquoi la température augmentera plus vite dans les régions urbaines.</a:t>
            </a:r>
            <a:endParaRPr sz="1200">
              <a:latin typeface="Arial"/>
              <a:ea typeface="Arial"/>
              <a:cs typeface="Arial"/>
              <a:sym typeface="Arial"/>
            </a:endParaRPr>
          </a:p>
        </p:txBody>
      </p:sp>
      <p:sp>
        <p:nvSpPr>
          <p:cNvPr id="746" name="Google Shape;74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re de Module 1">
  <p:cSld name="4_Contents slide layout_2">
    <p:spTree>
      <p:nvGrpSpPr>
        <p:cNvPr id="1" name="Shape 10"/>
        <p:cNvGrpSpPr/>
        <p:nvPr/>
      </p:nvGrpSpPr>
      <p:grpSpPr>
        <a:xfrm>
          <a:off x="0" y="0"/>
          <a:ext cx="0" cy="0"/>
          <a:chOff x="0" y="0"/>
          <a:chExt cx="0" cy="0"/>
        </a:xfrm>
      </p:grpSpPr>
      <p:sp>
        <p:nvSpPr>
          <p:cNvPr id="11" name="Google Shape;11;g2582fdb6bfb_0_5"/>
          <p:cNvSpPr/>
          <p:nvPr/>
        </p:nvSpPr>
        <p:spPr>
          <a:xfrm>
            <a:off x="-92904" y="14150"/>
            <a:ext cx="1324500" cy="6858000"/>
          </a:xfrm>
          <a:prstGeom prst="rect">
            <a:avLst/>
          </a:prstGeom>
          <a:blipFill rotWithShape="1">
            <a:blip r:embed="rId2">
              <a:alphaModFix/>
            </a:blip>
            <a:tile tx="0" ty="0" sx="39997" sy="39997"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12" name="Google Shape;12;g2582fdb6bfb_0_5"/>
          <p:cNvSpPr txBox="1">
            <a:spLocks noGrp="1"/>
          </p:cNvSpPr>
          <p:nvPr>
            <p:ph type="title"/>
          </p:nvPr>
        </p:nvSpPr>
        <p:spPr>
          <a:xfrm>
            <a:off x="-92900" y="915200"/>
            <a:ext cx="12285000" cy="1541700"/>
          </a:xfrm>
          <a:prstGeom prst="rect">
            <a:avLst/>
          </a:prstGeom>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None/>
              <a:defRPr sz="8000">
                <a:solidFill>
                  <a:srgbClr val="3486C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 name="Google Shape;13;g2582fdb6bfb_0_5"/>
          <p:cNvSpPr txBox="1">
            <a:spLocks noGrp="1"/>
          </p:cNvSpPr>
          <p:nvPr>
            <p:ph type="subTitle" idx="1"/>
          </p:nvPr>
        </p:nvSpPr>
        <p:spPr>
          <a:xfrm>
            <a:off x="1585025" y="3239750"/>
            <a:ext cx="8268000" cy="711600"/>
          </a:xfrm>
          <a:prstGeom prst="rect">
            <a:avLst/>
          </a:prstGeom>
        </p:spPr>
        <p:txBody>
          <a:bodyPr spcFirstLastPara="1" wrap="square" lIns="91425" tIns="45700" rIns="91425" bIns="45700" anchor="t" anchorCtr="0">
            <a:noAutofit/>
          </a:bodyPr>
          <a:lstStyle>
            <a:lvl1pPr marL="457200" marR="0" lvl="0" indent="0" rtl="0">
              <a:lnSpc>
                <a:spcPct val="100000"/>
              </a:lnSpc>
              <a:spcBef>
                <a:spcPts val="0"/>
              </a:spcBef>
              <a:spcAft>
                <a:spcPts val="0"/>
              </a:spcAft>
              <a:buNone/>
              <a:defRPr sz="2400">
                <a:solidFill>
                  <a:schemeClr val="dk2"/>
                </a:solidFill>
              </a:defRPr>
            </a:lvl1pPr>
            <a:lvl2pPr lvl="1">
              <a:spcBef>
                <a:spcPts val="500"/>
              </a:spcBef>
              <a:spcAft>
                <a:spcPts val="0"/>
              </a:spcAft>
              <a:buSzPts val="2400"/>
              <a:buNone/>
              <a:defRPr/>
            </a:lvl2pPr>
            <a:lvl3pPr lvl="2">
              <a:spcBef>
                <a:spcPts val="500"/>
              </a:spcBef>
              <a:spcAft>
                <a:spcPts val="0"/>
              </a:spcAft>
              <a:buSzPts val="2000"/>
              <a:buNone/>
              <a:defRPr/>
            </a:lvl3pPr>
            <a:lvl4pPr lvl="3">
              <a:spcBef>
                <a:spcPts val="500"/>
              </a:spcBef>
              <a:spcAft>
                <a:spcPts val="0"/>
              </a:spcAft>
              <a:buSzPts val="1800"/>
              <a:buNone/>
              <a:defRPr/>
            </a:lvl4pPr>
            <a:lvl5pPr lvl="4">
              <a:spcBef>
                <a:spcPts val="500"/>
              </a:spcBef>
              <a:spcAft>
                <a:spcPts val="0"/>
              </a:spcAft>
              <a:buSzPts val="1800"/>
              <a:buNone/>
              <a:defRPr/>
            </a:lvl5pPr>
            <a:lvl6pPr lvl="5">
              <a:spcBef>
                <a:spcPts val="500"/>
              </a:spcBef>
              <a:spcAft>
                <a:spcPts val="0"/>
              </a:spcAft>
              <a:buSzPts val="1800"/>
              <a:buNone/>
              <a:defRPr/>
            </a:lvl6pPr>
            <a:lvl7pPr lvl="6">
              <a:spcBef>
                <a:spcPts val="500"/>
              </a:spcBef>
              <a:spcAft>
                <a:spcPts val="0"/>
              </a:spcAft>
              <a:buSzPts val="1800"/>
              <a:buNone/>
              <a:defRPr/>
            </a:lvl7pPr>
            <a:lvl8pPr lvl="7">
              <a:spcBef>
                <a:spcPts val="500"/>
              </a:spcBef>
              <a:spcAft>
                <a:spcPts val="0"/>
              </a:spcAft>
              <a:buSzPts val="1800"/>
              <a:buNone/>
              <a:defRPr/>
            </a:lvl8pPr>
            <a:lvl9pPr lvl="8">
              <a:spcBef>
                <a:spcPts val="500"/>
              </a:spcBef>
              <a:spcAft>
                <a:spcPts val="0"/>
              </a:spcAft>
              <a:buSzPts val="18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 slide layout">
  <p:cSld name="Image slide layout">
    <p:bg>
      <p:bgPr>
        <a:solidFill>
          <a:schemeClr val="lt1"/>
        </a:solidFill>
        <a:effectLst/>
      </p:bgPr>
    </p:bg>
    <p:spTree>
      <p:nvGrpSpPr>
        <p:cNvPr id="1" name="Shape 430"/>
        <p:cNvGrpSpPr/>
        <p:nvPr/>
      </p:nvGrpSpPr>
      <p:grpSpPr>
        <a:xfrm>
          <a:off x="0" y="0"/>
          <a:ext cx="0" cy="0"/>
          <a:chOff x="0" y="0"/>
          <a:chExt cx="0" cy="0"/>
        </a:xfrm>
      </p:grpSpPr>
      <p:sp>
        <p:nvSpPr>
          <p:cNvPr id="431" name="Google Shape;431;g2582fdb6bfb_0_303"/>
          <p:cNvSpPr/>
          <p:nvPr/>
        </p:nvSpPr>
        <p:spPr>
          <a:xfrm>
            <a:off x="3857624" y="601907"/>
            <a:ext cx="7771500" cy="5654100"/>
          </a:xfrm>
          <a:prstGeom prst="rect">
            <a:avLst/>
          </a:prstGeom>
          <a:solidFill>
            <a:schemeClr val="lt1">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432" name="Google Shape;432;g2582fdb6bfb_0_303"/>
          <p:cNvSpPr>
            <a:spLocks noGrp="1"/>
          </p:cNvSpPr>
          <p:nvPr>
            <p:ph type="pic" idx="2"/>
          </p:nvPr>
        </p:nvSpPr>
        <p:spPr>
          <a:xfrm>
            <a:off x="9268565" y="783486"/>
            <a:ext cx="2160000" cy="2664600"/>
          </a:xfrm>
          <a:prstGeom prst="rect">
            <a:avLst/>
          </a:prstGeom>
          <a:solidFill>
            <a:srgbClr val="F2F2F2"/>
          </a:solidFill>
          <a:ln>
            <a:noFill/>
          </a:ln>
        </p:spPr>
      </p:sp>
      <p:sp>
        <p:nvSpPr>
          <p:cNvPr id="433" name="Google Shape;433;g2582fdb6bfb_0_303"/>
          <p:cNvSpPr>
            <a:spLocks noGrp="1"/>
          </p:cNvSpPr>
          <p:nvPr>
            <p:ph type="pic" idx="3"/>
          </p:nvPr>
        </p:nvSpPr>
        <p:spPr>
          <a:xfrm>
            <a:off x="6694434" y="783486"/>
            <a:ext cx="2160000" cy="2664600"/>
          </a:xfrm>
          <a:prstGeom prst="rect">
            <a:avLst/>
          </a:prstGeom>
          <a:solidFill>
            <a:srgbClr val="F2F2F2"/>
          </a:solidFill>
          <a:ln>
            <a:noFill/>
          </a:ln>
        </p:spPr>
      </p:sp>
      <p:sp>
        <p:nvSpPr>
          <p:cNvPr id="434" name="Google Shape;434;g2582fdb6bfb_0_303"/>
          <p:cNvSpPr>
            <a:spLocks noGrp="1"/>
          </p:cNvSpPr>
          <p:nvPr>
            <p:ph type="pic" idx="4"/>
          </p:nvPr>
        </p:nvSpPr>
        <p:spPr>
          <a:xfrm>
            <a:off x="4120304" y="783486"/>
            <a:ext cx="2160000" cy="2664600"/>
          </a:xfrm>
          <a:prstGeom prst="rect">
            <a:avLst/>
          </a:prstGeom>
          <a:solidFill>
            <a:srgbClr val="F2F2F2"/>
          </a:solidFill>
          <a:ln>
            <a:noFill/>
          </a:ln>
        </p:spPr>
      </p:sp>
      <p:sp>
        <p:nvSpPr>
          <p:cNvPr id="435" name="Google Shape;435;g2582fdb6bfb_0_303"/>
          <p:cNvSpPr/>
          <p:nvPr/>
        </p:nvSpPr>
        <p:spPr>
          <a:xfrm>
            <a:off x="0" y="2905246"/>
            <a:ext cx="3443400" cy="3966900"/>
          </a:xfrm>
          <a:prstGeom prst="rect">
            <a:avLst/>
          </a:prstGeom>
          <a:blipFill rotWithShape="1">
            <a:blip r:embed="rId2">
              <a:alphaModFix/>
            </a:blip>
            <a:tile tx="-190500" ty="0" sx="39997" sy="39997"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pic>
        <p:nvPicPr>
          <p:cNvPr id="436" name="Google Shape;436;g2582fdb6bfb_0_303"/>
          <p:cNvPicPr preferRelativeResize="0"/>
          <p:nvPr/>
        </p:nvPicPr>
        <p:blipFill rotWithShape="1">
          <a:blip r:embed="rId3">
            <a:alphaModFix/>
          </a:blip>
          <a:srcRect/>
          <a:stretch/>
        </p:blipFill>
        <p:spPr>
          <a:xfrm>
            <a:off x="10843372" y="6001473"/>
            <a:ext cx="1020115" cy="53139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57_Images &amp; Contents Layout">
  <p:cSld name="57_Images &amp; Contents Layout">
    <p:spTree>
      <p:nvGrpSpPr>
        <p:cNvPr id="1" name="Shape 437"/>
        <p:cNvGrpSpPr/>
        <p:nvPr/>
      </p:nvGrpSpPr>
      <p:grpSpPr>
        <a:xfrm>
          <a:off x="0" y="0"/>
          <a:ext cx="0" cy="0"/>
          <a:chOff x="0" y="0"/>
          <a:chExt cx="0" cy="0"/>
        </a:xfrm>
      </p:grpSpPr>
      <p:sp>
        <p:nvSpPr>
          <p:cNvPr id="438" name="Google Shape;438;g2582fdb6bfb_0_310"/>
          <p:cNvSpPr/>
          <p:nvPr/>
        </p:nvSpPr>
        <p:spPr>
          <a:xfrm>
            <a:off x="0" y="2638425"/>
            <a:ext cx="12192000" cy="3356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439" name="Google Shape;439;g2582fdb6bfb_0_310"/>
          <p:cNvSpPr>
            <a:spLocks noGrp="1"/>
          </p:cNvSpPr>
          <p:nvPr>
            <p:ph type="pic" idx="2"/>
          </p:nvPr>
        </p:nvSpPr>
        <p:spPr>
          <a:xfrm>
            <a:off x="6096000" y="2959216"/>
            <a:ext cx="6096000" cy="2700000"/>
          </a:xfrm>
          <a:prstGeom prst="rect">
            <a:avLst/>
          </a:prstGeom>
          <a:solidFill>
            <a:srgbClr val="F2F2F2"/>
          </a:solidFill>
          <a:ln>
            <a:noFill/>
          </a:ln>
        </p:spPr>
      </p:sp>
      <p:sp>
        <p:nvSpPr>
          <p:cNvPr id="440" name="Google Shape;440;g2582fdb6bfb_0_310"/>
          <p:cNvSpPr>
            <a:spLocks noGrp="1"/>
          </p:cNvSpPr>
          <p:nvPr>
            <p:ph type="pic" idx="3"/>
          </p:nvPr>
        </p:nvSpPr>
        <p:spPr>
          <a:xfrm>
            <a:off x="638175" y="478948"/>
            <a:ext cx="2533800" cy="5741100"/>
          </a:xfrm>
          <a:prstGeom prst="rect">
            <a:avLst/>
          </a:prstGeom>
          <a:solidFill>
            <a:srgbClr val="F2F2F2"/>
          </a:solidFill>
          <a:ln>
            <a:noFill/>
          </a:ln>
        </p:spPr>
      </p:sp>
      <p:pic>
        <p:nvPicPr>
          <p:cNvPr id="441" name="Google Shape;441;g2582fdb6bfb_0_310"/>
          <p:cNvPicPr preferRelativeResize="0"/>
          <p:nvPr/>
        </p:nvPicPr>
        <p:blipFill rotWithShape="1">
          <a:blip r:embed="rId2">
            <a:alphaModFix/>
          </a:blip>
          <a:srcRect/>
          <a:stretch/>
        </p:blipFill>
        <p:spPr>
          <a:xfrm>
            <a:off x="10843372" y="325136"/>
            <a:ext cx="1020115" cy="53139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Image slide layout">
  <p:cSld name="2_Image slide layout">
    <p:spTree>
      <p:nvGrpSpPr>
        <p:cNvPr id="1" name="Shape 442"/>
        <p:cNvGrpSpPr/>
        <p:nvPr/>
      </p:nvGrpSpPr>
      <p:grpSpPr>
        <a:xfrm>
          <a:off x="0" y="0"/>
          <a:ext cx="0" cy="0"/>
          <a:chOff x="0" y="0"/>
          <a:chExt cx="0" cy="0"/>
        </a:xfrm>
      </p:grpSpPr>
      <p:sp>
        <p:nvSpPr>
          <p:cNvPr id="443" name="Google Shape;443;g2582fdb6bfb_0_315"/>
          <p:cNvSpPr/>
          <p:nvPr/>
        </p:nvSpPr>
        <p:spPr>
          <a:xfrm>
            <a:off x="5706238" y="1134290"/>
            <a:ext cx="6485700" cy="2749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444" name="Google Shape;444;g2582fdb6bfb_0_315"/>
          <p:cNvSpPr>
            <a:spLocks noGrp="1"/>
          </p:cNvSpPr>
          <p:nvPr>
            <p:ph type="pic" idx="2"/>
          </p:nvPr>
        </p:nvSpPr>
        <p:spPr>
          <a:xfrm>
            <a:off x="1868938" y="1889760"/>
            <a:ext cx="3277800" cy="4968300"/>
          </a:xfrm>
          <a:prstGeom prst="rect">
            <a:avLst/>
          </a:prstGeom>
          <a:solidFill>
            <a:srgbClr val="F2F2F2"/>
          </a:solidFill>
          <a:ln>
            <a:noFill/>
          </a:ln>
        </p:spPr>
      </p:sp>
      <p:sp>
        <p:nvSpPr>
          <p:cNvPr id="445" name="Google Shape;445;g2582fdb6bfb_0_315"/>
          <p:cNvSpPr/>
          <p:nvPr/>
        </p:nvSpPr>
        <p:spPr>
          <a:xfrm>
            <a:off x="0" y="0"/>
            <a:ext cx="3918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446" name="Google Shape;446;g2582fdb6bfb_0_315"/>
          <p:cNvSpPr>
            <a:spLocks noGrp="1"/>
          </p:cNvSpPr>
          <p:nvPr>
            <p:ph type="pic" idx="3"/>
          </p:nvPr>
        </p:nvSpPr>
        <p:spPr>
          <a:xfrm>
            <a:off x="7777707" y="-1"/>
            <a:ext cx="3277800" cy="3648900"/>
          </a:xfrm>
          <a:prstGeom prst="rect">
            <a:avLst/>
          </a:prstGeom>
          <a:solidFill>
            <a:srgbClr val="F2F2F2"/>
          </a:solidFill>
          <a:ln>
            <a:noFill/>
          </a:ln>
        </p:spPr>
      </p:sp>
      <p:pic>
        <p:nvPicPr>
          <p:cNvPr id="447" name="Google Shape;447;g2582fdb6bfb_0_315"/>
          <p:cNvPicPr preferRelativeResize="0"/>
          <p:nvPr/>
        </p:nvPicPr>
        <p:blipFill rotWithShape="1">
          <a:blip r:embed="rId2">
            <a:alphaModFix/>
          </a:blip>
          <a:srcRect/>
          <a:stretch/>
        </p:blipFill>
        <p:spPr>
          <a:xfrm>
            <a:off x="10843372" y="6001473"/>
            <a:ext cx="1020115" cy="53139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_Image slide layout">
  <p:cSld name="3_Image slide layout">
    <p:spTree>
      <p:nvGrpSpPr>
        <p:cNvPr id="1" name="Shape 448"/>
        <p:cNvGrpSpPr/>
        <p:nvPr/>
      </p:nvGrpSpPr>
      <p:grpSpPr>
        <a:xfrm>
          <a:off x="0" y="0"/>
          <a:ext cx="0" cy="0"/>
          <a:chOff x="0" y="0"/>
          <a:chExt cx="0" cy="0"/>
        </a:xfrm>
      </p:grpSpPr>
      <p:sp>
        <p:nvSpPr>
          <p:cNvPr id="449" name="Google Shape;449;g2582fdb6bfb_0_321"/>
          <p:cNvSpPr/>
          <p:nvPr/>
        </p:nvSpPr>
        <p:spPr>
          <a:xfrm>
            <a:off x="5706238" y="1134290"/>
            <a:ext cx="6485700" cy="27498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450" name="Google Shape;450;g2582fdb6bfb_0_321"/>
          <p:cNvSpPr>
            <a:spLocks noGrp="1"/>
          </p:cNvSpPr>
          <p:nvPr>
            <p:ph type="pic" idx="2"/>
          </p:nvPr>
        </p:nvSpPr>
        <p:spPr>
          <a:xfrm>
            <a:off x="1868938" y="1889760"/>
            <a:ext cx="3277800" cy="4968300"/>
          </a:xfrm>
          <a:prstGeom prst="rect">
            <a:avLst/>
          </a:prstGeom>
          <a:solidFill>
            <a:srgbClr val="F2F2F2"/>
          </a:solidFill>
          <a:ln>
            <a:noFill/>
          </a:ln>
        </p:spPr>
      </p:sp>
      <p:sp>
        <p:nvSpPr>
          <p:cNvPr id="451" name="Google Shape;451;g2582fdb6bfb_0_321"/>
          <p:cNvSpPr/>
          <p:nvPr/>
        </p:nvSpPr>
        <p:spPr>
          <a:xfrm>
            <a:off x="0" y="0"/>
            <a:ext cx="391800"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452" name="Google Shape;452;g2582fdb6bfb_0_321"/>
          <p:cNvSpPr>
            <a:spLocks noGrp="1"/>
          </p:cNvSpPr>
          <p:nvPr>
            <p:ph type="pic" idx="3"/>
          </p:nvPr>
        </p:nvSpPr>
        <p:spPr>
          <a:xfrm>
            <a:off x="7777707" y="-1"/>
            <a:ext cx="3277800" cy="3648900"/>
          </a:xfrm>
          <a:prstGeom prst="rect">
            <a:avLst/>
          </a:prstGeom>
          <a:solidFill>
            <a:srgbClr val="F2F2F2"/>
          </a:solidFill>
          <a:ln>
            <a:noFill/>
          </a:ln>
        </p:spPr>
      </p:sp>
      <p:pic>
        <p:nvPicPr>
          <p:cNvPr id="453" name="Google Shape;453;g2582fdb6bfb_0_321"/>
          <p:cNvPicPr preferRelativeResize="0"/>
          <p:nvPr/>
        </p:nvPicPr>
        <p:blipFill rotWithShape="1">
          <a:blip r:embed="rId2">
            <a:alphaModFix/>
          </a:blip>
          <a:srcRect/>
          <a:stretch/>
        </p:blipFill>
        <p:spPr>
          <a:xfrm>
            <a:off x="10843372" y="6001473"/>
            <a:ext cx="1020115" cy="53139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2_Images and Contents Layout">
  <p:cSld name="12_Images and Contents Layout">
    <p:spTree>
      <p:nvGrpSpPr>
        <p:cNvPr id="1" name="Shape 454"/>
        <p:cNvGrpSpPr/>
        <p:nvPr/>
      </p:nvGrpSpPr>
      <p:grpSpPr>
        <a:xfrm>
          <a:off x="0" y="0"/>
          <a:ext cx="0" cy="0"/>
          <a:chOff x="0" y="0"/>
          <a:chExt cx="0" cy="0"/>
        </a:xfrm>
      </p:grpSpPr>
      <p:sp>
        <p:nvSpPr>
          <p:cNvPr id="455" name="Google Shape;455;g2582fdb6bfb_0_327"/>
          <p:cNvSpPr>
            <a:spLocks noGrp="1"/>
          </p:cNvSpPr>
          <p:nvPr>
            <p:ph type="pic" idx="2"/>
          </p:nvPr>
        </p:nvSpPr>
        <p:spPr>
          <a:xfrm>
            <a:off x="3439889" y="1"/>
            <a:ext cx="2520000" cy="4725000"/>
          </a:xfrm>
          <a:prstGeom prst="rect">
            <a:avLst/>
          </a:prstGeom>
          <a:solidFill>
            <a:srgbClr val="F2F2F2"/>
          </a:solidFill>
          <a:ln>
            <a:noFill/>
          </a:ln>
        </p:spPr>
      </p:sp>
      <p:sp>
        <p:nvSpPr>
          <p:cNvPr id="456" name="Google Shape;456;g2582fdb6bfb_0_327"/>
          <p:cNvSpPr>
            <a:spLocks noGrp="1"/>
          </p:cNvSpPr>
          <p:nvPr>
            <p:ph type="pic" idx="3"/>
          </p:nvPr>
        </p:nvSpPr>
        <p:spPr>
          <a:xfrm>
            <a:off x="6235774" y="692696"/>
            <a:ext cx="2520000" cy="6165300"/>
          </a:xfrm>
          <a:prstGeom prst="rect">
            <a:avLst/>
          </a:prstGeom>
          <a:solidFill>
            <a:srgbClr val="F2F2F2"/>
          </a:solidFill>
          <a:ln>
            <a:noFill/>
          </a:ln>
        </p:spPr>
      </p:sp>
      <p:pic>
        <p:nvPicPr>
          <p:cNvPr id="457" name="Google Shape;457;g2582fdb6bfb_0_327"/>
          <p:cNvPicPr preferRelativeResize="0"/>
          <p:nvPr/>
        </p:nvPicPr>
        <p:blipFill rotWithShape="1">
          <a:blip r:embed="rId2">
            <a:alphaModFix/>
          </a:blip>
          <a:srcRect/>
          <a:stretch/>
        </p:blipFill>
        <p:spPr>
          <a:xfrm>
            <a:off x="10843372" y="325136"/>
            <a:ext cx="1020115" cy="53139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0_Images &amp; Contents Layout">
  <p:cSld name="10_Images &amp; Contents Layout">
    <p:spTree>
      <p:nvGrpSpPr>
        <p:cNvPr id="1" name="Shape 458"/>
        <p:cNvGrpSpPr/>
        <p:nvPr/>
      </p:nvGrpSpPr>
      <p:grpSpPr>
        <a:xfrm>
          <a:off x="0" y="0"/>
          <a:ext cx="0" cy="0"/>
          <a:chOff x="0" y="0"/>
          <a:chExt cx="0" cy="0"/>
        </a:xfrm>
      </p:grpSpPr>
      <p:sp>
        <p:nvSpPr>
          <p:cNvPr id="459" name="Google Shape;459;g2582fdb6bfb_0_331"/>
          <p:cNvSpPr>
            <a:spLocks noGrp="1"/>
          </p:cNvSpPr>
          <p:nvPr>
            <p:ph type="pic" idx="2"/>
          </p:nvPr>
        </p:nvSpPr>
        <p:spPr>
          <a:xfrm>
            <a:off x="4092000" y="0"/>
            <a:ext cx="8100000" cy="3960000"/>
          </a:xfrm>
          <a:prstGeom prst="rect">
            <a:avLst/>
          </a:prstGeom>
          <a:solidFill>
            <a:srgbClr val="F2F2F2"/>
          </a:solidFill>
          <a:ln>
            <a:noFill/>
          </a:ln>
        </p:spPr>
      </p:sp>
      <p:sp>
        <p:nvSpPr>
          <p:cNvPr id="460" name="Google Shape;460;g2582fdb6bfb_0_331"/>
          <p:cNvSpPr>
            <a:spLocks noGrp="1"/>
          </p:cNvSpPr>
          <p:nvPr>
            <p:ph type="pic" idx="3"/>
          </p:nvPr>
        </p:nvSpPr>
        <p:spPr>
          <a:xfrm>
            <a:off x="0" y="3960000"/>
            <a:ext cx="4092000" cy="2898000"/>
          </a:xfrm>
          <a:prstGeom prst="rect">
            <a:avLst/>
          </a:prstGeom>
          <a:solidFill>
            <a:srgbClr val="F2F2F2"/>
          </a:solidFill>
          <a:ln>
            <a:noFill/>
          </a:ln>
        </p:spPr>
      </p:sp>
      <p:sp>
        <p:nvSpPr>
          <p:cNvPr id="461" name="Google Shape;461;g2582fdb6bfb_0_331"/>
          <p:cNvSpPr/>
          <p:nvPr/>
        </p:nvSpPr>
        <p:spPr>
          <a:xfrm>
            <a:off x="4200000" y="4050000"/>
            <a:ext cx="7992000" cy="280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chemeClr val="lt1"/>
              </a:solidFill>
              <a:latin typeface="Corbel"/>
              <a:ea typeface="Corbel"/>
              <a:cs typeface="Corbel"/>
              <a:sym typeface="Corbel"/>
            </a:endParaRPr>
          </a:p>
        </p:txBody>
      </p:sp>
      <p:pic>
        <p:nvPicPr>
          <p:cNvPr id="462" name="Google Shape;462;g2582fdb6bfb_0_331"/>
          <p:cNvPicPr preferRelativeResize="0"/>
          <p:nvPr/>
        </p:nvPicPr>
        <p:blipFill rotWithShape="1">
          <a:blip r:embed="rId2">
            <a:alphaModFix/>
          </a:blip>
          <a:srcRect/>
          <a:stretch/>
        </p:blipFill>
        <p:spPr>
          <a:xfrm>
            <a:off x="10843372" y="6000036"/>
            <a:ext cx="1020115" cy="531392"/>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6_Image slide layout">
  <p:cSld name="6_Image slide layout">
    <p:bg>
      <p:bgPr>
        <a:solidFill>
          <a:schemeClr val="accent3"/>
        </a:solidFill>
        <a:effectLst/>
      </p:bgPr>
    </p:bg>
    <p:spTree>
      <p:nvGrpSpPr>
        <p:cNvPr id="1" name="Shape 463"/>
        <p:cNvGrpSpPr/>
        <p:nvPr/>
      </p:nvGrpSpPr>
      <p:grpSpPr>
        <a:xfrm>
          <a:off x="0" y="0"/>
          <a:ext cx="0" cy="0"/>
          <a:chOff x="0" y="0"/>
          <a:chExt cx="0" cy="0"/>
        </a:xfrm>
      </p:grpSpPr>
      <p:sp>
        <p:nvSpPr>
          <p:cNvPr id="464" name="Google Shape;464;g2582fdb6bfb_0_336"/>
          <p:cNvSpPr/>
          <p:nvPr/>
        </p:nvSpPr>
        <p:spPr>
          <a:xfrm>
            <a:off x="4457700" y="0"/>
            <a:ext cx="7734300" cy="6858000"/>
          </a:xfrm>
          <a:custGeom>
            <a:avLst/>
            <a:gdLst/>
            <a:ahLst/>
            <a:cxnLst/>
            <a:rect l="l" t="t" r="r" b="b"/>
            <a:pathLst>
              <a:path w="7734300" h="6858000" extrusionOk="0">
                <a:moveTo>
                  <a:pt x="3160975" y="0"/>
                </a:moveTo>
                <a:lnTo>
                  <a:pt x="3167701" y="0"/>
                </a:lnTo>
                <a:lnTo>
                  <a:pt x="7734300" y="0"/>
                </a:lnTo>
                <a:lnTo>
                  <a:pt x="7734300" y="6858000"/>
                </a:lnTo>
                <a:lnTo>
                  <a:pt x="3167701" y="6858000"/>
                </a:lnTo>
                <a:lnTo>
                  <a:pt x="3160975" y="6858000"/>
                </a:lnTo>
                <a:lnTo>
                  <a:pt x="3160975" y="6850774"/>
                </a:lnTo>
                <a:lnTo>
                  <a:pt x="0" y="3454443"/>
                </a:lnTo>
                <a:lnTo>
                  <a:pt x="3160975" y="7334"/>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465" name="Google Shape;465;g2582fdb6bfb_0_336"/>
          <p:cNvSpPr>
            <a:spLocks noGrp="1"/>
          </p:cNvSpPr>
          <p:nvPr>
            <p:ph type="pic" idx="2"/>
          </p:nvPr>
        </p:nvSpPr>
        <p:spPr>
          <a:xfrm>
            <a:off x="0" y="0"/>
            <a:ext cx="7734300" cy="6858000"/>
          </a:xfrm>
          <a:prstGeom prst="rect">
            <a:avLst/>
          </a:prstGeom>
          <a:solidFill>
            <a:srgbClr val="F2F2F2"/>
          </a:solidFill>
          <a:ln>
            <a:noFill/>
          </a:ln>
        </p:spPr>
      </p:sp>
      <p:pic>
        <p:nvPicPr>
          <p:cNvPr id="466" name="Google Shape;466;g2582fdb6bfb_0_336"/>
          <p:cNvPicPr preferRelativeResize="0"/>
          <p:nvPr/>
        </p:nvPicPr>
        <p:blipFill rotWithShape="1">
          <a:blip r:embed="rId2">
            <a:alphaModFix/>
          </a:blip>
          <a:srcRect/>
          <a:stretch/>
        </p:blipFill>
        <p:spPr>
          <a:xfrm>
            <a:off x="10843372" y="325136"/>
            <a:ext cx="1020115" cy="53139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6-Image slide layout">
  <p:cSld name="6-Image slide layout">
    <p:spTree>
      <p:nvGrpSpPr>
        <p:cNvPr id="1" name="Shape 467"/>
        <p:cNvGrpSpPr/>
        <p:nvPr/>
      </p:nvGrpSpPr>
      <p:grpSpPr>
        <a:xfrm>
          <a:off x="0" y="0"/>
          <a:ext cx="0" cy="0"/>
          <a:chOff x="0" y="0"/>
          <a:chExt cx="0" cy="0"/>
        </a:xfrm>
      </p:grpSpPr>
      <p:sp>
        <p:nvSpPr>
          <p:cNvPr id="468" name="Google Shape;468;g2582fdb6bfb_0_340"/>
          <p:cNvSpPr>
            <a:spLocks noGrp="1"/>
          </p:cNvSpPr>
          <p:nvPr>
            <p:ph type="pic" idx="2"/>
          </p:nvPr>
        </p:nvSpPr>
        <p:spPr>
          <a:xfrm>
            <a:off x="0" y="0"/>
            <a:ext cx="12192000" cy="6858000"/>
          </a:xfrm>
          <a:prstGeom prst="parallelogram">
            <a:avLst>
              <a:gd name="adj" fmla="val 90695"/>
            </a:avLst>
          </a:prstGeom>
          <a:solidFill>
            <a:srgbClr val="F2F2F2"/>
          </a:solidFill>
          <a:ln>
            <a:noFill/>
          </a:ln>
        </p:spPr>
      </p:sp>
      <p:pic>
        <p:nvPicPr>
          <p:cNvPr id="469" name="Google Shape;469;g2582fdb6bfb_0_340"/>
          <p:cNvPicPr preferRelativeResize="0"/>
          <p:nvPr/>
        </p:nvPicPr>
        <p:blipFill rotWithShape="1">
          <a:blip r:embed="rId2">
            <a:alphaModFix/>
          </a:blip>
          <a:srcRect/>
          <a:stretch/>
        </p:blipFill>
        <p:spPr>
          <a:xfrm>
            <a:off x="10843372" y="6001473"/>
            <a:ext cx="1020115" cy="53139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Images and Contents Layout">
  <p:cSld name="1_Images and Contents Layout">
    <p:spTree>
      <p:nvGrpSpPr>
        <p:cNvPr id="1" name="Shape 470"/>
        <p:cNvGrpSpPr/>
        <p:nvPr/>
      </p:nvGrpSpPr>
      <p:grpSpPr>
        <a:xfrm>
          <a:off x="0" y="0"/>
          <a:ext cx="0" cy="0"/>
          <a:chOff x="0" y="0"/>
          <a:chExt cx="0" cy="0"/>
        </a:xfrm>
      </p:grpSpPr>
      <p:sp>
        <p:nvSpPr>
          <p:cNvPr id="471" name="Google Shape;471;g2582fdb6bfb_0_343"/>
          <p:cNvSpPr/>
          <p:nvPr/>
        </p:nvSpPr>
        <p:spPr>
          <a:xfrm>
            <a:off x="1500807" y="1260376"/>
            <a:ext cx="5040000" cy="5040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472" name="Google Shape;472;g2582fdb6bfb_0_343"/>
          <p:cNvSpPr>
            <a:spLocks noGrp="1"/>
          </p:cNvSpPr>
          <p:nvPr>
            <p:ph type="pic" idx="2"/>
          </p:nvPr>
        </p:nvSpPr>
        <p:spPr>
          <a:xfrm>
            <a:off x="732721" y="548680"/>
            <a:ext cx="5040000" cy="5040000"/>
          </a:xfrm>
          <a:prstGeom prst="rect">
            <a:avLst/>
          </a:prstGeom>
          <a:solidFill>
            <a:srgbClr val="F2F2F2"/>
          </a:solidFill>
          <a:ln>
            <a:noFill/>
          </a:ln>
        </p:spPr>
      </p:sp>
      <p:pic>
        <p:nvPicPr>
          <p:cNvPr id="473" name="Google Shape;473;g2582fdb6bfb_0_343"/>
          <p:cNvPicPr preferRelativeResize="0"/>
          <p:nvPr/>
        </p:nvPicPr>
        <p:blipFill rotWithShape="1">
          <a:blip r:embed="rId2">
            <a:alphaModFix/>
          </a:blip>
          <a:srcRect/>
          <a:stretch/>
        </p:blipFill>
        <p:spPr>
          <a:xfrm>
            <a:off x="10843372" y="325136"/>
            <a:ext cx="1020115" cy="53139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8_Images &amp; Contents Layout">
  <p:cSld name="8_Images &amp; Contents Layout">
    <p:bg>
      <p:bgPr>
        <a:blipFill>
          <a:blip r:embed="rId2">
            <a:alphaModFix/>
          </a:blip>
          <a:stretch>
            <a:fillRect/>
          </a:stretch>
        </a:blipFill>
        <a:effectLst/>
      </p:bgPr>
    </p:bg>
    <p:spTree>
      <p:nvGrpSpPr>
        <p:cNvPr id="1" name="Shape 474"/>
        <p:cNvGrpSpPr/>
        <p:nvPr/>
      </p:nvGrpSpPr>
      <p:grpSpPr>
        <a:xfrm>
          <a:off x="0" y="0"/>
          <a:ext cx="0" cy="0"/>
          <a:chOff x="0" y="0"/>
          <a:chExt cx="0" cy="0"/>
        </a:xfrm>
      </p:grpSpPr>
      <p:sp>
        <p:nvSpPr>
          <p:cNvPr id="475" name="Google Shape;475;g2582fdb6bfb_0_347"/>
          <p:cNvSpPr/>
          <p:nvPr/>
        </p:nvSpPr>
        <p:spPr>
          <a:xfrm>
            <a:off x="0" y="3356993"/>
            <a:ext cx="12192000" cy="3501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476" name="Google Shape;476;g2582fdb6bfb_0_347"/>
          <p:cNvSpPr>
            <a:spLocks noGrp="1"/>
          </p:cNvSpPr>
          <p:nvPr>
            <p:ph type="pic" idx="2"/>
          </p:nvPr>
        </p:nvSpPr>
        <p:spPr>
          <a:xfrm>
            <a:off x="0" y="0"/>
            <a:ext cx="12192000" cy="3265800"/>
          </a:xfrm>
          <a:prstGeom prst="rect">
            <a:avLst/>
          </a:prstGeom>
          <a:solidFill>
            <a:srgbClr val="F2F2F2"/>
          </a:solidFill>
          <a:ln>
            <a:noFill/>
          </a:ln>
        </p:spPr>
      </p:sp>
      <p:sp>
        <p:nvSpPr>
          <p:cNvPr id="477" name="Google Shape;477;g2582fdb6bfb_0_347"/>
          <p:cNvSpPr/>
          <p:nvPr/>
        </p:nvSpPr>
        <p:spPr>
          <a:xfrm>
            <a:off x="0" y="3265714"/>
            <a:ext cx="12192000" cy="91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pic>
        <p:nvPicPr>
          <p:cNvPr id="478" name="Google Shape;478;g2582fdb6bfb_0_347"/>
          <p:cNvPicPr preferRelativeResize="0"/>
          <p:nvPr/>
        </p:nvPicPr>
        <p:blipFill rotWithShape="1">
          <a:blip r:embed="rId3">
            <a:alphaModFix/>
          </a:blip>
          <a:srcRect/>
          <a:stretch/>
        </p:blipFill>
        <p:spPr>
          <a:xfrm>
            <a:off x="10843372" y="6000036"/>
            <a:ext cx="1020115" cy="53139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de Section">
  <p:cSld name="4_Contents slide layout_1">
    <p:spTree>
      <p:nvGrpSpPr>
        <p:cNvPr id="1" name="Shape 14"/>
        <p:cNvGrpSpPr/>
        <p:nvPr/>
      </p:nvGrpSpPr>
      <p:grpSpPr>
        <a:xfrm>
          <a:off x="0" y="0"/>
          <a:ext cx="0" cy="0"/>
          <a:chOff x="0" y="0"/>
          <a:chExt cx="0" cy="0"/>
        </a:xfrm>
      </p:grpSpPr>
      <p:sp>
        <p:nvSpPr>
          <p:cNvPr id="15" name="Google Shape;15;g2582fdb6bfb_0_9"/>
          <p:cNvSpPr/>
          <p:nvPr/>
        </p:nvSpPr>
        <p:spPr>
          <a:xfrm flipH="1">
            <a:off x="381000" y="314250"/>
            <a:ext cx="11430000" cy="6229500"/>
          </a:xfrm>
          <a:prstGeom prst="snip2DiagRect">
            <a:avLst>
              <a:gd name="adj1" fmla="val 0"/>
              <a:gd name="adj2" fmla="val 16667"/>
            </a:avLst>
          </a:prstGeom>
          <a:noFill/>
          <a:ln w="381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g2582fdb6bfb_0_9"/>
          <p:cNvSpPr/>
          <p:nvPr/>
        </p:nvSpPr>
        <p:spPr>
          <a:xfrm>
            <a:off x="0" y="4610100"/>
            <a:ext cx="6773700" cy="2247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g2582fdb6bfb_0_9"/>
          <p:cNvSpPr/>
          <p:nvPr/>
        </p:nvSpPr>
        <p:spPr>
          <a:xfrm>
            <a:off x="83199" y="4886450"/>
            <a:ext cx="6690600" cy="1971600"/>
          </a:xfrm>
          <a:prstGeom prst="rect">
            <a:avLst/>
          </a:prstGeom>
          <a:blipFill rotWithShape="1">
            <a:blip r:embed="rId2">
              <a:alphaModFix/>
            </a:blip>
            <a:tile tx="0" ty="0" sx="39997" sy="39997"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18" name="Google Shape;18;g2582fdb6bfb_0_9"/>
          <p:cNvSpPr/>
          <p:nvPr/>
        </p:nvSpPr>
        <p:spPr>
          <a:xfrm>
            <a:off x="10519400" y="0"/>
            <a:ext cx="1672500" cy="1154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Google Shape;19;g2582fdb6bfb_0_9"/>
          <p:cNvPicPr preferRelativeResize="0"/>
          <p:nvPr/>
        </p:nvPicPr>
        <p:blipFill rotWithShape="1">
          <a:blip r:embed="rId3">
            <a:alphaModFix/>
          </a:blip>
          <a:srcRect/>
          <a:stretch/>
        </p:blipFill>
        <p:spPr>
          <a:xfrm>
            <a:off x="10843372" y="325136"/>
            <a:ext cx="1020115" cy="531390"/>
          </a:xfrm>
          <a:prstGeom prst="rect">
            <a:avLst/>
          </a:prstGeom>
          <a:noFill/>
          <a:ln>
            <a:noFill/>
          </a:ln>
        </p:spPr>
      </p:pic>
      <p:sp>
        <p:nvSpPr>
          <p:cNvPr id="20" name="Google Shape;20;g2582fdb6bfb_0_9"/>
          <p:cNvSpPr txBox="1">
            <a:spLocks noGrp="1"/>
          </p:cNvSpPr>
          <p:nvPr>
            <p:ph type="title"/>
          </p:nvPr>
        </p:nvSpPr>
        <p:spPr>
          <a:xfrm>
            <a:off x="1179750" y="2741125"/>
            <a:ext cx="9832500" cy="1539600"/>
          </a:xfrm>
          <a:prstGeom prst="rect">
            <a:avLst/>
          </a:prstGeom>
        </p:spPr>
        <p:txBody>
          <a:bodyPr spcFirstLastPara="1" wrap="square" lIns="91425" tIns="45700" rIns="91425" bIns="45700" anchor="t" anchorCtr="0">
            <a:noAutofit/>
          </a:bodyPr>
          <a:lstStyle>
            <a:lvl1pPr lvl="0" algn="ctr">
              <a:spcBef>
                <a:spcPts val="0"/>
              </a:spcBef>
              <a:spcAft>
                <a:spcPts val="0"/>
              </a:spcAft>
              <a:buClr>
                <a:schemeClr val="accent1"/>
              </a:buClr>
              <a:buSzPts val="3500"/>
              <a:buNone/>
              <a:defRPr sz="3500" b="1">
                <a:solidFill>
                  <a:schemeClr val="accent1"/>
                </a:solidFill>
              </a:defRPr>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a:endParaRPr/>
          </a:p>
        </p:txBody>
      </p:sp>
      <p:sp>
        <p:nvSpPr>
          <p:cNvPr id="21" name="Google Shape;21;g2582fdb6bfb_0_9"/>
          <p:cNvSpPr txBox="1">
            <a:spLocks noGrp="1"/>
          </p:cNvSpPr>
          <p:nvPr>
            <p:ph type="subTitle" idx="1"/>
          </p:nvPr>
        </p:nvSpPr>
        <p:spPr>
          <a:xfrm>
            <a:off x="1179925" y="2190875"/>
            <a:ext cx="9832500" cy="455400"/>
          </a:xfrm>
          <a:prstGeom prst="rect">
            <a:avLst/>
          </a:prstGeom>
        </p:spPr>
        <p:txBody>
          <a:bodyPr spcFirstLastPara="1" wrap="square" lIns="91425" tIns="45700" rIns="91425" bIns="45700" anchor="t" anchorCtr="0">
            <a:noAutofit/>
          </a:bodyPr>
          <a:lstStyle>
            <a:lvl1pPr lvl="0" algn="ctr">
              <a:spcBef>
                <a:spcPts val="1000"/>
              </a:spcBef>
              <a:spcAft>
                <a:spcPts val="0"/>
              </a:spcAft>
              <a:buClr>
                <a:schemeClr val="accent1"/>
              </a:buClr>
              <a:buSzPts val="2500"/>
              <a:buNone/>
              <a:defRPr sz="2500">
                <a:solidFill>
                  <a:schemeClr val="accent1"/>
                </a:solidFill>
              </a:defRPr>
            </a:lvl1pPr>
            <a:lvl2pPr lvl="1" algn="ctr">
              <a:spcBef>
                <a:spcPts val="500"/>
              </a:spcBef>
              <a:spcAft>
                <a:spcPts val="0"/>
              </a:spcAft>
              <a:buClr>
                <a:schemeClr val="accent1"/>
              </a:buClr>
              <a:buSzPts val="2500"/>
              <a:buNone/>
              <a:defRPr sz="2500">
                <a:solidFill>
                  <a:schemeClr val="accent1"/>
                </a:solidFill>
              </a:defRPr>
            </a:lvl2pPr>
            <a:lvl3pPr lvl="2" algn="ctr">
              <a:spcBef>
                <a:spcPts val="500"/>
              </a:spcBef>
              <a:spcAft>
                <a:spcPts val="0"/>
              </a:spcAft>
              <a:buClr>
                <a:schemeClr val="accent1"/>
              </a:buClr>
              <a:buSzPts val="2500"/>
              <a:buNone/>
              <a:defRPr sz="2500">
                <a:solidFill>
                  <a:schemeClr val="accent1"/>
                </a:solidFill>
              </a:defRPr>
            </a:lvl3pPr>
            <a:lvl4pPr lvl="3" algn="ctr">
              <a:spcBef>
                <a:spcPts val="500"/>
              </a:spcBef>
              <a:spcAft>
                <a:spcPts val="0"/>
              </a:spcAft>
              <a:buClr>
                <a:schemeClr val="accent1"/>
              </a:buClr>
              <a:buSzPts val="2500"/>
              <a:buNone/>
              <a:defRPr sz="2500">
                <a:solidFill>
                  <a:schemeClr val="accent1"/>
                </a:solidFill>
              </a:defRPr>
            </a:lvl4pPr>
            <a:lvl5pPr lvl="4" algn="ctr">
              <a:spcBef>
                <a:spcPts val="500"/>
              </a:spcBef>
              <a:spcAft>
                <a:spcPts val="0"/>
              </a:spcAft>
              <a:buClr>
                <a:schemeClr val="accent1"/>
              </a:buClr>
              <a:buSzPts val="2500"/>
              <a:buNone/>
              <a:defRPr sz="2500">
                <a:solidFill>
                  <a:schemeClr val="accent1"/>
                </a:solidFill>
              </a:defRPr>
            </a:lvl5pPr>
            <a:lvl6pPr lvl="5" algn="ctr">
              <a:spcBef>
                <a:spcPts val="500"/>
              </a:spcBef>
              <a:spcAft>
                <a:spcPts val="0"/>
              </a:spcAft>
              <a:buClr>
                <a:schemeClr val="accent1"/>
              </a:buClr>
              <a:buSzPts val="2500"/>
              <a:buNone/>
              <a:defRPr sz="2500">
                <a:solidFill>
                  <a:schemeClr val="accent1"/>
                </a:solidFill>
              </a:defRPr>
            </a:lvl6pPr>
            <a:lvl7pPr lvl="6" algn="ctr">
              <a:spcBef>
                <a:spcPts val="500"/>
              </a:spcBef>
              <a:spcAft>
                <a:spcPts val="0"/>
              </a:spcAft>
              <a:buClr>
                <a:schemeClr val="accent1"/>
              </a:buClr>
              <a:buSzPts val="2500"/>
              <a:buNone/>
              <a:defRPr sz="2500">
                <a:solidFill>
                  <a:schemeClr val="accent1"/>
                </a:solidFill>
              </a:defRPr>
            </a:lvl7pPr>
            <a:lvl8pPr lvl="7" algn="ctr">
              <a:spcBef>
                <a:spcPts val="500"/>
              </a:spcBef>
              <a:spcAft>
                <a:spcPts val="0"/>
              </a:spcAft>
              <a:buClr>
                <a:schemeClr val="accent1"/>
              </a:buClr>
              <a:buSzPts val="2500"/>
              <a:buNone/>
              <a:defRPr sz="2500">
                <a:solidFill>
                  <a:schemeClr val="accent1"/>
                </a:solidFill>
              </a:defRPr>
            </a:lvl8pPr>
            <a:lvl9pPr lvl="8" algn="ctr">
              <a:spcBef>
                <a:spcPts val="500"/>
              </a:spcBef>
              <a:spcAft>
                <a:spcPts val="0"/>
              </a:spcAft>
              <a:buClr>
                <a:schemeClr val="accent1"/>
              </a:buClr>
              <a:buSzPts val="2500"/>
              <a:buNone/>
              <a:defRPr sz="2500">
                <a:solidFill>
                  <a:schemeClr val="accent1"/>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4_Images and Contents Layout">
  <p:cSld name="4_Images and Contents Layout">
    <p:spTree>
      <p:nvGrpSpPr>
        <p:cNvPr id="1" name="Shape 479"/>
        <p:cNvGrpSpPr/>
        <p:nvPr/>
      </p:nvGrpSpPr>
      <p:grpSpPr>
        <a:xfrm>
          <a:off x="0" y="0"/>
          <a:ext cx="0" cy="0"/>
          <a:chOff x="0" y="0"/>
          <a:chExt cx="0" cy="0"/>
        </a:xfrm>
      </p:grpSpPr>
      <p:sp>
        <p:nvSpPr>
          <p:cNvPr id="480" name="Google Shape;480;g2582fdb6bfb_0_352"/>
          <p:cNvSpPr txBox="1">
            <a:spLocks noGrp="1"/>
          </p:cNvSpPr>
          <p:nvPr>
            <p:ph type="title"/>
          </p:nvPr>
        </p:nvSpPr>
        <p:spPr>
          <a:xfrm>
            <a:off x="640592" y="238552"/>
            <a:ext cx="5568600" cy="16563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575757"/>
              </a:buClr>
              <a:buSzPts val="4400"/>
              <a:buFont typeface="Corbel"/>
              <a:buNone/>
              <a:defRPr sz="4400" b="0">
                <a:solidFill>
                  <a:srgbClr val="575757"/>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1" name="Google Shape;481;g2582fdb6bfb_0_352"/>
          <p:cNvSpPr>
            <a:spLocks noGrp="1"/>
          </p:cNvSpPr>
          <p:nvPr>
            <p:ph type="pic" idx="2"/>
          </p:nvPr>
        </p:nvSpPr>
        <p:spPr>
          <a:xfrm>
            <a:off x="5724525" y="0"/>
            <a:ext cx="6467400" cy="6858000"/>
          </a:xfrm>
          <a:prstGeom prst="rect">
            <a:avLst/>
          </a:prstGeom>
          <a:solidFill>
            <a:srgbClr val="F2F2F2"/>
          </a:solidFill>
          <a:ln>
            <a:noFill/>
          </a:ln>
        </p:spPr>
      </p:sp>
      <p:pic>
        <p:nvPicPr>
          <p:cNvPr id="482" name="Google Shape;482;g2582fdb6bfb_0_352"/>
          <p:cNvPicPr preferRelativeResize="0"/>
          <p:nvPr/>
        </p:nvPicPr>
        <p:blipFill rotWithShape="1">
          <a:blip r:embed="rId2">
            <a:alphaModFix/>
          </a:blip>
          <a:srcRect/>
          <a:stretch/>
        </p:blipFill>
        <p:spPr>
          <a:xfrm>
            <a:off x="10843372" y="325136"/>
            <a:ext cx="1020115" cy="531392"/>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0_Style slide layout">
  <p:cSld name="10_Style slide layout">
    <p:spTree>
      <p:nvGrpSpPr>
        <p:cNvPr id="1" name="Shape 483"/>
        <p:cNvGrpSpPr/>
        <p:nvPr/>
      </p:nvGrpSpPr>
      <p:grpSpPr>
        <a:xfrm>
          <a:off x="0" y="0"/>
          <a:ext cx="0" cy="0"/>
          <a:chOff x="0" y="0"/>
          <a:chExt cx="0" cy="0"/>
        </a:xfrm>
      </p:grpSpPr>
      <p:sp>
        <p:nvSpPr>
          <p:cNvPr id="484" name="Google Shape;484;g2582fdb6bfb_0_356"/>
          <p:cNvSpPr/>
          <p:nvPr/>
        </p:nvSpPr>
        <p:spPr>
          <a:xfrm>
            <a:off x="5255664" y="3153398"/>
            <a:ext cx="6355200" cy="324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485" name="Google Shape;485;g2582fdb6bfb_0_356"/>
          <p:cNvSpPr>
            <a:spLocks noGrp="1"/>
          </p:cNvSpPr>
          <p:nvPr>
            <p:ph type="pic" idx="2"/>
          </p:nvPr>
        </p:nvSpPr>
        <p:spPr>
          <a:xfrm>
            <a:off x="588679" y="458495"/>
            <a:ext cx="9358500" cy="5370000"/>
          </a:xfrm>
          <a:prstGeom prst="rect">
            <a:avLst/>
          </a:prstGeom>
          <a:solidFill>
            <a:srgbClr val="F2F2F2"/>
          </a:solidFill>
          <a:ln>
            <a:noFill/>
          </a:ln>
        </p:spPr>
      </p:sp>
      <p:pic>
        <p:nvPicPr>
          <p:cNvPr id="486" name="Google Shape;486;g2582fdb6bfb_0_356"/>
          <p:cNvPicPr preferRelativeResize="0"/>
          <p:nvPr/>
        </p:nvPicPr>
        <p:blipFill rotWithShape="1">
          <a:blip r:embed="rId2">
            <a:alphaModFix/>
          </a:blip>
          <a:srcRect/>
          <a:stretch/>
        </p:blipFill>
        <p:spPr>
          <a:xfrm>
            <a:off x="10843372" y="325136"/>
            <a:ext cx="1020115" cy="53139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End slide layout">
  <p:cSld name="End slide layout">
    <p:spTree>
      <p:nvGrpSpPr>
        <p:cNvPr id="1" name="Shape 487"/>
        <p:cNvGrpSpPr/>
        <p:nvPr/>
      </p:nvGrpSpPr>
      <p:grpSpPr>
        <a:xfrm>
          <a:off x="0" y="0"/>
          <a:ext cx="0" cy="0"/>
          <a:chOff x="0" y="0"/>
          <a:chExt cx="0" cy="0"/>
        </a:xfrm>
      </p:grpSpPr>
      <p:pic>
        <p:nvPicPr>
          <p:cNvPr id="488" name="Google Shape;488;g2582fdb6bfb_0_360"/>
          <p:cNvPicPr preferRelativeResize="0"/>
          <p:nvPr/>
        </p:nvPicPr>
        <p:blipFill rotWithShape="1">
          <a:blip r:embed="rId2">
            <a:alphaModFix/>
          </a:blip>
          <a:srcRect/>
          <a:stretch/>
        </p:blipFill>
        <p:spPr>
          <a:xfrm>
            <a:off x="10843372" y="325136"/>
            <a:ext cx="1020115" cy="53139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Icon sets layout">
  <p:cSld name="1_Icon sets layout">
    <p:spTree>
      <p:nvGrpSpPr>
        <p:cNvPr id="1" name="Shape 489"/>
        <p:cNvGrpSpPr/>
        <p:nvPr/>
      </p:nvGrpSpPr>
      <p:grpSpPr>
        <a:xfrm>
          <a:off x="0" y="0"/>
          <a:ext cx="0" cy="0"/>
          <a:chOff x="0" y="0"/>
          <a:chExt cx="0" cy="0"/>
        </a:xfrm>
      </p:grpSpPr>
      <p:sp>
        <p:nvSpPr>
          <p:cNvPr id="490" name="Google Shape;490;g2582fdb6bfb_0_362"/>
          <p:cNvSpPr txBox="1">
            <a:spLocks noGrp="1"/>
          </p:cNvSpPr>
          <p:nvPr>
            <p:ph type="body" idx="1"/>
          </p:nvPr>
        </p:nvSpPr>
        <p:spPr>
          <a:xfrm>
            <a:off x="323525" y="123462"/>
            <a:ext cx="11573100" cy="37641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424242"/>
              </a:buClr>
              <a:buSzPts val="5400"/>
              <a:buNone/>
              <a:defRPr sz="5400" b="0">
                <a:solidFill>
                  <a:srgbClr val="424242"/>
                </a:solidFill>
                <a:latin typeface="Corbel"/>
                <a:ea typeface="Corbel"/>
                <a:cs typeface="Corbel"/>
                <a:sym typeface="Corbe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1" name="Google Shape;491;g2582fdb6bfb_0_362"/>
          <p:cNvSpPr/>
          <p:nvPr/>
        </p:nvSpPr>
        <p:spPr>
          <a:xfrm>
            <a:off x="354010" y="1131591"/>
            <a:ext cx="3560700" cy="5402700"/>
          </a:xfrm>
          <a:prstGeom prst="roundRect">
            <a:avLst>
              <a:gd name="adj" fmla="val 3968"/>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orbel"/>
              <a:ea typeface="Corbel"/>
              <a:cs typeface="Corbel"/>
              <a:sym typeface="Corbel"/>
            </a:endParaRPr>
          </a:p>
        </p:txBody>
      </p:sp>
      <p:sp>
        <p:nvSpPr>
          <p:cNvPr id="492" name="Google Shape;492;g2582fdb6bfb_0_362"/>
          <p:cNvSpPr/>
          <p:nvPr/>
        </p:nvSpPr>
        <p:spPr>
          <a:xfrm>
            <a:off x="531933" y="1347500"/>
            <a:ext cx="153900" cy="5015100"/>
          </a:xfrm>
          <a:prstGeom prst="roundRect">
            <a:avLst>
              <a:gd name="adj" fmla="val 50000"/>
            </a:avLst>
          </a:prstGeom>
          <a:solidFill>
            <a:schemeClr val="lt1">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orbel"/>
              <a:ea typeface="Corbel"/>
              <a:cs typeface="Corbel"/>
              <a:sym typeface="Corbel"/>
            </a:endParaRPr>
          </a:p>
        </p:txBody>
      </p:sp>
      <p:sp>
        <p:nvSpPr>
          <p:cNvPr id="493" name="Google Shape;493;g2582fdb6bfb_0_362"/>
          <p:cNvSpPr/>
          <p:nvPr/>
        </p:nvSpPr>
        <p:spPr>
          <a:xfrm rot="5400000">
            <a:off x="3057175" y="1276603"/>
            <a:ext cx="685800" cy="685200"/>
          </a:xfrm>
          <a:prstGeom prst="halfFrame">
            <a:avLst>
              <a:gd name="adj1" fmla="val 23728"/>
              <a:gd name="adj2" fmla="val 24642"/>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rgbClr val="424242"/>
              </a:solidFill>
              <a:latin typeface="Corbel"/>
              <a:ea typeface="Corbel"/>
              <a:cs typeface="Corbel"/>
              <a:sym typeface="Corbel"/>
            </a:endParaRPr>
          </a:p>
        </p:txBody>
      </p:sp>
      <p:sp>
        <p:nvSpPr>
          <p:cNvPr id="494" name="Google Shape;494;g2582fdb6bfb_0_362"/>
          <p:cNvSpPr txBox="1"/>
          <p:nvPr/>
        </p:nvSpPr>
        <p:spPr>
          <a:xfrm>
            <a:off x="711704" y="1637214"/>
            <a:ext cx="2232300" cy="52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chemeClr val="lt1"/>
                </a:solidFill>
                <a:latin typeface="Arial"/>
                <a:ea typeface="Arial"/>
                <a:cs typeface="Arial"/>
                <a:sym typeface="Arial"/>
              </a:rPr>
              <a:t>You can Resize without losing quality</a:t>
            </a:r>
            <a:endParaRPr sz="1400" b="1" i="0" u="none" strike="noStrike" cap="none">
              <a:solidFill>
                <a:schemeClr val="lt1"/>
              </a:solidFill>
              <a:latin typeface="Arial"/>
              <a:ea typeface="Arial"/>
              <a:cs typeface="Arial"/>
              <a:sym typeface="Arial"/>
            </a:endParaRPr>
          </a:p>
        </p:txBody>
      </p:sp>
      <p:sp>
        <p:nvSpPr>
          <p:cNvPr id="495" name="Google Shape;495;g2582fdb6bfb_0_362"/>
          <p:cNvSpPr txBox="1"/>
          <p:nvPr/>
        </p:nvSpPr>
        <p:spPr>
          <a:xfrm>
            <a:off x="711704" y="2127463"/>
            <a:ext cx="2232300" cy="738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chemeClr val="lt1"/>
                </a:solidFill>
                <a:latin typeface="Arial"/>
                <a:ea typeface="Arial"/>
                <a:cs typeface="Arial"/>
                <a:sym typeface="Arial"/>
              </a:rPr>
              <a:t>You can Change Fill Color &amp;</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chemeClr val="lt1"/>
                </a:solidFill>
                <a:latin typeface="Arial"/>
                <a:ea typeface="Arial"/>
                <a:cs typeface="Arial"/>
                <a:sym typeface="Arial"/>
              </a:rPr>
              <a:t>Line Color</a:t>
            </a:r>
            <a:endParaRPr sz="1400" b="1" i="0" u="none" strike="noStrike" cap="none">
              <a:solidFill>
                <a:schemeClr val="lt1"/>
              </a:solidFill>
              <a:latin typeface="Arial"/>
              <a:ea typeface="Arial"/>
              <a:cs typeface="Arial"/>
              <a:sym typeface="Arial"/>
            </a:endParaRPr>
          </a:p>
        </p:txBody>
      </p:sp>
      <p:sp>
        <p:nvSpPr>
          <p:cNvPr id="496" name="Google Shape;496;g2582fdb6bfb_0_362"/>
          <p:cNvSpPr txBox="1"/>
          <p:nvPr/>
        </p:nvSpPr>
        <p:spPr>
          <a:xfrm>
            <a:off x="721229" y="5808438"/>
            <a:ext cx="2232000" cy="307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chemeClr val="lt1"/>
                </a:solidFill>
                <a:latin typeface="Arial"/>
                <a:ea typeface="Arial"/>
                <a:cs typeface="Arial"/>
                <a:sym typeface="Arial"/>
              </a:rPr>
              <a:t>www.allppt.com</a:t>
            </a:r>
            <a:endParaRPr sz="1400" b="0" i="0" u="none" strike="noStrike" cap="none">
              <a:solidFill>
                <a:schemeClr val="lt1"/>
              </a:solidFill>
              <a:latin typeface="Arial"/>
              <a:ea typeface="Arial"/>
              <a:cs typeface="Arial"/>
              <a:sym typeface="Arial"/>
            </a:endParaRPr>
          </a:p>
        </p:txBody>
      </p:sp>
      <p:sp>
        <p:nvSpPr>
          <p:cNvPr id="497" name="Google Shape;497;g2582fdb6bfb_0_362"/>
          <p:cNvSpPr txBox="1"/>
          <p:nvPr/>
        </p:nvSpPr>
        <p:spPr>
          <a:xfrm>
            <a:off x="721229" y="4450324"/>
            <a:ext cx="2717400" cy="138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fr-FR" sz="2800" b="1" i="0" u="none" strike="noStrike" cap="none">
                <a:solidFill>
                  <a:schemeClr val="lt1"/>
                </a:solidFill>
                <a:latin typeface="Corbel"/>
                <a:ea typeface="Corbel"/>
                <a:cs typeface="Corbel"/>
                <a:sym typeface="Corbel"/>
              </a:rPr>
              <a:t>FREE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fr-FR" sz="2800" b="1" i="0" u="none" strike="noStrike" cap="none">
                <a:solidFill>
                  <a:schemeClr val="lt1"/>
                </a:solidFill>
                <a:latin typeface="Corbel"/>
                <a:ea typeface="Corbel"/>
                <a:cs typeface="Corbel"/>
                <a:sym typeface="Corbel"/>
              </a:rPr>
              <a:t>PPT TEMPLATES</a:t>
            </a:r>
            <a:endParaRPr sz="1400" b="0" i="0" u="none" strike="noStrike" cap="none">
              <a:solidFill>
                <a:srgbClr val="000000"/>
              </a:solidFill>
              <a:latin typeface="Arial"/>
              <a:ea typeface="Arial"/>
              <a:cs typeface="Arial"/>
              <a:sym typeface="Arial"/>
            </a:endParaRPr>
          </a:p>
        </p:txBody>
      </p:sp>
      <p:pic>
        <p:nvPicPr>
          <p:cNvPr id="498" name="Google Shape;498;g2582fdb6bfb_0_362"/>
          <p:cNvPicPr preferRelativeResize="0"/>
          <p:nvPr/>
        </p:nvPicPr>
        <p:blipFill rotWithShape="1">
          <a:blip r:embed="rId2">
            <a:alphaModFix/>
          </a:blip>
          <a:srcRect/>
          <a:stretch/>
        </p:blipFill>
        <p:spPr>
          <a:xfrm>
            <a:off x="10843372" y="6001473"/>
            <a:ext cx="1020115" cy="53139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ide">
  <p:cSld name="Disposition personnalisée">
    <p:spTree>
      <p:nvGrpSpPr>
        <p:cNvPr id="1" name="Shape 499"/>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ise en page personnalisée 1">
  <p:cSld name="CUSTOM_1">
    <p:spTree>
      <p:nvGrpSpPr>
        <p:cNvPr id="1" name="Shape 500"/>
        <p:cNvGrpSpPr/>
        <p:nvPr/>
      </p:nvGrpSpPr>
      <p:grpSpPr>
        <a:xfrm>
          <a:off x="0" y="0"/>
          <a:ext cx="0" cy="0"/>
          <a:chOff x="0" y="0"/>
          <a:chExt cx="0" cy="0"/>
        </a:xfrm>
      </p:grpSpPr>
      <p:sp>
        <p:nvSpPr>
          <p:cNvPr id="501" name="Google Shape;501;g2582fdb6bfb_0_373"/>
          <p:cNvSpPr txBox="1">
            <a:spLocks noGrp="1"/>
          </p:cNvSpPr>
          <p:nvPr>
            <p:ph type="title"/>
          </p:nvPr>
        </p:nvSpPr>
        <p:spPr>
          <a:xfrm>
            <a:off x="838200" y="365125"/>
            <a:ext cx="10515600" cy="1325700"/>
          </a:xfrm>
          <a:prstGeom prst="rect">
            <a:avLst/>
          </a:prstGeom>
        </p:spPr>
        <p:txBody>
          <a:bodyPr spcFirstLastPara="1" wrap="square" lIns="91425" tIns="45700" rIns="91425" bIns="45700" anchor="t" anchorCtr="0">
            <a:no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02" name="Google Shape;502;g2582fdb6bfb_0_373"/>
          <p:cNvPicPr preferRelativeResize="0"/>
          <p:nvPr/>
        </p:nvPicPr>
        <p:blipFill>
          <a:blip r:embed="rId2">
            <a:alphaModFix/>
          </a:blip>
          <a:stretch>
            <a:fillRect/>
          </a:stretch>
        </p:blipFill>
        <p:spPr>
          <a:xfrm rot="-1200000">
            <a:off x="9526800" y="5793001"/>
            <a:ext cx="720000" cy="720000"/>
          </a:xfrm>
          <a:prstGeom prst="rect">
            <a:avLst/>
          </a:prstGeom>
          <a:noFill/>
          <a:ln>
            <a:noFill/>
          </a:ln>
        </p:spPr>
      </p:pic>
      <p:pic>
        <p:nvPicPr>
          <p:cNvPr id="503" name="Google Shape;503;g2582fdb6bfb_0_373"/>
          <p:cNvPicPr preferRelativeResize="0"/>
          <p:nvPr/>
        </p:nvPicPr>
        <p:blipFill>
          <a:blip r:embed="rId3">
            <a:alphaModFix/>
          </a:blip>
          <a:stretch>
            <a:fillRect/>
          </a:stretch>
        </p:blipFill>
        <p:spPr>
          <a:xfrm rot="-1199999">
            <a:off x="10448625" y="5800375"/>
            <a:ext cx="720000" cy="720000"/>
          </a:xfrm>
          <a:prstGeom prst="rect">
            <a:avLst/>
          </a:prstGeom>
          <a:noFill/>
          <a:ln>
            <a:noFill/>
          </a:ln>
        </p:spPr>
      </p:pic>
      <p:grpSp>
        <p:nvGrpSpPr>
          <p:cNvPr id="504" name="Google Shape;504;g2582fdb6bfb_0_373"/>
          <p:cNvGrpSpPr/>
          <p:nvPr/>
        </p:nvGrpSpPr>
        <p:grpSpPr>
          <a:xfrm>
            <a:off x="11318065" y="6310971"/>
            <a:ext cx="544373" cy="449834"/>
            <a:chOff x="11127266" y="6186351"/>
            <a:chExt cx="695240" cy="574500"/>
          </a:xfrm>
        </p:grpSpPr>
        <p:sp>
          <p:nvSpPr>
            <p:cNvPr id="505" name="Google Shape;505;g2582fdb6bfb_0_373"/>
            <p:cNvSpPr/>
            <p:nvPr/>
          </p:nvSpPr>
          <p:spPr>
            <a:xfrm flipH="1">
              <a:off x="11127266" y="6300997"/>
              <a:ext cx="383700" cy="350100"/>
            </a:xfrm>
            <a:prstGeom prst="stripedRightArrow">
              <a:avLst>
                <a:gd name="adj1" fmla="val 50000"/>
                <a:gd name="adj2" fmla="val 50000"/>
              </a:avLst>
            </a:prstGeom>
            <a:solidFill>
              <a:srgbClr val="3486C5">
                <a:alpha val="23900"/>
              </a:srgbClr>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g2582fdb6bfb_0_373"/>
            <p:cNvSpPr/>
            <p:nvPr/>
          </p:nvSpPr>
          <p:spPr>
            <a:xfrm>
              <a:off x="11256106" y="6186351"/>
              <a:ext cx="566400" cy="574500"/>
            </a:xfrm>
            <a:prstGeom prst="ellipse">
              <a:avLst/>
            </a:pr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g2582fdb6bfb_0_373"/>
            <p:cNvSpPr/>
            <p:nvPr/>
          </p:nvSpPr>
          <p:spPr>
            <a:xfrm flipH="1">
              <a:off x="11239270" y="6314850"/>
              <a:ext cx="54125" cy="330600"/>
            </a:xfrm>
            <a:custGeom>
              <a:avLst/>
              <a:gdLst/>
              <a:ahLst/>
              <a:cxnLst/>
              <a:rect l="l" t="t" r="r" b="b"/>
              <a:pathLst>
                <a:path w="2165" h="13224" extrusionOk="0">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w="19050" cap="flat" cmpd="sng">
              <a:solidFill>
                <a:schemeClr val="accent1"/>
              </a:solidFill>
              <a:prstDash val="solid"/>
              <a:round/>
              <a:headEnd type="none" w="med" len="med"/>
              <a:tailEnd type="none" w="med" len="med"/>
            </a:ln>
          </p:spPr>
        </p:sp>
      </p:grpSp>
      <p:grpSp>
        <p:nvGrpSpPr>
          <p:cNvPr id="508" name="Google Shape;508;g2582fdb6bfb_0_373"/>
          <p:cNvGrpSpPr/>
          <p:nvPr/>
        </p:nvGrpSpPr>
        <p:grpSpPr>
          <a:xfrm>
            <a:off x="11537985" y="6310039"/>
            <a:ext cx="545253" cy="449833"/>
            <a:chOff x="11320559" y="6185161"/>
            <a:chExt cx="696364" cy="574500"/>
          </a:xfrm>
        </p:grpSpPr>
        <p:sp>
          <p:nvSpPr>
            <p:cNvPr id="509" name="Google Shape;509;g2582fdb6bfb_0_373"/>
            <p:cNvSpPr/>
            <p:nvPr/>
          </p:nvSpPr>
          <p:spPr>
            <a:xfrm>
              <a:off x="11633223" y="6300987"/>
              <a:ext cx="383700" cy="350100"/>
            </a:xfrm>
            <a:prstGeom prst="stripedRightArrow">
              <a:avLst>
                <a:gd name="adj1" fmla="val 50000"/>
                <a:gd name="adj2" fmla="val 50000"/>
              </a:avLst>
            </a:prstGeom>
            <a:solidFill>
              <a:srgbClr val="3486C5">
                <a:alpha val="23900"/>
              </a:srgbClr>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g2582fdb6bfb_0_373"/>
            <p:cNvSpPr/>
            <p:nvPr/>
          </p:nvSpPr>
          <p:spPr>
            <a:xfrm>
              <a:off x="11320559" y="6185161"/>
              <a:ext cx="566400" cy="574500"/>
            </a:xfrm>
            <a:prstGeom prst="ellipse">
              <a:avLst/>
            </a:pr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g2582fdb6bfb_0_373"/>
            <p:cNvSpPr/>
            <p:nvPr/>
          </p:nvSpPr>
          <p:spPr>
            <a:xfrm>
              <a:off x="11851243" y="6314850"/>
              <a:ext cx="54125" cy="330600"/>
            </a:xfrm>
            <a:custGeom>
              <a:avLst/>
              <a:gdLst/>
              <a:ahLst/>
              <a:cxnLst/>
              <a:rect l="l" t="t" r="r" b="b"/>
              <a:pathLst>
                <a:path w="2165" h="13224" extrusionOk="0">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w="19050" cap="flat" cmpd="sng">
              <a:solidFill>
                <a:schemeClr val="accent1"/>
              </a:solidFill>
              <a:prstDash val="solid"/>
              <a:round/>
              <a:headEnd type="none" w="med" len="med"/>
              <a:tailEnd type="none" w="med" len="med"/>
            </a:ln>
          </p:spPr>
        </p:sp>
      </p:grpSp>
      <p:sp>
        <p:nvSpPr>
          <p:cNvPr id="512" name="Google Shape;512;g2582fdb6bfb_0_373"/>
          <p:cNvSpPr/>
          <p:nvPr/>
        </p:nvSpPr>
        <p:spPr>
          <a:xfrm>
            <a:off x="11474780" y="6309124"/>
            <a:ext cx="443700" cy="450000"/>
          </a:xfrm>
          <a:prstGeom prst="ellipse">
            <a:avLst/>
          </a:prstGeom>
          <a:solidFill>
            <a:srgbClr val="3486C5">
              <a:alpha val="23900"/>
            </a:srgbClr>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 name="Google Shape;513;g2582fdb6bfb_0_373"/>
          <p:cNvGrpSpPr/>
          <p:nvPr/>
        </p:nvGrpSpPr>
        <p:grpSpPr>
          <a:xfrm>
            <a:off x="11589865" y="6364855"/>
            <a:ext cx="217178" cy="355351"/>
            <a:chOff x="11157555" y="6024051"/>
            <a:chExt cx="370295" cy="605885"/>
          </a:xfrm>
        </p:grpSpPr>
        <p:sp>
          <p:nvSpPr>
            <p:cNvPr id="514" name="Google Shape;514;g2582fdb6bfb_0_373"/>
            <p:cNvSpPr/>
            <p:nvPr/>
          </p:nvSpPr>
          <p:spPr>
            <a:xfrm flipH="1">
              <a:off x="11157555" y="6024051"/>
              <a:ext cx="282933" cy="529398"/>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515" name="Google Shape;515;g2582fdb6bfb_0_373"/>
            <p:cNvSpPr/>
            <p:nvPr/>
          </p:nvSpPr>
          <p:spPr>
            <a:xfrm flipH="1">
              <a:off x="11230617" y="6100537"/>
              <a:ext cx="282933" cy="529398"/>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516" name="Google Shape;516;g2582fdb6bfb_0_373"/>
            <p:cNvSpPr/>
            <p:nvPr/>
          </p:nvSpPr>
          <p:spPr>
            <a:xfrm flipH="1">
              <a:off x="11359003" y="6159200"/>
              <a:ext cx="168847" cy="294110"/>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Break Slide layout">
  <p:cSld name="Section Break Slide layout">
    <p:spTree>
      <p:nvGrpSpPr>
        <p:cNvPr id="1" name="Shape 517"/>
        <p:cNvGrpSpPr/>
        <p:nvPr/>
      </p:nvGrpSpPr>
      <p:grpSpPr>
        <a:xfrm>
          <a:off x="0" y="0"/>
          <a:ext cx="0" cy="0"/>
          <a:chOff x="0" y="0"/>
          <a:chExt cx="0" cy="0"/>
        </a:xfrm>
      </p:grpSpPr>
      <p:pic>
        <p:nvPicPr>
          <p:cNvPr id="518" name="Google Shape;518;g2582fdb6bfb_0_390"/>
          <p:cNvPicPr preferRelativeResize="0"/>
          <p:nvPr/>
        </p:nvPicPr>
        <p:blipFill rotWithShape="1">
          <a:blip r:embed="rId2">
            <a:alphaModFix/>
          </a:blip>
          <a:srcRect/>
          <a:stretch/>
        </p:blipFill>
        <p:spPr>
          <a:xfrm>
            <a:off x="10843372" y="6001473"/>
            <a:ext cx="1020115" cy="53139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4_Contents slide layout">
  <p:cSld name="4_Contents slide layout_3">
    <p:spTree>
      <p:nvGrpSpPr>
        <p:cNvPr id="1" name="Shape 519"/>
        <p:cNvGrpSpPr/>
        <p:nvPr/>
      </p:nvGrpSpPr>
      <p:grpSpPr>
        <a:xfrm>
          <a:off x="0" y="0"/>
          <a:ext cx="0" cy="0"/>
          <a:chOff x="0" y="0"/>
          <a:chExt cx="0" cy="0"/>
        </a:xfrm>
      </p:grpSpPr>
      <p:sp>
        <p:nvSpPr>
          <p:cNvPr id="520" name="Google Shape;520;g2582fdb6bfb_0_392"/>
          <p:cNvSpPr/>
          <p:nvPr/>
        </p:nvSpPr>
        <p:spPr>
          <a:xfrm>
            <a:off x="67749" y="2190042"/>
            <a:ext cx="1825371" cy="4705764"/>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lt1">
              <a:alpha val="6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521" name="Google Shape;521;g2582fdb6bfb_0_392"/>
          <p:cNvSpPr/>
          <p:nvPr/>
        </p:nvSpPr>
        <p:spPr>
          <a:xfrm>
            <a:off x="67749" y="4642338"/>
            <a:ext cx="876178" cy="2258767"/>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lt1">
              <a:alpha val="6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522" name="Google Shape;522;g2582fdb6bfb_0_392"/>
          <p:cNvSpPr/>
          <p:nvPr/>
        </p:nvSpPr>
        <p:spPr>
          <a:xfrm>
            <a:off x="1394131" y="5094016"/>
            <a:ext cx="698204" cy="1799955"/>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lt1">
              <a:alpha val="6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523" name="Google Shape;523;g2582fdb6bfb_0_392"/>
          <p:cNvSpPr/>
          <p:nvPr/>
        </p:nvSpPr>
        <p:spPr>
          <a:xfrm rot="-7201764" flipH="1">
            <a:off x="1481466" y="-359339"/>
            <a:ext cx="1737880" cy="2393020"/>
          </a:xfrm>
          <a:custGeom>
            <a:avLst/>
            <a:gdLst/>
            <a:ahLst/>
            <a:cxnLst/>
            <a:rect l="l" t="t" r="r" b="b"/>
            <a:pathLst>
              <a:path w="1739424" h="2395147" extrusionOk="0">
                <a:moveTo>
                  <a:pt x="1077528" y="398319"/>
                </a:moveTo>
                <a:cubicBezTo>
                  <a:pt x="1073409" y="392832"/>
                  <a:pt x="1069793" y="387001"/>
                  <a:pt x="1067918" y="380004"/>
                </a:cubicBezTo>
                <a:cubicBezTo>
                  <a:pt x="1077560" y="389333"/>
                  <a:pt x="1085061" y="400308"/>
                  <a:pt x="1092561" y="411557"/>
                </a:cubicBezTo>
                <a:cubicBezTo>
                  <a:pt x="1093366" y="412654"/>
                  <a:pt x="1095240" y="413478"/>
                  <a:pt x="1093901" y="415398"/>
                </a:cubicBezTo>
                <a:cubicBezTo>
                  <a:pt x="1092295" y="417319"/>
                  <a:pt x="1091222" y="415673"/>
                  <a:pt x="1090150" y="414575"/>
                </a:cubicBezTo>
                <a:cubicBezTo>
                  <a:pt x="1086267" y="408951"/>
                  <a:pt x="1081646" y="403807"/>
                  <a:pt x="1077528" y="398319"/>
                </a:cubicBezTo>
                <a:close/>
                <a:moveTo>
                  <a:pt x="1064970" y="378632"/>
                </a:moveTo>
                <a:cubicBezTo>
                  <a:pt x="1064970" y="378359"/>
                  <a:pt x="1065239" y="377810"/>
                  <a:pt x="1065239" y="377535"/>
                </a:cubicBezTo>
                <a:lnTo>
                  <a:pt x="1067113" y="379456"/>
                </a:lnTo>
                <a:cubicBezTo>
                  <a:pt x="1066310" y="380279"/>
                  <a:pt x="1065507" y="380004"/>
                  <a:pt x="1064970" y="378632"/>
                </a:cubicBezTo>
                <a:close/>
                <a:moveTo>
                  <a:pt x="1734633" y="2247062"/>
                </a:moveTo>
                <a:lnTo>
                  <a:pt x="1739424" y="2180709"/>
                </a:lnTo>
                <a:lnTo>
                  <a:pt x="1737481" y="2187429"/>
                </a:lnTo>
                <a:cubicBezTo>
                  <a:pt x="1736531" y="2207307"/>
                  <a:pt x="1735583" y="2227184"/>
                  <a:pt x="1734633" y="2247062"/>
                </a:cubicBezTo>
                <a:close/>
                <a:moveTo>
                  <a:pt x="51484" y="1299625"/>
                </a:moveTo>
                <a:cubicBezTo>
                  <a:pt x="107250" y="1386350"/>
                  <a:pt x="173250" y="1458783"/>
                  <a:pt x="225973" y="1500814"/>
                </a:cubicBezTo>
                <a:cubicBezTo>
                  <a:pt x="296271" y="1556856"/>
                  <a:pt x="349466" y="1562823"/>
                  <a:pt x="421792" y="1544987"/>
                </a:cubicBezTo>
                <a:cubicBezTo>
                  <a:pt x="494924" y="1526879"/>
                  <a:pt x="532962" y="1478041"/>
                  <a:pt x="528944" y="1408075"/>
                </a:cubicBezTo>
                <a:cubicBezTo>
                  <a:pt x="528409" y="1397649"/>
                  <a:pt x="526265" y="1394083"/>
                  <a:pt x="515014" y="1396279"/>
                </a:cubicBezTo>
                <a:cubicBezTo>
                  <a:pt x="460099" y="1406978"/>
                  <a:pt x="404648" y="1412191"/>
                  <a:pt x="348661" y="1408350"/>
                </a:cubicBezTo>
                <a:cubicBezTo>
                  <a:pt x="326160" y="1406978"/>
                  <a:pt x="303657" y="1403412"/>
                  <a:pt x="279815" y="1396004"/>
                </a:cubicBezTo>
                <a:cubicBezTo>
                  <a:pt x="294818" y="1392986"/>
                  <a:pt x="307139" y="1396827"/>
                  <a:pt x="319463" y="1397376"/>
                </a:cubicBezTo>
                <a:cubicBezTo>
                  <a:pt x="375717" y="1400120"/>
                  <a:pt x="429829" y="1388870"/>
                  <a:pt x="483940" y="1374603"/>
                </a:cubicBezTo>
                <a:cubicBezTo>
                  <a:pt x="502424" y="1369665"/>
                  <a:pt x="521443" y="1365549"/>
                  <a:pt x="539659" y="1360061"/>
                </a:cubicBezTo>
                <a:cubicBezTo>
                  <a:pt x="602343" y="1341953"/>
                  <a:pt x="663419" y="1318632"/>
                  <a:pt x="725033" y="1297230"/>
                </a:cubicBezTo>
                <a:cubicBezTo>
                  <a:pt x="777804" y="1278847"/>
                  <a:pt x="831379" y="1263208"/>
                  <a:pt x="885491" y="1249489"/>
                </a:cubicBezTo>
                <a:lnTo>
                  <a:pt x="965854" y="1237965"/>
                </a:lnTo>
                <a:cubicBezTo>
                  <a:pt x="1008386" y="1239932"/>
                  <a:pt x="1063167" y="1220715"/>
                  <a:pt x="1140675" y="1261289"/>
                </a:cubicBezTo>
                <a:cubicBezTo>
                  <a:pt x="1218186" y="1301862"/>
                  <a:pt x="1362760" y="1416335"/>
                  <a:pt x="1430909" y="1481407"/>
                </a:cubicBezTo>
                <a:cubicBezTo>
                  <a:pt x="1499057" y="1546478"/>
                  <a:pt x="1516795" y="1586751"/>
                  <a:pt x="1549564" y="1651718"/>
                </a:cubicBezTo>
                <a:lnTo>
                  <a:pt x="1557415" y="1670822"/>
                </a:lnTo>
                <a:lnTo>
                  <a:pt x="1555525" y="1670473"/>
                </a:lnTo>
                <a:cubicBezTo>
                  <a:pt x="1503614" y="1661478"/>
                  <a:pt x="1446534" y="1653334"/>
                  <a:pt x="1398512" y="1652472"/>
                </a:cubicBezTo>
                <a:cubicBezTo>
                  <a:pt x="1277780" y="1650277"/>
                  <a:pt x="1160915" y="1670735"/>
                  <a:pt x="1046085" y="1706261"/>
                </a:cubicBezTo>
                <a:cubicBezTo>
                  <a:pt x="1031962" y="1710529"/>
                  <a:pt x="1017823" y="1715069"/>
                  <a:pt x="1003447" y="1719049"/>
                </a:cubicBezTo>
                <a:cubicBezTo>
                  <a:pt x="1030832" y="1706926"/>
                  <a:pt x="1059271" y="1697451"/>
                  <a:pt x="1087567" y="1688103"/>
                </a:cubicBezTo>
                <a:cubicBezTo>
                  <a:pt x="1179405" y="1657507"/>
                  <a:pt x="1273537" y="1637923"/>
                  <a:pt x="1370422" y="1632771"/>
                </a:cubicBezTo>
                <a:cubicBezTo>
                  <a:pt x="1377778" y="1632422"/>
                  <a:pt x="1379106" y="1630739"/>
                  <a:pt x="1376144" y="1623897"/>
                </a:cubicBezTo>
                <a:cubicBezTo>
                  <a:pt x="1366655" y="1602111"/>
                  <a:pt x="1350034" y="1587888"/>
                  <a:pt x="1329191" y="1578151"/>
                </a:cubicBezTo>
                <a:cubicBezTo>
                  <a:pt x="1297530" y="1563385"/>
                  <a:pt x="1263689" y="1559482"/>
                  <a:pt x="1229320" y="1559619"/>
                </a:cubicBezTo>
                <a:cubicBezTo>
                  <a:pt x="1145365" y="1560020"/>
                  <a:pt x="1068453" y="1584359"/>
                  <a:pt x="996653" y="1626677"/>
                </a:cubicBezTo>
                <a:cubicBezTo>
                  <a:pt x="946428" y="1656370"/>
                  <a:pt x="899719" y="1690631"/>
                  <a:pt x="863114" y="1736938"/>
                </a:cubicBezTo>
                <a:cubicBezTo>
                  <a:pt x="840384" y="1765651"/>
                  <a:pt x="822768" y="1797268"/>
                  <a:pt x="811586" y="1832416"/>
                </a:cubicBezTo>
                <a:cubicBezTo>
                  <a:pt x="810229" y="1836675"/>
                  <a:pt x="809000" y="1841079"/>
                  <a:pt x="807916" y="1845357"/>
                </a:cubicBezTo>
                <a:cubicBezTo>
                  <a:pt x="807864" y="1846169"/>
                  <a:pt x="807939" y="1847124"/>
                  <a:pt x="807963" y="1848892"/>
                </a:cubicBezTo>
                <a:cubicBezTo>
                  <a:pt x="831400" y="1836927"/>
                  <a:pt x="855096" y="1827287"/>
                  <a:pt x="879991" y="1820168"/>
                </a:cubicBezTo>
                <a:cubicBezTo>
                  <a:pt x="922865" y="1807938"/>
                  <a:pt x="966993" y="1803800"/>
                  <a:pt x="1011289" y="1801302"/>
                </a:cubicBezTo>
                <a:cubicBezTo>
                  <a:pt x="1091805" y="1797289"/>
                  <a:pt x="1171657" y="1788752"/>
                  <a:pt x="1249185" y="1765402"/>
                </a:cubicBezTo>
                <a:cubicBezTo>
                  <a:pt x="1282546" y="1755423"/>
                  <a:pt x="1315560" y="1744472"/>
                  <a:pt x="1343560" y="1722610"/>
                </a:cubicBezTo>
                <a:cubicBezTo>
                  <a:pt x="1358845" y="1710673"/>
                  <a:pt x="1371004" y="1696638"/>
                  <a:pt x="1376800" y="1677991"/>
                </a:cubicBezTo>
                <a:cubicBezTo>
                  <a:pt x="1378851" y="1671330"/>
                  <a:pt x="1382967" y="1672813"/>
                  <a:pt x="1387169" y="1672942"/>
                </a:cubicBezTo>
                <a:cubicBezTo>
                  <a:pt x="1424336" y="1673661"/>
                  <a:pt x="1463273" y="1677620"/>
                  <a:pt x="1500972" y="1682857"/>
                </a:cubicBezTo>
                <a:lnTo>
                  <a:pt x="1566833" y="1693739"/>
                </a:lnTo>
                <a:lnTo>
                  <a:pt x="1593093" y="1757638"/>
                </a:lnTo>
                <a:cubicBezTo>
                  <a:pt x="1605907" y="1794995"/>
                  <a:pt x="1617203" y="1833627"/>
                  <a:pt x="1627517" y="1871216"/>
                </a:cubicBezTo>
                <a:cubicBezTo>
                  <a:pt x="1633946" y="1894812"/>
                  <a:pt x="1643322" y="1918133"/>
                  <a:pt x="1642518" y="1943101"/>
                </a:cubicBezTo>
                <a:cubicBezTo>
                  <a:pt x="1640107" y="2025412"/>
                  <a:pt x="1638499" y="2107725"/>
                  <a:pt x="1641715" y="2189761"/>
                </a:cubicBezTo>
                <a:cubicBezTo>
                  <a:pt x="1644125" y="2253964"/>
                  <a:pt x="1644928" y="2318717"/>
                  <a:pt x="1669305" y="2379903"/>
                </a:cubicBezTo>
                <a:cubicBezTo>
                  <a:pt x="1669242" y="2381100"/>
                  <a:pt x="1669180" y="2382297"/>
                  <a:pt x="1669117" y="2383495"/>
                </a:cubicBezTo>
                <a:cubicBezTo>
                  <a:pt x="1673135" y="2372016"/>
                  <a:pt x="1720350" y="2420240"/>
                  <a:pt x="1722169" y="2376292"/>
                </a:cubicBezTo>
                <a:cubicBezTo>
                  <a:pt x="1711719" y="2312911"/>
                  <a:pt x="1681361" y="2183726"/>
                  <a:pt x="1680021" y="2119798"/>
                </a:cubicBezTo>
                <a:cubicBezTo>
                  <a:pt x="1677610" y="1983983"/>
                  <a:pt x="1684308" y="1848168"/>
                  <a:pt x="1684306" y="1712628"/>
                </a:cubicBezTo>
                <a:cubicBezTo>
                  <a:pt x="1684306" y="1558981"/>
                  <a:pt x="1673055" y="1406703"/>
                  <a:pt x="1631534" y="1258270"/>
                </a:cubicBezTo>
                <a:cubicBezTo>
                  <a:pt x="1609835" y="1180348"/>
                  <a:pt x="1581442" y="1105169"/>
                  <a:pt x="1545546" y="1033010"/>
                </a:cubicBezTo>
                <a:cubicBezTo>
                  <a:pt x="1520632" y="975301"/>
                  <a:pt x="1492596" y="935197"/>
                  <a:pt x="1482058" y="912011"/>
                </a:cubicBezTo>
                <a:cubicBezTo>
                  <a:pt x="1478307" y="905426"/>
                  <a:pt x="1477504" y="900763"/>
                  <a:pt x="1482326" y="893903"/>
                </a:cubicBezTo>
                <a:cubicBezTo>
                  <a:pt x="1491434" y="881558"/>
                  <a:pt x="1495452" y="867289"/>
                  <a:pt x="1498131" y="852199"/>
                </a:cubicBezTo>
                <a:cubicBezTo>
                  <a:pt x="1504024" y="820097"/>
                  <a:pt x="1498131" y="788819"/>
                  <a:pt x="1490363" y="758088"/>
                </a:cubicBezTo>
                <a:cubicBezTo>
                  <a:pt x="1471344" y="684284"/>
                  <a:pt x="1433840" y="619531"/>
                  <a:pt x="1392854" y="556701"/>
                </a:cubicBezTo>
                <a:cubicBezTo>
                  <a:pt x="1321331" y="446953"/>
                  <a:pt x="1229715" y="356135"/>
                  <a:pt x="1132209" y="271353"/>
                </a:cubicBezTo>
                <a:cubicBezTo>
                  <a:pt x="1027199" y="179713"/>
                  <a:pt x="917637" y="94109"/>
                  <a:pt x="813699" y="1097"/>
                </a:cubicBezTo>
                <a:cubicBezTo>
                  <a:pt x="812897" y="275"/>
                  <a:pt x="811557" y="275"/>
                  <a:pt x="810218" y="0"/>
                </a:cubicBezTo>
                <a:cubicBezTo>
                  <a:pt x="810218" y="1920"/>
                  <a:pt x="810218" y="3292"/>
                  <a:pt x="810486" y="4391"/>
                </a:cubicBezTo>
                <a:cubicBezTo>
                  <a:pt x="830845" y="120998"/>
                  <a:pt x="868080" y="232118"/>
                  <a:pt x="914155" y="340496"/>
                </a:cubicBezTo>
                <a:cubicBezTo>
                  <a:pt x="991303" y="521307"/>
                  <a:pt x="1092561" y="685930"/>
                  <a:pt x="1228378" y="826682"/>
                </a:cubicBezTo>
                <a:cubicBezTo>
                  <a:pt x="1262397" y="861803"/>
                  <a:pt x="1298293" y="894726"/>
                  <a:pt x="1341690" y="917499"/>
                </a:cubicBezTo>
                <a:cubicBezTo>
                  <a:pt x="1363924" y="929022"/>
                  <a:pt x="1387228" y="936431"/>
                  <a:pt x="1412410" y="934785"/>
                </a:cubicBezTo>
                <a:cubicBezTo>
                  <a:pt x="1427143" y="933960"/>
                  <a:pt x="1427411" y="933688"/>
                  <a:pt x="1420713" y="920793"/>
                </a:cubicBezTo>
                <a:cubicBezTo>
                  <a:pt x="1399015" y="879911"/>
                  <a:pt x="1375709" y="839852"/>
                  <a:pt x="1351601" y="800342"/>
                </a:cubicBezTo>
                <a:cubicBezTo>
                  <a:pt x="1273648" y="672759"/>
                  <a:pt x="1185784" y="552310"/>
                  <a:pt x="1099795" y="430764"/>
                </a:cubicBezTo>
                <a:cubicBezTo>
                  <a:pt x="1097116" y="426923"/>
                  <a:pt x="1093098" y="423630"/>
                  <a:pt x="1092829" y="418142"/>
                </a:cubicBezTo>
                <a:cubicBezTo>
                  <a:pt x="1098455" y="417594"/>
                  <a:pt x="1099527" y="421710"/>
                  <a:pt x="1101403" y="424179"/>
                </a:cubicBezTo>
                <a:cubicBezTo>
                  <a:pt x="1170247" y="513625"/>
                  <a:pt x="1239895" y="602520"/>
                  <a:pt x="1305794" y="694435"/>
                </a:cubicBezTo>
                <a:cubicBezTo>
                  <a:pt x="1347316" y="752328"/>
                  <a:pt x="1387228" y="811318"/>
                  <a:pt x="1424463" y="872227"/>
                </a:cubicBezTo>
                <a:cubicBezTo>
                  <a:pt x="1451519" y="916677"/>
                  <a:pt x="1476165" y="962497"/>
                  <a:pt x="1500810" y="1008316"/>
                </a:cubicBezTo>
                <a:cubicBezTo>
                  <a:pt x="1531839" y="1081300"/>
                  <a:pt x="1586397" y="1184417"/>
                  <a:pt x="1610640" y="1310125"/>
                </a:cubicBezTo>
                <a:cubicBezTo>
                  <a:pt x="1644660" y="1459110"/>
                  <a:pt x="1650018" y="1610562"/>
                  <a:pt x="1646268" y="1762565"/>
                </a:cubicBezTo>
                <a:cubicBezTo>
                  <a:pt x="1646268" y="1763937"/>
                  <a:pt x="1647071" y="1766407"/>
                  <a:pt x="1643589" y="1766407"/>
                </a:cubicBezTo>
                <a:lnTo>
                  <a:pt x="1637160" y="1747474"/>
                </a:lnTo>
                <a:cubicBezTo>
                  <a:pt x="1602603" y="1647053"/>
                  <a:pt x="1563456" y="1568132"/>
                  <a:pt x="1480720" y="1478590"/>
                </a:cubicBezTo>
                <a:cubicBezTo>
                  <a:pt x="1397982" y="1389046"/>
                  <a:pt x="1230435" y="1278034"/>
                  <a:pt x="1140741" y="1210217"/>
                </a:cubicBezTo>
                <a:cubicBezTo>
                  <a:pt x="1051045" y="1142403"/>
                  <a:pt x="1014290" y="1129857"/>
                  <a:pt x="942550" y="1071697"/>
                </a:cubicBezTo>
                <a:cubicBezTo>
                  <a:pt x="870809" y="1013535"/>
                  <a:pt x="780483" y="939723"/>
                  <a:pt x="710299" y="861253"/>
                </a:cubicBezTo>
                <a:cubicBezTo>
                  <a:pt x="706280" y="856863"/>
                  <a:pt x="700922" y="853846"/>
                  <a:pt x="706012" y="845339"/>
                </a:cubicBezTo>
                <a:cubicBezTo>
                  <a:pt x="720210" y="821469"/>
                  <a:pt x="723692" y="795129"/>
                  <a:pt x="722086" y="767417"/>
                </a:cubicBezTo>
                <a:cubicBezTo>
                  <a:pt x="719139" y="716659"/>
                  <a:pt x="700119" y="670839"/>
                  <a:pt x="679759" y="625567"/>
                </a:cubicBezTo>
                <a:cubicBezTo>
                  <a:pt x="632613" y="520209"/>
                  <a:pt x="567787" y="426373"/>
                  <a:pt x="497603" y="336106"/>
                </a:cubicBezTo>
                <a:cubicBezTo>
                  <a:pt x="459296" y="286170"/>
                  <a:pt x="422864" y="234862"/>
                  <a:pt x="396076" y="177244"/>
                </a:cubicBezTo>
                <a:cubicBezTo>
                  <a:pt x="380539" y="143770"/>
                  <a:pt x="368752" y="109200"/>
                  <a:pt x="359644" y="72707"/>
                </a:cubicBezTo>
                <a:cubicBezTo>
                  <a:pt x="357769" y="74354"/>
                  <a:pt x="356698" y="75177"/>
                  <a:pt x="355893" y="76001"/>
                </a:cubicBezTo>
                <a:cubicBezTo>
                  <a:pt x="352411" y="81214"/>
                  <a:pt x="348930" y="86702"/>
                  <a:pt x="345714" y="92187"/>
                </a:cubicBezTo>
                <a:cubicBezTo>
                  <a:pt x="319195" y="137460"/>
                  <a:pt x="302318" y="186298"/>
                  <a:pt x="293210" y="237881"/>
                </a:cubicBezTo>
                <a:cubicBezTo>
                  <a:pt x="278477" y="321014"/>
                  <a:pt x="285709" y="403600"/>
                  <a:pt x="300978" y="485638"/>
                </a:cubicBezTo>
                <a:cubicBezTo>
                  <a:pt x="322945" y="602795"/>
                  <a:pt x="368485" y="708427"/>
                  <a:pt x="445633" y="798970"/>
                </a:cubicBezTo>
                <a:cubicBezTo>
                  <a:pt x="477244" y="836010"/>
                  <a:pt x="512603" y="868661"/>
                  <a:pt x="557339" y="888690"/>
                </a:cubicBezTo>
                <a:cubicBezTo>
                  <a:pt x="586806" y="901860"/>
                  <a:pt x="617075" y="906251"/>
                  <a:pt x="648686" y="895823"/>
                </a:cubicBezTo>
                <a:cubicBezTo>
                  <a:pt x="658597" y="892531"/>
                  <a:pt x="659134" y="889513"/>
                  <a:pt x="652705" y="881283"/>
                </a:cubicBezTo>
                <a:cubicBezTo>
                  <a:pt x="568590" y="772357"/>
                  <a:pt x="502156" y="652731"/>
                  <a:pt x="449383" y="525148"/>
                </a:cubicBezTo>
                <a:cubicBezTo>
                  <a:pt x="433043" y="485913"/>
                  <a:pt x="416703" y="446403"/>
                  <a:pt x="404113" y="405521"/>
                </a:cubicBezTo>
                <a:cubicBezTo>
                  <a:pt x="413219" y="424727"/>
                  <a:pt x="421524" y="444207"/>
                  <a:pt x="430098" y="463414"/>
                </a:cubicBezTo>
                <a:cubicBezTo>
                  <a:pt x="498942" y="620354"/>
                  <a:pt x="585466" y="765223"/>
                  <a:pt x="699315" y="892806"/>
                </a:cubicBezTo>
                <a:cubicBezTo>
                  <a:pt x="789859" y="994324"/>
                  <a:pt x="944425" y="1107182"/>
                  <a:pt x="1003893" y="1157849"/>
                </a:cubicBezTo>
                <a:cubicBezTo>
                  <a:pt x="1063363" y="1208516"/>
                  <a:pt x="1052380" y="1190636"/>
                  <a:pt x="1056131" y="1196809"/>
                </a:cubicBezTo>
                <a:lnTo>
                  <a:pt x="1026396" y="1194890"/>
                </a:lnTo>
                <a:cubicBezTo>
                  <a:pt x="965588" y="1191871"/>
                  <a:pt x="906386" y="1202297"/>
                  <a:pt x="847988" y="1218760"/>
                </a:cubicBezTo>
                <a:cubicBezTo>
                  <a:pt x="737889" y="1250038"/>
                  <a:pt x="632344" y="1294212"/>
                  <a:pt x="525462" y="1334545"/>
                </a:cubicBezTo>
                <a:cubicBezTo>
                  <a:pt x="516622" y="1337837"/>
                  <a:pt x="511532" y="1338934"/>
                  <a:pt x="506711" y="1327960"/>
                </a:cubicBezTo>
                <a:cubicBezTo>
                  <a:pt x="468939" y="1241807"/>
                  <a:pt x="387055" y="1245709"/>
                  <a:pt x="302050" y="1262933"/>
                </a:cubicBezTo>
                <a:cubicBezTo>
                  <a:pt x="225689" y="1278407"/>
                  <a:pt x="119549" y="1258220"/>
                  <a:pt x="0" y="1208733"/>
                </a:cubicBezTo>
                <a:cubicBezTo>
                  <a:pt x="15444" y="1240221"/>
                  <a:pt x="32896" y="1270717"/>
                  <a:pt x="51484" y="1299625"/>
                </a:cubicBezTo>
                <a:close/>
              </a:path>
            </a:pathLst>
          </a:custGeom>
          <a:solidFill>
            <a:schemeClr val="lt1">
              <a:alpha val="6667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524" name="Google Shape;524;g2582fdb6bfb_0_392"/>
          <p:cNvSpPr/>
          <p:nvPr/>
        </p:nvSpPr>
        <p:spPr>
          <a:xfrm>
            <a:off x="553627" y="3377149"/>
            <a:ext cx="455400" cy="4554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525" name="Google Shape;525;g2582fdb6bfb_0_392"/>
          <p:cNvSpPr/>
          <p:nvPr/>
        </p:nvSpPr>
        <p:spPr>
          <a:xfrm>
            <a:off x="2433278" y="3595190"/>
            <a:ext cx="464100" cy="4641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526" name="Google Shape;526;g2582fdb6bfb_0_392"/>
          <p:cNvSpPr/>
          <p:nvPr/>
        </p:nvSpPr>
        <p:spPr>
          <a:xfrm>
            <a:off x="2314576" y="5741793"/>
            <a:ext cx="715800" cy="7158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527" name="Google Shape;527;g2582fdb6bfb_0_392"/>
          <p:cNvSpPr/>
          <p:nvPr/>
        </p:nvSpPr>
        <p:spPr>
          <a:xfrm>
            <a:off x="2771987" y="3611116"/>
            <a:ext cx="826200" cy="8262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528" name="Google Shape;528;g2582fdb6bfb_0_392"/>
          <p:cNvSpPr/>
          <p:nvPr/>
        </p:nvSpPr>
        <p:spPr>
          <a:xfrm>
            <a:off x="1352551" y="4688929"/>
            <a:ext cx="225600" cy="2256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529" name="Google Shape;529;g2582fdb6bfb_0_392"/>
          <p:cNvSpPr/>
          <p:nvPr/>
        </p:nvSpPr>
        <p:spPr>
          <a:xfrm>
            <a:off x="820518" y="824946"/>
            <a:ext cx="464100" cy="4641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530" name="Google Shape;530;g2582fdb6bfb_0_392"/>
          <p:cNvSpPr/>
          <p:nvPr/>
        </p:nvSpPr>
        <p:spPr>
          <a:xfrm>
            <a:off x="245875" y="388836"/>
            <a:ext cx="826200" cy="8262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531" name="Google Shape;531;g2582fdb6bfb_0_392"/>
          <p:cNvSpPr/>
          <p:nvPr/>
        </p:nvSpPr>
        <p:spPr>
          <a:xfrm>
            <a:off x="29855" y="5050411"/>
            <a:ext cx="225600" cy="2256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532" name="Google Shape;532;g2582fdb6bfb_0_392"/>
          <p:cNvSpPr/>
          <p:nvPr/>
        </p:nvSpPr>
        <p:spPr>
          <a:xfrm>
            <a:off x="692606" y="3716895"/>
            <a:ext cx="255900" cy="2559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533" name="Google Shape;533;g2582fdb6bfb_0_392"/>
          <p:cNvSpPr/>
          <p:nvPr/>
        </p:nvSpPr>
        <p:spPr>
          <a:xfrm>
            <a:off x="2959433" y="163124"/>
            <a:ext cx="122700" cy="122700"/>
          </a:xfrm>
          <a:prstGeom prst="ellipse">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534" name="Google Shape;534;g2582fdb6bfb_0_392"/>
          <p:cNvSpPr/>
          <p:nvPr/>
        </p:nvSpPr>
        <p:spPr>
          <a:xfrm>
            <a:off x="0" y="2905246"/>
            <a:ext cx="3706200" cy="3966900"/>
          </a:xfrm>
          <a:prstGeom prst="rect">
            <a:avLst/>
          </a:prstGeom>
          <a:blipFill rotWithShape="1">
            <a:blip r:embed="rId2">
              <a:alphaModFix/>
            </a:blip>
            <a:tile tx="0" ty="0" sx="39997" sy="39997"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pic>
        <p:nvPicPr>
          <p:cNvPr id="535" name="Google Shape;535;g2582fdb6bfb_0_392"/>
          <p:cNvPicPr preferRelativeResize="0"/>
          <p:nvPr/>
        </p:nvPicPr>
        <p:blipFill rotWithShape="1">
          <a:blip r:embed="rId3">
            <a:alphaModFix/>
          </a:blip>
          <a:srcRect/>
          <a:stretch/>
        </p:blipFill>
        <p:spPr>
          <a:xfrm>
            <a:off x="10843372" y="325136"/>
            <a:ext cx="1020115" cy="53139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536"/>
        <p:cNvGrpSpPr/>
        <p:nvPr/>
      </p:nvGrpSpPr>
      <p:grpSpPr>
        <a:xfrm>
          <a:off x="0" y="0"/>
          <a:ext cx="0" cy="0"/>
          <a:chOff x="0" y="0"/>
          <a:chExt cx="0" cy="0"/>
        </a:xfrm>
      </p:grpSpPr>
      <p:sp>
        <p:nvSpPr>
          <p:cNvPr id="537" name="Google Shape;537;g2582fdb6bfb_0_409"/>
          <p:cNvSpPr txBox="1">
            <a:spLocks noGrp="1"/>
          </p:cNvSpPr>
          <p:nvPr>
            <p:ph type="title"/>
          </p:nvPr>
        </p:nvSpPr>
        <p:spPr>
          <a:xfrm>
            <a:off x="2027548" y="0"/>
            <a:ext cx="8028900" cy="9807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2400" b="1" i="0" u="none" strike="noStrike" cap="none">
                <a:solidFill>
                  <a:srgbClr val="08516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3200" b="1" i="0" u="none" strike="noStrike" cap="none">
                <a:solidFill>
                  <a:srgbClr val="08516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200" b="1" i="0" u="none" strike="noStrike" cap="none">
                <a:solidFill>
                  <a:srgbClr val="08516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200" b="1" i="0" u="none" strike="noStrike" cap="none">
                <a:solidFill>
                  <a:srgbClr val="08516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200" b="1" i="0" u="none" strike="noStrike" cap="none">
                <a:solidFill>
                  <a:srgbClr val="08516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200" b="1" i="0" u="none" strike="noStrike" cap="none">
                <a:solidFill>
                  <a:srgbClr val="08516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200" b="1" i="0" u="none" strike="noStrike" cap="none">
                <a:solidFill>
                  <a:srgbClr val="08516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200" b="1" i="0" u="none" strike="noStrike" cap="none">
                <a:solidFill>
                  <a:srgbClr val="08516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200" b="1" i="0" u="none" strike="noStrike" cap="none">
                <a:solidFill>
                  <a:srgbClr val="085160"/>
                </a:solidFill>
                <a:latin typeface="Arial"/>
                <a:ea typeface="Arial"/>
                <a:cs typeface="Arial"/>
                <a:sym typeface="Arial"/>
              </a:defRPr>
            </a:lvl9pPr>
          </a:lstStyle>
          <a:p>
            <a:endParaRPr/>
          </a:p>
        </p:txBody>
      </p:sp>
      <p:sp>
        <p:nvSpPr>
          <p:cNvPr id="538" name="Google Shape;538;g2582fdb6bfb_0_409"/>
          <p:cNvSpPr txBox="1">
            <a:spLocks noGrp="1"/>
          </p:cNvSpPr>
          <p:nvPr>
            <p:ph type="body" idx="1"/>
          </p:nvPr>
        </p:nvSpPr>
        <p:spPr>
          <a:xfrm>
            <a:off x="609600" y="1268760"/>
            <a:ext cx="10972800" cy="4857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80"/>
              </a:spcBef>
              <a:spcAft>
                <a:spcPts val="0"/>
              </a:spcAft>
              <a:buClr>
                <a:srgbClr val="F79124"/>
              </a:buClr>
              <a:buSzPts val="2400"/>
              <a:buFont typeface="Arial"/>
              <a:buNone/>
              <a:defRPr sz="2400" b="1" i="0" u="none" strike="noStrike" cap="none">
                <a:solidFill>
                  <a:srgbClr val="085160"/>
                </a:solidFill>
                <a:latin typeface="Century Gothic"/>
                <a:ea typeface="Century Gothic"/>
                <a:cs typeface="Century Gothic"/>
                <a:sym typeface="Century Gothic"/>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9" name="Google Shape;539;g2582fdb6bfb_0_409"/>
          <p:cNvSpPr txBox="1">
            <a:spLocks noGrp="1"/>
          </p:cNvSpPr>
          <p:nvPr>
            <p:ph type="sldNum" idx="12"/>
          </p:nvPr>
        </p:nvSpPr>
        <p:spPr>
          <a:xfrm>
            <a:off x="11280576" y="6597352"/>
            <a:ext cx="864000" cy="2607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Vide 1" type="blank">
  <p:cSld name="BLANK">
    <p:spTree>
      <p:nvGrpSpPr>
        <p:cNvPr id="1" name="Shape 540"/>
        <p:cNvGrpSpPr/>
        <p:nvPr/>
      </p:nvGrpSpPr>
      <p:grpSpPr>
        <a:xfrm>
          <a:off x="0" y="0"/>
          <a:ext cx="0" cy="0"/>
          <a:chOff x="0" y="0"/>
          <a:chExt cx="0" cy="0"/>
        </a:xfrm>
      </p:grpSpPr>
      <p:sp>
        <p:nvSpPr>
          <p:cNvPr id="541" name="Google Shape;541;g2582fdb6bfb_0_413"/>
          <p:cNvSpPr txBox="1">
            <a:spLocks noGrp="1"/>
          </p:cNvSpPr>
          <p:nvPr>
            <p:ph type="sldNum" idx="12"/>
          </p:nvPr>
        </p:nvSpPr>
        <p:spPr>
          <a:xfrm>
            <a:off x="11280576" y="6597352"/>
            <a:ext cx="864000" cy="2607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1"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imple - Light initiative">
  <p:cSld name="Cover slide layout_1">
    <p:bg>
      <p:bgPr>
        <a:solidFill>
          <a:schemeClr val="lt1">
            <a:alpha val="66270"/>
          </a:schemeClr>
        </a:solidFill>
        <a:effectLst/>
      </p:bgPr>
    </p:bg>
    <p:spTree>
      <p:nvGrpSpPr>
        <p:cNvPr id="1" name="Shape 22"/>
        <p:cNvGrpSpPr/>
        <p:nvPr/>
      </p:nvGrpSpPr>
      <p:grpSpPr>
        <a:xfrm>
          <a:off x="0" y="0"/>
          <a:ext cx="0" cy="0"/>
          <a:chOff x="0" y="0"/>
          <a:chExt cx="0" cy="0"/>
        </a:xfrm>
      </p:grpSpPr>
      <p:pic>
        <p:nvPicPr>
          <p:cNvPr id="23" name="Google Shape;23;g2582fdb6bfb_0_17"/>
          <p:cNvPicPr preferRelativeResize="0"/>
          <p:nvPr/>
        </p:nvPicPr>
        <p:blipFill rotWithShape="1">
          <a:blip r:embed="rId2">
            <a:alphaModFix/>
          </a:blip>
          <a:srcRect/>
          <a:stretch/>
        </p:blipFill>
        <p:spPr>
          <a:xfrm>
            <a:off x="10843372" y="325136"/>
            <a:ext cx="1020115" cy="531390"/>
          </a:xfrm>
          <a:prstGeom prst="rect">
            <a:avLst/>
          </a:prstGeom>
          <a:noFill/>
          <a:ln>
            <a:noFill/>
          </a:ln>
        </p:spPr>
      </p:pic>
      <p:grpSp>
        <p:nvGrpSpPr>
          <p:cNvPr id="24" name="Google Shape;24;g2582fdb6bfb_0_17"/>
          <p:cNvGrpSpPr/>
          <p:nvPr/>
        </p:nvGrpSpPr>
        <p:grpSpPr>
          <a:xfrm>
            <a:off x="11328057" y="6315752"/>
            <a:ext cx="538116" cy="444548"/>
            <a:chOff x="11127266" y="6186351"/>
            <a:chExt cx="695240" cy="574500"/>
          </a:xfrm>
        </p:grpSpPr>
        <p:sp>
          <p:nvSpPr>
            <p:cNvPr id="25" name="Google Shape;25;g2582fdb6bfb_0_17"/>
            <p:cNvSpPr/>
            <p:nvPr/>
          </p:nvSpPr>
          <p:spPr>
            <a:xfrm flipH="1">
              <a:off x="11127266" y="6300997"/>
              <a:ext cx="383700" cy="350100"/>
            </a:xfrm>
            <a:prstGeom prst="stripedRightArrow">
              <a:avLst>
                <a:gd name="adj1" fmla="val 50000"/>
                <a:gd name="adj2" fmla="val 50000"/>
              </a:avLst>
            </a:prstGeom>
            <a:solidFill>
              <a:srgbClr val="F4A344">
                <a:alpha val="14380"/>
              </a:srgbClr>
            </a:solidFill>
            <a:ln w="19050" cap="flat" cmpd="sng">
              <a:solidFill>
                <a:srgbClr val="F4A34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g2582fdb6bfb_0_17"/>
            <p:cNvSpPr/>
            <p:nvPr/>
          </p:nvSpPr>
          <p:spPr>
            <a:xfrm>
              <a:off x="11256106" y="6186351"/>
              <a:ext cx="566400" cy="574500"/>
            </a:xfrm>
            <a:prstGeom prst="ellipse">
              <a:avLst/>
            </a:pr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g2582fdb6bfb_0_17"/>
            <p:cNvSpPr/>
            <p:nvPr/>
          </p:nvSpPr>
          <p:spPr>
            <a:xfrm flipH="1">
              <a:off x="11239270" y="6314850"/>
              <a:ext cx="54125" cy="330600"/>
            </a:xfrm>
            <a:custGeom>
              <a:avLst/>
              <a:gdLst/>
              <a:ahLst/>
              <a:cxnLst/>
              <a:rect l="l" t="t" r="r" b="b"/>
              <a:pathLst>
                <a:path w="2165" h="13224" extrusionOk="0">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w="19050" cap="flat" cmpd="sng">
              <a:solidFill>
                <a:srgbClr val="F4A344"/>
              </a:solidFill>
              <a:prstDash val="solid"/>
              <a:round/>
              <a:headEnd type="none" w="med" len="med"/>
              <a:tailEnd type="none" w="med" len="med"/>
            </a:ln>
          </p:spPr>
        </p:sp>
      </p:grpSp>
      <p:grpSp>
        <p:nvGrpSpPr>
          <p:cNvPr id="28" name="Google Shape;28;g2582fdb6bfb_0_17"/>
          <p:cNvGrpSpPr/>
          <p:nvPr/>
        </p:nvGrpSpPr>
        <p:grpSpPr>
          <a:xfrm>
            <a:off x="11545443" y="6314830"/>
            <a:ext cx="538985" cy="444548"/>
            <a:chOff x="11320559" y="6185161"/>
            <a:chExt cx="696364" cy="574500"/>
          </a:xfrm>
        </p:grpSpPr>
        <p:sp>
          <p:nvSpPr>
            <p:cNvPr id="29" name="Google Shape;29;g2582fdb6bfb_0_17"/>
            <p:cNvSpPr/>
            <p:nvPr/>
          </p:nvSpPr>
          <p:spPr>
            <a:xfrm>
              <a:off x="11633223" y="6300987"/>
              <a:ext cx="383700" cy="350100"/>
            </a:xfrm>
            <a:prstGeom prst="stripedRightArrow">
              <a:avLst>
                <a:gd name="adj1" fmla="val 50000"/>
                <a:gd name="adj2" fmla="val 50000"/>
              </a:avLst>
            </a:prstGeom>
            <a:solidFill>
              <a:srgbClr val="F4A344">
                <a:alpha val="14380"/>
              </a:srgbClr>
            </a:solidFill>
            <a:ln w="19050" cap="flat" cmpd="sng">
              <a:solidFill>
                <a:srgbClr val="F4A34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g2582fdb6bfb_0_17"/>
            <p:cNvSpPr/>
            <p:nvPr/>
          </p:nvSpPr>
          <p:spPr>
            <a:xfrm>
              <a:off x="11320559" y="6185161"/>
              <a:ext cx="566400" cy="574500"/>
            </a:xfrm>
            <a:prstGeom prst="ellipse">
              <a:avLst/>
            </a:pr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g2582fdb6bfb_0_17"/>
            <p:cNvSpPr/>
            <p:nvPr/>
          </p:nvSpPr>
          <p:spPr>
            <a:xfrm>
              <a:off x="11851243" y="6314850"/>
              <a:ext cx="54125" cy="330600"/>
            </a:xfrm>
            <a:custGeom>
              <a:avLst/>
              <a:gdLst/>
              <a:ahLst/>
              <a:cxnLst/>
              <a:rect l="l" t="t" r="r" b="b"/>
              <a:pathLst>
                <a:path w="2165" h="13224" extrusionOk="0">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w="19050" cap="flat" cmpd="sng">
              <a:solidFill>
                <a:srgbClr val="F4A344"/>
              </a:solidFill>
              <a:prstDash val="solid"/>
              <a:round/>
              <a:headEnd type="none" w="med" len="med"/>
              <a:tailEnd type="none" w="med" len="med"/>
            </a:ln>
          </p:spPr>
        </p:sp>
      </p:grpSp>
      <p:sp>
        <p:nvSpPr>
          <p:cNvPr id="32" name="Google Shape;32;g2582fdb6bfb_0_17"/>
          <p:cNvSpPr/>
          <p:nvPr/>
        </p:nvSpPr>
        <p:spPr>
          <a:xfrm>
            <a:off x="11482119" y="6314325"/>
            <a:ext cx="438600" cy="444600"/>
          </a:xfrm>
          <a:prstGeom prst="ellipse">
            <a:avLst/>
          </a:prstGeom>
          <a:solidFill>
            <a:srgbClr val="F4A344">
              <a:alpha val="14380"/>
            </a:srgbClr>
          </a:solidFill>
          <a:ln w="19050" cap="flat" cmpd="sng">
            <a:solidFill>
              <a:srgbClr val="F4A34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 name="Google Shape;33;g2582fdb6bfb_0_17"/>
          <p:cNvPicPr preferRelativeResize="0"/>
          <p:nvPr/>
        </p:nvPicPr>
        <p:blipFill rotWithShape="1">
          <a:blip r:embed="rId3">
            <a:alphaModFix/>
          </a:blip>
          <a:srcRect l="52899" t="33555" r="22598" b="27999"/>
          <a:stretch/>
        </p:blipFill>
        <p:spPr>
          <a:xfrm>
            <a:off x="11587331" y="6359727"/>
            <a:ext cx="249405" cy="340276"/>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542"/>
        <p:cNvGrpSpPr/>
        <p:nvPr/>
      </p:nvGrpSpPr>
      <p:grpSpPr>
        <a:xfrm>
          <a:off x="0" y="0"/>
          <a:ext cx="0" cy="0"/>
          <a:chOff x="0" y="0"/>
          <a:chExt cx="0" cy="0"/>
        </a:xfrm>
      </p:grpSpPr>
      <p:sp>
        <p:nvSpPr>
          <p:cNvPr id="543" name="Google Shape;543;g2582fdb6bfb_0_415"/>
          <p:cNvSpPr txBox="1">
            <a:spLocks noGrp="1"/>
          </p:cNvSpPr>
          <p:nvPr>
            <p:ph type="title"/>
          </p:nvPr>
        </p:nvSpPr>
        <p:spPr>
          <a:xfrm>
            <a:off x="2351585" y="0"/>
            <a:ext cx="9506100" cy="980700"/>
          </a:xfrm>
          <a:prstGeom prst="rect">
            <a:avLst/>
          </a:prstGeom>
          <a:noFill/>
          <a:ln>
            <a:noFill/>
          </a:ln>
        </p:spPr>
        <p:txBody>
          <a:bodyPr spcFirstLastPara="1" wrap="square" lIns="91425" tIns="45700" rIns="91425" bIns="45700" anchor="ctr" anchorCtr="0">
            <a:noAutofit/>
          </a:bodyPr>
          <a:lstStyle>
            <a:lvl1pPr lvl="0" algn="r" rtl="0">
              <a:lnSpc>
                <a:spcPct val="90000"/>
              </a:lnSpc>
              <a:spcBef>
                <a:spcPts val="0"/>
              </a:spcBef>
              <a:spcAft>
                <a:spcPts val="0"/>
              </a:spcAft>
              <a:buSzPts val="4400"/>
              <a:buNone/>
              <a:defRPr sz="28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44" name="Google Shape;544;g2582fdb6bfb_0_415"/>
          <p:cNvSpPr txBox="1">
            <a:spLocks noGrp="1"/>
          </p:cNvSpPr>
          <p:nvPr>
            <p:ph type="sldNum" idx="12"/>
          </p:nvPr>
        </p:nvSpPr>
        <p:spPr>
          <a:xfrm>
            <a:off x="11280576" y="6381329"/>
            <a:ext cx="8640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mplete Initiative 1">
  <p:cSld name="1_Diapositive de titre_1_1_1">
    <p:spTree>
      <p:nvGrpSpPr>
        <p:cNvPr id="1" name="Shape 545"/>
        <p:cNvGrpSpPr/>
        <p:nvPr/>
      </p:nvGrpSpPr>
      <p:grpSpPr>
        <a:xfrm>
          <a:off x="0" y="0"/>
          <a:ext cx="0" cy="0"/>
          <a:chOff x="0" y="0"/>
          <a:chExt cx="0" cy="0"/>
        </a:xfrm>
      </p:grpSpPr>
      <p:sp>
        <p:nvSpPr>
          <p:cNvPr id="546" name="Google Shape;546;g25c7408a83b_1_696"/>
          <p:cNvSpPr txBox="1">
            <a:spLocks noGrp="1"/>
          </p:cNvSpPr>
          <p:nvPr>
            <p:ph type="body" idx="1"/>
          </p:nvPr>
        </p:nvSpPr>
        <p:spPr>
          <a:xfrm>
            <a:off x="609600" y="1649753"/>
            <a:ext cx="10972800" cy="3614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80"/>
              </a:spcBef>
              <a:spcAft>
                <a:spcPts val="0"/>
              </a:spcAft>
              <a:buClr>
                <a:srgbClr val="F79124"/>
              </a:buClr>
              <a:buSzPts val="2400"/>
              <a:buFont typeface="Corbel"/>
              <a:buNone/>
              <a:defRPr sz="2400" b="1" i="0" u="none" strike="noStrike" cap="none">
                <a:solidFill>
                  <a:srgbClr val="085160"/>
                </a:solidFill>
                <a:latin typeface="Corbel"/>
                <a:ea typeface="Corbel"/>
                <a:cs typeface="Corbel"/>
                <a:sym typeface="Corbel"/>
              </a:defRPr>
            </a:lvl1pPr>
            <a:lvl2pPr marL="914400" marR="0" lvl="1" indent="-381000" algn="l" rtl="0">
              <a:lnSpc>
                <a:spcPct val="100000"/>
              </a:lnSpc>
              <a:spcBef>
                <a:spcPts val="480"/>
              </a:spcBef>
              <a:spcAft>
                <a:spcPts val="0"/>
              </a:spcAft>
              <a:buClr>
                <a:schemeClr val="dk1"/>
              </a:buClr>
              <a:buSzPts val="2400"/>
              <a:buFont typeface="Corbel"/>
              <a:buChar char="•"/>
              <a:defRPr sz="2400" i="0" u="none" strike="noStrike" cap="none">
                <a:solidFill>
                  <a:schemeClr val="dk1"/>
                </a:solidFill>
                <a:latin typeface="Corbel"/>
                <a:ea typeface="Corbel"/>
                <a:cs typeface="Corbel"/>
                <a:sym typeface="Corbel"/>
              </a:defRPr>
            </a:lvl2pPr>
            <a:lvl3pPr marL="1371600" marR="0" lvl="2" indent="-355600" algn="l" rtl="0">
              <a:lnSpc>
                <a:spcPct val="100000"/>
              </a:lnSpc>
              <a:spcBef>
                <a:spcPts val="400"/>
              </a:spcBef>
              <a:spcAft>
                <a:spcPts val="0"/>
              </a:spcAft>
              <a:buClr>
                <a:schemeClr val="dk1"/>
              </a:buClr>
              <a:buSzPts val="2000"/>
              <a:buFont typeface="Corbel"/>
              <a:buChar char="•"/>
              <a:defRPr sz="2000" i="0" u="none" strike="noStrike" cap="none">
                <a:solidFill>
                  <a:schemeClr val="dk1"/>
                </a:solidFill>
                <a:latin typeface="Corbel"/>
                <a:ea typeface="Corbel"/>
                <a:cs typeface="Corbel"/>
                <a:sym typeface="Corbel"/>
              </a:defRPr>
            </a:lvl3pPr>
            <a:lvl4pPr marL="1828800" marR="0" lvl="3" indent="-342900" algn="l" rtl="0">
              <a:lnSpc>
                <a:spcPct val="100000"/>
              </a:lnSpc>
              <a:spcBef>
                <a:spcPts val="360"/>
              </a:spcBef>
              <a:spcAft>
                <a:spcPts val="0"/>
              </a:spcAft>
              <a:buClr>
                <a:schemeClr val="dk1"/>
              </a:buClr>
              <a:buSzPts val="1800"/>
              <a:buFont typeface="Corbel"/>
              <a:buChar char="•"/>
              <a:defRPr sz="1800" i="0" u="none" strike="noStrike" cap="none">
                <a:solidFill>
                  <a:schemeClr val="dk1"/>
                </a:solidFill>
                <a:latin typeface="Corbel"/>
                <a:ea typeface="Corbel"/>
                <a:cs typeface="Corbel"/>
                <a:sym typeface="Corbel"/>
              </a:defRPr>
            </a:lvl4pPr>
            <a:lvl5pPr marL="2286000" marR="0" lvl="4" indent="-330200" algn="l" rtl="0">
              <a:lnSpc>
                <a:spcPct val="100000"/>
              </a:lnSpc>
              <a:spcBef>
                <a:spcPts val="320"/>
              </a:spcBef>
              <a:spcAft>
                <a:spcPts val="0"/>
              </a:spcAft>
              <a:buClr>
                <a:schemeClr val="dk1"/>
              </a:buClr>
              <a:buSzPts val="1600"/>
              <a:buFont typeface="Corbel"/>
              <a:buChar char="•"/>
              <a:defRPr sz="1600" i="0" u="none" strike="noStrike" cap="none">
                <a:solidFill>
                  <a:schemeClr val="dk1"/>
                </a:solidFill>
                <a:latin typeface="Corbel"/>
                <a:ea typeface="Corbel"/>
                <a:cs typeface="Corbel"/>
                <a:sym typeface="Corbel"/>
              </a:defRPr>
            </a:lvl5pPr>
            <a:lvl6pPr marL="2743200" marR="0" lvl="5" indent="-355600" algn="l" rtl="0">
              <a:lnSpc>
                <a:spcPct val="100000"/>
              </a:lnSpc>
              <a:spcBef>
                <a:spcPts val="400"/>
              </a:spcBef>
              <a:spcAft>
                <a:spcPts val="0"/>
              </a:spcAft>
              <a:buClr>
                <a:schemeClr val="dk1"/>
              </a:buClr>
              <a:buSzPts val="2000"/>
              <a:buFont typeface="Corbel"/>
              <a:buChar char="•"/>
              <a:defRPr sz="2000" i="0" u="none" strike="noStrike" cap="none">
                <a:solidFill>
                  <a:schemeClr val="dk1"/>
                </a:solidFill>
                <a:latin typeface="Corbel"/>
                <a:ea typeface="Corbel"/>
                <a:cs typeface="Corbel"/>
                <a:sym typeface="Corbel"/>
              </a:defRPr>
            </a:lvl6pPr>
            <a:lvl7pPr marL="3200400" marR="0" lvl="6" indent="-355600" algn="l" rtl="0">
              <a:lnSpc>
                <a:spcPct val="100000"/>
              </a:lnSpc>
              <a:spcBef>
                <a:spcPts val="400"/>
              </a:spcBef>
              <a:spcAft>
                <a:spcPts val="0"/>
              </a:spcAft>
              <a:buClr>
                <a:schemeClr val="dk1"/>
              </a:buClr>
              <a:buSzPts val="2000"/>
              <a:buFont typeface="Corbel"/>
              <a:buChar char="•"/>
              <a:defRPr sz="2000" i="0" u="none" strike="noStrike" cap="none">
                <a:solidFill>
                  <a:schemeClr val="dk1"/>
                </a:solidFill>
                <a:latin typeface="Corbel"/>
                <a:ea typeface="Corbel"/>
                <a:cs typeface="Corbel"/>
                <a:sym typeface="Corbel"/>
              </a:defRPr>
            </a:lvl7pPr>
            <a:lvl8pPr marL="3657600" marR="0" lvl="7" indent="-355600" algn="l" rtl="0">
              <a:lnSpc>
                <a:spcPct val="100000"/>
              </a:lnSpc>
              <a:spcBef>
                <a:spcPts val="400"/>
              </a:spcBef>
              <a:spcAft>
                <a:spcPts val="0"/>
              </a:spcAft>
              <a:buClr>
                <a:schemeClr val="dk1"/>
              </a:buClr>
              <a:buSzPts val="2000"/>
              <a:buFont typeface="Corbel"/>
              <a:buChar char="•"/>
              <a:defRPr sz="2000" i="0" u="none" strike="noStrike" cap="none">
                <a:solidFill>
                  <a:schemeClr val="dk1"/>
                </a:solidFill>
                <a:latin typeface="Corbel"/>
                <a:ea typeface="Corbel"/>
                <a:cs typeface="Corbel"/>
                <a:sym typeface="Corbel"/>
              </a:defRPr>
            </a:lvl8pPr>
            <a:lvl9pPr marL="4114800" marR="0" lvl="8" indent="-355600" algn="l" rtl="0">
              <a:lnSpc>
                <a:spcPct val="100000"/>
              </a:lnSpc>
              <a:spcBef>
                <a:spcPts val="400"/>
              </a:spcBef>
              <a:spcAft>
                <a:spcPts val="0"/>
              </a:spcAft>
              <a:buClr>
                <a:schemeClr val="dk1"/>
              </a:buClr>
              <a:buSzPts val="2000"/>
              <a:buFont typeface="Corbel"/>
              <a:buChar char="•"/>
              <a:defRPr sz="2000" i="0" u="none" strike="noStrike" cap="none">
                <a:solidFill>
                  <a:schemeClr val="dk1"/>
                </a:solidFill>
                <a:latin typeface="Corbel"/>
                <a:ea typeface="Corbel"/>
                <a:cs typeface="Corbel"/>
                <a:sym typeface="Corbel"/>
              </a:defRPr>
            </a:lvl9pPr>
          </a:lstStyle>
          <a:p>
            <a:endParaRPr/>
          </a:p>
        </p:txBody>
      </p:sp>
      <p:sp>
        <p:nvSpPr>
          <p:cNvPr id="547" name="Google Shape;547;g25c7408a83b_1_696"/>
          <p:cNvSpPr/>
          <p:nvPr/>
        </p:nvSpPr>
        <p:spPr>
          <a:xfrm>
            <a:off x="11662148" y="6309124"/>
            <a:ext cx="443700" cy="450000"/>
          </a:xfrm>
          <a:prstGeom prst="ellipse">
            <a:avLst/>
          </a:prstGeom>
          <a:solidFill>
            <a:srgbClr val="3486C5">
              <a:alpha val="23530"/>
            </a:srgbClr>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48" name="Google Shape;548;g25c7408a83b_1_696"/>
          <p:cNvGrpSpPr/>
          <p:nvPr/>
        </p:nvGrpSpPr>
        <p:grpSpPr>
          <a:xfrm>
            <a:off x="11777234" y="6364860"/>
            <a:ext cx="217178" cy="355351"/>
            <a:chOff x="11157555" y="6024051"/>
            <a:chExt cx="370295" cy="605884"/>
          </a:xfrm>
        </p:grpSpPr>
        <p:sp>
          <p:nvSpPr>
            <p:cNvPr id="549" name="Google Shape;549;g25c7408a83b_1_696"/>
            <p:cNvSpPr/>
            <p:nvPr/>
          </p:nvSpPr>
          <p:spPr>
            <a:xfrm flipH="1">
              <a:off x="11157555" y="6024051"/>
              <a:ext cx="282933" cy="529398"/>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550" name="Google Shape;550;g25c7408a83b_1_696"/>
            <p:cNvSpPr/>
            <p:nvPr/>
          </p:nvSpPr>
          <p:spPr>
            <a:xfrm flipH="1">
              <a:off x="11230617" y="6100537"/>
              <a:ext cx="282933" cy="529398"/>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551" name="Google Shape;551;g25c7408a83b_1_696"/>
            <p:cNvSpPr/>
            <p:nvPr/>
          </p:nvSpPr>
          <p:spPr>
            <a:xfrm flipH="1">
              <a:off x="11359003" y="6159200"/>
              <a:ext cx="168847" cy="294110"/>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sp>
        <p:nvSpPr>
          <p:cNvPr id="552" name="Google Shape;552;g25c7408a83b_1_696"/>
          <p:cNvSpPr/>
          <p:nvPr/>
        </p:nvSpPr>
        <p:spPr>
          <a:xfrm>
            <a:off x="0" y="0"/>
            <a:ext cx="12192000" cy="1197900"/>
          </a:xfrm>
          <a:prstGeom prst="rect">
            <a:avLst/>
          </a:prstGeom>
          <a:solidFill>
            <a:srgbClr val="CEE2F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g25c7408a83b_1_696"/>
          <p:cNvSpPr txBox="1">
            <a:spLocks noGrp="1"/>
          </p:cNvSpPr>
          <p:nvPr>
            <p:ph type="title"/>
          </p:nvPr>
        </p:nvSpPr>
        <p:spPr>
          <a:xfrm>
            <a:off x="1007588" y="102679"/>
            <a:ext cx="9154500" cy="9807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A5882"/>
              </a:buClr>
              <a:buSzPts val="1900"/>
              <a:buFont typeface="Corbel"/>
              <a:buNone/>
              <a:defRPr sz="2900" b="1" i="0" u="none" strike="noStrike" cap="none">
                <a:solidFill>
                  <a:srgbClr val="0A5882"/>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Corbel"/>
              <a:buNone/>
              <a:defRPr sz="3200" b="1" i="0" u="none" strike="noStrike" cap="none">
                <a:solidFill>
                  <a:srgbClr val="085160"/>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Corbel"/>
              <a:buNone/>
              <a:defRPr sz="3200" b="1" i="0" u="none" strike="noStrike" cap="none">
                <a:solidFill>
                  <a:srgbClr val="085160"/>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Corbel"/>
              <a:buNone/>
              <a:defRPr sz="3200" b="1" i="0" u="none" strike="noStrike" cap="none">
                <a:solidFill>
                  <a:srgbClr val="085160"/>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Corbel"/>
              <a:buNone/>
              <a:defRPr sz="3200" b="1" i="0" u="none" strike="noStrike" cap="none">
                <a:solidFill>
                  <a:srgbClr val="085160"/>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Corbel"/>
              <a:buNone/>
              <a:defRPr sz="3200" b="1" i="0" u="none" strike="noStrike" cap="none">
                <a:solidFill>
                  <a:srgbClr val="085160"/>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Corbel"/>
              <a:buNone/>
              <a:defRPr sz="3200" b="1" i="0" u="none" strike="noStrike" cap="none">
                <a:solidFill>
                  <a:srgbClr val="085160"/>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Corbel"/>
              <a:buNone/>
              <a:defRPr sz="3200" b="1" i="0" u="none" strike="noStrike" cap="none">
                <a:solidFill>
                  <a:srgbClr val="085160"/>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Corbel"/>
              <a:buNone/>
              <a:defRPr sz="3200" b="1" i="0" u="none" strike="noStrike" cap="none">
                <a:solidFill>
                  <a:srgbClr val="085160"/>
                </a:solidFill>
                <a:latin typeface="Corbel"/>
                <a:ea typeface="Corbel"/>
                <a:cs typeface="Corbel"/>
                <a:sym typeface="Corbel"/>
              </a:defRPr>
            </a:lvl9pPr>
          </a:lstStyle>
          <a:p>
            <a:endParaRPr/>
          </a:p>
        </p:txBody>
      </p:sp>
      <p:pic>
        <p:nvPicPr>
          <p:cNvPr id="554" name="Google Shape;554;g25c7408a83b_1_696"/>
          <p:cNvPicPr preferRelativeResize="0"/>
          <p:nvPr/>
        </p:nvPicPr>
        <p:blipFill rotWithShape="1">
          <a:blip r:embed="rId2">
            <a:alphaModFix/>
          </a:blip>
          <a:srcRect/>
          <a:stretch/>
        </p:blipFill>
        <p:spPr>
          <a:xfrm>
            <a:off x="-118100" y="-63900"/>
            <a:ext cx="1940575" cy="1261799"/>
          </a:xfrm>
          <a:prstGeom prst="rect">
            <a:avLst/>
          </a:prstGeom>
          <a:noFill/>
          <a:ln>
            <a:noFill/>
          </a:ln>
        </p:spPr>
      </p:pic>
      <p:pic>
        <p:nvPicPr>
          <p:cNvPr id="555" name="Google Shape;555;g25c7408a83b_1_696"/>
          <p:cNvPicPr preferRelativeResize="0"/>
          <p:nvPr/>
        </p:nvPicPr>
        <p:blipFill rotWithShape="1">
          <a:blip r:embed="rId3">
            <a:alphaModFix/>
          </a:blip>
          <a:srcRect/>
          <a:stretch/>
        </p:blipFill>
        <p:spPr>
          <a:xfrm>
            <a:off x="10843372" y="325136"/>
            <a:ext cx="1020115" cy="53139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imple - Complete initiative">
  <p:cSld name="Cover slide layout_1_1">
    <p:bg>
      <p:bgPr>
        <a:solidFill>
          <a:schemeClr val="lt1">
            <a:alpha val="66270"/>
          </a:schemeClr>
        </a:solidFill>
        <a:effectLst/>
      </p:bgPr>
    </p:bg>
    <p:spTree>
      <p:nvGrpSpPr>
        <p:cNvPr id="1" name="Shape 34"/>
        <p:cNvGrpSpPr/>
        <p:nvPr/>
      </p:nvGrpSpPr>
      <p:grpSpPr>
        <a:xfrm>
          <a:off x="0" y="0"/>
          <a:ext cx="0" cy="0"/>
          <a:chOff x="0" y="0"/>
          <a:chExt cx="0" cy="0"/>
        </a:xfrm>
      </p:grpSpPr>
      <p:pic>
        <p:nvPicPr>
          <p:cNvPr id="35" name="Google Shape;35;g2582fdb6bfb_0_29"/>
          <p:cNvPicPr preferRelativeResize="0"/>
          <p:nvPr/>
        </p:nvPicPr>
        <p:blipFill rotWithShape="1">
          <a:blip r:embed="rId2">
            <a:alphaModFix/>
          </a:blip>
          <a:srcRect/>
          <a:stretch/>
        </p:blipFill>
        <p:spPr>
          <a:xfrm>
            <a:off x="10843372" y="325136"/>
            <a:ext cx="1020115" cy="531390"/>
          </a:xfrm>
          <a:prstGeom prst="rect">
            <a:avLst/>
          </a:prstGeom>
          <a:noFill/>
          <a:ln>
            <a:noFill/>
          </a:ln>
        </p:spPr>
      </p:pic>
      <p:sp>
        <p:nvSpPr>
          <p:cNvPr id="36" name="Google Shape;36;g2582fdb6bfb_0_29"/>
          <p:cNvSpPr/>
          <p:nvPr/>
        </p:nvSpPr>
        <p:spPr>
          <a:xfrm>
            <a:off x="11662148" y="6309124"/>
            <a:ext cx="443700" cy="450000"/>
          </a:xfrm>
          <a:prstGeom prst="ellipse">
            <a:avLst/>
          </a:prstGeom>
          <a:solidFill>
            <a:srgbClr val="3486C5">
              <a:alpha val="23900"/>
            </a:srgbClr>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37;g2582fdb6bfb_0_29"/>
          <p:cNvGrpSpPr/>
          <p:nvPr/>
        </p:nvGrpSpPr>
        <p:grpSpPr>
          <a:xfrm>
            <a:off x="11777233" y="6364855"/>
            <a:ext cx="217178" cy="355351"/>
            <a:chOff x="11157555" y="6024051"/>
            <a:chExt cx="370295" cy="605885"/>
          </a:xfrm>
        </p:grpSpPr>
        <p:sp>
          <p:nvSpPr>
            <p:cNvPr id="38" name="Google Shape;38;g2582fdb6bfb_0_29"/>
            <p:cNvSpPr/>
            <p:nvPr/>
          </p:nvSpPr>
          <p:spPr>
            <a:xfrm flipH="1">
              <a:off x="11157555" y="6024051"/>
              <a:ext cx="282933" cy="529398"/>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39" name="Google Shape;39;g2582fdb6bfb_0_29"/>
            <p:cNvSpPr/>
            <p:nvPr/>
          </p:nvSpPr>
          <p:spPr>
            <a:xfrm flipH="1">
              <a:off x="11230617" y="6100537"/>
              <a:ext cx="282933" cy="529398"/>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40" name="Google Shape;40;g2582fdb6bfb_0_29"/>
            <p:cNvSpPr/>
            <p:nvPr/>
          </p:nvSpPr>
          <p:spPr>
            <a:xfrm flipH="1">
              <a:off x="11359003" y="6159200"/>
              <a:ext cx="168847" cy="294110"/>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re de Présentation (blue)">
  <p:cSld name="CUSTOM">
    <p:spTree>
      <p:nvGrpSpPr>
        <p:cNvPr id="1" name="Shape 41"/>
        <p:cNvGrpSpPr/>
        <p:nvPr/>
      </p:nvGrpSpPr>
      <p:grpSpPr>
        <a:xfrm>
          <a:off x="0" y="0"/>
          <a:ext cx="0" cy="0"/>
          <a:chOff x="0" y="0"/>
          <a:chExt cx="0" cy="0"/>
        </a:xfrm>
      </p:grpSpPr>
      <p:grpSp>
        <p:nvGrpSpPr>
          <p:cNvPr id="42" name="Google Shape;42;g2582fdb6bfb_0_36"/>
          <p:cNvGrpSpPr/>
          <p:nvPr/>
        </p:nvGrpSpPr>
        <p:grpSpPr>
          <a:xfrm>
            <a:off x="-4825" y="4066342"/>
            <a:ext cx="12306191" cy="2792619"/>
            <a:chOff x="5766" y="3861713"/>
            <a:chExt cx="12277951" cy="3027886"/>
          </a:xfrm>
        </p:grpSpPr>
        <p:sp>
          <p:nvSpPr>
            <p:cNvPr id="43" name="Google Shape;43;g2582fdb6bfb_0_36"/>
            <p:cNvSpPr/>
            <p:nvPr/>
          </p:nvSpPr>
          <p:spPr>
            <a:xfrm>
              <a:off x="5766" y="3861713"/>
              <a:ext cx="12179578" cy="3027886"/>
            </a:xfrm>
            <a:custGeom>
              <a:avLst/>
              <a:gdLst/>
              <a:ahLst/>
              <a:cxnLst/>
              <a:rect l="l" t="t" r="r" b="b"/>
              <a:pathLst>
                <a:path w="6029494" h="2436930" extrusionOk="0">
                  <a:moveTo>
                    <a:pt x="0" y="338294"/>
                  </a:moveTo>
                  <a:cubicBezTo>
                    <a:pt x="0" y="338294"/>
                    <a:pt x="610403" y="-48255"/>
                    <a:pt x="1162267" y="182599"/>
                  </a:cubicBezTo>
                  <a:cubicBezTo>
                    <a:pt x="3102084" y="994057"/>
                    <a:pt x="3903382" y="1069293"/>
                    <a:pt x="4699255" y="774172"/>
                  </a:cubicBezTo>
                  <a:cubicBezTo>
                    <a:pt x="5460310" y="491962"/>
                    <a:pt x="6029005" y="0"/>
                    <a:pt x="6029005" y="0"/>
                  </a:cubicBezTo>
                  <a:cubicBezTo>
                    <a:pt x="6027311" y="892268"/>
                    <a:pt x="6030699" y="1544662"/>
                    <a:pt x="6029005" y="2436930"/>
                  </a:cubicBezTo>
                  <a:lnTo>
                    <a:pt x="0" y="2435699"/>
                  </a:lnTo>
                  <a:lnTo>
                    <a:pt x="0" y="338294"/>
                  </a:lnTo>
                  <a:close/>
                </a:path>
              </a:pathLst>
            </a:custGeom>
            <a:solidFill>
              <a:srgbClr val="91EAE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44" name="Google Shape;44;g2582fdb6bfb_0_36"/>
            <p:cNvSpPr/>
            <p:nvPr/>
          </p:nvSpPr>
          <p:spPr>
            <a:xfrm rot="-557780">
              <a:off x="6504775" y="4505545"/>
              <a:ext cx="5775966" cy="509469"/>
            </a:xfrm>
            <a:custGeom>
              <a:avLst/>
              <a:gdLst/>
              <a:ahLst/>
              <a:cxnLst/>
              <a:rect l="l" t="t" r="r" b="b"/>
              <a:pathLst>
                <a:path w="6785839" h="798186" extrusionOk="0">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5CDDE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grpSp>
      <p:grpSp>
        <p:nvGrpSpPr>
          <p:cNvPr id="45" name="Google Shape;45;g2582fdb6bfb_0_36"/>
          <p:cNvGrpSpPr/>
          <p:nvPr/>
        </p:nvGrpSpPr>
        <p:grpSpPr>
          <a:xfrm>
            <a:off x="-4825" y="4066337"/>
            <a:ext cx="12211532" cy="2748484"/>
            <a:chOff x="-3146" y="3803882"/>
            <a:chExt cx="12192025" cy="3041032"/>
          </a:xfrm>
        </p:grpSpPr>
        <p:grpSp>
          <p:nvGrpSpPr>
            <p:cNvPr id="46" name="Google Shape;46;g2582fdb6bfb_0_36"/>
            <p:cNvGrpSpPr/>
            <p:nvPr/>
          </p:nvGrpSpPr>
          <p:grpSpPr>
            <a:xfrm>
              <a:off x="-3121" y="3803882"/>
              <a:ext cx="12192000" cy="3041032"/>
              <a:chOff x="-4876" y="1514485"/>
              <a:chExt cx="12192000" cy="3829050"/>
            </a:xfrm>
          </p:grpSpPr>
          <p:sp>
            <p:nvSpPr>
              <p:cNvPr id="47" name="Google Shape;47;g2582fdb6bfb_0_36"/>
              <p:cNvSpPr/>
              <p:nvPr/>
            </p:nvSpPr>
            <p:spPr>
              <a:xfrm>
                <a:off x="0" y="4151037"/>
                <a:ext cx="4867275" cy="904875"/>
              </a:xfrm>
              <a:custGeom>
                <a:avLst/>
                <a:gdLst/>
                <a:ahLst/>
                <a:cxnLst/>
                <a:rect l="l" t="t" r="r" b="b"/>
                <a:pathLst>
                  <a:path w="4867275" h="904875" extrusionOk="0">
                    <a:moveTo>
                      <a:pt x="3367088" y="86082"/>
                    </a:moveTo>
                    <a:cubicBezTo>
                      <a:pt x="3159443" y="75605"/>
                      <a:pt x="2951798" y="66080"/>
                      <a:pt x="2744153" y="68937"/>
                    </a:cubicBezTo>
                    <a:cubicBezTo>
                      <a:pt x="2726055" y="68937"/>
                      <a:pt x="2707005" y="64174"/>
                      <a:pt x="2684145" y="80367"/>
                    </a:cubicBezTo>
                    <a:cubicBezTo>
                      <a:pt x="3433763" y="147042"/>
                      <a:pt x="4161473" y="293727"/>
                      <a:pt x="4870133" y="529947"/>
                    </a:cubicBezTo>
                    <a:cubicBezTo>
                      <a:pt x="4869180" y="533757"/>
                      <a:pt x="4868228" y="538520"/>
                      <a:pt x="4868228" y="542330"/>
                    </a:cubicBezTo>
                    <a:cubicBezTo>
                      <a:pt x="4809173" y="530899"/>
                      <a:pt x="4749165" y="520422"/>
                      <a:pt x="4690110" y="508992"/>
                    </a:cubicBezTo>
                    <a:cubicBezTo>
                      <a:pt x="4291013" y="429934"/>
                      <a:pt x="3889058" y="376595"/>
                      <a:pt x="3483293" y="348020"/>
                    </a:cubicBezTo>
                    <a:cubicBezTo>
                      <a:pt x="3129915" y="324207"/>
                      <a:pt x="2775585" y="320397"/>
                      <a:pt x="2422208" y="342305"/>
                    </a:cubicBezTo>
                    <a:cubicBezTo>
                      <a:pt x="1593533" y="393739"/>
                      <a:pt x="793433" y="567095"/>
                      <a:pt x="31433" y="902374"/>
                    </a:cubicBezTo>
                    <a:cubicBezTo>
                      <a:pt x="21908" y="907137"/>
                      <a:pt x="10478" y="909042"/>
                      <a:pt x="0" y="911899"/>
                    </a:cubicBezTo>
                    <a:cubicBezTo>
                      <a:pt x="0" y="714732"/>
                      <a:pt x="0" y="518517"/>
                      <a:pt x="0" y="321349"/>
                    </a:cubicBezTo>
                    <a:cubicBezTo>
                      <a:pt x="9525" y="319445"/>
                      <a:pt x="19050" y="319445"/>
                      <a:pt x="27623" y="316587"/>
                    </a:cubicBezTo>
                    <a:cubicBezTo>
                      <a:pt x="345758" y="206097"/>
                      <a:pt x="671513" y="127992"/>
                      <a:pt x="1003935" y="71795"/>
                    </a:cubicBezTo>
                    <a:cubicBezTo>
                      <a:pt x="1211580" y="36552"/>
                      <a:pt x="2363153" y="-16788"/>
                      <a:pt x="2651760" y="5120"/>
                    </a:cubicBezTo>
                    <a:cubicBezTo>
                      <a:pt x="2884170" y="23217"/>
                      <a:pt x="3114675" y="49887"/>
                      <a:pt x="3345180" y="81320"/>
                    </a:cubicBezTo>
                    <a:cubicBezTo>
                      <a:pt x="3352800" y="82272"/>
                      <a:pt x="3359468" y="84177"/>
                      <a:pt x="3367088" y="86082"/>
                    </a:cubicBezTo>
                    <a:close/>
                  </a:path>
                </a:pathLst>
              </a:custGeom>
              <a:solidFill>
                <a:srgbClr val="96D1E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48" name="Google Shape;48;g2582fdb6bfb_0_36"/>
              <p:cNvSpPr/>
              <p:nvPr/>
            </p:nvSpPr>
            <p:spPr>
              <a:xfrm>
                <a:off x="7269480" y="3256597"/>
                <a:ext cx="4914900" cy="1352550"/>
              </a:xfrm>
              <a:custGeom>
                <a:avLst/>
                <a:gdLst/>
                <a:ahLst/>
                <a:cxnLst/>
                <a:rect l="l" t="t" r="r" b="b"/>
                <a:pathLst>
                  <a:path w="4914900" h="1352550" extrusionOk="0">
                    <a:moveTo>
                      <a:pt x="4913947" y="0"/>
                    </a:moveTo>
                    <a:cubicBezTo>
                      <a:pt x="4825366" y="71438"/>
                      <a:pt x="4734878" y="141923"/>
                      <a:pt x="4640580" y="204788"/>
                    </a:cubicBezTo>
                    <a:cubicBezTo>
                      <a:pt x="4565333" y="254318"/>
                      <a:pt x="4491991" y="307658"/>
                      <a:pt x="4413885" y="350520"/>
                    </a:cubicBezTo>
                    <a:cubicBezTo>
                      <a:pt x="4292918" y="416243"/>
                      <a:pt x="3958590" y="566738"/>
                      <a:pt x="3948112" y="570548"/>
                    </a:cubicBezTo>
                    <a:cubicBezTo>
                      <a:pt x="3655695" y="686753"/>
                      <a:pt x="3352800" y="764858"/>
                      <a:pt x="3041333" y="811530"/>
                    </a:cubicBezTo>
                    <a:cubicBezTo>
                      <a:pt x="2856547" y="840105"/>
                      <a:pt x="2451735" y="864870"/>
                      <a:pt x="2436495" y="864870"/>
                    </a:cubicBezTo>
                    <a:cubicBezTo>
                      <a:pt x="2106930" y="872490"/>
                      <a:pt x="1780222" y="852488"/>
                      <a:pt x="1454468" y="805815"/>
                    </a:cubicBezTo>
                    <a:cubicBezTo>
                      <a:pt x="972502" y="737235"/>
                      <a:pt x="502920" y="621030"/>
                      <a:pt x="44768" y="455295"/>
                    </a:cubicBezTo>
                    <a:cubicBezTo>
                      <a:pt x="31432" y="450533"/>
                      <a:pt x="18097" y="438150"/>
                      <a:pt x="0" y="450533"/>
                    </a:cubicBezTo>
                    <a:cubicBezTo>
                      <a:pt x="3810" y="453390"/>
                      <a:pt x="7620" y="457200"/>
                      <a:pt x="10477" y="459105"/>
                    </a:cubicBezTo>
                    <a:cubicBezTo>
                      <a:pt x="192405" y="547688"/>
                      <a:pt x="367665" y="649605"/>
                      <a:pt x="549593" y="739140"/>
                    </a:cubicBezTo>
                    <a:cubicBezTo>
                      <a:pt x="778193" y="852488"/>
                      <a:pt x="1011555" y="952500"/>
                      <a:pt x="1250632" y="1040130"/>
                    </a:cubicBezTo>
                    <a:cubicBezTo>
                      <a:pt x="1462088" y="1118235"/>
                      <a:pt x="1679257" y="1180148"/>
                      <a:pt x="1898332" y="1231583"/>
                    </a:cubicBezTo>
                    <a:cubicBezTo>
                      <a:pt x="2109788" y="1281113"/>
                      <a:pt x="2629853" y="1341120"/>
                      <a:pt x="2636520" y="1341120"/>
                    </a:cubicBezTo>
                    <a:cubicBezTo>
                      <a:pt x="2833687" y="1360170"/>
                      <a:pt x="3031808" y="1356360"/>
                      <a:pt x="3229928" y="1342073"/>
                    </a:cubicBezTo>
                    <a:cubicBezTo>
                      <a:pt x="3478530" y="1324928"/>
                      <a:pt x="3723322" y="1283970"/>
                      <a:pt x="3962400" y="1213485"/>
                    </a:cubicBezTo>
                    <a:cubicBezTo>
                      <a:pt x="4297680" y="1122998"/>
                      <a:pt x="4923472" y="756285"/>
                      <a:pt x="4923472" y="731520"/>
                    </a:cubicBezTo>
                    <a:cubicBezTo>
                      <a:pt x="4922520" y="500063"/>
                      <a:pt x="4928235" y="12383"/>
                      <a:pt x="4913947" y="0"/>
                    </a:cubicBezTo>
                    <a:close/>
                  </a:path>
                </a:pathLst>
              </a:custGeom>
              <a:solidFill>
                <a:srgbClr val="61BA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49" name="Google Shape;49;g2582fdb6bfb_0_36"/>
              <p:cNvSpPr/>
              <p:nvPr/>
            </p:nvSpPr>
            <p:spPr>
              <a:xfrm>
                <a:off x="-4876" y="1514485"/>
                <a:ext cx="12192000" cy="3829050"/>
              </a:xfrm>
              <a:custGeom>
                <a:avLst/>
                <a:gdLst/>
                <a:ahLst/>
                <a:cxnLst/>
                <a:rect l="l" t="t" r="r" b="b"/>
                <a:pathLst>
                  <a:path w="12192000" h="3829050" extrusionOk="0">
                    <a:moveTo>
                      <a:pt x="12189142" y="2646998"/>
                    </a:moveTo>
                    <a:cubicBezTo>
                      <a:pt x="12171998" y="2655570"/>
                      <a:pt x="12155805" y="2663190"/>
                      <a:pt x="12141517" y="2670810"/>
                    </a:cubicBezTo>
                    <a:cubicBezTo>
                      <a:pt x="11835765" y="2834640"/>
                      <a:pt x="11519535" y="2975610"/>
                      <a:pt x="11187112" y="3076575"/>
                    </a:cubicBezTo>
                    <a:cubicBezTo>
                      <a:pt x="10877550" y="3170873"/>
                      <a:pt x="10562273" y="3228023"/>
                      <a:pt x="10240327" y="3248978"/>
                    </a:cubicBezTo>
                    <a:cubicBezTo>
                      <a:pt x="10189845" y="3250883"/>
                      <a:pt x="9434512" y="3210878"/>
                      <a:pt x="9317355" y="3191828"/>
                    </a:cubicBezTo>
                    <a:cubicBezTo>
                      <a:pt x="9153525" y="3165158"/>
                      <a:pt x="8992552" y="3122295"/>
                      <a:pt x="8830627" y="3085148"/>
                    </a:cubicBezTo>
                    <a:cubicBezTo>
                      <a:pt x="8827770" y="3084195"/>
                      <a:pt x="8547735" y="2997518"/>
                      <a:pt x="8441055" y="2957513"/>
                    </a:cubicBezTo>
                    <a:cubicBezTo>
                      <a:pt x="8285798" y="2900363"/>
                      <a:pt x="7646670" y="2621280"/>
                      <a:pt x="7615238" y="2605088"/>
                    </a:cubicBezTo>
                    <a:cubicBezTo>
                      <a:pt x="6972300" y="2286953"/>
                      <a:pt x="6367463" y="1905000"/>
                      <a:pt x="5779770" y="1497330"/>
                    </a:cubicBezTo>
                    <a:cubicBezTo>
                      <a:pt x="5065395" y="1002030"/>
                      <a:pt x="4297680" y="615315"/>
                      <a:pt x="3469005" y="353378"/>
                    </a:cubicBezTo>
                    <a:cubicBezTo>
                      <a:pt x="3279458" y="293370"/>
                      <a:pt x="2514600" y="93345"/>
                      <a:pt x="2181225" y="64770"/>
                    </a:cubicBezTo>
                    <a:cubicBezTo>
                      <a:pt x="2171700" y="63818"/>
                      <a:pt x="1553528" y="0"/>
                      <a:pt x="1381125" y="0"/>
                    </a:cubicBezTo>
                    <a:cubicBezTo>
                      <a:pt x="1359218" y="0"/>
                      <a:pt x="576263" y="8573"/>
                      <a:pt x="466725" y="26670"/>
                    </a:cubicBezTo>
                    <a:cubicBezTo>
                      <a:pt x="309563" y="36195"/>
                      <a:pt x="154305" y="55245"/>
                      <a:pt x="0" y="83820"/>
                    </a:cubicBezTo>
                    <a:cubicBezTo>
                      <a:pt x="0" y="814388"/>
                      <a:pt x="0" y="1544003"/>
                      <a:pt x="0" y="2274570"/>
                    </a:cubicBezTo>
                    <a:cubicBezTo>
                      <a:pt x="212408" y="2212658"/>
                      <a:pt x="430530" y="2172653"/>
                      <a:pt x="647700" y="2130743"/>
                    </a:cubicBezTo>
                    <a:cubicBezTo>
                      <a:pt x="647700" y="2130743"/>
                      <a:pt x="647700" y="2130743"/>
                      <a:pt x="647700" y="2130743"/>
                    </a:cubicBezTo>
                    <a:cubicBezTo>
                      <a:pt x="748665" y="2117408"/>
                      <a:pt x="1756410" y="2044065"/>
                      <a:pt x="1829753" y="2048828"/>
                    </a:cubicBezTo>
                    <a:cubicBezTo>
                      <a:pt x="2273618" y="2045970"/>
                      <a:pt x="2845118" y="2131695"/>
                      <a:pt x="3505200" y="2263140"/>
                    </a:cubicBezTo>
                    <a:cubicBezTo>
                      <a:pt x="3510915" y="2264093"/>
                      <a:pt x="3517583" y="2265998"/>
                      <a:pt x="3523298" y="2266950"/>
                    </a:cubicBezTo>
                    <a:cubicBezTo>
                      <a:pt x="3524250" y="2268855"/>
                      <a:pt x="3524250" y="2271713"/>
                      <a:pt x="3525203" y="2273618"/>
                    </a:cubicBezTo>
                    <a:cubicBezTo>
                      <a:pt x="3671888" y="2308860"/>
                      <a:pt x="3818573" y="2345055"/>
                      <a:pt x="3963353" y="2388870"/>
                    </a:cubicBezTo>
                    <a:cubicBezTo>
                      <a:pt x="4530090" y="2559368"/>
                      <a:pt x="5077778" y="2778443"/>
                      <a:pt x="5601653" y="3054668"/>
                    </a:cubicBezTo>
                    <a:cubicBezTo>
                      <a:pt x="5703570" y="3108960"/>
                      <a:pt x="6059805" y="3296603"/>
                      <a:pt x="6131243" y="3321368"/>
                    </a:cubicBezTo>
                    <a:cubicBezTo>
                      <a:pt x="6364605" y="3403283"/>
                      <a:pt x="6598920" y="3481388"/>
                      <a:pt x="6838950" y="3539490"/>
                    </a:cubicBezTo>
                    <a:lnTo>
                      <a:pt x="6838950" y="3539490"/>
                    </a:lnTo>
                    <a:cubicBezTo>
                      <a:pt x="7042785" y="3599498"/>
                      <a:pt x="7250430" y="3644265"/>
                      <a:pt x="7459028" y="3684270"/>
                    </a:cubicBezTo>
                    <a:cubicBezTo>
                      <a:pt x="7756208" y="3741420"/>
                      <a:pt x="8056245" y="3780473"/>
                      <a:pt x="8358188" y="3806190"/>
                    </a:cubicBezTo>
                    <a:cubicBezTo>
                      <a:pt x="8528685" y="3820478"/>
                      <a:pt x="9156382" y="3832860"/>
                      <a:pt x="9299257" y="3832860"/>
                    </a:cubicBezTo>
                    <a:cubicBezTo>
                      <a:pt x="9731693" y="3832860"/>
                      <a:pt x="10402252" y="3750945"/>
                      <a:pt x="11129962" y="3469005"/>
                    </a:cubicBezTo>
                    <a:cubicBezTo>
                      <a:pt x="11346180" y="3385185"/>
                      <a:pt x="11549062" y="3276600"/>
                      <a:pt x="11737658" y="3139440"/>
                    </a:cubicBezTo>
                    <a:cubicBezTo>
                      <a:pt x="11884342" y="3032760"/>
                      <a:pt x="12031980" y="2929890"/>
                      <a:pt x="12151042" y="2790825"/>
                    </a:cubicBezTo>
                    <a:cubicBezTo>
                      <a:pt x="12185333" y="2749868"/>
                      <a:pt x="12198667" y="2704148"/>
                      <a:pt x="12189142" y="2646998"/>
                    </a:cubicBezTo>
                    <a:close/>
                  </a:path>
                </a:pathLst>
              </a:custGeom>
              <a:solidFill>
                <a:srgbClr val="5CDDE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50" name="Google Shape;50;g2582fdb6bfb_0_36"/>
              <p:cNvSpPr/>
              <p:nvPr/>
            </p:nvSpPr>
            <p:spPr>
              <a:xfrm>
                <a:off x="-953" y="3549998"/>
                <a:ext cx="5915025" cy="1371600"/>
              </a:xfrm>
              <a:custGeom>
                <a:avLst/>
                <a:gdLst/>
                <a:ahLst/>
                <a:cxnLst/>
                <a:rect l="l" t="t" r="r" b="b"/>
                <a:pathLst>
                  <a:path w="5915025" h="1371600" extrusionOk="0">
                    <a:moveTo>
                      <a:pt x="5905500" y="1174801"/>
                    </a:moveTo>
                    <a:cubicBezTo>
                      <a:pt x="5804535" y="1117651"/>
                      <a:pt x="5704523" y="1059548"/>
                      <a:pt x="5602605" y="1006209"/>
                    </a:cubicBezTo>
                    <a:cubicBezTo>
                      <a:pt x="5078730" y="729984"/>
                      <a:pt x="4531043" y="511861"/>
                      <a:pt x="3964305" y="340411"/>
                    </a:cubicBezTo>
                    <a:cubicBezTo>
                      <a:pt x="3819525" y="296596"/>
                      <a:pt x="3510915" y="215633"/>
                      <a:pt x="3505200" y="214681"/>
                    </a:cubicBezTo>
                    <a:cubicBezTo>
                      <a:pt x="3494723" y="214681"/>
                      <a:pt x="3216593" y="154674"/>
                      <a:pt x="3086100" y="128956"/>
                    </a:cubicBezTo>
                    <a:cubicBezTo>
                      <a:pt x="2921318" y="96571"/>
                      <a:pt x="2266950" y="18466"/>
                      <a:pt x="1829753" y="369"/>
                    </a:cubicBezTo>
                    <a:cubicBezTo>
                      <a:pt x="1756410" y="-4394"/>
                      <a:pt x="1012508" y="38469"/>
                      <a:pt x="951548" y="44183"/>
                    </a:cubicBezTo>
                    <a:cubicBezTo>
                      <a:pt x="849630" y="53708"/>
                      <a:pt x="748665" y="69901"/>
                      <a:pt x="647700" y="82283"/>
                    </a:cubicBezTo>
                    <a:cubicBezTo>
                      <a:pt x="430530" y="124194"/>
                      <a:pt x="212408" y="164199"/>
                      <a:pt x="0" y="226111"/>
                    </a:cubicBezTo>
                    <a:cubicBezTo>
                      <a:pt x="0" y="457569"/>
                      <a:pt x="0" y="689979"/>
                      <a:pt x="0" y="921436"/>
                    </a:cubicBezTo>
                    <a:cubicBezTo>
                      <a:pt x="9525" y="919531"/>
                      <a:pt x="19050" y="919531"/>
                      <a:pt x="27623" y="916673"/>
                    </a:cubicBezTo>
                    <a:cubicBezTo>
                      <a:pt x="345758" y="806184"/>
                      <a:pt x="671513" y="728079"/>
                      <a:pt x="1003935" y="671881"/>
                    </a:cubicBezTo>
                    <a:cubicBezTo>
                      <a:pt x="1211580" y="636638"/>
                      <a:pt x="2363153" y="583298"/>
                      <a:pt x="2651760" y="605206"/>
                    </a:cubicBezTo>
                    <a:cubicBezTo>
                      <a:pt x="2884170" y="623304"/>
                      <a:pt x="3548063" y="715696"/>
                      <a:pt x="3636645" y="733794"/>
                    </a:cubicBezTo>
                    <a:cubicBezTo>
                      <a:pt x="4334828" y="871906"/>
                      <a:pt x="5013008" y="1078598"/>
                      <a:pt x="5668328" y="1356729"/>
                    </a:cubicBezTo>
                    <a:cubicBezTo>
                      <a:pt x="5720715" y="1378636"/>
                      <a:pt x="5720715" y="1378636"/>
                      <a:pt x="5753100" y="1371969"/>
                    </a:cubicBezTo>
                    <a:cubicBezTo>
                      <a:pt x="5472113" y="1197661"/>
                      <a:pt x="5177790" y="1058596"/>
                      <a:pt x="4879658" y="926198"/>
                    </a:cubicBezTo>
                    <a:cubicBezTo>
                      <a:pt x="4581525" y="793801"/>
                      <a:pt x="4275773" y="680454"/>
                      <a:pt x="3968115" y="569963"/>
                    </a:cubicBezTo>
                    <a:cubicBezTo>
                      <a:pt x="4411980" y="657594"/>
                      <a:pt x="5289233" y="941438"/>
                      <a:pt x="5295900" y="950011"/>
                    </a:cubicBezTo>
                    <a:cubicBezTo>
                      <a:pt x="5434013" y="990969"/>
                      <a:pt x="5566410" y="1050023"/>
                      <a:pt x="5700713" y="1102411"/>
                    </a:cubicBezTo>
                    <a:cubicBezTo>
                      <a:pt x="5744528" y="1119556"/>
                      <a:pt x="5894070" y="1192898"/>
                      <a:pt x="5920740" y="1190041"/>
                    </a:cubicBezTo>
                    <a:cubicBezTo>
                      <a:pt x="5916930" y="1185279"/>
                      <a:pt x="5912168" y="1178611"/>
                      <a:pt x="5905500" y="1174801"/>
                    </a:cubicBezTo>
                    <a:close/>
                  </a:path>
                </a:pathLst>
              </a:custGeom>
              <a:solidFill>
                <a:srgbClr val="61BA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grpSp>
        <p:sp>
          <p:nvSpPr>
            <p:cNvPr id="51" name="Google Shape;51;g2582fdb6bfb_0_36"/>
            <p:cNvSpPr/>
            <p:nvPr/>
          </p:nvSpPr>
          <p:spPr>
            <a:xfrm>
              <a:off x="-3146" y="3925479"/>
              <a:ext cx="8373665" cy="2439302"/>
            </a:xfrm>
            <a:custGeom>
              <a:avLst/>
              <a:gdLst/>
              <a:ahLst/>
              <a:cxnLst/>
              <a:rect l="l" t="t" r="r" b="b"/>
              <a:pathLst>
                <a:path w="8373665" h="2439302" extrusionOk="0">
                  <a:moveTo>
                    <a:pt x="1384936" y="0"/>
                  </a:moveTo>
                  <a:cubicBezTo>
                    <a:pt x="1557814" y="0"/>
                    <a:pt x="2177692" y="53279"/>
                    <a:pt x="2187243" y="54074"/>
                  </a:cubicBezTo>
                  <a:cubicBezTo>
                    <a:pt x="2521538" y="77930"/>
                    <a:pt x="3288505" y="244923"/>
                    <a:pt x="3478575" y="295021"/>
                  </a:cubicBezTo>
                  <a:cubicBezTo>
                    <a:pt x="4309537" y="513702"/>
                    <a:pt x="5079369" y="836555"/>
                    <a:pt x="5795715" y="1250062"/>
                  </a:cubicBezTo>
                  <a:cubicBezTo>
                    <a:pt x="6385030" y="1590409"/>
                    <a:pt x="6991535" y="1909286"/>
                    <a:pt x="7636247" y="2174885"/>
                  </a:cubicBezTo>
                  <a:cubicBezTo>
                    <a:pt x="7659886" y="2185023"/>
                    <a:pt x="8026297" y="2318618"/>
                    <a:pt x="8273705" y="2404910"/>
                  </a:cubicBezTo>
                  <a:lnTo>
                    <a:pt x="8373665" y="2439302"/>
                  </a:lnTo>
                  <a:lnTo>
                    <a:pt x="8364039" y="2436304"/>
                  </a:lnTo>
                  <a:cubicBezTo>
                    <a:pt x="8137266" y="2363296"/>
                    <a:pt x="7644496" y="2192188"/>
                    <a:pt x="7616993" y="2180936"/>
                  </a:cubicBezTo>
                  <a:cubicBezTo>
                    <a:pt x="6974055" y="1928270"/>
                    <a:pt x="6369219" y="1624919"/>
                    <a:pt x="5781525" y="1301144"/>
                  </a:cubicBezTo>
                  <a:cubicBezTo>
                    <a:pt x="5067150" y="907772"/>
                    <a:pt x="4299435" y="600639"/>
                    <a:pt x="3470760" y="392606"/>
                  </a:cubicBezTo>
                  <a:cubicBezTo>
                    <a:pt x="3281213" y="344947"/>
                    <a:pt x="2516356" y="186086"/>
                    <a:pt x="2182980" y="163391"/>
                  </a:cubicBezTo>
                  <a:cubicBezTo>
                    <a:pt x="2173455" y="162635"/>
                    <a:pt x="1555283" y="111950"/>
                    <a:pt x="1382880" y="111950"/>
                  </a:cubicBezTo>
                  <a:cubicBezTo>
                    <a:pt x="1360973" y="111950"/>
                    <a:pt x="578019" y="118759"/>
                    <a:pt x="468480" y="133132"/>
                  </a:cubicBezTo>
                  <a:cubicBezTo>
                    <a:pt x="311318" y="140697"/>
                    <a:pt x="156060" y="155826"/>
                    <a:pt x="1755" y="178521"/>
                  </a:cubicBezTo>
                  <a:lnTo>
                    <a:pt x="1755" y="1898588"/>
                  </a:lnTo>
                  <a:lnTo>
                    <a:pt x="0" y="1898948"/>
                  </a:lnTo>
                  <a:cubicBezTo>
                    <a:pt x="0" y="1289027"/>
                    <a:pt x="0" y="679900"/>
                    <a:pt x="0" y="69978"/>
                  </a:cubicBezTo>
                  <a:cubicBezTo>
                    <a:pt x="154731" y="46122"/>
                    <a:pt x="310417" y="30218"/>
                    <a:pt x="468013" y="22266"/>
                  </a:cubicBezTo>
                  <a:cubicBezTo>
                    <a:pt x="577853" y="7157"/>
                    <a:pt x="1362968" y="0"/>
                    <a:pt x="1384936"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52" name="Google Shape;52;g2582fdb6bfb_0_36"/>
            <p:cNvSpPr/>
            <p:nvPr/>
          </p:nvSpPr>
          <p:spPr>
            <a:xfrm>
              <a:off x="5400296" y="5939303"/>
              <a:ext cx="6785839" cy="798186"/>
            </a:xfrm>
            <a:custGeom>
              <a:avLst/>
              <a:gdLst/>
              <a:ahLst/>
              <a:cxnLst/>
              <a:rect l="l" t="t" r="r" b="b"/>
              <a:pathLst>
                <a:path w="6785839" h="798186" extrusionOk="0">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grpSp>
      <p:pic>
        <p:nvPicPr>
          <p:cNvPr id="53" name="Google Shape;53;g2582fdb6bfb_0_36"/>
          <p:cNvPicPr preferRelativeResize="0"/>
          <p:nvPr/>
        </p:nvPicPr>
        <p:blipFill rotWithShape="1">
          <a:blip r:embed="rId2">
            <a:alphaModFix/>
          </a:blip>
          <a:srcRect/>
          <a:stretch/>
        </p:blipFill>
        <p:spPr>
          <a:xfrm>
            <a:off x="140600" y="99125"/>
            <a:ext cx="2057137" cy="464100"/>
          </a:xfrm>
          <a:prstGeom prst="rect">
            <a:avLst/>
          </a:prstGeom>
          <a:noFill/>
          <a:ln>
            <a:noFill/>
          </a:ln>
        </p:spPr>
      </p:pic>
      <p:grpSp>
        <p:nvGrpSpPr>
          <p:cNvPr id="54" name="Google Shape;54;g2582fdb6bfb_0_36"/>
          <p:cNvGrpSpPr/>
          <p:nvPr/>
        </p:nvGrpSpPr>
        <p:grpSpPr>
          <a:xfrm>
            <a:off x="4959906" y="1723773"/>
            <a:ext cx="2219185" cy="2219185"/>
            <a:chOff x="4547049" y="1897856"/>
            <a:chExt cx="3072813" cy="3072813"/>
          </a:xfrm>
        </p:grpSpPr>
        <p:sp>
          <p:nvSpPr>
            <p:cNvPr id="55" name="Google Shape;55;g2582fdb6bfb_0_36"/>
            <p:cNvSpPr/>
            <p:nvPr/>
          </p:nvSpPr>
          <p:spPr>
            <a:xfrm>
              <a:off x="4547049" y="1897856"/>
              <a:ext cx="3072813" cy="3072813"/>
            </a:xfrm>
            <a:custGeom>
              <a:avLst/>
              <a:gdLst/>
              <a:ahLst/>
              <a:cxnLst/>
              <a:rect l="l" t="t" r="r" b="b"/>
              <a:pathLst>
                <a:path w="3057525" h="3057525" extrusionOk="0">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rgbClr val="C5F8D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56" name="Google Shape;56;g2582fdb6bfb_0_36"/>
            <p:cNvSpPr/>
            <p:nvPr/>
          </p:nvSpPr>
          <p:spPr>
            <a:xfrm>
              <a:off x="4574848" y="1907000"/>
              <a:ext cx="3028217" cy="2962327"/>
            </a:xfrm>
            <a:custGeom>
              <a:avLst/>
              <a:gdLst/>
              <a:ahLst/>
              <a:cxnLst/>
              <a:rect l="l" t="t" r="r" b="b"/>
              <a:pathLst>
                <a:path w="3028217" h="2962327" extrusionOk="0">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rgbClr val="8EF0A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sp>
        <p:nvSpPr>
          <p:cNvPr id="57" name="Google Shape;57;g2582fdb6bfb_0_36"/>
          <p:cNvSpPr/>
          <p:nvPr/>
        </p:nvSpPr>
        <p:spPr>
          <a:xfrm rot="-637788">
            <a:off x="4403199" y="2531151"/>
            <a:ext cx="490457" cy="586468"/>
          </a:xfrm>
          <a:custGeom>
            <a:avLst/>
            <a:gdLst/>
            <a:ahLst/>
            <a:cxnLst/>
            <a:rect l="l" t="t" r="r" b="b"/>
            <a:pathLst>
              <a:path w="565444" h="676134" extrusionOk="0">
                <a:moveTo>
                  <a:pt x="474202" y="370360"/>
                </a:moveTo>
                <a:lnTo>
                  <a:pt x="91243" y="370359"/>
                </a:lnTo>
                <a:cubicBezTo>
                  <a:pt x="84269" y="370359"/>
                  <a:pt x="78616" y="376012"/>
                  <a:pt x="78616" y="382986"/>
                </a:cubicBezTo>
                <a:lnTo>
                  <a:pt x="78615" y="382987"/>
                </a:lnTo>
                <a:cubicBezTo>
                  <a:pt x="78615" y="389961"/>
                  <a:pt x="84268" y="395613"/>
                  <a:pt x="91242" y="395613"/>
                </a:cubicBezTo>
                <a:lnTo>
                  <a:pt x="474202" y="395613"/>
                </a:lnTo>
                <a:cubicBezTo>
                  <a:pt x="477689" y="395614"/>
                  <a:pt x="480846" y="394200"/>
                  <a:pt x="483131" y="391915"/>
                </a:cubicBezTo>
                <a:lnTo>
                  <a:pt x="486829" y="382986"/>
                </a:lnTo>
                <a:lnTo>
                  <a:pt x="486829" y="382987"/>
                </a:lnTo>
                <a:lnTo>
                  <a:pt x="486829" y="382986"/>
                </a:lnTo>
                <a:lnTo>
                  <a:pt x="486829" y="382986"/>
                </a:lnTo>
                <a:lnTo>
                  <a:pt x="483131" y="374059"/>
                </a:lnTo>
                <a:cubicBezTo>
                  <a:pt x="480846" y="371774"/>
                  <a:pt x="477689" y="370360"/>
                  <a:pt x="474202" y="370360"/>
                </a:cubicBezTo>
                <a:close/>
                <a:moveTo>
                  <a:pt x="474201" y="316925"/>
                </a:moveTo>
                <a:lnTo>
                  <a:pt x="91242" y="316924"/>
                </a:lnTo>
                <a:cubicBezTo>
                  <a:pt x="84268" y="316924"/>
                  <a:pt x="78615" y="322577"/>
                  <a:pt x="78615" y="329551"/>
                </a:cubicBezTo>
                <a:lnTo>
                  <a:pt x="78614" y="329551"/>
                </a:lnTo>
                <a:cubicBezTo>
                  <a:pt x="78614" y="336525"/>
                  <a:pt x="84267" y="342178"/>
                  <a:pt x="91241" y="342178"/>
                </a:cubicBezTo>
                <a:lnTo>
                  <a:pt x="474201" y="342178"/>
                </a:lnTo>
                <a:cubicBezTo>
                  <a:pt x="477688" y="342178"/>
                  <a:pt x="480845" y="340765"/>
                  <a:pt x="483130" y="338480"/>
                </a:cubicBezTo>
                <a:lnTo>
                  <a:pt x="486828" y="329551"/>
                </a:lnTo>
                <a:lnTo>
                  <a:pt x="486828" y="329552"/>
                </a:lnTo>
                <a:lnTo>
                  <a:pt x="486828" y="329551"/>
                </a:lnTo>
                <a:lnTo>
                  <a:pt x="486828" y="329551"/>
                </a:lnTo>
                <a:lnTo>
                  <a:pt x="483130" y="320623"/>
                </a:lnTo>
                <a:cubicBezTo>
                  <a:pt x="480845" y="318338"/>
                  <a:pt x="477688" y="316925"/>
                  <a:pt x="474201" y="316925"/>
                </a:cubicBezTo>
                <a:close/>
                <a:moveTo>
                  <a:pt x="474202" y="263490"/>
                </a:moveTo>
                <a:lnTo>
                  <a:pt x="91243" y="263489"/>
                </a:lnTo>
                <a:cubicBezTo>
                  <a:pt x="84269" y="263489"/>
                  <a:pt x="78616" y="269142"/>
                  <a:pt x="78616" y="276116"/>
                </a:cubicBezTo>
                <a:lnTo>
                  <a:pt x="78615" y="276116"/>
                </a:lnTo>
                <a:cubicBezTo>
                  <a:pt x="78615" y="283090"/>
                  <a:pt x="84268" y="288743"/>
                  <a:pt x="91242" y="288743"/>
                </a:cubicBezTo>
                <a:lnTo>
                  <a:pt x="474202" y="288743"/>
                </a:lnTo>
                <a:cubicBezTo>
                  <a:pt x="477689" y="288743"/>
                  <a:pt x="480846" y="287330"/>
                  <a:pt x="483130" y="285045"/>
                </a:cubicBezTo>
                <a:lnTo>
                  <a:pt x="486828" y="276116"/>
                </a:lnTo>
                <a:lnTo>
                  <a:pt x="486829" y="276117"/>
                </a:lnTo>
                <a:lnTo>
                  <a:pt x="486828" y="276116"/>
                </a:lnTo>
                <a:lnTo>
                  <a:pt x="486828" y="276116"/>
                </a:lnTo>
                <a:lnTo>
                  <a:pt x="483131" y="267188"/>
                </a:lnTo>
                <a:cubicBezTo>
                  <a:pt x="480845" y="264903"/>
                  <a:pt x="477689" y="263490"/>
                  <a:pt x="474202" y="263490"/>
                </a:cubicBezTo>
                <a:close/>
                <a:moveTo>
                  <a:pt x="546230" y="175473"/>
                </a:moveTo>
                <a:cubicBezTo>
                  <a:pt x="556842" y="175473"/>
                  <a:pt x="565444" y="184075"/>
                  <a:pt x="565444" y="194687"/>
                </a:cubicBezTo>
                <a:cubicBezTo>
                  <a:pt x="565444" y="205299"/>
                  <a:pt x="556842" y="213901"/>
                  <a:pt x="546230" y="213901"/>
                </a:cubicBezTo>
                <a:lnTo>
                  <a:pt x="525276" y="213901"/>
                </a:lnTo>
                <a:lnTo>
                  <a:pt x="508899" y="524388"/>
                </a:lnTo>
                <a:cubicBezTo>
                  <a:pt x="504507" y="609787"/>
                  <a:pt x="447140" y="676134"/>
                  <a:pt x="378243" y="676134"/>
                </a:cubicBezTo>
                <a:lnTo>
                  <a:pt x="184455" y="676134"/>
                </a:lnTo>
                <a:cubicBezTo>
                  <a:pt x="115558" y="676134"/>
                  <a:pt x="58190" y="609787"/>
                  <a:pt x="53798" y="524388"/>
                </a:cubicBezTo>
                <a:lnTo>
                  <a:pt x="37422" y="213901"/>
                </a:lnTo>
                <a:lnTo>
                  <a:pt x="19214" y="213901"/>
                </a:lnTo>
                <a:cubicBezTo>
                  <a:pt x="8602" y="213901"/>
                  <a:pt x="0" y="205299"/>
                  <a:pt x="0" y="194687"/>
                </a:cubicBezTo>
                <a:cubicBezTo>
                  <a:pt x="0" y="184075"/>
                  <a:pt x="8602" y="175473"/>
                  <a:pt x="19214" y="175473"/>
                </a:cubicBezTo>
                <a:close/>
                <a:moveTo>
                  <a:pt x="145503" y="0"/>
                </a:moveTo>
                <a:cubicBezTo>
                  <a:pt x="165968" y="0"/>
                  <a:pt x="182559" y="16591"/>
                  <a:pt x="182559" y="37056"/>
                </a:cubicBezTo>
                <a:lnTo>
                  <a:pt x="182559" y="175472"/>
                </a:lnTo>
                <a:lnTo>
                  <a:pt x="108447" y="175472"/>
                </a:lnTo>
                <a:lnTo>
                  <a:pt x="108447" y="37056"/>
                </a:lnTo>
                <a:cubicBezTo>
                  <a:pt x="108447" y="16591"/>
                  <a:pt x="125038" y="0"/>
                  <a:pt x="145503" y="0"/>
                </a:cubicBezTo>
                <a:close/>
                <a:moveTo>
                  <a:pt x="419941" y="0"/>
                </a:moveTo>
                <a:cubicBezTo>
                  <a:pt x="440406" y="0"/>
                  <a:pt x="456997" y="16591"/>
                  <a:pt x="456997" y="37056"/>
                </a:cubicBezTo>
                <a:lnTo>
                  <a:pt x="456997" y="175472"/>
                </a:lnTo>
                <a:lnTo>
                  <a:pt x="382885" y="175472"/>
                </a:lnTo>
                <a:lnTo>
                  <a:pt x="382885" y="37056"/>
                </a:lnTo>
                <a:cubicBezTo>
                  <a:pt x="382885" y="16591"/>
                  <a:pt x="399476" y="0"/>
                  <a:pt x="419941" y="0"/>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58" name="Google Shape;58;g2582fdb6bfb_0_36"/>
          <p:cNvGrpSpPr/>
          <p:nvPr/>
        </p:nvGrpSpPr>
        <p:grpSpPr>
          <a:xfrm rot="1052113">
            <a:off x="7017464" y="2078607"/>
            <a:ext cx="1338449" cy="1227359"/>
            <a:chOff x="5655092" y="376887"/>
            <a:chExt cx="4490688" cy="4117967"/>
          </a:xfrm>
        </p:grpSpPr>
        <p:sp>
          <p:nvSpPr>
            <p:cNvPr id="59" name="Google Shape;59;g2582fdb6bfb_0_36"/>
            <p:cNvSpPr/>
            <p:nvPr/>
          </p:nvSpPr>
          <p:spPr>
            <a:xfrm>
              <a:off x="5655092" y="385052"/>
              <a:ext cx="4490688" cy="4109802"/>
            </a:xfrm>
            <a:custGeom>
              <a:avLst/>
              <a:gdLst/>
              <a:ahLst/>
              <a:cxnLst/>
              <a:rect l="l" t="t" r="r" b="b"/>
              <a:pathLst>
                <a:path w="4490688" h="4109802" extrusionOk="0">
                  <a:moveTo>
                    <a:pt x="568" y="1465456"/>
                  </a:moveTo>
                  <a:lnTo>
                    <a:pt x="10785" y="1371794"/>
                  </a:lnTo>
                  <a:cubicBezTo>
                    <a:pt x="22138" y="1279267"/>
                    <a:pt x="42006" y="1189010"/>
                    <a:pt x="67551" y="1099321"/>
                  </a:cubicBezTo>
                  <a:cubicBezTo>
                    <a:pt x="70956" y="1087400"/>
                    <a:pt x="78336" y="1089103"/>
                    <a:pt x="86283" y="1090238"/>
                  </a:cubicBezTo>
                  <a:cubicBezTo>
                    <a:pt x="185055" y="1104997"/>
                    <a:pt x="282691" y="1124865"/>
                    <a:pt x="379192" y="1150977"/>
                  </a:cubicBezTo>
                  <a:cubicBezTo>
                    <a:pt x="542675" y="1195822"/>
                    <a:pt x="699915" y="1255425"/>
                    <a:pt x="849775" y="1335464"/>
                  </a:cubicBezTo>
                  <a:cubicBezTo>
                    <a:pt x="1046183" y="1441047"/>
                    <a:pt x="1217613" y="1576716"/>
                    <a:pt x="1353282" y="1755527"/>
                  </a:cubicBezTo>
                  <a:cubicBezTo>
                    <a:pt x="1460001" y="1896304"/>
                    <a:pt x="1524146" y="2055247"/>
                    <a:pt x="1554799" y="2227813"/>
                  </a:cubicBezTo>
                  <a:cubicBezTo>
                    <a:pt x="1577505" y="2356102"/>
                    <a:pt x="1583749" y="2484959"/>
                    <a:pt x="1580911" y="2615519"/>
                  </a:cubicBezTo>
                  <a:cubicBezTo>
                    <a:pt x="1579776" y="2668879"/>
                    <a:pt x="1591696" y="2721103"/>
                    <a:pt x="1601914" y="2773327"/>
                  </a:cubicBezTo>
                  <a:cubicBezTo>
                    <a:pt x="1642785" y="2975978"/>
                    <a:pt x="1710335" y="3170683"/>
                    <a:pt x="1784698" y="3363117"/>
                  </a:cubicBezTo>
                  <a:cubicBezTo>
                    <a:pt x="1793213" y="3384688"/>
                    <a:pt x="1801727" y="3406826"/>
                    <a:pt x="1810242" y="3428397"/>
                  </a:cubicBezTo>
                  <a:cubicBezTo>
                    <a:pt x="1810810" y="3429532"/>
                    <a:pt x="1811377" y="3430668"/>
                    <a:pt x="1811945" y="3431235"/>
                  </a:cubicBezTo>
                  <a:cubicBezTo>
                    <a:pt x="1817622" y="3431235"/>
                    <a:pt x="1817622" y="3426126"/>
                    <a:pt x="1818757" y="3422720"/>
                  </a:cubicBezTo>
                  <a:cubicBezTo>
                    <a:pt x="1916393" y="3171818"/>
                    <a:pt x="2006082" y="2918078"/>
                    <a:pt x="2071362" y="2656390"/>
                  </a:cubicBezTo>
                  <a:cubicBezTo>
                    <a:pt x="2100312" y="2540022"/>
                    <a:pt x="2123586" y="2423085"/>
                    <a:pt x="2135507" y="2303311"/>
                  </a:cubicBezTo>
                  <a:cubicBezTo>
                    <a:pt x="2136642" y="2294228"/>
                    <a:pt x="2136642" y="2284578"/>
                    <a:pt x="2136642" y="2275496"/>
                  </a:cubicBezTo>
                  <a:cubicBezTo>
                    <a:pt x="2134939" y="2150612"/>
                    <a:pt x="2135507" y="2025161"/>
                    <a:pt x="2147428" y="1900846"/>
                  </a:cubicBezTo>
                  <a:cubicBezTo>
                    <a:pt x="2171837" y="1639158"/>
                    <a:pt x="2233711" y="1388823"/>
                    <a:pt x="2365406" y="1158924"/>
                  </a:cubicBezTo>
                  <a:cubicBezTo>
                    <a:pt x="2440904" y="1027229"/>
                    <a:pt x="2534566" y="909725"/>
                    <a:pt x="2640149" y="801304"/>
                  </a:cubicBezTo>
                  <a:cubicBezTo>
                    <a:pt x="2848478" y="586731"/>
                    <a:pt x="3093136" y="424950"/>
                    <a:pt x="3362203" y="297796"/>
                  </a:cubicBezTo>
                  <a:cubicBezTo>
                    <a:pt x="3600617" y="184834"/>
                    <a:pt x="3850383" y="103659"/>
                    <a:pt x="4107530" y="46894"/>
                  </a:cubicBezTo>
                  <a:cubicBezTo>
                    <a:pt x="4194948" y="27594"/>
                    <a:pt x="4282934" y="12267"/>
                    <a:pt x="4371488" y="347"/>
                  </a:cubicBezTo>
                  <a:cubicBezTo>
                    <a:pt x="4381706" y="-789"/>
                    <a:pt x="4386815" y="347"/>
                    <a:pt x="4390220" y="11700"/>
                  </a:cubicBezTo>
                  <a:cubicBezTo>
                    <a:pt x="4427686" y="142260"/>
                    <a:pt x="4456636" y="273955"/>
                    <a:pt x="4473665" y="409056"/>
                  </a:cubicBezTo>
                  <a:cubicBezTo>
                    <a:pt x="4486721" y="510098"/>
                    <a:pt x="4493533" y="611708"/>
                    <a:pt x="4489560" y="713318"/>
                  </a:cubicBezTo>
                  <a:cubicBezTo>
                    <a:pt x="4478774" y="1027229"/>
                    <a:pt x="4385112" y="1311055"/>
                    <a:pt x="4181324" y="1554010"/>
                  </a:cubicBezTo>
                  <a:cubicBezTo>
                    <a:pt x="4063253" y="1694788"/>
                    <a:pt x="3921907" y="1807751"/>
                    <a:pt x="3764100" y="1900846"/>
                  </a:cubicBezTo>
                  <a:cubicBezTo>
                    <a:pt x="3558610" y="2022323"/>
                    <a:pt x="3337226" y="2105768"/>
                    <a:pt x="3106759" y="2167074"/>
                  </a:cubicBezTo>
                  <a:cubicBezTo>
                    <a:pt x="2944411" y="2210216"/>
                    <a:pt x="2780359" y="2241437"/>
                    <a:pt x="2613470" y="2263008"/>
                  </a:cubicBezTo>
                  <a:cubicBezTo>
                    <a:pt x="2533998" y="2273225"/>
                    <a:pt x="2454527" y="2281740"/>
                    <a:pt x="2374488" y="2287416"/>
                  </a:cubicBezTo>
                  <a:cubicBezTo>
                    <a:pt x="2363703" y="2287984"/>
                    <a:pt x="2359162" y="2291958"/>
                    <a:pt x="2356323" y="2302175"/>
                  </a:cubicBezTo>
                  <a:cubicBezTo>
                    <a:pt x="2263796" y="2578622"/>
                    <a:pt x="2177513" y="2856771"/>
                    <a:pt x="2101448" y="3137759"/>
                  </a:cubicBezTo>
                  <a:cubicBezTo>
                    <a:pt x="2059441" y="3292728"/>
                    <a:pt x="2020273" y="3448265"/>
                    <a:pt x="1990756" y="3606072"/>
                  </a:cubicBezTo>
                  <a:cubicBezTo>
                    <a:pt x="1969752" y="3719035"/>
                    <a:pt x="1950452" y="3832565"/>
                    <a:pt x="1953858" y="3948366"/>
                  </a:cubicBezTo>
                  <a:cubicBezTo>
                    <a:pt x="1954426" y="3970504"/>
                    <a:pt x="1957264" y="3992643"/>
                    <a:pt x="1962941" y="4014214"/>
                  </a:cubicBezTo>
                  <a:cubicBezTo>
                    <a:pt x="1964643" y="4021026"/>
                    <a:pt x="1964643" y="4026134"/>
                    <a:pt x="1957832" y="4030676"/>
                  </a:cubicBezTo>
                  <a:cubicBezTo>
                    <a:pt x="1904472" y="4065302"/>
                    <a:pt x="1826989" y="4144680"/>
                    <a:pt x="1783563" y="4092550"/>
                  </a:cubicBezTo>
                  <a:cubicBezTo>
                    <a:pt x="1740138" y="4040421"/>
                    <a:pt x="1711281" y="3790180"/>
                    <a:pt x="1697279" y="3717899"/>
                  </a:cubicBezTo>
                  <a:cubicBezTo>
                    <a:pt x="1705794" y="3698599"/>
                    <a:pt x="1701253" y="3678732"/>
                    <a:pt x="1699550" y="3658864"/>
                  </a:cubicBezTo>
                  <a:cubicBezTo>
                    <a:pt x="1687629" y="3542495"/>
                    <a:pt x="1662653" y="3428397"/>
                    <a:pt x="1634270" y="3314866"/>
                  </a:cubicBezTo>
                  <a:cubicBezTo>
                    <a:pt x="1577505" y="3088374"/>
                    <a:pt x="1508819" y="2865286"/>
                    <a:pt x="1435024" y="2643334"/>
                  </a:cubicBezTo>
                  <a:cubicBezTo>
                    <a:pt x="1431051" y="2630846"/>
                    <a:pt x="1425942" y="2625737"/>
                    <a:pt x="1412318" y="2625169"/>
                  </a:cubicBezTo>
                  <a:cubicBezTo>
                    <a:pt x="1308438" y="2617222"/>
                    <a:pt x="1205693" y="2604166"/>
                    <a:pt x="1103515" y="2584866"/>
                  </a:cubicBezTo>
                  <a:cubicBezTo>
                    <a:pt x="893484" y="2544563"/>
                    <a:pt x="690832" y="2482689"/>
                    <a:pt x="504075" y="2375970"/>
                  </a:cubicBezTo>
                  <a:cubicBezTo>
                    <a:pt x="344565" y="2284578"/>
                    <a:pt x="210031" y="2167074"/>
                    <a:pt x="118072" y="2005293"/>
                  </a:cubicBezTo>
                  <a:cubicBezTo>
                    <a:pt x="55630" y="1895737"/>
                    <a:pt x="19868" y="1777665"/>
                    <a:pt x="6244" y="1652214"/>
                  </a:cubicBezTo>
                  <a:cubicBezTo>
                    <a:pt x="4541" y="1634617"/>
                    <a:pt x="5677" y="1615884"/>
                    <a:pt x="0" y="1598855"/>
                  </a:cubicBezTo>
                  <a:cubicBezTo>
                    <a:pt x="568" y="1554578"/>
                    <a:pt x="568" y="1510301"/>
                    <a:pt x="568" y="1465456"/>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60" name="Google Shape;60;g2582fdb6bfb_0_36"/>
            <p:cNvSpPr/>
            <p:nvPr/>
          </p:nvSpPr>
          <p:spPr>
            <a:xfrm>
              <a:off x="7600719" y="376887"/>
              <a:ext cx="2435226" cy="2185459"/>
            </a:xfrm>
            <a:custGeom>
              <a:avLst/>
              <a:gdLst/>
              <a:ahLst/>
              <a:cxnLst/>
              <a:rect l="l" t="t" r="r" b="b"/>
              <a:pathLst>
                <a:path w="2435226" h="2185459" extrusionOk="0">
                  <a:moveTo>
                    <a:pt x="2436079" y="568"/>
                  </a:moveTo>
                  <a:cubicBezTo>
                    <a:pt x="2411671" y="6812"/>
                    <a:pt x="2386694" y="6812"/>
                    <a:pt x="2361717" y="9650"/>
                  </a:cubicBezTo>
                  <a:cubicBezTo>
                    <a:pt x="2174960" y="31221"/>
                    <a:pt x="1991608" y="68686"/>
                    <a:pt x="1811095" y="119207"/>
                  </a:cubicBezTo>
                  <a:cubicBezTo>
                    <a:pt x="1547137" y="193002"/>
                    <a:pt x="1294531" y="294611"/>
                    <a:pt x="1059523" y="436524"/>
                  </a:cubicBezTo>
                  <a:cubicBezTo>
                    <a:pt x="822245" y="579573"/>
                    <a:pt x="615052" y="756680"/>
                    <a:pt x="448730" y="979200"/>
                  </a:cubicBezTo>
                  <a:cubicBezTo>
                    <a:pt x="315332" y="1158578"/>
                    <a:pt x="228481" y="1359526"/>
                    <a:pt x="176825" y="1575802"/>
                  </a:cubicBezTo>
                  <a:cubicBezTo>
                    <a:pt x="133683" y="1756315"/>
                    <a:pt x="114383" y="1939099"/>
                    <a:pt x="109274" y="2124154"/>
                  </a:cubicBezTo>
                  <a:cubicBezTo>
                    <a:pt x="108706" y="2145724"/>
                    <a:pt x="109274" y="2167295"/>
                    <a:pt x="107003" y="2188866"/>
                  </a:cubicBezTo>
                  <a:cubicBezTo>
                    <a:pt x="89974" y="2144589"/>
                    <a:pt x="78053" y="2099177"/>
                    <a:pt x="66700" y="2053765"/>
                  </a:cubicBezTo>
                  <a:cubicBezTo>
                    <a:pt x="18450" y="1863601"/>
                    <a:pt x="-7662" y="1670600"/>
                    <a:pt x="1988" y="1474192"/>
                  </a:cubicBezTo>
                  <a:cubicBezTo>
                    <a:pt x="16179" y="1193204"/>
                    <a:pt x="105868" y="940599"/>
                    <a:pt x="287517" y="723189"/>
                  </a:cubicBezTo>
                  <a:cubicBezTo>
                    <a:pt x="402750" y="585817"/>
                    <a:pt x="541257" y="476828"/>
                    <a:pt x="695659" y="387139"/>
                  </a:cubicBezTo>
                  <a:cubicBezTo>
                    <a:pt x="888093" y="275311"/>
                    <a:pt x="1094150" y="198111"/>
                    <a:pt x="1307587" y="140210"/>
                  </a:cubicBezTo>
                  <a:cubicBezTo>
                    <a:pt x="1463124" y="98204"/>
                    <a:pt x="1621499" y="66983"/>
                    <a:pt x="1781009" y="44845"/>
                  </a:cubicBezTo>
                  <a:cubicBezTo>
                    <a:pt x="1943925" y="22138"/>
                    <a:pt x="2106841" y="7379"/>
                    <a:pt x="2271460" y="2838"/>
                  </a:cubicBezTo>
                  <a:cubicBezTo>
                    <a:pt x="2276002" y="2838"/>
                    <a:pt x="2281111" y="3974"/>
                    <a:pt x="2285084" y="0"/>
                  </a:cubicBezTo>
                  <a:cubicBezTo>
                    <a:pt x="2335605" y="568"/>
                    <a:pt x="2386126" y="568"/>
                    <a:pt x="2436079" y="568"/>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61" name="Google Shape;61;g2582fdb6bfb_0_36"/>
            <p:cNvSpPr/>
            <p:nvPr/>
          </p:nvSpPr>
          <p:spPr>
            <a:xfrm>
              <a:off x="5750459" y="1472498"/>
              <a:ext cx="1612131" cy="1458865"/>
            </a:xfrm>
            <a:custGeom>
              <a:avLst/>
              <a:gdLst/>
              <a:ahLst/>
              <a:cxnLst/>
              <a:rect l="l" t="t" r="r" b="b"/>
              <a:pathLst>
                <a:path w="1612131" h="1458865" extrusionOk="0">
                  <a:moveTo>
                    <a:pt x="0" y="1093"/>
                  </a:moveTo>
                  <a:cubicBezTo>
                    <a:pt x="77768" y="-1746"/>
                    <a:pt x="156104" y="1093"/>
                    <a:pt x="233873" y="7904"/>
                  </a:cubicBezTo>
                  <a:cubicBezTo>
                    <a:pt x="367271" y="18690"/>
                    <a:pt x="499534" y="37422"/>
                    <a:pt x="630094" y="66940"/>
                  </a:cubicBezTo>
                  <a:cubicBezTo>
                    <a:pt x="835016" y="112920"/>
                    <a:pt x="1031424" y="180471"/>
                    <a:pt x="1207963" y="297407"/>
                  </a:cubicBezTo>
                  <a:cubicBezTo>
                    <a:pt x="1348741" y="390502"/>
                    <a:pt x="1461704" y="508573"/>
                    <a:pt x="1533796" y="662975"/>
                  </a:cubicBezTo>
                  <a:cubicBezTo>
                    <a:pt x="1578640" y="759476"/>
                    <a:pt x="1602482" y="861085"/>
                    <a:pt x="1610429" y="966669"/>
                  </a:cubicBezTo>
                  <a:cubicBezTo>
                    <a:pt x="1622349" y="1135261"/>
                    <a:pt x="1593399" y="1298177"/>
                    <a:pt x="1546284" y="1458823"/>
                  </a:cubicBezTo>
                  <a:cubicBezTo>
                    <a:pt x="1545716" y="1460526"/>
                    <a:pt x="1544581" y="1461661"/>
                    <a:pt x="1543446" y="1463932"/>
                  </a:cubicBezTo>
                  <a:cubicBezTo>
                    <a:pt x="1538904" y="1460526"/>
                    <a:pt x="1540608" y="1455417"/>
                    <a:pt x="1540608" y="1451443"/>
                  </a:cubicBezTo>
                  <a:cubicBezTo>
                    <a:pt x="1537769" y="1289095"/>
                    <a:pt x="1519604" y="1129017"/>
                    <a:pt x="1471354" y="972913"/>
                  </a:cubicBezTo>
                  <a:cubicBezTo>
                    <a:pt x="1415156" y="789561"/>
                    <a:pt x="1313547" y="634025"/>
                    <a:pt x="1176175" y="501194"/>
                  </a:cubicBezTo>
                  <a:cubicBezTo>
                    <a:pt x="1018935" y="349631"/>
                    <a:pt x="836151" y="240074"/>
                    <a:pt x="634635" y="158332"/>
                  </a:cubicBezTo>
                  <a:cubicBezTo>
                    <a:pt x="456960" y="86240"/>
                    <a:pt x="272473" y="39125"/>
                    <a:pt x="82877" y="11310"/>
                  </a:cubicBezTo>
                  <a:cubicBezTo>
                    <a:pt x="55630" y="6769"/>
                    <a:pt x="27815" y="3931"/>
                    <a:pt x="0" y="1093"/>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62" name="Google Shape;62;g2582fdb6bfb_0_36"/>
          <p:cNvGrpSpPr/>
          <p:nvPr/>
        </p:nvGrpSpPr>
        <p:grpSpPr>
          <a:xfrm rot="1151416">
            <a:off x="6155189" y="1329190"/>
            <a:ext cx="811247" cy="566598"/>
            <a:chOff x="5679779" y="1344421"/>
            <a:chExt cx="994636" cy="694682"/>
          </a:xfrm>
        </p:grpSpPr>
        <p:sp>
          <p:nvSpPr>
            <p:cNvPr id="63" name="Google Shape;63;g2582fdb6bfb_0_36"/>
            <p:cNvSpPr/>
            <p:nvPr/>
          </p:nvSpPr>
          <p:spPr>
            <a:xfrm rot="747705">
              <a:off x="6440152" y="1354086"/>
              <a:ext cx="163320" cy="675351"/>
            </a:xfrm>
            <a:custGeom>
              <a:avLst/>
              <a:gdLst/>
              <a:ahLst/>
              <a:cxnLst/>
              <a:rect l="l" t="t" r="r" b="b"/>
              <a:pathLst>
                <a:path w="352425" h="1457325" extrusionOk="0">
                  <a:moveTo>
                    <a:pt x="360045" y="1458278"/>
                  </a:moveTo>
                  <a:cubicBezTo>
                    <a:pt x="360045" y="1449705"/>
                    <a:pt x="360045" y="1442085"/>
                    <a:pt x="360045" y="1433513"/>
                  </a:cubicBezTo>
                  <a:cubicBezTo>
                    <a:pt x="360045" y="1008698"/>
                    <a:pt x="360045" y="584835"/>
                    <a:pt x="360998" y="160020"/>
                  </a:cubicBezTo>
                  <a:cubicBezTo>
                    <a:pt x="360998" y="138113"/>
                    <a:pt x="353378" y="129540"/>
                    <a:pt x="334328" y="122873"/>
                  </a:cubicBezTo>
                  <a:cubicBezTo>
                    <a:pt x="263843" y="98108"/>
                    <a:pt x="194310" y="71438"/>
                    <a:pt x="124778" y="45720"/>
                  </a:cubicBezTo>
                  <a:cubicBezTo>
                    <a:pt x="83820" y="30480"/>
                    <a:pt x="43815" y="16193"/>
                    <a:pt x="0" y="0"/>
                  </a:cubicBezTo>
                  <a:cubicBezTo>
                    <a:pt x="0" y="487680"/>
                    <a:pt x="0" y="972503"/>
                    <a:pt x="0" y="1457325"/>
                  </a:cubicBezTo>
                  <a:lnTo>
                    <a:pt x="360045" y="1457325"/>
                  </a:lnTo>
                  <a:close/>
                  <a:moveTo>
                    <a:pt x="323850" y="1391603"/>
                  </a:moveTo>
                  <a:cubicBezTo>
                    <a:pt x="315278" y="1392555"/>
                    <a:pt x="307658" y="1392555"/>
                    <a:pt x="300990" y="1392555"/>
                  </a:cubicBezTo>
                  <a:cubicBezTo>
                    <a:pt x="220980" y="1392555"/>
                    <a:pt x="140970" y="1392555"/>
                    <a:pt x="60960" y="1392555"/>
                  </a:cubicBezTo>
                  <a:cubicBezTo>
                    <a:pt x="34290" y="1392555"/>
                    <a:pt x="34290" y="1392555"/>
                    <a:pt x="37148" y="1362075"/>
                  </a:cubicBezTo>
                  <a:cubicBezTo>
                    <a:pt x="131445" y="1362075"/>
                    <a:pt x="226695" y="1362075"/>
                    <a:pt x="323850" y="1362075"/>
                  </a:cubicBezTo>
                  <a:cubicBezTo>
                    <a:pt x="323850" y="1372553"/>
                    <a:pt x="323850" y="1381125"/>
                    <a:pt x="323850" y="1391603"/>
                  </a:cubicBezTo>
                  <a:close/>
                  <a:moveTo>
                    <a:pt x="323850" y="1333500"/>
                  </a:moveTo>
                  <a:cubicBezTo>
                    <a:pt x="228600" y="1333500"/>
                    <a:pt x="133350" y="1333500"/>
                    <a:pt x="37148" y="1333500"/>
                  </a:cubicBezTo>
                  <a:cubicBezTo>
                    <a:pt x="33338" y="1302068"/>
                    <a:pt x="33338" y="1302068"/>
                    <a:pt x="60960" y="1302068"/>
                  </a:cubicBezTo>
                  <a:cubicBezTo>
                    <a:pt x="140970" y="1302068"/>
                    <a:pt x="220980" y="1302068"/>
                    <a:pt x="300990" y="1302068"/>
                  </a:cubicBezTo>
                  <a:cubicBezTo>
                    <a:pt x="308610" y="1302068"/>
                    <a:pt x="316230" y="1303020"/>
                    <a:pt x="323850" y="1303020"/>
                  </a:cubicBezTo>
                  <a:cubicBezTo>
                    <a:pt x="323850" y="1314450"/>
                    <a:pt x="323850" y="1323023"/>
                    <a:pt x="323850" y="1333500"/>
                  </a:cubicBezTo>
                  <a:close/>
                  <a:moveTo>
                    <a:pt x="323850" y="1277303"/>
                  </a:moveTo>
                  <a:cubicBezTo>
                    <a:pt x="315278" y="1278255"/>
                    <a:pt x="307658" y="1278255"/>
                    <a:pt x="300990" y="1278255"/>
                  </a:cubicBezTo>
                  <a:cubicBezTo>
                    <a:pt x="220980" y="1278255"/>
                    <a:pt x="140970" y="1278255"/>
                    <a:pt x="60960" y="1278255"/>
                  </a:cubicBezTo>
                  <a:cubicBezTo>
                    <a:pt x="34290" y="1278255"/>
                    <a:pt x="34290" y="1278255"/>
                    <a:pt x="37148" y="1247775"/>
                  </a:cubicBezTo>
                  <a:cubicBezTo>
                    <a:pt x="131445" y="1247775"/>
                    <a:pt x="226695" y="1247775"/>
                    <a:pt x="323850" y="1247775"/>
                  </a:cubicBezTo>
                  <a:cubicBezTo>
                    <a:pt x="323850" y="1258253"/>
                    <a:pt x="323850" y="1266825"/>
                    <a:pt x="323850" y="1277303"/>
                  </a:cubicBezTo>
                  <a:close/>
                  <a:moveTo>
                    <a:pt x="322898" y="1163003"/>
                  </a:moveTo>
                  <a:cubicBezTo>
                    <a:pt x="315278" y="1163003"/>
                    <a:pt x="307658" y="1163955"/>
                    <a:pt x="300038" y="1163955"/>
                  </a:cubicBezTo>
                  <a:cubicBezTo>
                    <a:pt x="220028" y="1163955"/>
                    <a:pt x="140018" y="1163955"/>
                    <a:pt x="60008" y="1163955"/>
                  </a:cubicBezTo>
                  <a:cubicBezTo>
                    <a:pt x="33338" y="1163955"/>
                    <a:pt x="33338" y="1163955"/>
                    <a:pt x="36195" y="1133475"/>
                  </a:cubicBezTo>
                  <a:cubicBezTo>
                    <a:pt x="130493" y="1133475"/>
                    <a:pt x="225743" y="1133475"/>
                    <a:pt x="322898" y="1133475"/>
                  </a:cubicBezTo>
                  <a:cubicBezTo>
                    <a:pt x="322898" y="1140143"/>
                    <a:pt x="323850" y="1144905"/>
                    <a:pt x="323850" y="1150620"/>
                  </a:cubicBezTo>
                  <a:cubicBezTo>
                    <a:pt x="324803" y="1154430"/>
                    <a:pt x="323850" y="1157288"/>
                    <a:pt x="322898" y="1163003"/>
                  </a:cubicBezTo>
                  <a:close/>
                  <a:moveTo>
                    <a:pt x="300990" y="936308"/>
                  </a:moveTo>
                  <a:cubicBezTo>
                    <a:pt x="220980" y="936308"/>
                    <a:pt x="140970" y="936308"/>
                    <a:pt x="60960" y="936308"/>
                  </a:cubicBezTo>
                  <a:cubicBezTo>
                    <a:pt x="34290" y="936308"/>
                    <a:pt x="34290" y="936308"/>
                    <a:pt x="37148" y="904875"/>
                  </a:cubicBezTo>
                  <a:cubicBezTo>
                    <a:pt x="133350" y="904875"/>
                    <a:pt x="227648" y="904875"/>
                    <a:pt x="323850" y="904875"/>
                  </a:cubicBezTo>
                  <a:cubicBezTo>
                    <a:pt x="323850" y="915353"/>
                    <a:pt x="323850" y="923925"/>
                    <a:pt x="323850" y="934403"/>
                  </a:cubicBezTo>
                  <a:cubicBezTo>
                    <a:pt x="316230" y="935355"/>
                    <a:pt x="308610" y="936308"/>
                    <a:pt x="300990" y="936308"/>
                  </a:cubicBezTo>
                  <a:close/>
                  <a:moveTo>
                    <a:pt x="322898" y="960120"/>
                  </a:moveTo>
                  <a:cubicBezTo>
                    <a:pt x="322898" y="970598"/>
                    <a:pt x="322898" y="980123"/>
                    <a:pt x="322898" y="990600"/>
                  </a:cubicBezTo>
                  <a:cubicBezTo>
                    <a:pt x="227648" y="990600"/>
                    <a:pt x="133350" y="990600"/>
                    <a:pt x="37148" y="990600"/>
                  </a:cubicBezTo>
                  <a:cubicBezTo>
                    <a:pt x="34290" y="959168"/>
                    <a:pt x="34290" y="959168"/>
                    <a:pt x="60960" y="959168"/>
                  </a:cubicBezTo>
                  <a:cubicBezTo>
                    <a:pt x="140018" y="959168"/>
                    <a:pt x="219075" y="959168"/>
                    <a:pt x="298133" y="959168"/>
                  </a:cubicBezTo>
                  <a:cubicBezTo>
                    <a:pt x="306705" y="959168"/>
                    <a:pt x="313373" y="960120"/>
                    <a:pt x="322898" y="960120"/>
                  </a:cubicBezTo>
                  <a:close/>
                  <a:moveTo>
                    <a:pt x="37148" y="762000"/>
                  </a:moveTo>
                  <a:cubicBezTo>
                    <a:pt x="37148" y="752475"/>
                    <a:pt x="37148" y="742950"/>
                    <a:pt x="37148" y="731520"/>
                  </a:cubicBezTo>
                  <a:cubicBezTo>
                    <a:pt x="133350" y="731520"/>
                    <a:pt x="227648" y="731520"/>
                    <a:pt x="323850" y="731520"/>
                  </a:cubicBezTo>
                  <a:cubicBezTo>
                    <a:pt x="323850" y="741998"/>
                    <a:pt x="323850" y="751523"/>
                    <a:pt x="323850" y="762000"/>
                  </a:cubicBezTo>
                  <a:cubicBezTo>
                    <a:pt x="227648" y="762000"/>
                    <a:pt x="133350" y="762000"/>
                    <a:pt x="37148" y="762000"/>
                  </a:cubicBezTo>
                  <a:close/>
                  <a:moveTo>
                    <a:pt x="322898" y="789623"/>
                  </a:moveTo>
                  <a:cubicBezTo>
                    <a:pt x="322898" y="799148"/>
                    <a:pt x="322898" y="808673"/>
                    <a:pt x="322898" y="820103"/>
                  </a:cubicBezTo>
                  <a:cubicBezTo>
                    <a:pt x="315278" y="820103"/>
                    <a:pt x="307658" y="821055"/>
                    <a:pt x="300038" y="821055"/>
                  </a:cubicBezTo>
                  <a:cubicBezTo>
                    <a:pt x="220028" y="821055"/>
                    <a:pt x="140018" y="821055"/>
                    <a:pt x="60008" y="821055"/>
                  </a:cubicBezTo>
                  <a:cubicBezTo>
                    <a:pt x="33338" y="821055"/>
                    <a:pt x="33338" y="821055"/>
                    <a:pt x="36195" y="789623"/>
                  </a:cubicBezTo>
                  <a:cubicBezTo>
                    <a:pt x="133350" y="789623"/>
                    <a:pt x="227648" y="789623"/>
                    <a:pt x="322898" y="789623"/>
                  </a:cubicBezTo>
                  <a:close/>
                  <a:moveTo>
                    <a:pt x="39053" y="647700"/>
                  </a:moveTo>
                  <a:cubicBezTo>
                    <a:pt x="32385" y="618173"/>
                    <a:pt x="33338" y="616268"/>
                    <a:pt x="61913" y="616268"/>
                  </a:cubicBezTo>
                  <a:cubicBezTo>
                    <a:pt x="141923" y="616268"/>
                    <a:pt x="221933" y="616268"/>
                    <a:pt x="301943" y="616268"/>
                  </a:cubicBezTo>
                  <a:cubicBezTo>
                    <a:pt x="308610" y="616268"/>
                    <a:pt x="315278" y="617220"/>
                    <a:pt x="324803" y="617220"/>
                  </a:cubicBezTo>
                  <a:cubicBezTo>
                    <a:pt x="324803" y="628650"/>
                    <a:pt x="324803" y="637223"/>
                    <a:pt x="324803" y="647700"/>
                  </a:cubicBezTo>
                  <a:cubicBezTo>
                    <a:pt x="228600" y="647700"/>
                    <a:pt x="133350" y="647700"/>
                    <a:pt x="39053" y="647700"/>
                  </a:cubicBezTo>
                  <a:close/>
                  <a:moveTo>
                    <a:pt x="37148" y="561975"/>
                  </a:moveTo>
                  <a:cubicBezTo>
                    <a:pt x="131445" y="561975"/>
                    <a:pt x="226695" y="561975"/>
                    <a:pt x="323850" y="561975"/>
                  </a:cubicBezTo>
                  <a:cubicBezTo>
                    <a:pt x="323850" y="571500"/>
                    <a:pt x="323850" y="581025"/>
                    <a:pt x="323850" y="591503"/>
                  </a:cubicBezTo>
                  <a:cubicBezTo>
                    <a:pt x="315278" y="591503"/>
                    <a:pt x="307658" y="592455"/>
                    <a:pt x="300990" y="592455"/>
                  </a:cubicBezTo>
                  <a:cubicBezTo>
                    <a:pt x="220980" y="592455"/>
                    <a:pt x="140970" y="592455"/>
                    <a:pt x="60960" y="592455"/>
                  </a:cubicBezTo>
                  <a:cubicBezTo>
                    <a:pt x="34290" y="593408"/>
                    <a:pt x="34290" y="593408"/>
                    <a:pt x="37148" y="561975"/>
                  </a:cubicBezTo>
                  <a:close/>
                  <a:moveTo>
                    <a:pt x="60960" y="1073468"/>
                  </a:moveTo>
                  <a:cubicBezTo>
                    <a:pt x="140970" y="1073468"/>
                    <a:pt x="220980" y="1073468"/>
                    <a:pt x="300990" y="1073468"/>
                  </a:cubicBezTo>
                  <a:cubicBezTo>
                    <a:pt x="308610" y="1073468"/>
                    <a:pt x="316230" y="1074420"/>
                    <a:pt x="323850" y="1074420"/>
                  </a:cubicBezTo>
                  <a:cubicBezTo>
                    <a:pt x="323850" y="1084898"/>
                    <a:pt x="323850" y="1094423"/>
                    <a:pt x="323850" y="1103948"/>
                  </a:cubicBezTo>
                  <a:cubicBezTo>
                    <a:pt x="228600" y="1103948"/>
                    <a:pt x="133350" y="1103948"/>
                    <a:pt x="37148" y="1103948"/>
                  </a:cubicBezTo>
                  <a:cubicBezTo>
                    <a:pt x="34290" y="1074420"/>
                    <a:pt x="34290" y="1073468"/>
                    <a:pt x="60960" y="1073468"/>
                  </a:cubicBezTo>
                  <a:close/>
                  <a:moveTo>
                    <a:pt x="323850" y="533400"/>
                  </a:moveTo>
                  <a:cubicBezTo>
                    <a:pt x="228600" y="533400"/>
                    <a:pt x="133350" y="533400"/>
                    <a:pt x="38100" y="533400"/>
                  </a:cubicBezTo>
                  <a:cubicBezTo>
                    <a:pt x="33338" y="503873"/>
                    <a:pt x="33338" y="502920"/>
                    <a:pt x="60008" y="502920"/>
                  </a:cubicBezTo>
                  <a:cubicBezTo>
                    <a:pt x="140970" y="502920"/>
                    <a:pt x="220980" y="502920"/>
                    <a:pt x="301943" y="502920"/>
                  </a:cubicBezTo>
                  <a:cubicBezTo>
                    <a:pt x="308610" y="502920"/>
                    <a:pt x="315278" y="503873"/>
                    <a:pt x="324803" y="504825"/>
                  </a:cubicBezTo>
                  <a:cubicBezTo>
                    <a:pt x="323850" y="514350"/>
                    <a:pt x="323850" y="522923"/>
                    <a:pt x="323850" y="533400"/>
                  </a:cubicBezTo>
                  <a:close/>
                  <a:moveTo>
                    <a:pt x="38100" y="447675"/>
                  </a:moveTo>
                  <a:cubicBezTo>
                    <a:pt x="132398" y="447675"/>
                    <a:pt x="227648" y="447675"/>
                    <a:pt x="322898" y="447675"/>
                  </a:cubicBezTo>
                  <a:cubicBezTo>
                    <a:pt x="322898" y="457200"/>
                    <a:pt x="322898" y="465773"/>
                    <a:pt x="322898" y="477203"/>
                  </a:cubicBezTo>
                  <a:cubicBezTo>
                    <a:pt x="315278" y="478155"/>
                    <a:pt x="308610" y="479108"/>
                    <a:pt x="300990" y="479108"/>
                  </a:cubicBezTo>
                  <a:cubicBezTo>
                    <a:pt x="220028" y="479108"/>
                    <a:pt x="140018" y="479108"/>
                    <a:pt x="59055" y="479108"/>
                  </a:cubicBezTo>
                  <a:cubicBezTo>
                    <a:pt x="34290" y="479108"/>
                    <a:pt x="33338" y="477203"/>
                    <a:pt x="38100" y="447675"/>
                  </a:cubicBezTo>
                  <a:close/>
                  <a:moveTo>
                    <a:pt x="37148" y="218123"/>
                  </a:moveTo>
                  <a:cubicBezTo>
                    <a:pt x="132398" y="218123"/>
                    <a:pt x="226695" y="218123"/>
                    <a:pt x="322898" y="218123"/>
                  </a:cubicBezTo>
                  <a:cubicBezTo>
                    <a:pt x="322898" y="227648"/>
                    <a:pt x="322898" y="237173"/>
                    <a:pt x="322898" y="248603"/>
                  </a:cubicBezTo>
                  <a:cubicBezTo>
                    <a:pt x="315278" y="248603"/>
                    <a:pt x="307658" y="249555"/>
                    <a:pt x="300038" y="249555"/>
                  </a:cubicBezTo>
                  <a:cubicBezTo>
                    <a:pt x="220028" y="249555"/>
                    <a:pt x="140018" y="249555"/>
                    <a:pt x="60008" y="249555"/>
                  </a:cubicBezTo>
                  <a:cubicBezTo>
                    <a:pt x="34290" y="250508"/>
                    <a:pt x="34290" y="249555"/>
                    <a:pt x="37148" y="218123"/>
                  </a:cubicBezTo>
                  <a:close/>
                  <a:moveTo>
                    <a:pt x="61913" y="273368"/>
                  </a:moveTo>
                  <a:cubicBezTo>
                    <a:pt x="140970" y="273368"/>
                    <a:pt x="220028" y="273368"/>
                    <a:pt x="299085" y="273368"/>
                  </a:cubicBezTo>
                  <a:cubicBezTo>
                    <a:pt x="306705" y="273368"/>
                    <a:pt x="314325" y="274320"/>
                    <a:pt x="323850" y="274320"/>
                  </a:cubicBezTo>
                  <a:cubicBezTo>
                    <a:pt x="323850" y="285750"/>
                    <a:pt x="323850" y="294323"/>
                    <a:pt x="323850" y="304800"/>
                  </a:cubicBezTo>
                  <a:cubicBezTo>
                    <a:pt x="227648" y="304800"/>
                    <a:pt x="133350" y="304800"/>
                    <a:pt x="39053" y="304800"/>
                  </a:cubicBezTo>
                  <a:cubicBezTo>
                    <a:pt x="32385" y="275273"/>
                    <a:pt x="33338" y="273368"/>
                    <a:pt x="61913" y="273368"/>
                  </a:cubicBezTo>
                  <a:close/>
                  <a:moveTo>
                    <a:pt x="322898" y="332423"/>
                  </a:moveTo>
                  <a:cubicBezTo>
                    <a:pt x="322898" y="341948"/>
                    <a:pt x="322898" y="351473"/>
                    <a:pt x="322898" y="362903"/>
                  </a:cubicBezTo>
                  <a:cubicBezTo>
                    <a:pt x="315278" y="362903"/>
                    <a:pt x="307658" y="363855"/>
                    <a:pt x="300038" y="363855"/>
                  </a:cubicBezTo>
                  <a:cubicBezTo>
                    <a:pt x="220028" y="363855"/>
                    <a:pt x="140018" y="363855"/>
                    <a:pt x="60008" y="363855"/>
                  </a:cubicBezTo>
                  <a:cubicBezTo>
                    <a:pt x="33338" y="363855"/>
                    <a:pt x="33338" y="363855"/>
                    <a:pt x="36195" y="332423"/>
                  </a:cubicBezTo>
                  <a:cubicBezTo>
                    <a:pt x="133350" y="332423"/>
                    <a:pt x="227648" y="332423"/>
                    <a:pt x="322898" y="332423"/>
                  </a:cubicBezTo>
                  <a:close/>
                  <a:moveTo>
                    <a:pt x="60960" y="387668"/>
                  </a:moveTo>
                  <a:cubicBezTo>
                    <a:pt x="140970" y="387668"/>
                    <a:pt x="220980" y="387668"/>
                    <a:pt x="300990" y="387668"/>
                  </a:cubicBezTo>
                  <a:cubicBezTo>
                    <a:pt x="307658" y="387668"/>
                    <a:pt x="314325" y="388620"/>
                    <a:pt x="323850" y="388620"/>
                  </a:cubicBezTo>
                  <a:cubicBezTo>
                    <a:pt x="323850" y="400050"/>
                    <a:pt x="323850" y="408623"/>
                    <a:pt x="323850" y="419100"/>
                  </a:cubicBezTo>
                  <a:cubicBezTo>
                    <a:pt x="227648" y="419100"/>
                    <a:pt x="133350" y="419100"/>
                    <a:pt x="39053" y="419100"/>
                  </a:cubicBezTo>
                  <a:cubicBezTo>
                    <a:pt x="32385" y="389573"/>
                    <a:pt x="33338" y="387668"/>
                    <a:pt x="60960" y="387668"/>
                  </a:cubicBezTo>
                  <a:close/>
                  <a:moveTo>
                    <a:pt x="60960" y="844868"/>
                  </a:moveTo>
                  <a:cubicBezTo>
                    <a:pt x="140970" y="844868"/>
                    <a:pt x="220980" y="844868"/>
                    <a:pt x="300990" y="844868"/>
                  </a:cubicBezTo>
                  <a:cubicBezTo>
                    <a:pt x="308610" y="844868"/>
                    <a:pt x="316230" y="845820"/>
                    <a:pt x="324803" y="845820"/>
                  </a:cubicBezTo>
                  <a:cubicBezTo>
                    <a:pt x="324803" y="856298"/>
                    <a:pt x="324803" y="864870"/>
                    <a:pt x="324803" y="875348"/>
                  </a:cubicBezTo>
                  <a:cubicBezTo>
                    <a:pt x="229553" y="875348"/>
                    <a:pt x="135255" y="875348"/>
                    <a:pt x="40005" y="875348"/>
                  </a:cubicBezTo>
                  <a:cubicBezTo>
                    <a:pt x="31433" y="848678"/>
                    <a:pt x="33338" y="844868"/>
                    <a:pt x="60960" y="844868"/>
                  </a:cubicBezTo>
                  <a:close/>
                  <a:moveTo>
                    <a:pt x="37148" y="1019175"/>
                  </a:moveTo>
                  <a:cubicBezTo>
                    <a:pt x="131445" y="1019175"/>
                    <a:pt x="226695" y="1019175"/>
                    <a:pt x="323850" y="1019175"/>
                  </a:cubicBezTo>
                  <a:cubicBezTo>
                    <a:pt x="323850" y="1028700"/>
                    <a:pt x="323850" y="1037273"/>
                    <a:pt x="323850" y="1049655"/>
                  </a:cubicBezTo>
                  <a:cubicBezTo>
                    <a:pt x="287655" y="1049655"/>
                    <a:pt x="253365" y="1049655"/>
                    <a:pt x="219075" y="1049655"/>
                  </a:cubicBezTo>
                  <a:cubicBezTo>
                    <a:pt x="166688" y="1049655"/>
                    <a:pt x="114300" y="1048703"/>
                    <a:pt x="61913" y="1049655"/>
                  </a:cubicBezTo>
                  <a:cubicBezTo>
                    <a:pt x="38100" y="1051560"/>
                    <a:pt x="31433" y="1042988"/>
                    <a:pt x="37148" y="1019175"/>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64" name="Google Shape;64;g2582fdb6bfb_0_36"/>
            <p:cNvSpPr/>
            <p:nvPr/>
          </p:nvSpPr>
          <p:spPr>
            <a:xfrm rot="185643">
              <a:off x="6177422" y="1465236"/>
              <a:ext cx="189705" cy="529409"/>
            </a:xfrm>
            <a:custGeom>
              <a:avLst/>
              <a:gdLst/>
              <a:ahLst/>
              <a:cxnLst/>
              <a:rect l="l" t="t" r="r" b="b"/>
              <a:pathLst>
                <a:path w="409575" h="1143000" extrusionOk="0">
                  <a:moveTo>
                    <a:pt x="417195" y="1149668"/>
                  </a:moveTo>
                  <a:cubicBezTo>
                    <a:pt x="417195" y="764858"/>
                    <a:pt x="417195" y="381953"/>
                    <a:pt x="417195" y="0"/>
                  </a:cubicBezTo>
                  <a:cubicBezTo>
                    <a:pt x="276225" y="0"/>
                    <a:pt x="139065" y="0"/>
                    <a:pt x="0" y="0"/>
                  </a:cubicBezTo>
                  <a:cubicBezTo>
                    <a:pt x="0" y="384810"/>
                    <a:pt x="0" y="766763"/>
                    <a:pt x="0" y="1149668"/>
                  </a:cubicBezTo>
                  <a:lnTo>
                    <a:pt x="417195" y="1149668"/>
                  </a:lnTo>
                  <a:close/>
                  <a:moveTo>
                    <a:pt x="342900" y="1091565"/>
                  </a:moveTo>
                  <a:cubicBezTo>
                    <a:pt x="342900" y="1034415"/>
                    <a:pt x="342900" y="977265"/>
                    <a:pt x="342900" y="921068"/>
                  </a:cubicBezTo>
                  <a:cubicBezTo>
                    <a:pt x="382905" y="914400"/>
                    <a:pt x="383858" y="914400"/>
                    <a:pt x="383858" y="951548"/>
                  </a:cubicBezTo>
                  <a:cubicBezTo>
                    <a:pt x="383858" y="987743"/>
                    <a:pt x="383858" y="1023938"/>
                    <a:pt x="383858" y="1061085"/>
                  </a:cubicBezTo>
                  <a:cubicBezTo>
                    <a:pt x="382905" y="1096328"/>
                    <a:pt x="382905" y="1097280"/>
                    <a:pt x="342900" y="1091565"/>
                  </a:cubicBezTo>
                  <a:close/>
                  <a:moveTo>
                    <a:pt x="382905" y="879158"/>
                  </a:moveTo>
                  <a:cubicBezTo>
                    <a:pt x="381000" y="906780"/>
                    <a:pt x="358140" y="887730"/>
                    <a:pt x="343852" y="894398"/>
                  </a:cubicBezTo>
                  <a:cubicBezTo>
                    <a:pt x="343852" y="838200"/>
                    <a:pt x="343852" y="784860"/>
                    <a:pt x="343852" y="727710"/>
                  </a:cubicBezTo>
                  <a:cubicBezTo>
                    <a:pt x="353377" y="727710"/>
                    <a:pt x="360998" y="725805"/>
                    <a:pt x="367665" y="728663"/>
                  </a:cubicBezTo>
                  <a:cubicBezTo>
                    <a:pt x="373380" y="730568"/>
                    <a:pt x="382905" y="737235"/>
                    <a:pt x="382905" y="741998"/>
                  </a:cubicBezTo>
                  <a:cubicBezTo>
                    <a:pt x="383858" y="787718"/>
                    <a:pt x="384810" y="833438"/>
                    <a:pt x="382905" y="879158"/>
                  </a:cubicBezTo>
                  <a:close/>
                  <a:moveTo>
                    <a:pt x="342900" y="139065"/>
                  </a:moveTo>
                  <a:cubicBezTo>
                    <a:pt x="356235" y="139065"/>
                    <a:pt x="367665" y="139065"/>
                    <a:pt x="382905" y="139065"/>
                  </a:cubicBezTo>
                  <a:cubicBezTo>
                    <a:pt x="382905" y="168593"/>
                    <a:pt x="382905" y="197168"/>
                    <a:pt x="382905" y="225743"/>
                  </a:cubicBezTo>
                  <a:cubicBezTo>
                    <a:pt x="382905" y="240030"/>
                    <a:pt x="382905" y="254318"/>
                    <a:pt x="382905" y="268605"/>
                  </a:cubicBezTo>
                  <a:cubicBezTo>
                    <a:pt x="382905" y="305753"/>
                    <a:pt x="382905" y="305753"/>
                    <a:pt x="342900" y="301943"/>
                  </a:cubicBezTo>
                  <a:cubicBezTo>
                    <a:pt x="342900" y="246698"/>
                    <a:pt x="342900" y="193358"/>
                    <a:pt x="342900" y="139065"/>
                  </a:cubicBezTo>
                  <a:close/>
                  <a:moveTo>
                    <a:pt x="382905" y="470535"/>
                  </a:moveTo>
                  <a:cubicBezTo>
                    <a:pt x="382905" y="506730"/>
                    <a:pt x="382905" y="506730"/>
                    <a:pt x="342900" y="501015"/>
                  </a:cubicBezTo>
                  <a:cubicBezTo>
                    <a:pt x="342900" y="447675"/>
                    <a:pt x="342900" y="393383"/>
                    <a:pt x="342900" y="340043"/>
                  </a:cubicBezTo>
                  <a:cubicBezTo>
                    <a:pt x="382905" y="333375"/>
                    <a:pt x="382905" y="333375"/>
                    <a:pt x="382905" y="370522"/>
                  </a:cubicBezTo>
                  <a:cubicBezTo>
                    <a:pt x="382905" y="403860"/>
                    <a:pt x="382905" y="437197"/>
                    <a:pt x="382905" y="470535"/>
                  </a:cubicBezTo>
                  <a:close/>
                  <a:moveTo>
                    <a:pt x="342900" y="531495"/>
                  </a:moveTo>
                  <a:cubicBezTo>
                    <a:pt x="378142" y="521018"/>
                    <a:pt x="383858" y="523875"/>
                    <a:pt x="383858" y="559118"/>
                  </a:cubicBezTo>
                  <a:cubicBezTo>
                    <a:pt x="383858" y="601980"/>
                    <a:pt x="383858" y="645795"/>
                    <a:pt x="383858" y="690563"/>
                  </a:cubicBezTo>
                  <a:cubicBezTo>
                    <a:pt x="368617" y="690563"/>
                    <a:pt x="356235" y="690563"/>
                    <a:pt x="342900" y="690563"/>
                  </a:cubicBezTo>
                  <a:cubicBezTo>
                    <a:pt x="342900" y="637223"/>
                    <a:pt x="342900" y="584835"/>
                    <a:pt x="342900" y="531495"/>
                  </a:cubicBezTo>
                  <a:close/>
                  <a:moveTo>
                    <a:pt x="263842" y="139065"/>
                  </a:moveTo>
                  <a:cubicBezTo>
                    <a:pt x="279083" y="139065"/>
                    <a:pt x="290512" y="139065"/>
                    <a:pt x="305752" y="139065"/>
                  </a:cubicBezTo>
                  <a:cubicBezTo>
                    <a:pt x="305752" y="177165"/>
                    <a:pt x="305752" y="214313"/>
                    <a:pt x="305752" y="250508"/>
                  </a:cubicBezTo>
                  <a:cubicBezTo>
                    <a:pt x="305752" y="260033"/>
                    <a:pt x="305752" y="268605"/>
                    <a:pt x="305752" y="278130"/>
                  </a:cubicBezTo>
                  <a:cubicBezTo>
                    <a:pt x="305752" y="303847"/>
                    <a:pt x="301942" y="307658"/>
                    <a:pt x="277177" y="302895"/>
                  </a:cubicBezTo>
                  <a:cubicBezTo>
                    <a:pt x="272415" y="301943"/>
                    <a:pt x="264795" y="294323"/>
                    <a:pt x="264795" y="289560"/>
                  </a:cubicBezTo>
                  <a:cubicBezTo>
                    <a:pt x="263842" y="240030"/>
                    <a:pt x="263842" y="190500"/>
                    <a:pt x="263842" y="139065"/>
                  </a:cubicBezTo>
                  <a:close/>
                  <a:moveTo>
                    <a:pt x="284798" y="526733"/>
                  </a:moveTo>
                  <a:cubicBezTo>
                    <a:pt x="301942" y="526733"/>
                    <a:pt x="306705" y="533400"/>
                    <a:pt x="306705" y="549593"/>
                  </a:cubicBezTo>
                  <a:cubicBezTo>
                    <a:pt x="305752" y="596265"/>
                    <a:pt x="306705" y="641985"/>
                    <a:pt x="306705" y="691515"/>
                  </a:cubicBezTo>
                  <a:cubicBezTo>
                    <a:pt x="291465" y="691515"/>
                    <a:pt x="280035" y="691515"/>
                    <a:pt x="264795" y="691515"/>
                  </a:cubicBezTo>
                  <a:cubicBezTo>
                    <a:pt x="264795" y="661035"/>
                    <a:pt x="264795" y="631508"/>
                    <a:pt x="264795" y="602933"/>
                  </a:cubicBezTo>
                  <a:cubicBezTo>
                    <a:pt x="264795" y="585788"/>
                    <a:pt x="265748" y="567690"/>
                    <a:pt x="264795" y="550545"/>
                  </a:cubicBezTo>
                  <a:cubicBezTo>
                    <a:pt x="262890" y="534353"/>
                    <a:pt x="267652" y="526733"/>
                    <a:pt x="284798" y="526733"/>
                  </a:cubicBezTo>
                  <a:close/>
                  <a:moveTo>
                    <a:pt x="230505" y="1012508"/>
                  </a:moveTo>
                  <a:cubicBezTo>
                    <a:pt x="230505" y="1034415"/>
                    <a:pt x="230505" y="1056323"/>
                    <a:pt x="230505" y="1079183"/>
                  </a:cubicBezTo>
                  <a:cubicBezTo>
                    <a:pt x="230505" y="1094423"/>
                    <a:pt x="220980" y="1094423"/>
                    <a:pt x="210502" y="1093470"/>
                  </a:cubicBezTo>
                  <a:cubicBezTo>
                    <a:pt x="200025" y="1093470"/>
                    <a:pt x="187642" y="1096328"/>
                    <a:pt x="187642" y="1079183"/>
                  </a:cubicBezTo>
                  <a:cubicBezTo>
                    <a:pt x="187642" y="1026795"/>
                    <a:pt x="187642" y="974408"/>
                    <a:pt x="187642" y="919163"/>
                  </a:cubicBezTo>
                  <a:cubicBezTo>
                    <a:pt x="202883" y="919163"/>
                    <a:pt x="215265" y="919163"/>
                    <a:pt x="230505" y="919163"/>
                  </a:cubicBezTo>
                  <a:cubicBezTo>
                    <a:pt x="230505" y="951548"/>
                    <a:pt x="230505" y="982027"/>
                    <a:pt x="230505" y="1012508"/>
                  </a:cubicBezTo>
                  <a:close/>
                  <a:moveTo>
                    <a:pt x="187642" y="351472"/>
                  </a:moveTo>
                  <a:cubicBezTo>
                    <a:pt x="187642" y="346710"/>
                    <a:pt x="195262" y="340043"/>
                    <a:pt x="200977" y="338138"/>
                  </a:cubicBezTo>
                  <a:cubicBezTo>
                    <a:pt x="208598" y="336233"/>
                    <a:pt x="217170" y="337185"/>
                    <a:pt x="229552" y="337185"/>
                  </a:cubicBezTo>
                  <a:cubicBezTo>
                    <a:pt x="229552" y="390525"/>
                    <a:pt x="229552" y="440055"/>
                    <a:pt x="229552" y="490538"/>
                  </a:cubicBezTo>
                  <a:cubicBezTo>
                    <a:pt x="229552" y="506730"/>
                    <a:pt x="217170" y="504825"/>
                    <a:pt x="208598" y="502920"/>
                  </a:cubicBezTo>
                  <a:cubicBezTo>
                    <a:pt x="200977" y="501015"/>
                    <a:pt x="187642" y="495300"/>
                    <a:pt x="187642" y="490538"/>
                  </a:cubicBezTo>
                  <a:cubicBezTo>
                    <a:pt x="186690" y="443865"/>
                    <a:pt x="186690" y="398145"/>
                    <a:pt x="187642" y="351472"/>
                  </a:cubicBezTo>
                  <a:close/>
                  <a:moveTo>
                    <a:pt x="187642" y="743903"/>
                  </a:moveTo>
                  <a:cubicBezTo>
                    <a:pt x="188595" y="715328"/>
                    <a:pt x="212408" y="733425"/>
                    <a:pt x="227648" y="727710"/>
                  </a:cubicBezTo>
                  <a:cubicBezTo>
                    <a:pt x="227648" y="783908"/>
                    <a:pt x="227648" y="837248"/>
                    <a:pt x="227648" y="893445"/>
                  </a:cubicBezTo>
                  <a:cubicBezTo>
                    <a:pt x="218123" y="893445"/>
                    <a:pt x="210502" y="893445"/>
                    <a:pt x="202883" y="893445"/>
                  </a:cubicBezTo>
                  <a:cubicBezTo>
                    <a:pt x="191452" y="894398"/>
                    <a:pt x="186690" y="889635"/>
                    <a:pt x="186690" y="878205"/>
                  </a:cubicBezTo>
                  <a:cubicBezTo>
                    <a:pt x="187642" y="833438"/>
                    <a:pt x="185737" y="787718"/>
                    <a:pt x="187642" y="743903"/>
                  </a:cubicBezTo>
                  <a:close/>
                  <a:moveTo>
                    <a:pt x="114300" y="139065"/>
                  </a:moveTo>
                  <a:cubicBezTo>
                    <a:pt x="127635" y="139065"/>
                    <a:pt x="139065" y="139065"/>
                    <a:pt x="154305" y="139065"/>
                  </a:cubicBezTo>
                  <a:cubicBezTo>
                    <a:pt x="154305" y="170498"/>
                    <a:pt x="154305" y="200025"/>
                    <a:pt x="154305" y="230505"/>
                  </a:cubicBezTo>
                  <a:cubicBezTo>
                    <a:pt x="154305" y="243840"/>
                    <a:pt x="154305" y="256223"/>
                    <a:pt x="154305" y="269558"/>
                  </a:cubicBezTo>
                  <a:cubicBezTo>
                    <a:pt x="154305" y="306705"/>
                    <a:pt x="154305" y="306705"/>
                    <a:pt x="114300" y="301943"/>
                  </a:cubicBezTo>
                  <a:cubicBezTo>
                    <a:pt x="114300" y="248603"/>
                    <a:pt x="114300" y="195263"/>
                    <a:pt x="114300" y="139065"/>
                  </a:cubicBezTo>
                  <a:close/>
                  <a:moveTo>
                    <a:pt x="114300" y="339090"/>
                  </a:moveTo>
                  <a:cubicBezTo>
                    <a:pt x="120015" y="338138"/>
                    <a:pt x="124777" y="338138"/>
                    <a:pt x="130492" y="337185"/>
                  </a:cubicBezTo>
                  <a:cubicBezTo>
                    <a:pt x="148590" y="334328"/>
                    <a:pt x="156210" y="340995"/>
                    <a:pt x="155258" y="360997"/>
                  </a:cubicBezTo>
                  <a:cubicBezTo>
                    <a:pt x="154305" y="398145"/>
                    <a:pt x="155258" y="435293"/>
                    <a:pt x="155258" y="472440"/>
                  </a:cubicBezTo>
                  <a:cubicBezTo>
                    <a:pt x="155258" y="506730"/>
                    <a:pt x="152400" y="508635"/>
                    <a:pt x="115252" y="501015"/>
                  </a:cubicBezTo>
                  <a:cubicBezTo>
                    <a:pt x="114300" y="447675"/>
                    <a:pt x="114300" y="394335"/>
                    <a:pt x="114300" y="339090"/>
                  </a:cubicBezTo>
                  <a:close/>
                  <a:moveTo>
                    <a:pt x="154305" y="691515"/>
                  </a:moveTo>
                  <a:cubicBezTo>
                    <a:pt x="139065" y="691515"/>
                    <a:pt x="127635" y="691515"/>
                    <a:pt x="114300" y="691515"/>
                  </a:cubicBezTo>
                  <a:cubicBezTo>
                    <a:pt x="114300" y="637223"/>
                    <a:pt x="114300" y="583883"/>
                    <a:pt x="114300" y="530543"/>
                  </a:cubicBezTo>
                  <a:cubicBezTo>
                    <a:pt x="150495" y="521018"/>
                    <a:pt x="154305" y="523875"/>
                    <a:pt x="154305" y="559118"/>
                  </a:cubicBezTo>
                  <a:cubicBezTo>
                    <a:pt x="154305" y="603885"/>
                    <a:pt x="154305" y="646748"/>
                    <a:pt x="154305" y="691515"/>
                  </a:cubicBezTo>
                  <a:close/>
                  <a:moveTo>
                    <a:pt x="114300" y="727710"/>
                  </a:moveTo>
                  <a:cubicBezTo>
                    <a:pt x="123825" y="727710"/>
                    <a:pt x="132398" y="725805"/>
                    <a:pt x="139065" y="728663"/>
                  </a:cubicBezTo>
                  <a:cubicBezTo>
                    <a:pt x="144780" y="730568"/>
                    <a:pt x="154305" y="737235"/>
                    <a:pt x="154305" y="741998"/>
                  </a:cubicBezTo>
                  <a:cubicBezTo>
                    <a:pt x="155258" y="787718"/>
                    <a:pt x="157162" y="833438"/>
                    <a:pt x="154305" y="879158"/>
                  </a:cubicBezTo>
                  <a:cubicBezTo>
                    <a:pt x="152400" y="906780"/>
                    <a:pt x="129540" y="887730"/>
                    <a:pt x="114300" y="894398"/>
                  </a:cubicBezTo>
                  <a:cubicBezTo>
                    <a:pt x="114300" y="837248"/>
                    <a:pt x="114300" y="783908"/>
                    <a:pt x="114300" y="727710"/>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65" name="Google Shape;65;g2582fdb6bfb_0_36"/>
            <p:cNvSpPr/>
            <p:nvPr/>
          </p:nvSpPr>
          <p:spPr>
            <a:xfrm rot="-427501">
              <a:off x="5713448" y="1451670"/>
              <a:ext cx="216364" cy="556365"/>
            </a:xfrm>
            <a:custGeom>
              <a:avLst/>
              <a:gdLst/>
              <a:ahLst/>
              <a:cxnLst/>
              <a:rect l="l" t="t" r="r" b="b"/>
              <a:pathLst>
                <a:path w="466725" h="1200150" extrusionOk="0">
                  <a:moveTo>
                    <a:pt x="0" y="1203008"/>
                  </a:moveTo>
                  <a:lnTo>
                    <a:pt x="468630" y="1203008"/>
                  </a:lnTo>
                  <a:cubicBezTo>
                    <a:pt x="466725" y="1197293"/>
                    <a:pt x="464820" y="1189673"/>
                    <a:pt x="464820" y="1182053"/>
                  </a:cubicBezTo>
                  <a:cubicBezTo>
                    <a:pt x="464820" y="799147"/>
                    <a:pt x="464820" y="415290"/>
                    <a:pt x="464820" y="32385"/>
                  </a:cubicBezTo>
                  <a:cubicBezTo>
                    <a:pt x="464820" y="21908"/>
                    <a:pt x="464820" y="11430"/>
                    <a:pt x="464820" y="0"/>
                  </a:cubicBezTo>
                  <a:cubicBezTo>
                    <a:pt x="308610" y="0"/>
                    <a:pt x="156210" y="0"/>
                    <a:pt x="0" y="0"/>
                  </a:cubicBezTo>
                  <a:cubicBezTo>
                    <a:pt x="0" y="10478"/>
                    <a:pt x="0" y="20003"/>
                    <a:pt x="0" y="29528"/>
                  </a:cubicBezTo>
                  <a:cubicBezTo>
                    <a:pt x="0" y="414338"/>
                    <a:pt x="0" y="799147"/>
                    <a:pt x="0" y="1183958"/>
                  </a:cubicBezTo>
                  <a:cubicBezTo>
                    <a:pt x="952" y="1189673"/>
                    <a:pt x="1905" y="1196340"/>
                    <a:pt x="0" y="1203008"/>
                  </a:cubicBezTo>
                  <a:close/>
                  <a:moveTo>
                    <a:pt x="110490" y="892493"/>
                  </a:moveTo>
                  <a:cubicBezTo>
                    <a:pt x="87630" y="892493"/>
                    <a:pt x="65722" y="892493"/>
                    <a:pt x="41910" y="892493"/>
                  </a:cubicBezTo>
                  <a:cubicBezTo>
                    <a:pt x="41910" y="870585"/>
                    <a:pt x="41910" y="848678"/>
                    <a:pt x="41910" y="825818"/>
                  </a:cubicBezTo>
                  <a:cubicBezTo>
                    <a:pt x="64770" y="825818"/>
                    <a:pt x="86677" y="825818"/>
                    <a:pt x="110490" y="825818"/>
                  </a:cubicBezTo>
                  <a:cubicBezTo>
                    <a:pt x="110490" y="847725"/>
                    <a:pt x="110490" y="869633"/>
                    <a:pt x="110490" y="892493"/>
                  </a:cubicBezTo>
                  <a:close/>
                  <a:moveTo>
                    <a:pt x="204788" y="892493"/>
                  </a:moveTo>
                  <a:cubicBezTo>
                    <a:pt x="184785" y="892493"/>
                    <a:pt x="166688" y="892493"/>
                    <a:pt x="146685" y="892493"/>
                  </a:cubicBezTo>
                  <a:cubicBezTo>
                    <a:pt x="146685" y="870585"/>
                    <a:pt x="146685" y="848678"/>
                    <a:pt x="146685" y="824865"/>
                  </a:cubicBezTo>
                  <a:cubicBezTo>
                    <a:pt x="165735" y="824865"/>
                    <a:pt x="184785" y="824865"/>
                    <a:pt x="204788" y="824865"/>
                  </a:cubicBezTo>
                  <a:cubicBezTo>
                    <a:pt x="204788" y="848678"/>
                    <a:pt x="204788" y="869633"/>
                    <a:pt x="204788" y="892493"/>
                  </a:cubicBezTo>
                  <a:close/>
                  <a:moveTo>
                    <a:pt x="206692" y="673418"/>
                  </a:moveTo>
                  <a:cubicBezTo>
                    <a:pt x="206692" y="681990"/>
                    <a:pt x="206692" y="691515"/>
                    <a:pt x="206692" y="701040"/>
                  </a:cubicBezTo>
                  <a:cubicBezTo>
                    <a:pt x="200025" y="701993"/>
                    <a:pt x="198120" y="702945"/>
                    <a:pt x="195263" y="702945"/>
                  </a:cubicBezTo>
                  <a:cubicBezTo>
                    <a:pt x="136207" y="701993"/>
                    <a:pt x="146685" y="712470"/>
                    <a:pt x="144780" y="652463"/>
                  </a:cubicBezTo>
                  <a:cubicBezTo>
                    <a:pt x="144780" y="638175"/>
                    <a:pt x="149542" y="632460"/>
                    <a:pt x="164782" y="632460"/>
                  </a:cubicBezTo>
                  <a:cubicBezTo>
                    <a:pt x="215265" y="633413"/>
                    <a:pt x="204788" y="629603"/>
                    <a:pt x="206692" y="673418"/>
                  </a:cubicBezTo>
                  <a:close/>
                  <a:moveTo>
                    <a:pt x="309563" y="892493"/>
                  </a:moveTo>
                  <a:cubicBezTo>
                    <a:pt x="291465" y="892493"/>
                    <a:pt x="272415" y="892493"/>
                    <a:pt x="252413" y="892493"/>
                  </a:cubicBezTo>
                  <a:cubicBezTo>
                    <a:pt x="252413" y="870585"/>
                    <a:pt x="252413" y="848678"/>
                    <a:pt x="252413" y="824865"/>
                  </a:cubicBezTo>
                  <a:cubicBezTo>
                    <a:pt x="272415" y="824865"/>
                    <a:pt x="290513" y="824865"/>
                    <a:pt x="309563" y="824865"/>
                  </a:cubicBezTo>
                  <a:cubicBezTo>
                    <a:pt x="309563" y="847725"/>
                    <a:pt x="309563" y="869633"/>
                    <a:pt x="309563" y="892493"/>
                  </a:cubicBezTo>
                  <a:close/>
                  <a:moveTo>
                    <a:pt x="311467" y="701993"/>
                  </a:moveTo>
                  <a:cubicBezTo>
                    <a:pt x="289560" y="701993"/>
                    <a:pt x="271463" y="701993"/>
                    <a:pt x="250507" y="701993"/>
                  </a:cubicBezTo>
                  <a:cubicBezTo>
                    <a:pt x="250507" y="681990"/>
                    <a:pt x="249555" y="662940"/>
                    <a:pt x="251460" y="644843"/>
                  </a:cubicBezTo>
                  <a:cubicBezTo>
                    <a:pt x="251460" y="641033"/>
                    <a:pt x="259080" y="634365"/>
                    <a:pt x="264795" y="633413"/>
                  </a:cubicBezTo>
                  <a:cubicBezTo>
                    <a:pt x="307657" y="626745"/>
                    <a:pt x="312420" y="630555"/>
                    <a:pt x="311467" y="672465"/>
                  </a:cubicBezTo>
                  <a:cubicBezTo>
                    <a:pt x="311467" y="681990"/>
                    <a:pt x="311467" y="690563"/>
                    <a:pt x="311467" y="701993"/>
                  </a:cubicBezTo>
                  <a:close/>
                  <a:moveTo>
                    <a:pt x="404813" y="892493"/>
                  </a:moveTo>
                  <a:cubicBezTo>
                    <a:pt x="385763" y="892493"/>
                    <a:pt x="367665" y="892493"/>
                    <a:pt x="347663" y="892493"/>
                  </a:cubicBezTo>
                  <a:cubicBezTo>
                    <a:pt x="347663" y="870585"/>
                    <a:pt x="347663" y="848678"/>
                    <a:pt x="347663" y="824865"/>
                  </a:cubicBezTo>
                  <a:cubicBezTo>
                    <a:pt x="366713" y="824865"/>
                    <a:pt x="384810" y="824865"/>
                    <a:pt x="404813" y="824865"/>
                  </a:cubicBezTo>
                  <a:cubicBezTo>
                    <a:pt x="404813" y="846772"/>
                    <a:pt x="404813" y="869633"/>
                    <a:pt x="404813" y="892493"/>
                  </a:cubicBezTo>
                  <a:close/>
                  <a:moveTo>
                    <a:pt x="404813" y="797243"/>
                  </a:moveTo>
                  <a:cubicBezTo>
                    <a:pt x="385763" y="797243"/>
                    <a:pt x="367665" y="797243"/>
                    <a:pt x="346710" y="797243"/>
                  </a:cubicBezTo>
                  <a:cubicBezTo>
                    <a:pt x="345757" y="789622"/>
                    <a:pt x="345757" y="784860"/>
                    <a:pt x="345757" y="779145"/>
                  </a:cubicBezTo>
                  <a:cubicBezTo>
                    <a:pt x="344805" y="722947"/>
                    <a:pt x="346710" y="721043"/>
                    <a:pt x="404813" y="731520"/>
                  </a:cubicBezTo>
                  <a:cubicBezTo>
                    <a:pt x="404813" y="752475"/>
                    <a:pt x="404813" y="773430"/>
                    <a:pt x="404813" y="797243"/>
                  </a:cubicBezTo>
                  <a:close/>
                  <a:moveTo>
                    <a:pt x="405765" y="701993"/>
                  </a:moveTo>
                  <a:cubicBezTo>
                    <a:pt x="386715" y="701993"/>
                    <a:pt x="367665" y="701993"/>
                    <a:pt x="345757" y="701993"/>
                  </a:cubicBezTo>
                  <a:cubicBezTo>
                    <a:pt x="345757" y="681990"/>
                    <a:pt x="344805" y="662940"/>
                    <a:pt x="345757" y="643890"/>
                  </a:cubicBezTo>
                  <a:cubicBezTo>
                    <a:pt x="345757" y="640080"/>
                    <a:pt x="351472" y="634365"/>
                    <a:pt x="355282" y="634365"/>
                  </a:cubicBezTo>
                  <a:cubicBezTo>
                    <a:pt x="371475" y="633413"/>
                    <a:pt x="387667" y="634365"/>
                    <a:pt x="404813" y="634365"/>
                  </a:cubicBezTo>
                  <a:cubicBezTo>
                    <a:pt x="405765" y="659130"/>
                    <a:pt x="405765" y="680085"/>
                    <a:pt x="405765" y="701993"/>
                  </a:cubicBezTo>
                  <a:close/>
                  <a:moveTo>
                    <a:pt x="405765" y="444818"/>
                  </a:moveTo>
                  <a:cubicBezTo>
                    <a:pt x="405765" y="467678"/>
                    <a:pt x="405765" y="488633"/>
                    <a:pt x="405765" y="513398"/>
                  </a:cubicBezTo>
                  <a:cubicBezTo>
                    <a:pt x="389572" y="513398"/>
                    <a:pt x="373380" y="514350"/>
                    <a:pt x="358140" y="512445"/>
                  </a:cubicBezTo>
                  <a:cubicBezTo>
                    <a:pt x="353377" y="512445"/>
                    <a:pt x="346710" y="504825"/>
                    <a:pt x="345757" y="500063"/>
                  </a:cubicBezTo>
                  <a:cubicBezTo>
                    <a:pt x="344805" y="481965"/>
                    <a:pt x="344805" y="463868"/>
                    <a:pt x="344805" y="443865"/>
                  </a:cubicBezTo>
                  <a:cubicBezTo>
                    <a:pt x="365760" y="444818"/>
                    <a:pt x="384810" y="444818"/>
                    <a:pt x="405765" y="444818"/>
                  </a:cubicBezTo>
                  <a:close/>
                  <a:moveTo>
                    <a:pt x="404813" y="321945"/>
                  </a:moveTo>
                  <a:cubicBezTo>
                    <a:pt x="385763" y="321945"/>
                    <a:pt x="367665" y="321945"/>
                    <a:pt x="346710" y="321945"/>
                  </a:cubicBezTo>
                  <a:cubicBezTo>
                    <a:pt x="346710" y="298133"/>
                    <a:pt x="346710" y="277178"/>
                    <a:pt x="346710" y="254318"/>
                  </a:cubicBezTo>
                  <a:cubicBezTo>
                    <a:pt x="365760" y="254318"/>
                    <a:pt x="384810" y="254318"/>
                    <a:pt x="404813" y="254318"/>
                  </a:cubicBezTo>
                  <a:cubicBezTo>
                    <a:pt x="404813" y="276225"/>
                    <a:pt x="404813" y="298133"/>
                    <a:pt x="404813" y="321945"/>
                  </a:cubicBezTo>
                  <a:close/>
                  <a:moveTo>
                    <a:pt x="404813" y="159068"/>
                  </a:moveTo>
                  <a:cubicBezTo>
                    <a:pt x="404813" y="180023"/>
                    <a:pt x="404813" y="201930"/>
                    <a:pt x="404813" y="224790"/>
                  </a:cubicBezTo>
                  <a:cubicBezTo>
                    <a:pt x="386715" y="224790"/>
                    <a:pt x="367665" y="224790"/>
                    <a:pt x="346710" y="224790"/>
                  </a:cubicBezTo>
                  <a:cubicBezTo>
                    <a:pt x="345757" y="218123"/>
                    <a:pt x="345757" y="212408"/>
                    <a:pt x="345757" y="207645"/>
                  </a:cubicBezTo>
                  <a:cubicBezTo>
                    <a:pt x="343852" y="151448"/>
                    <a:pt x="345757" y="150495"/>
                    <a:pt x="404813" y="159068"/>
                  </a:cubicBezTo>
                  <a:close/>
                  <a:moveTo>
                    <a:pt x="346710" y="349568"/>
                  </a:moveTo>
                  <a:cubicBezTo>
                    <a:pt x="365760" y="349568"/>
                    <a:pt x="383857" y="349568"/>
                    <a:pt x="403860" y="349568"/>
                  </a:cubicBezTo>
                  <a:cubicBezTo>
                    <a:pt x="403860" y="371475"/>
                    <a:pt x="403860" y="393383"/>
                    <a:pt x="403860" y="415290"/>
                  </a:cubicBezTo>
                  <a:cubicBezTo>
                    <a:pt x="401955" y="416243"/>
                    <a:pt x="401003" y="417195"/>
                    <a:pt x="399097" y="417195"/>
                  </a:cubicBezTo>
                  <a:cubicBezTo>
                    <a:pt x="336232" y="417195"/>
                    <a:pt x="343852" y="433388"/>
                    <a:pt x="346710" y="349568"/>
                  </a:cubicBezTo>
                  <a:close/>
                  <a:moveTo>
                    <a:pt x="348615" y="544830"/>
                  </a:moveTo>
                  <a:cubicBezTo>
                    <a:pt x="355282" y="534353"/>
                    <a:pt x="383857" y="538163"/>
                    <a:pt x="405765" y="534353"/>
                  </a:cubicBezTo>
                  <a:cubicBezTo>
                    <a:pt x="405765" y="558165"/>
                    <a:pt x="405765" y="576263"/>
                    <a:pt x="405765" y="593408"/>
                  </a:cubicBezTo>
                  <a:cubicBezTo>
                    <a:pt x="405765" y="598170"/>
                    <a:pt x="404813" y="601980"/>
                    <a:pt x="403860" y="611505"/>
                  </a:cubicBezTo>
                  <a:cubicBezTo>
                    <a:pt x="383857" y="608648"/>
                    <a:pt x="355282" y="613410"/>
                    <a:pt x="348615" y="602933"/>
                  </a:cubicBezTo>
                  <a:cubicBezTo>
                    <a:pt x="340042" y="588645"/>
                    <a:pt x="340042" y="559118"/>
                    <a:pt x="348615" y="544830"/>
                  </a:cubicBezTo>
                  <a:close/>
                  <a:moveTo>
                    <a:pt x="306705" y="605790"/>
                  </a:moveTo>
                  <a:cubicBezTo>
                    <a:pt x="291465" y="609600"/>
                    <a:pt x="274320" y="608648"/>
                    <a:pt x="258127" y="607695"/>
                  </a:cubicBezTo>
                  <a:cubicBezTo>
                    <a:pt x="255270" y="607695"/>
                    <a:pt x="252413" y="600075"/>
                    <a:pt x="251460" y="595313"/>
                  </a:cubicBezTo>
                  <a:cubicBezTo>
                    <a:pt x="250507" y="586740"/>
                    <a:pt x="251460" y="579120"/>
                    <a:pt x="251460" y="570548"/>
                  </a:cubicBezTo>
                  <a:cubicBezTo>
                    <a:pt x="251460" y="537210"/>
                    <a:pt x="251460" y="537210"/>
                    <a:pt x="284797" y="537210"/>
                  </a:cubicBezTo>
                  <a:cubicBezTo>
                    <a:pt x="312420" y="537210"/>
                    <a:pt x="312420" y="537210"/>
                    <a:pt x="314325" y="575310"/>
                  </a:cubicBezTo>
                  <a:cubicBezTo>
                    <a:pt x="311467" y="585788"/>
                    <a:pt x="311467" y="604838"/>
                    <a:pt x="306705" y="605790"/>
                  </a:cubicBezTo>
                  <a:close/>
                  <a:moveTo>
                    <a:pt x="252413" y="254318"/>
                  </a:moveTo>
                  <a:cubicBezTo>
                    <a:pt x="270510" y="254318"/>
                    <a:pt x="289560" y="254318"/>
                    <a:pt x="309563" y="254318"/>
                  </a:cubicBezTo>
                  <a:cubicBezTo>
                    <a:pt x="309563" y="275273"/>
                    <a:pt x="309563" y="297180"/>
                    <a:pt x="309563" y="321945"/>
                  </a:cubicBezTo>
                  <a:cubicBezTo>
                    <a:pt x="290513" y="321945"/>
                    <a:pt x="272415" y="321945"/>
                    <a:pt x="252413" y="321945"/>
                  </a:cubicBezTo>
                  <a:cubicBezTo>
                    <a:pt x="252413" y="300038"/>
                    <a:pt x="252413" y="278130"/>
                    <a:pt x="252413" y="254318"/>
                  </a:cubicBezTo>
                  <a:close/>
                  <a:moveTo>
                    <a:pt x="253365" y="349568"/>
                  </a:moveTo>
                  <a:cubicBezTo>
                    <a:pt x="271463" y="349568"/>
                    <a:pt x="289560" y="349568"/>
                    <a:pt x="309563" y="349568"/>
                  </a:cubicBezTo>
                  <a:cubicBezTo>
                    <a:pt x="309563" y="372428"/>
                    <a:pt x="309563" y="393383"/>
                    <a:pt x="309563" y="414338"/>
                  </a:cubicBezTo>
                  <a:cubicBezTo>
                    <a:pt x="306705" y="416243"/>
                    <a:pt x="305752" y="417195"/>
                    <a:pt x="304800" y="417195"/>
                  </a:cubicBezTo>
                  <a:cubicBezTo>
                    <a:pt x="247650" y="422910"/>
                    <a:pt x="240030" y="412433"/>
                    <a:pt x="253365" y="349568"/>
                  </a:cubicBezTo>
                  <a:close/>
                  <a:moveTo>
                    <a:pt x="254317" y="736283"/>
                  </a:moveTo>
                  <a:cubicBezTo>
                    <a:pt x="260985" y="725805"/>
                    <a:pt x="288607" y="728663"/>
                    <a:pt x="310515" y="725805"/>
                  </a:cubicBezTo>
                  <a:cubicBezTo>
                    <a:pt x="310515" y="753428"/>
                    <a:pt x="310515" y="774383"/>
                    <a:pt x="310515" y="799147"/>
                  </a:cubicBezTo>
                  <a:cubicBezTo>
                    <a:pt x="291465" y="798195"/>
                    <a:pt x="262890" y="803910"/>
                    <a:pt x="255270" y="793433"/>
                  </a:cubicBezTo>
                  <a:cubicBezTo>
                    <a:pt x="245745" y="780097"/>
                    <a:pt x="244792" y="750570"/>
                    <a:pt x="254317" y="736283"/>
                  </a:cubicBezTo>
                  <a:close/>
                  <a:moveTo>
                    <a:pt x="201930" y="605790"/>
                  </a:moveTo>
                  <a:cubicBezTo>
                    <a:pt x="186690" y="610553"/>
                    <a:pt x="169545" y="608648"/>
                    <a:pt x="153352" y="607695"/>
                  </a:cubicBezTo>
                  <a:cubicBezTo>
                    <a:pt x="150495" y="607695"/>
                    <a:pt x="146685" y="600075"/>
                    <a:pt x="146685" y="595313"/>
                  </a:cubicBezTo>
                  <a:cubicBezTo>
                    <a:pt x="145732" y="582930"/>
                    <a:pt x="147638" y="571500"/>
                    <a:pt x="145732" y="559118"/>
                  </a:cubicBezTo>
                  <a:cubicBezTo>
                    <a:pt x="143827" y="540068"/>
                    <a:pt x="152400" y="536258"/>
                    <a:pt x="169545" y="536258"/>
                  </a:cubicBezTo>
                  <a:cubicBezTo>
                    <a:pt x="214313" y="537210"/>
                    <a:pt x="206692" y="533400"/>
                    <a:pt x="208597" y="574358"/>
                  </a:cubicBezTo>
                  <a:cubicBezTo>
                    <a:pt x="205740" y="585788"/>
                    <a:pt x="206692" y="604838"/>
                    <a:pt x="201930" y="605790"/>
                  </a:cubicBezTo>
                  <a:close/>
                  <a:moveTo>
                    <a:pt x="145732" y="167640"/>
                  </a:moveTo>
                  <a:cubicBezTo>
                    <a:pt x="145732" y="163830"/>
                    <a:pt x="153352" y="158115"/>
                    <a:pt x="157163" y="158115"/>
                  </a:cubicBezTo>
                  <a:cubicBezTo>
                    <a:pt x="172402" y="157163"/>
                    <a:pt x="186690" y="158115"/>
                    <a:pt x="204788" y="158115"/>
                  </a:cubicBezTo>
                  <a:cubicBezTo>
                    <a:pt x="204788" y="182880"/>
                    <a:pt x="204788" y="203835"/>
                    <a:pt x="204788" y="226695"/>
                  </a:cubicBezTo>
                  <a:cubicBezTo>
                    <a:pt x="185738" y="226695"/>
                    <a:pt x="166688" y="226695"/>
                    <a:pt x="144780" y="226695"/>
                  </a:cubicBezTo>
                  <a:cubicBezTo>
                    <a:pt x="145732" y="205740"/>
                    <a:pt x="144780" y="186690"/>
                    <a:pt x="145732" y="167640"/>
                  </a:cubicBezTo>
                  <a:close/>
                  <a:moveTo>
                    <a:pt x="204788" y="254318"/>
                  </a:moveTo>
                  <a:cubicBezTo>
                    <a:pt x="204788" y="276225"/>
                    <a:pt x="204788" y="297180"/>
                    <a:pt x="204788" y="320993"/>
                  </a:cubicBezTo>
                  <a:cubicBezTo>
                    <a:pt x="186690" y="320993"/>
                    <a:pt x="167640" y="320993"/>
                    <a:pt x="146685" y="320993"/>
                  </a:cubicBezTo>
                  <a:cubicBezTo>
                    <a:pt x="146685" y="298133"/>
                    <a:pt x="146685" y="277178"/>
                    <a:pt x="146685" y="254318"/>
                  </a:cubicBezTo>
                  <a:cubicBezTo>
                    <a:pt x="165735" y="254318"/>
                    <a:pt x="183832" y="254318"/>
                    <a:pt x="204788" y="254318"/>
                  </a:cubicBezTo>
                  <a:close/>
                  <a:moveTo>
                    <a:pt x="144780" y="349568"/>
                  </a:moveTo>
                  <a:cubicBezTo>
                    <a:pt x="165735" y="349568"/>
                    <a:pt x="183832" y="349568"/>
                    <a:pt x="205740" y="349568"/>
                  </a:cubicBezTo>
                  <a:cubicBezTo>
                    <a:pt x="205740" y="368618"/>
                    <a:pt x="206692" y="388620"/>
                    <a:pt x="204788" y="407670"/>
                  </a:cubicBezTo>
                  <a:cubicBezTo>
                    <a:pt x="204788" y="411480"/>
                    <a:pt x="198120" y="417195"/>
                    <a:pt x="194310" y="418148"/>
                  </a:cubicBezTo>
                  <a:cubicBezTo>
                    <a:pt x="150495" y="426720"/>
                    <a:pt x="144780" y="421005"/>
                    <a:pt x="144780" y="377190"/>
                  </a:cubicBezTo>
                  <a:cubicBezTo>
                    <a:pt x="144780" y="368618"/>
                    <a:pt x="144780" y="359093"/>
                    <a:pt x="144780" y="349568"/>
                  </a:cubicBezTo>
                  <a:close/>
                  <a:moveTo>
                    <a:pt x="148590" y="451485"/>
                  </a:moveTo>
                  <a:cubicBezTo>
                    <a:pt x="156210" y="441008"/>
                    <a:pt x="183832" y="443865"/>
                    <a:pt x="204788" y="441008"/>
                  </a:cubicBezTo>
                  <a:cubicBezTo>
                    <a:pt x="204788" y="468630"/>
                    <a:pt x="204788" y="489585"/>
                    <a:pt x="204788" y="515303"/>
                  </a:cubicBezTo>
                  <a:cubicBezTo>
                    <a:pt x="184785" y="513398"/>
                    <a:pt x="157163" y="517208"/>
                    <a:pt x="148590" y="506730"/>
                  </a:cubicBezTo>
                  <a:cubicBezTo>
                    <a:pt x="140017" y="494348"/>
                    <a:pt x="139065" y="463868"/>
                    <a:pt x="148590" y="451485"/>
                  </a:cubicBezTo>
                  <a:close/>
                  <a:moveTo>
                    <a:pt x="112395" y="782003"/>
                  </a:moveTo>
                  <a:cubicBezTo>
                    <a:pt x="112395" y="786765"/>
                    <a:pt x="111442" y="790575"/>
                    <a:pt x="110490" y="797243"/>
                  </a:cubicBezTo>
                  <a:cubicBezTo>
                    <a:pt x="101917" y="797243"/>
                    <a:pt x="96202" y="798195"/>
                    <a:pt x="89535" y="798195"/>
                  </a:cubicBezTo>
                  <a:cubicBezTo>
                    <a:pt x="36195" y="799147"/>
                    <a:pt x="36195" y="799147"/>
                    <a:pt x="39052" y="745808"/>
                  </a:cubicBezTo>
                  <a:cubicBezTo>
                    <a:pt x="40005" y="733425"/>
                    <a:pt x="42863" y="727710"/>
                    <a:pt x="56197" y="727710"/>
                  </a:cubicBezTo>
                  <a:cubicBezTo>
                    <a:pt x="122872" y="729615"/>
                    <a:pt x="111442" y="717233"/>
                    <a:pt x="112395" y="782003"/>
                  </a:cubicBezTo>
                  <a:close/>
                  <a:moveTo>
                    <a:pt x="74295" y="609600"/>
                  </a:moveTo>
                  <a:cubicBezTo>
                    <a:pt x="40005" y="609600"/>
                    <a:pt x="40005" y="609600"/>
                    <a:pt x="40005" y="572453"/>
                  </a:cubicBezTo>
                  <a:cubicBezTo>
                    <a:pt x="40005" y="537210"/>
                    <a:pt x="40005" y="537210"/>
                    <a:pt x="78105" y="537210"/>
                  </a:cubicBezTo>
                  <a:cubicBezTo>
                    <a:pt x="112395" y="537210"/>
                    <a:pt x="112395" y="537210"/>
                    <a:pt x="112395" y="574358"/>
                  </a:cubicBezTo>
                  <a:cubicBezTo>
                    <a:pt x="112395" y="609600"/>
                    <a:pt x="112395" y="609600"/>
                    <a:pt x="74295" y="609600"/>
                  </a:cubicBezTo>
                  <a:close/>
                  <a:moveTo>
                    <a:pt x="112395" y="480060"/>
                  </a:moveTo>
                  <a:cubicBezTo>
                    <a:pt x="112395" y="513398"/>
                    <a:pt x="112395" y="513398"/>
                    <a:pt x="75247" y="513398"/>
                  </a:cubicBezTo>
                  <a:cubicBezTo>
                    <a:pt x="40005" y="513398"/>
                    <a:pt x="40005" y="513398"/>
                    <a:pt x="40005" y="477203"/>
                  </a:cubicBezTo>
                  <a:cubicBezTo>
                    <a:pt x="40005" y="437198"/>
                    <a:pt x="38100" y="443865"/>
                    <a:pt x="76200" y="442913"/>
                  </a:cubicBezTo>
                  <a:cubicBezTo>
                    <a:pt x="115252" y="443865"/>
                    <a:pt x="112395" y="438150"/>
                    <a:pt x="112395" y="480060"/>
                  </a:cubicBezTo>
                  <a:close/>
                  <a:moveTo>
                    <a:pt x="41910" y="320993"/>
                  </a:moveTo>
                  <a:cubicBezTo>
                    <a:pt x="41910" y="299085"/>
                    <a:pt x="41910" y="277178"/>
                    <a:pt x="41910" y="252413"/>
                  </a:cubicBezTo>
                  <a:cubicBezTo>
                    <a:pt x="65722" y="252413"/>
                    <a:pt x="86677" y="252413"/>
                    <a:pt x="109538" y="252413"/>
                  </a:cubicBezTo>
                  <a:cubicBezTo>
                    <a:pt x="109538" y="275273"/>
                    <a:pt x="109538" y="297180"/>
                    <a:pt x="109538" y="320993"/>
                  </a:cubicBezTo>
                  <a:cubicBezTo>
                    <a:pt x="87630" y="320993"/>
                    <a:pt x="65722" y="320993"/>
                    <a:pt x="41910" y="320993"/>
                  </a:cubicBezTo>
                  <a:close/>
                  <a:moveTo>
                    <a:pt x="40957" y="169545"/>
                  </a:moveTo>
                  <a:cubicBezTo>
                    <a:pt x="49530" y="142875"/>
                    <a:pt x="74295" y="162878"/>
                    <a:pt x="91440" y="158115"/>
                  </a:cubicBezTo>
                  <a:cubicBezTo>
                    <a:pt x="100965" y="155258"/>
                    <a:pt x="111442" y="156210"/>
                    <a:pt x="111442" y="171450"/>
                  </a:cubicBezTo>
                  <a:cubicBezTo>
                    <a:pt x="111442" y="188595"/>
                    <a:pt x="111442" y="205740"/>
                    <a:pt x="111442" y="226695"/>
                  </a:cubicBezTo>
                  <a:cubicBezTo>
                    <a:pt x="100965" y="227648"/>
                    <a:pt x="94297" y="227648"/>
                    <a:pt x="87630" y="227648"/>
                  </a:cubicBezTo>
                  <a:cubicBezTo>
                    <a:pt x="72390" y="227648"/>
                    <a:pt x="57150" y="227648"/>
                    <a:pt x="39052" y="227648"/>
                  </a:cubicBezTo>
                  <a:cubicBezTo>
                    <a:pt x="40005" y="206693"/>
                    <a:pt x="36195" y="185738"/>
                    <a:pt x="40957" y="169545"/>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66" name="Google Shape;66;g2582fdb6bfb_0_36"/>
            <p:cNvSpPr/>
            <p:nvPr/>
          </p:nvSpPr>
          <p:spPr>
            <a:xfrm>
              <a:off x="5975196" y="1441944"/>
              <a:ext cx="158591" cy="550664"/>
            </a:xfrm>
            <a:custGeom>
              <a:avLst/>
              <a:gdLst/>
              <a:ahLst/>
              <a:cxnLst/>
              <a:rect l="l" t="t" r="r" b="b"/>
              <a:pathLst>
                <a:path w="342900" h="1190625" extrusionOk="0">
                  <a:moveTo>
                    <a:pt x="344805" y="1193721"/>
                  </a:moveTo>
                  <a:cubicBezTo>
                    <a:pt x="342900" y="1188006"/>
                    <a:pt x="342900" y="1177528"/>
                    <a:pt x="342900" y="1161335"/>
                  </a:cubicBezTo>
                  <a:cubicBezTo>
                    <a:pt x="342900" y="812721"/>
                    <a:pt x="342900" y="465058"/>
                    <a:pt x="342900" y="116443"/>
                  </a:cubicBezTo>
                  <a:cubicBezTo>
                    <a:pt x="342900" y="106918"/>
                    <a:pt x="342900" y="97393"/>
                    <a:pt x="342900" y="86916"/>
                  </a:cubicBezTo>
                  <a:cubicBezTo>
                    <a:pt x="329565" y="85963"/>
                    <a:pt x="318135" y="85010"/>
                    <a:pt x="304800" y="84058"/>
                  </a:cubicBezTo>
                  <a:cubicBezTo>
                    <a:pt x="304800" y="61198"/>
                    <a:pt x="305753" y="39291"/>
                    <a:pt x="303848" y="17383"/>
                  </a:cubicBezTo>
                  <a:cubicBezTo>
                    <a:pt x="303848" y="11668"/>
                    <a:pt x="296228" y="1191"/>
                    <a:pt x="291465" y="1191"/>
                  </a:cubicBezTo>
                  <a:cubicBezTo>
                    <a:pt x="274320" y="-715"/>
                    <a:pt x="257175" y="238"/>
                    <a:pt x="237173" y="238"/>
                  </a:cubicBezTo>
                  <a:cubicBezTo>
                    <a:pt x="237173" y="30718"/>
                    <a:pt x="237173" y="58341"/>
                    <a:pt x="237173" y="86916"/>
                  </a:cubicBezTo>
                  <a:cubicBezTo>
                    <a:pt x="157163" y="86916"/>
                    <a:pt x="80010" y="86916"/>
                    <a:pt x="0" y="86916"/>
                  </a:cubicBezTo>
                  <a:cubicBezTo>
                    <a:pt x="0" y="456485"/>
                    <a:pt x="0" y="823198"/>
                    <a:pt x="0" y="1193721"/>
                  </a:cubicBezTo>
                  <a:lnTo>
                    <a:pt x="344805" y="1193721"/>
                  </a:lnTo>
                  <a:close/>
                  <a:moveTo>
                    <a:pt x="315278" y="971788"/>
                  </a:moveTo>
                  <a:cubicBezTo>
                    <a:pt x="289560" y="971788"/>
                    <a:pt x="264795" y="971788"/>
                    <a:pt x="238125" y="971788"/>
                  </a:cubicBezTo>
                  <a:cubicBezTo>
                    <a:pt x="238125" y="943213"/>
                    <a:pt x="238125" y="914638"/>
                    <a:pt x="238125" y="885110"/>
                  </a:cubicBezTo>
                  <a:cubicBezTo>
                    <a:pt x="263843" y="885110"/>
                    <a:pt x="287655" y="885110"/>
                    <a:pt x="315278" y="885110"/>
                  </a:cubicBezTo>
                  <a:cubicBezTo>
                    <a:pt x="315278" y="914638"/>
                    <a:pt x="315278" y="943213"/>
                    <a:pt x="315278" y="971788"/>
                  </a:cubicBezTo>
                  <a:close/>
                  <a:moveTo>
                    <a:pt x="315278" y="724138"/>
                  </a:moveTo>
                  <a:cubicBezTo>
                    <a:pt x="289560" y="724138"/>
                    <a:pt x="264795" y="724138"/>
                    <a:pt x="238125" y="724138"/>
                  </a:cubicBezTo>
                  <a:cubicBezTo>
                    <a:pt x="238125" y="695563"/>
                    <a:pt x="238125" y="666988"/>
                    <a:pt x="238125" y="637460"/>
                  </a:cubicBezTo>
                  <a:cubicBezTo>
                    <a:pt x="262890" y="637460"/>
                    <a:pt x="287655" y="637460"/>
                    <a:pt x="315278" y="637460"/>
                  </a:cubicBezTo>
                  <a:cubicBezTo>
                    <a:pt x="315278" y="666988"/>
                    <a:pt x="315278" y="694610"/>
                    <a:pt x="315278" y="724138"/>
                  </a:cubicBezTo>
                  <a:close/>
                  <a:moveTo>
                    <a:pt x="239078" y="265033"/>
                  </a:moveTo>
                  <a:cubicBezTo>
                    <a:pt x="263843" y="265033"/>
                    <a:pt x="288608" y="265033"/>
                    <a:pt x="316230" y="265033"/>
                  </a:cubicBezTo>
                  <a:cubicBezTo>
                    <a:pt x="316230" y="295513"/>
                    <a:pt x="316230" y="323135"/>
                    <a:pt x="316230" y="353616"/>
                  </a:cubicBezTo>
                  <a:cubicBezTo>
                    <a:pt x="290513" y="353616"/>
                    <a:pt x="266700" y="353616"/>
                    <a:pt x="239078" y="353616"/>
                  </a:cubicBezTo>
                  <a:cubicBezTo>
                    <a:pt x="239078" y="324088"/>
                    <a:pt x="239078" y="295513"/>
                    <a:pt x="239078" y="265033"/>
                  </a:cubicBezTo>
                  <a:close/>
                  <a:moveTo>
                    <a:pt x="238125" y="388858"/>
                  </a:moveTo>
                  <a:cubicBezTo>
                    <a:pt x="262890" y="388858"/>
                    <a:pt x="286703" y="388858"/>
                    <a:pt x="314325" y="388858"/>
                  </a:cubicBezTo>
                  <a:cubicBezTo>
                    <a:pt x="314325" y="417433"/>
                    <a:pt x="314325" y="446008"/>
                    <a:pt x="314325" y="477441"/>
                  </a:cubicBezTo>
                  <a:cubicBezTo>
                    <a:pt x="288608" y="477441"/>
                    <a:pt x="263843" y="477441"/>
                    <a:pt x="238125" y="477441"/>
                  </a:cubicBezTo>
                  <a:cubicBezTo>
                    <a:pt x="238125" y="447913"/>
                    <a:pt x="238125" y="419338"/>
                    <a:pt x="238125" y="388858"/>
                  </a:cubicBezTo>
                  <a:close/>
                  <a:moveTo>
                    <a:pt x="238125" y="761285"/>
                  </a:moveTo>
                  <a:cubicBezTo>
                    <a:pt x="263843" y="761285"/>
                    <a:pt x="288608" y="761285"/>
                    <a:pt x="314325" y="761285"/>
                  </a:cubicBezTo>
                  <a:cubicBezTo>
                    <a:pt x="314325" y="789860"/>
                    <a:pt x="314325" y="817483"/>
                    <a:pt x="314325" y="848916"/>
                  </a:cubicBezTo>
                  <a:cubicBezTo>
                    <a:pt x="288608" y="848916"/>
                    <a:pt x="263843" y="848916"/>
                    <a:pt x="238125" y="848916"/>
                  </a:cubicBezTo>
                  <a:cubicBezTo>
                    <a:pt x="238125" y="818435"/>
                    <a:pt x="238125" y="790813"/>
                    <a:pt x="238125" y="761285"/>
                  </a:cubicBezTo>
                  <a:close/>
                  <a:moveTo>
                    <a:pt x="103823" y="1094660"/>
                  </a:moveTo>
                  <a:cubicBezTo>
                    <a:pt x="79058" y="1094660"/>
                    <a:pt x="54293" y="1094660"/>
                    <a:pt x="26670" y="1094660"/>
                  </a:cubicBezTo>
                  <a:cubicBezTo>
                    <a:pt x="26670" y="1065133"/>
                    <a:pt x="26670" y="1038463"/>
                    <a:pt x="26670" y="1008935"/>
                  </a:cubicBezTo>
                  <a:cubicBezTo>
                    <a:pt x="52388" y="1008935"/>
                    <a:pt x="77153" y="1008935"/>
                    <a:pt x="103823" y="1008935"/>
                  </a:cubicBezTo>
                  <a:cubicBezTo>
                    <a:pt x="103823" y="1036558"/>
                    <a:pt x="103823" y="1065133"/>
                    <a:pt x="103823" y="1094660"/>
                  </a:cubicBezTo>
                  <a:close/>
                  <a:moveTo>
                    <a:pt x="103823" y="971788"/>
                  </a:moveTo>
                  <a:cubicBezTo>
                    <a:pt x="79058" y="971788"/>
                    <a:pt x="54293" y="971788"/>
                    <a:pt x="27623" y="971788"/>
                  </a:cubicBezTo>
                  <a:cubicBezTo>
                    <a:pt x="27623" y="943213"/>
                    <a:pt x="27623" y="915591"/>
                    <a:pt x="27623" y="885110"/>
                  </a:cubicBezTo>
                  <a:cubicBezTo>
                    <a:pt x="53340" y="885110"/>
                    <a:pt x="78105" y="885110"/>
                    <a:pt x="103823" y="885110"/>
                  </a:cubicBezTo>
                  <a:cubicBezTo>
                    <a:pt x="103823" y="913685"/>
                    <a:pt x="103823" y="942260"/>
                    <a:pt x="103823" y="971788"/>
                  </a:cubicBezTo>
                  <a:close/>
                  <a:moveTo>
                    <a:pt x="104775" y="847010"/>
                  </a:moveTo>
                  <a:cubicBezTo>
                    <a:pt x="80010" y="847010"/>
                    <a:pt x="55245" y="847010"/>
                    <a:pt x="28575" y="847010"/>
                  </a:cubicBezTo>
                  <a:cubicBezTo>
                    <a:pt x="28575" y="818435"/>
                    <a:pt x="28575" y="790813"/>
                    <a:pt x="28575" y="760333"/>
                  </a:cubicBezTo>
                  <a:cubicBezTo>
                    <a:pt x="54293" y="760333"/>
                    <a:pt x="78105" y="760333"/>
                    <a:pt x="104775" y="760333"/>
                  </a:cubicBezTo>
                  <a:cubicBezTo>
                    <a:pt x="104775" y="789860"/>
                    <a:pt x="104775" y="817483"/>
                    <a:pt x="104775" y="847010"/>
                  </a:cubicBezTo>
                  <a:close/>
                  <a:moveTo>
                    <a:pt x="28575" y="724138"/>
                  </a:moveTo>
                  <a:cubicBezTo>
                    <a:pt x="28575" y="696516"/>
                    <a:pt x="28575" y="667941"/>
                    <a:pt x="28575" y="637460"/>
                  </a:cubicBezTo>
                  <a:cubicBezTo>
                    <a:pt x="54293" y="637460"/>
                    <a:pt x="79058" y="637460"/>
                    <a:pt x="104775" y="637460"/>
                  </a:cubicBezTo>
                  <a:cubicBezTo>
                    <a:pt x="104775" y="666035"/>
                    <a:pt x="104775" y="694610"/>
                    <a:pt x="104775" y="724138"/>
                  </a:cubicBezTo>
                  <a:cubicBezTo>
                    <a:pt x="80010" y="724138"/>
                    <a:pt x="55245" y="724138"/>
                    <a:pt x="28575" y="724138"/>
                  </a:cubicBezTo>
                  <a:close/>
                  <a:moveTo>
                    <a:pt x="104775" y="601266"/>
                  </a:moveTo>
                  <a:cubicBezTo>
                    <a:pt x="79058" y="601266"/>
                    <a:pt x="54293" y="601266"/>
                    <a:pt x="27623" y="601266"/>
                  </a:cubicBezTo>
                  <a:cubicBezTo>
                    <a:pt x="27623" y="571738"/>
                    <a:pt x="27623" y="544116"/>
                    <a:pt x="27623" y="514588"/>
                  </a:cubicBezTo>
                  <a:cubicBezTo>
                    <a:pt x="53340" y="514588"/>
                    <a:pt x="78105" y="514588"/>
                    <a:pt x="104775" y="514588"/>
                  </a:cubicBezTo>
                  <a:cubicBezTo>
                    <a:pt x="104775" y="544116"/>
                    <a:pt x="104775" y="571738"/>
                    <a:pt x="104775" y="601266"/>
                  </a:cubicBezTo>
                  <a:close/>
                  <a:moveTo>
                    <a:pt x="209550" y="1094660"/>
                  </a:moveTo>
                  <a:cubicBezTo>
                    <a:pt x="184785" y="1094660"/>
                    <a:pt x="159068" y="1094660"/>
                    <a:pt x="132398" y="1094660"/>
                  </a:cubicBezTo>
                  <a:cubicBezTo>
                    <a:pt x="132398" y="1067038"/>
                    <a:pt x="132398" y="1038463"/>
                    <a:pt x="132398" y="1008935"/>
                  </a:cubicBezTo>
                  <a:cubicBezTo>
                    <a:pt x="159068" y="1008935"/>
                    <a:pt x="182880" y="1008935"/>
                    <a:pt x="209550" y="1008935"/>
                  </a:cubicBezTo>
                  <a:cubicBezTo>
                    <a:pt x="209550" y="1037510"/>
                    <a:pt x="209550" y="1065133"/>
                    <a:pt x="209550" y="1094660"/>
                  </a:cubicBezTo>
                  <a:close/>
                  <a:moveTo>
                    <a:pt x="132398" y="476488"/>
                  </a:moveTo>
                  <a:cubicBezTo>
                    <a:pt x="132398" y="446960"/>
                    <a:pt x="132398" y="418385"/>
                    <a:pt x="132398" y="387906"/>
                  </a:cubicBezTo>
                  <a:cubicBezTo>
                    <a:pt x="159068" y="387906"/>
                    <a:pt x="182880" y="387906"/>
                    <a:pt x="208598" y="387906"/>
                  </a:cubicBezTo>
                  <a:cubicBezTo>
                    <a:pt x="208598" y="417433"/>
                    <a:pt x="208598" y="446008"/>
                    <a:pt x="208598" y="476488"/>
                  </a:cubicBezTo>
                  <a:cubicBezTo>
                    <a:pt x="184785" y="476488"/>
                    <a:pt x="159068" y="476488"/>
                    <a:pt x="132398" y="476488"/>
                  </a:cubicBezTo>
                  <a:close/>
                  <a:moveTo>
                    <a:pt x="209550" y="971788"/>
                  </a:moveTo>
                  <a:cubicBezTo>
                    <a:pt x="183833" y="971788"/>
                    <a:pt x="159068" y="971788"/>
                    <a:pt x="132398" y="971788"/>
                  </a:cubicBezTo>
                  <a:cubicBezTo>
                    <a:pt x="132398" y="943213"/>
                    <a:pt x="132398" y="914638"/>
                    <a:pt x="132398" y="885110"/>
                  </a:cubicBezTo>
                  <a:cubicBezTo>
                    <a:pt x="158115" y="885110"/>
                    <a:pt x="181928" y="885110"/>
                    <a:pt x="209550" y="885110"/>
                  </a:cubicBezTo>
                  <a:cubicBezTo>
                    <a:pt x="209550" y="914638"/>
                    <a:pt x="209550" y="943213"/>
                    <a:pt x="209550" y="971788"/>
                  </a:cubicBezTo>
                  <a:close/>
                  <a:moveTo>
                    <a:pt x="209550" y="724138"/>
                  </a:moveTo>
                  <a:cubicBezTo>
                    <a:pt x="183833" y="724138"/>
                    <a:pt x="159068" y="724138"/>
                    <a:pt x="132398" y="724138"/>
                  </a:cubicBezTo>
                  <a:cubicBezTo>
                    <a:pt x="132398" y="695563"/>
                    <a:pt x="132398" y="667941"/>
                    <a:pt x="132398" y="637460"/>
                  </a:cubicBezTo>
                  <a:cubicBezTo>
                    <a:pt x="157163" y="637460"/>
                    <a:pt x="181928" y="637460"/>
                    <a:pt x="209550" y="637460"/>
                  </a:cubicBezTo>
                  <a:cubicBezTo>
                    <a:pt x="209550" y="666988"/>
                    <a:pt x="209550" y="694610"/>
                    <a:pt x="209550" y="724138"/>
                  </a:cubicBezTo>
                  <a:close/>
                  <a:moveTo>
                    <a:pt x="209550" y="601266"/>
                  </a:moveTo>
                  <a:cubicBezTo>
                    <a:pt x="183833" y="601266"/>
                    <a:pt x="159068" y="601266"/>
                    <a:pt x="133350" y="601266"/>
                  </a:cubicBezTo>
                  <a:cubicBezTo>
                    <a:pt x="133350" y="572691"/>
                    <a:pt x="133350" y="545068"/>
                    <a:pt x="133350" y="514588"/>
                  </a:cubicBezTo>
                  <a:cubicBezTo>
                    <a:pt x="158115" y="514588"/>
                    <a:pt x="182880" y="514588"/>
                    <a:pt x="209550" y="514588"/>
                  </a:cubicBezTo>
                  <a:cubicBezTo>
                    <a:pt x="209550" y="544116"/>
                    <a:pt x="209550" y="571738"/>
                    <a:pt x="209550" y="601266"/>
                  </a:cubicBezTo>
                  <a:close/>
                  <a:moveTo>
                    <a:pt x="133350" y="142160"/>
                  </a:moveTo>
                  <a:cubicBezTo>
                    <a:pt x="158115" y="142160"/>
                    <a:pt x="183833" y="142160"/>
                    <a:pt x="209550" y="142160"/>
                  </a:cubicBezTo>
                  <a:cubicBezTo>
                    <a:pt x="209550" y="171688"/>
                    <a:pt x="209550" y="200263"/>
                    <a:pt x="209550" y="230743"/>
                  </a:cubicBezTo>
                  <a:cubicBezTo>
                    <a:pt x="182880" y="230743"/>
                    <a:pt x="159068" y="230743"/>
                    <a:pt x="133350" y="230743"/>
                  </a:cubicBezTo>
                  <a:cubicBezTo>
                    <a:pt x="133350" y="200263"/>
                    <a:pt x="133350" y="172641"/>
                    <a:pt x="133350" y="142160"/>
                  </a:cubicBezTo>
                  <a:close/>
                  <a:moveTo>
                    <a:pt x="132398" y="265033"/>
                  </a:moveTo>
                  <a:cubicBezTo>
                    <a:pt x="158115" y="265033"/>
                    <a:pt x="182880" y="265033"/>
                    <a:pt x="209550" y="265033"/>
                  </a:cubicBezTo>
                  <a:cubicBezTo>
                    <a:pt x="209550" y="294560"/>
                    <a:pt x="209550" y="323135"/>
                    <a:pt x="209550" y="353616"/>
                  </a:cubicBezTo>
                  <a:cubicBezTo>
                    <a:pt x="184785" y="353616"/>
                    <a:pt x="160020" y="353616"/>
                    <a:pt x="132398" y="353616"/>
                  </a:cubicBezTo>
                  <a:cubicBezTo>
                    <a:pt x="132398" y="323135"/>
                    <a:pt x="132398" y="294560"/>
                    <a:pt x="132398" y="265033"/>
                  </a:cubicBezTo>
                  <a:close/>
                  <a:moveTo>
                    <a:pt x="26670" y="153591"/>
                  </a:moveTo>
                  <a:cubicBezTo>
                    <a:pt x="26670" y="148828"/>
                    <a:pt x="35243" y="141208"/>
                    <a:pt x="40005" y="140256"/>
                  </a:cubicBezTo>
                  <a:cubicBezTo>
                    <a:pt x="60008" y="138351"/>
                    <a:pt x="80963" y="139303"/>
                    <a:pt x="103823" y="139303"/>
                  </a:cubicBezTo>
                  <a:cubicBezTo>
                    <a:pt x="103823" y="169783"/>
                    <a:pt x="103823" y="199310"/>
                    <a:pt x="103823" y="230743"/>
                  </a:cubicBezTo>
                  <a:cubicBezTo>
                    <a:pt x="80963" y="230743"/>
                    <a:pt x="59055" y="231696"/>
                    <a:pt x="38100" y="229791"/>
                  </a:cubicBezTo>
                  <a:cubicBezTo>
                    <a:pt x="34290" y="229791"/>
                    <a:pt x="27623" y="221218"/>
                    <a:pt x="27623" y="216456"/>
                  </a:cubicBezTo>
                  <a:cubicBezTo>
                    <a:pt x="25718" y="196453"/>
                    <a:pt x="25718" y="174546"/>
                    <a:pt x="26670" y="153591"/>
                  </a:cubicBezTo>
                  <a:close/>
                  <a:moveTo>
                    <a:pt x="26670" y="325993"/>
                  </a:moveTo>
                  <a:cubicBezTo>
                    <a:pt x="26670" y="256460"/>
                    <a:pt x="31433" y="252651"/>
                    <a:pt x="104775" y="266938"/>
                  </a:cubicBezTo>
                  <a:cubicBezTo>
                    <a:pt x="104775" y="296466"/>
                    <a:pt x="104775" y="324088"/>
                    <a:pt x="104775" y="355521"/>
                  </a:cubicBezTo>
                  <a:cubicBezTo>
                    <a:pt x="81915" y="355521"/>
                    <a:pt x="60008" y="356473"/>
                    <a:pt x="38100" y="354568"/>
                  </a:cubicBezTo>
                  <a:cubicBezTo>
                    <a:pt x="34290" y="354568"/>
                    <a:pt x="28575" y="346948"/>
                    <a:pt x="26670" y="342185"/>
                  </a:cubicBezTo>
                  <a:cubicBezTo>
                    <a:pt x="24765" y="337423"/>
                    <a:pt x="26670" y="330756"/>
                    <a:pt x="26670" y="325993"/>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67" name="Google Shape;67;g2582fdb6bfb_0_36"/>
          <p:cNvGrpSpPr/>
          <p:nvPr/>
        </p:nvGrpSpPr>
        <p:grpSpPr>
          <a:xfrm rot="2779331">
            <a:off x="6882943" y="1481640"/>
            <a:ext cx="612529" cy="807468"/>
            <a:chOff x="5733156" y="4148510"/>
            <a:chExt cx="1306406" cy="1722173"/>
          </a:xfrm>
        </p:grpSpPr>
        <p:grpSp>
          <p:nvGrpSpPr>
            <p:cNvPr id="68" name="Google Shape;68;g2582fdb6bfb_0_36"/>
            <p:cNvGrpSpPr/>
            <p:nvPr/>
          </p:nvGrpSpPr>
          <p:grpSpPr>
            <a:xfrm>
              <a:off x="5733156" y="4148510"/>
              <a:ext cx="1306406" cy="1722173"/>
              <a:chOff x="2445111" y="599435"/>
              <a:chExt cx="5312752" cy="7003551"/>
            </a:xfrm>
          </p:grpSpPr>
          <p:sp>
            <p:nvSpPr>
              <p:cNvPr id="69" name="Google Shape;69;g2582fdb6bfb_0_36"/>
              <p:cNvSpPr/>
              <p:nvPr/>
            </p:nvSpPr>
            <p:spPr>
              <a:xfrm>
                <a:off x="2445111" y="599435"/>
                <a:ext cx="3498243" cy="6838848"/>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70" name="Google Shape;70;g2582fdb6bfb_0_36"/>
              <p:cNvSpPr/>
              <p:nvPr/>
            </p:nvSpPr>
            <p:spPr>
              <a:xfrm>
                <a:off x="2473235" y="4334670"/>
                <a:ext cx="1615601" cy="3158399"/>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71" name="Google Shape;71;g2582fdb6bfb_0_36"/>
              <p:cNvSpPr/>
              <p:nvPr/>
            </p:nvSpPr>
            <p:spPr>
              <a:xfrm>
                <a:off x="5693427" y="3567142"/>
                <a:ext cx="2064436" cy="4035844"/>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72" name="Google Shape;72;g2582fdb6bfb_0_36"/>
            <p:cNvGrpSpPr/>
            <p:nvPr/>
          </p:nvGrpSpPr>
          <p:grpSpPr>
            <a:xfrm>
              <a:off x="5960873" y="4970715"/>
              <a:ext cx="821180" cy="845659"/>
              <a:chOff x="954383" y="599435"/>
              <a:chExt cx="6803480" cy="7006287"/>
            </a:xfrm>
          </p:grpSpPr>
          <p:sp>
            <p:nvSpPr>
              <p:cNvPr id="73" name="Google Shape;73;g2582fdb6bfb_0_36"/>
              <p:cNvSpPr/>
              <p:nvPr/>
            </p:nvSpPr>
            <p:spPr>
              <a:xfrm>
                <a:off x="2445111" y="599435"/>
                <a:ext cx="3498243" cy="6838848"/>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74" name="Google Shape;74;g2582fdb6bfb_0_36"/>
              <p:cNvSpPr/>
              <p:nvPr/>
            </p:nvSpPr>
            <p:spPr>
              <a:xfrm>
                <a:off x="954383" y="4447323"/>
                <a:ext cx="1615601" cy="3158399"/>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75" name="Google Shape;75;g2582fdb6bfb_0_36"/>
              <p:cNvSpPr/>
              <p:nvPr/>
            </p:nvSpPr>
            <p:spPr>
              <a:xfrm>
                <a:off x="5693427" y="3567142"/>
                <a:ext cx="2064436" cy="4035844"/>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grpSp>
        <p:nvGrpSpPr>
          <p:cNvPr id="76" name="Google Shape;76;g2582fdb6bfb_0_36"/>
          <p:cNvGrpSpPr/>
          <p:nvPr/>
        </p:nvGrpSpPr>
        <p:grpSpPr>
          <a:xfrm rot="-3294482">
            <a:off x="4593993" y="2077210"/>
            <a:ext cx="888937" cy="318131"/>
            <a:chOff x="2751274" y="4274125"/>
            <a:chExt cx="1502180" cy="537597"/>
          </a:xfrm>
        </p:grpSpPr>
        <p:sp>
          <p:nvSpPr>
            <p:cNvPr id="77" name="Google Shape;77;g2582fdb6bfb_0_36"/>
            <p:cNvSpPr/>
            <p:nvPr/>
          </p:nvSpPr>
          <p:spPr>
            <a:xfrm>
              <a:off x="2751274" y="4567310"/>
              <a:ext cx="294745" cy="244412"/>
            </a:xfrm>
            <a:custGeom>
              <a:avLst/>
              <a:gdLst/>
              <a:ahLst/>
              <a:cxnLst/>
              <a:rect l="l" t="t" r="r" b="b"/>
              <a:pathLst>
                <a:path w="958519" h="794837" extrusionOk="0">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78" name="Google Shape;78;g2582fdb6bfb_0_36"/>
            <p:cNvSpPr/>
            <p:nvPr/>
          </p:nvSpPr>
          <p:spPr>
            <a:xfrm>
              <a:off x="3010694" y="4274125"/>
              <a:ext cx="591885" cy="490812"/>
            </a:xfrm>
            <a:custGeom>
              <a:avLst/>
              <a:gdLst/>
              <a:ahLst/>
              <a:cxnLst/>
              <a:rect l="l" t="t" r="r" b="b"/>
              <a:pathLst>
                <a:path w="958519" h="794837" extrusionOk="0">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79" name="Google Shape;79;g2582fdb6bfb_0_36"/>
            <p:cNvSpPr/>
            <p:nvPr/>
          </p:nvSpPr>
          <p:spPr>
            <a:xfrm>
              <a:off x="3593508" y="4427305"/>
              <a:ext cx="369030" cy="306012"/>
            </a:xfrm>
            <a:custGeom>
              <a:avLst/>
              <a:gdLst/>
              <a:ahLst/>
              <a:cxnLst/>
              <a:rect l="l" t="t" r="r" b="b"/>
              <a:pathLst>
                <a:path w="958519" h="794837" extrusionOk="0">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80" name="Google Shape;80;g2582fdb6bfb_0_36"/>
            <p:cNvSpPr/>
            <p:nvPr/>
          </p:nvSpPr>
          <p:spPr>
            <a:xfrm>
              <a:off x="3958709" y="4512144"/>
              <a:ext cx="294745" cy="244412"/>
            </a:xfrm>
            <a:custGeom>
              <a:avLst/>
              <a:gdLst/>
              <a:ahLst/>
              <a:cxnLst/>
              <a:rect l="l" t="t" r="r" b="b"/>
              <a:pathLst>
                <a:path w="958519" h="794837" extrusionOk="0">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81" name="Google Shape;81;g2582fdb6bfb_0_36"/>
          <p:cNvGrpSpPr/>
          <p:nvPr/>
        </p:nvGrpSpPr>
        <p:grpSpPr>
          <a:xfrm rot="-983565">
            <a:off x="5299952" y="1440607"/>
            <a:ext cx="822474" cy="418006"/>
            <a:chOff x="1786971" y="4942919"/>
            <a:chExt cx="2041500" cy="1037553"/>
          </a:xfrm>
        </p:grpSpPr>
        <p:sp>
          <p:nvSpPr>
            <p:cNvPr id="82" name="Google Shape;82;g2582fdb6bfb_0_36"/>
            <p:cNvSpPr/>
            <p:nvPr/>
          </p:nvSpPr>
          <p:spPr>
            <a:xfrm>
              <a:off x="1886713" y="4942919"/>
              <a:ext cx="1842000" cy="62100"/>
            </a:xfrm>
            <a:prstGeom prst="roundRect">
              <a:avLst>
                <a:gd name="adj" fmla="val 50000"/>
              </a:avLst>
            </a:prstGeom>
            <a:solidFill>
              <a:srgbClr val="FAC4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83" name="Google Shape;83;g2582fdb6bfb_0_36"/>
            <p:cNvSpPr/>
            <p:nvPr/>
          </p:nvSpPr>
          <p:spPr>
            <a:xfrm>
              <a:off x="1786971" y="5005087"/>
              <a:ext cx="2041500" cy="972600"/>
            </a:xfrm>
            <a:prstGeom prst="trapezoid">
              <a:avLst>
                <a:gd name="adj" fmla="val 15411"/>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84" name="Google Shape;84;g2582fdb6bfb_0_36"/>
            <p:cNvSpPr/>
            <p:nvPr/>
          </p:nvSpPr>
          <p:spPr>
            <a:xfrm>
              <a:off x="1950379" y="5043805"/>
              <a:ext cx="1714800" cy="187800"/>
            </a:xfrm>
            <a:prstGeom prst="trapezoid">
              <a:avLst>
                <a:gd name="adj" fmla="val 25000"/>
              </a:avLst>
            </a:prstGeom>
            <a:solidFill>
              <a:srgbClr val="57575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85" name="Google Shape;85;g2582fdb6bfb_0_36"/>
            <p:cNvGrpSpPr/>
            <p:nvPr/>
          </p:nvGrpSpPr>
          <p:grpSpPr>
            <a:xfrm>
              <a:off x="2260716" y="5043925"/>
              <a:ext cx="1107466" cy="187777"/>
              <a:chOff x="7963057" y="2433000"/>
              <a:chExt cx="2294315" cy="371763"/>
            </a:xfrm>
          </p:grpSpPr>
          <p:grpSp>
            <p:nvGrpSpPr>
              <p:cNvPr id="86" name="Google Shape;86;g2582fdb6bfb_0_36"/>
              <p:cNvGrpSpPr/>
              <p:nvPr/>
            </p:nvGrpSpPr>
            <p:grpSpPr>
              <a:xfrm>
                <a:off x="7963057" y="2433000"/>
                <a:ext cx="344422" cy="371763"/>
                <a:chOff x="6383215" y="2833551"/>
                <a:chExt cx="240300" cy="371763"/>
              </a:xfrm>
            </p:grpSpPr>
            <p:sp>
              <p:nvSpPr>
                <p:cNvPr id="87" name="Google Shape;87;g2582fdb6bfb_0_36"/>
                <p:cNvSpPr/>
                <p:nvPr/>
              </p:nvSpPr>
              <p:spPr>
                <a:xfrm>
                  <a:off x="6427177" y="2833551"/>
                  <a:ext cx="152400" cy="1032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88" name="Google Shape;88;g2582fdb6bfb_0_36"/>
                <p:cNvSpPr/>
                <p:nvPr/>
              </p:nvSpPr>
              <p:spPr>
                <a:xfrm>
                  <a:off x="6383215" y="3030414"/>
                  <a:ext cx="240300" cy="1749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89" name="Google Shape;89;g2582fdb6bfb_0_36"/>
                <p:cNvSpPr/>
                <p:nvPr/>
              </p:nvSpPr>
              <p:spPr>
                <a:xfrm>
                  <a:off x="6383215" y="2936632"/>
                  <a:ext cx="240300" cy="93900"/>
                </a:xfrm>
                <a:prstGeom prst="trapezoid">
                  <a:avLst>
                    <a:gd name="adj" fmla="val 74687"/>
                  </a:avLst>
                </a:prstGeom>
                <a:solidFill>
                  <a:srgbClr val="FAC4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90" name="Google Shape;90;g2582fdb6bfb_0_36"/>
              <p:cNvGrpSpPr/>
              <p:nvPr/>
            </p:nvGrpSpPr>
            <p:grpSpPr>
              <a:xfrm>
                <a:off x="8933241" y="2433000"/>
                <a:ext cx="344422" cy="371763"/>
                <a:chOff x="6383215" y="2833551"/>
                <a:chExt cx="240300" cy="371763"/>
              </a:xfrm>
            </p:grpSpPr>
            <p:sp>
              <p:nvSpPr>
                <p:cNvPr id="91" name="Google Shape;91;g2582fdb6bfb_0_36"/>
                <p:cNvSpPr/>
                <p:nvPr/>
              </p:nvSpPr>
              <p:spPr>
                <a:xfrm>
                  <a:off x="6427177" y="2833551"/>
                  <a:ext cx="152400" cy="1032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92" name="Google Shape;92;g2582fdb6bfb_0_36"/>
                <p:cNvSpPr/>
                <p:nvPr/>
              </p:nvSpPr>
              <p:spPr>
                <a:xfrm>
                  <a:off x="6383215" y="3030414"/>
                  <a:ext cx="240300" cy="1749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93" name="Google Shape;93;g2582fdb6bfb_0_36"/>
                <p:cNvSpPr/>
                <p:nvPr/>
              </p:nvSpPr>
              <p:spPr>
                <a:xfrm>
                  <a:off x="6383215" y="2936632"/>
                  <a:ext cx="240300" cy="93900"/>
                </a:xfrm>
                <a:prstGeom prst="trapezoid">
                  <a:avLst>
                    <a:gd name="adj" fmla="val 67722"/>
                  </a:avLst>
                </a:prstGeom>
                <a:solidFill>
                  <a:srgbClr val="FAC4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94" name="Google Shape;94;g2582fdb6bfb_0_36"/>
              <p:cNvGrpSpPr/>
              <p:nvPr/>
            </p:nvGrpSpPr>
            <p:grpSpPr>
              <a:xfrm>
                <a:off x="9912950" y="2433000"/>
                <a:ext cx="344422" cy="371763"/>
                <a:chOff x="6383215" y="2833551"/>
                <a:chExt cx="240300" cy="371763"/>
              </a:xfrm>
            </p:grpSpPr>
            <p:sp>
              <p:nvSpPr>
                <p:cNvPr id="95" name="Google Shape;95;g2582fdb6bfb_0_36"/>
                <p:cNvSpPr/>
                <p:nvPr/>
              </p:nvSpPr>
              <p:spPr>
                <a:xfrm>
                  <a:off x="6427177" y="2833551"/>
                  <a:ext cx="152400" cy="1032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96" name="Google Shape;96;g2582fdb6bfb_0_36"/>
                <p:cNvSpPr/>
                <p:nvPr/>
              </p:nvSpPr>
              <p:spPr>
                <a:xfrm>
                  <a:off x="6383215" y="3030414"/>
                  <a:ext cx="240300" cy="1749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97" name="Google Shape;97;g2582fdb6bfb_0_36"/>
                <p:cNvSpPr/>
                <p:nvPr/>
              </p:nvSpPr>
              <p:spPr>
                <a:xfrm>
                  <a:off x="6383215" y="2936632"/>
                  <a:ext cx="240300" cy="93900"/>
                </a:xfrm>
                <a:prstGeom prst="trapezoid">
                  <a:avLst>
                    <a:gd name="adj" fmla="val 71204"/>
                  </a:avLst>
                </a:prstGeom>
                <a:solidFill>
                  <a:srgbClr val="FAC4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sp>
          <p:nvSpPr>
            <p:cNvPr id="98" name="Google Shape;98;g2582fdb6bfb_0_36"/>
            <p:cNvSpPr/>
            <p:nvPr/>
          </p:nvSpPr>
          <p:spPr>
            <a:xfrm>
              <a:off x="1842501" y="5231555"/>
              <a:ext cx="528000" cy="746100"/>
            </a:xfrm>
            <a:prstGeom prst="trapezoid">
              <a:avLst>
                <a:gd name="adj" fmla="val 21325"/>
              </a:avLst>
            </a:prstGeom>
            <a:solidFill>
              <a:srgbClr val="8EF0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99" name="Google Shape;99;g2582fdb6bfb_0_36"/>
            <p:cNvSpPr/>
            <p:nvPr/>
          </p:nvSpPr>
          <p:spPr>
            <a:xfrm>
              <a:off x="2313764" y="5231555"/>
              <a:ext cx="528000" cy="746100"/>
            </a:xfrm>
            <a:prstGeom prst="trapezoid">
              <a:avLst>
                <a:gd name="adj" fmla="val 21325"/>
              </a:avLst>
            </a:prstGeom>
            <a:solidFill>
              <a:srgbClr val="8EF0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00" name="Google Shape;100;g2582fdb6bfb_0_36"/>
            <p:cNvSpPr/>
            <p:nvPr/>
          </p:nvSpPr>
          <p:spPr>
            <a:xfrm>
              <a:off x="2785027" y="5231555"/>
              <a:ext cx="528000" cy="746100"/>
            </a:xfrm>
            <a:prstGeom prst="trapezoid">
              <a:avLst>
                <a:gd name="adj" fmla="val 21325"/>
              </a:avLst>
            </a:prstGeom>
            <a:solidFill>
              <a:srgbClr val="8EF0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01" name="Google Shape;101;g2582fdb6bfb_0_36"/>
            <p:cNvSpPr/>
            <p:nvPr/>
          </p:nvSpPr>
          <p:spPr>
            <a:xfrm>
              <a:off x="3256290" y="5231555"/>
              <a:ext cx="528000" cy="746100"/>
            </a:xfrm>
            <a:prstGeom prst="trapezoid">
              <a:avLst>
                <a:gd name="adj" fmla="val 21325"/>
              </a:avLst>
            </a:prstGeom>
            <a:solidFill>
              <a:srgbClr val="8EF0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102" name="Google Shape;102;g2582fdb6bfb_0_36"/>
            <p:cNvGrpSpPr/>
            <p:nvPr/>
          </p:nvGrpSpPr>
          <p:grpSpPr>
            <a:xfrm>
              <a:off x="1962400" y="5271505"/>
              <a:ext cx="302276" cy="682699"/>
              <a:chOff x="7384246" y="2899703"/>
              <a:chExt cx="626220" cy="1351612"/>
            </a:xfrm>
          </p:grpSpPr>
          <p:sp>
            <p:nvSpPr>
              <p:cNvPr id="103" name="Google Shape;103;g2582fdb6bfb_0_36"/>
              <p:cNvSpPr/>
              <p:nvPr/>
            </p:nvSpPr>
            <p:spPr>
              <a:xfrm>
                <a:off x="7400629" y="2939722"/>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04" name="Google Shape;104;g2582fdb6bfb_0_36"/>
              <p:cNvSpPr/>
              <p:nvPr/>
            </p:nvSpPr>
            <p:spPr>
              <a:xfrm>
                <a:off x="747971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05" name="Google Shape;105;g2582fdb6bfb_0_36"/>
              <p:cNvSpPr/>
              <p:nvPr/>
            </p:nvSpPr>
            <p:spPr>
              <a:xfrm>
                <a:off x="7589172" y="3070274"/>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06" name="Google Shape;106;g2582fdb6bfb_0_36"/>
              <p:cNvSpPr/>
              <p:nvPr/>
            </p:nvSpPr>
            <p:spPr>
              <a:xfrm>
                <a:off x="7771871" y="336042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07" name="Google Shape;107;g2582fdb6bfb_0_36"/>
              <p:cNvSpPr/>
              <p:nvPr/>
            </p:nvSpPr>
            <p:spPr>
              <a:xfrm>
                <a:off x="790246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08" name="Google Shape;108;g2582fdb6bfb_0_36"/>
              <p:cNvSpPr/>
              <p:nvPr/>
            </p:nvSpPr>
            <p:spPr>
              <a:xfrm>
                <a:off x="7830766" y="37332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09" name="Google Shape;109;g2582fdb6bfb_0_36"/>
              <p:cNvSpPr/>
              <p:nvPr/>
            </p:nvSpPr>
            <p:spPr>
              <a:xfrm>
                <a:off x="7673413" y="357378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10" name="Google Shape;110;g2582fdb6bfb_0_36"/>
              <p:cNvSpPr/>
              <p:nvPr/>
            </p:nvSpPr>
            <p:spPr>
              <a:xfrm>
                <a:off x="7548206" y="375666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11" name="Google Shape;111;g2582fdb6bfb_0_36"/>
              <p:cNvSpPr/>
              <p:nvPr/>
            </p:nvSpPr>
            <p:spPr>
              <a:xfrm>
                <a:off x="7384246" y="3865978"/>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12" name="Google Shape;112;g2582fdb6bfb_0_36"/>
              <p:cNvSpPr/>
              <p:nvPr/>
            </p:nvSpPr>
            <p:spPr>
              <a:xfrm>
                <a:off x="7830765" y="2899703"/>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13" name="Google Shape;113;g2582fdb6bfb_0_36"/>
              <p:cNvSpPr/>
              <p:nvPr/>
            </p:nvSpPr>
            <p:spPr>
              <a:xfrm>
                <a:off x="7983166" y="38856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114" name="Google Shape;114;g2582fdb6bfb_0_36"/>
            <p:cNvGrpSpPr/>
            <p:nvPr/>
          </p:nvGrpSpPr>
          <p:grpSpPr>
            <a:xfrm>
              <a:off x="2430437" y="5271505"/>
              <a:ext cx="302276" cy="682699"/>
              <a:chOff x="7384246" y="2899703"/>
              <a:chExt cx="626220" cy="1351612"/>
            </a:xfrm>
          </p:grpSpPr>
          <p:sp>
            <p:nvSpPr>
              <p:cNvPr id="115" name="Google Shape;115;g2582fdb6bfb_0_36"/>
              <p:cNvSpPr/>
              <p:nvPr/>
            </p:nvSpPr>
            <p:spPr>
              <a:xfrm>
                <a:off x="7400629" y="2939722"/>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16" name="Google Shape;116;g2582fdb6bfb_0_36"/>
              <p:cNvSpPr/>
              <p:nvPr/>
            </p:nvSpPr>
            <p:spPr>
              <a:xfrm>
                <a:off x="747971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17" name="Google Shape;117;g2582fdb6bfb_0_36"/>
              <p:cNvSpPr/>
              <p:nvPr/>
            </p:nvSpPr>
            <p:spPr>
              <a:xfrm>
                <a:off x="7589172" y="3070274"/>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18" name="Google Shape;118;g2582fdb6bfb_0_36"/>
              <p:cNvSpPr/>
              <p:nvPr/>
            </p:nvSpPr>
            <p:spPr>
              <a:xfrm>
                <a:off x="7771871" y="336042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19" name="Google Shape;119;g2582fdb6bfb_0_36"/>
              <p:cNvSpPr/>
              <p:nvPr/>
            </p:nvSpPr>
            <p:spPr>
              <a:xfrm>
                <a:off x="790246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20" name="Google Shape;120;g2582fdb6bfb_0_36"/>
              <p:cNvSpPr/>
              <p:nvPr/>
            </p:nvSpPr>
            <p:spPr>
              <a:xfrm>
                <a:off x="7830766" y="37332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21" name="Google Shape;121;g2582fdb6bfb_0_36"/>
              <p:cNvSpPr/>
              <p:nvPr/>
            </p:nvSpPr>
            <p:spPr>
              <a:xfrm>
                <a:off x="7673413" y="357378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22" name="Google Shape;122;g2582fdb6bfb_0_36"/>
              <p:cNvSpPr/>
              <p:nvPr/>
            </p:nvSpPr>
            <p:spPr>
              <a:xfrm>
                <a:off x="7548206" y="375666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23" name="Google Shape;123;g2582fdb6bfb_0_36"/>
              <p:cNvSpPr/>
              <p:nvPr/>
            </p:nvSpPr>
            <p:spPr>
              <a:xfrm>
                <a:off x="7384246" y="3865978"/>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24" name="Google Shape;124;g2582fdb6bfb_0_36"/>
              <p:cNvSpPr/>
              <p:nvPr/>
            </p:nvSpPr>
            <p:spPr>
              <a:xfrm>
                <a:off x="7830765" y="2899703"/>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25" name="Google Shape;125;g2582fdb6bfb_0_36"/>
              <p:cNvSpPr/>
              <p:nvPr/>
            </p:nvSpPr>
            <p:spPr>
              <a:xfrm>
                <a:off x="7983166" y="38856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126" name="Google Shape;126;g2582fdb6bfb_0_36"/>
            <p:cNvGrpSpPr/>
            <p:nvPr/>
          </p:nvGrpSpPr>
          <p:grpSpPr>
            <a:xfrm>
              <a:off x="2898475" y="5271505"/>
              <a:ext cx="302276" cy="682699"/>
              <a:chOff x="7384246" y="2899703"/>
              <a:chExt cx="626220" cy="1351612"/>
            </a:xfrm>
          </p:grpSpPr>
          <p:sp>
            <p:nvSpPr>
              <p:cNvPr id="127" name="Google Shape;127;g2582fdb6bfb_0_36"/>
              <p:cNvSpPr/>
              <p:nvPr/>
            </p:nvSpPr>
            <p:spPr>
              <a:xfrm>
                <a:off x="7400629" y="2939722"/>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28" name="Google Shape;128;g2582fdb6bfb_0_36"/>
              <p:cNvSpPr/>
              <p:nvPr/>
            </p:nvSpPr>
            <p:spPr>
              <a:xfrm>
                <a:off x="747971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29" name="Google Shape;129;g2582fdb6bfb_0_36"/>
              <p:cNvSpPr/>
              <p:nvPr/>
            </p:nvSpPr>
            <p:spPr>
              <a:xfrm>
                <a:off x="7589172" y="3070274"/>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30" name="Google Shape;130;g2582fdb6bfb_0_36"/>
              <p:cNvSpPr/>
              <p:nvPr/>
            </p:nvSpPr>
            <p:spPr>
              <a:xfrm>
                <a:off x="7771871" y="336042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31" name="Google Shape;131;g2582fdb6bfb_0_36"/>
              <p:cNvSpPr/>
              <p:nvPr/>
            </p:nvSpPr>
            <p:spPr>
              <a:xfrm>
                <a:off x="790246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32" name="Google Shape;132;g2582fdb6bfb_0_36"/>
              <p:cNvSpPr/>
              <p:nvPr/>
            </p:nvSpPr>
            <p:spPr>
              <a:xfrm>
                <a:off x="7830766" y="37332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33" name="Google Shape;133;g2582fdb6bfb_0_36"/>
              <p:cNvSpPr/>
              <p:nvPr/>
            </p:nvSpPr>
            <p:spPr>
              <a:xfrm>
                <a:off x="7673413" y="357378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34" name="Google Shape;134;g2582fdb6bfb_0_36"/>
              <p:cNvSpPr/>
              <p:nvPr/>
            </p:nvSpPr>
            <p:spPr>
              <a:xfrm>
                <a:off x="7548206" y="375666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35" name="Google Shape;135;g2582fdb6bfb_0_36"/>
              <p:cNvSpPr/>
              <p:nvPr/>
            </p:nvSpPr>
            <p:spPr>
              <a:xfrm>
                <a:off x="7384246" y="3865978"/>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36" name="Google Shape;136;g2582fdb6bfb_0_36"/>
              <p:cNvSpPr/>
              <p:nvPr/>
            </p:nvSpPr>
            <p:spPr>
              <a:xfrm>
                <a:off x="7830765" y="2899703"/>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37" name="Google Shape;137;g2582fdb6bfb_0_36"/>
              <p:cNvSpPr/>
              <p:nvPr/>
            </p:nvSpPr>
            <p:spPr>
              <a:xfrm>
                <a:off x="7983166" y="38856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138" name="Google Shape;138;g2582fdb6bfb_0_36"/>
            <p:cNvGrpSpPr/>
            <p:nvPr/>
          </p:nvGrpSpPr>
          <p:grpSpPr>
            <a:xfrm>
              <a:off x="3366513" y="5271505"/>
              <a:ext cx="302276" cy="682699"/>
              <a:chOff x="7384246" y="2899703"/>
              <a:chExt cx="626220" cy="1351612"/>
            </a:xfrm>
          </p:grpSpPr>
          <p:sp>
            <p:nvSpPr>
              <p:cNvPr id="139" name="Google Shape;139;g2582fdb6bfb_0_36"/>
              <p:cNvSpPr/>
              <p:nvPr/>
            </p:nvSpPr>
            <p:spPr>
              <a:xfrm>
                <a:off x="7400629" y="2939722"/>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40" name="Google Shape;140;g2582fdb6bfb_0_36"/>
              <p:cNvSpPr/>
              <p:nvPr/>
            </p:nvSpPr>
            <p:spPr>
              <a:xfrm>
                <a:off x="747971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41" name="Google Shape;141;g2582fdb6bfb_0_36"/>
              <p:cNvSpPr/>
              <p:nvPr/>
            </p:nvSpPr>
            <p:spPr>
              <a:xfrm>
                <a:off x="7589172" y="3070274"/>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42" name="Google Shape;142;g2582fdb6bfb_0_36"/>
              <p:cNvSpPr/>
              <p:nvPr/>
            </p:nvSpPr>
            <p:spPr>
              <a:xfrm>
                <a:off x="7771871" y="336042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43" name="Google Shape;143;g2582fdb6bfb_0_36"/>
              <p:cNvSpPr/>
              <p:nvPr/>
            </p:nvSpPr>
            <p:spPr>
              <a:xfrm>
                <a:off x="790246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44" name="Google Shape;144;g2582fdb6bfb_0_36"/>
              <p:cNvSpPr/>
              <p:nvPr/>
            </p:nvSpPr>
            <p:spPr>
              <a:xfrm>
                <a:off x="7830766" y="37332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45" name="Google Shape;145;g2582fdb6bfb_0_36"/>
              <p:cNvSpPr/>
              <p:nvPr/>
            </p:nvSpPr>
            <p:spPr>
              <a:xfrm>
                <a:off x="7673413" y="357378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46" name="Google Shape;146;g2582fdb6bfb_0_36"/>
              <p:cNvSpPr/>
              <p:nvPr/>
            </p:nvSpPr>
            <p:spPr>
              <a:xfrm>
                <a:off x="7548206" y="375666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47" name="Google Shape;147;g2582fdb6bfb_0_36"/>
              <p:cNvSpPr/>
              <p:nvPr/>
            </p:nvSpPr>
            <p:spPr>
              <a:xfrm>
                <a:off x="7384246" y="3865978"/>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48" name="Google Shape;148;g2582fdb6bfb_0_36"/>
              <p:cNvSpPr/>
              <p:nvPr/>
            </p:nvSpPr>
            <p:spPr>
              <a:xfrm>
                <a:off x="7830765" y="2899703"/>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49" name="Google Shape;149;g2582fdb6bfb_0_36"/>
              <p:cNvSpPr/>
              <p:nvPr/>
            </p:nvSpPr>
            <p:spPr>
              <a:xfrm>
                <a:off x="7983166" y="38856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pic>
          <p:nvPicPr>
            <p:cNvPr id="150" name="Google Shape;150;g2582fdb6bfb_0_36"/>
            <p:cNvPicPr preferRelativeResize="0"/>
            <p:nvPr/>
          </p:nvPicPr>
          <p:blipFill rotWithShape="1">
            <a:blip r:embed="rId3">
              <a:alphaModFix/>
            </a:blip>
            <a:srcRect/>
            <a:stretch/>
          </p:blipFill>
          <p:spPr>
            <a:xfrm>
              <a:off x="1843781" y="5671824"/>
              <a:ext cx="1940381" cy="308648"/>
            </a:xfrm>
            <a:prstGeom prst="rect">
              <a:avLst/>
            </a:prstGeom>
            <a:noFill/>
            <a:ln>
              <a:noFill/>
            </a:ln>
          </p:spPr>
        </p:pic>
      </p:grpSp>
      <p:grpSp>
        <p:nvGrpSpPr>
          <p:cNvPr id="151" name="Google Shape;151;g2582fdb6bfb_0_36"/>
          <p:cNvGrpSpPr/>
          <p:nvPr/>
        </p:nvGrpSpPr>
        <p:grpSpPr>
          <a:xfrm>
            <a:off x="4658164" y="1417975"/>
            <a:ext cx="450448" cy="450448"/>
            <a:chOff x="4266660" y="45289"/>
            <a:chExt cx="768290" cy="768290"/>
          </a:xfrm>
        </p:grpSpPr>
        <p:sp>
          <p:nvSpPr>
            <p:cNvPr id="152" name="Google Shape;152;g2582fdb6bfb_0_36"/>
            <p:cNvSpPr/>
            <p:nvPr/>
          </p:nvSpPr>
          <p:spPr>
            <a:xfrm>
              <a:off x="4266660" y="45289"/>
              <a:ext cx="768290" cy="768290"/>
            </a:xfrm>
            <a:custGeom>
              <a:avLst/>
              <a:gdLst/>
              <a:ahLst/>
              <a:cxnLst/>
              <a:rect l="l" t="t" r="r" b="b"/>
              <a:pathLst>
                <a:path w="768290" h="768290" extrusionOk="0">
                  <a:moveTo>
                    <a:pt x="583092" y="51758"/>
                  </a:moveTo>
                  <a:cubicBezTo>
                    <a:pt x="579857" y="80064"/>
                    <a:pt x="579048" y="105943"/>
                    <a:pt x="573387" y="131014"/>
                  </a:cubicBezTo>
                  <a:cubicBezTo>
                    <a:pt x="567726" y="153658"/>
                    <a:pt x="576622" y="160937"/>
                    <a:pt x="596031" y="164980"/>
                  </a:cubicBezTo>
                  <a:cubicBezTo>
                    <a:pt x="630807" y="172259"/>
                    <a:pt x="665582" y="183581"/>
                    <a:pt x="700357" y="188433"/>
                  </a:cubicBezTo>
                  <a:cubicBezTo>
                    <a:pt x="727854" y="192477"/>
                    <a:pt x="719766" y="202182"/>
                    <a:pt x="709253" y="215121"/>
                  </a:cubicBezTo>
                  <a:cubicBezTo>
                    <a:pt x="696313" y="232104"/>
                    <a:pt x="684991" y="249896"/>
                    <a:pt x="671243" y="265262"/>
                  </a:cubicBezTo>
                  <a:cubicBezTo>
                    <a:pt x="660729" y="277393"/>
                    <a:pt x="663156" y="283863"/>
                    <a:pt x="674478" y="293568"/>
                  </a:cubicBezTo>
                  <a:cubicBezTo>
                    <a:pt x="707636" y="323491"/>
                    <a:pt x="739985" y="355031"/>
                    <a:pt x="775569" y="388189"/>
                  </a:cubicBezTo>
                  <a:cubicBezTo>
                    <a:pt x="752115" y="398702"/>
                    <a:pt x="730280" y="410833"/>
                    <a:pt x="706827" y="417303"/>
                  </a:cubicBezTo>
                  <a:cubicBezTo>
                    <a:pt x="679330" y="425390"/>
                    <a:pt x="677713" y="439138"/>
                    <a:pt x="686609" y="463400"/>
                  </a:cubicBezTo>
                  <a:cubicBezTo>
                    <a:pt x="700357" y="500602"/>
                    <a:pt x="710062" y="539421"/>
                    <a:pt x="723002" y="580666"/>
                  </a:cubicBezTo>
                  <a:cubicBezTo>
                    <a:pt x="692270" y="577431"/>
                    <a:pt x="663156" y="576622"/>
                    <a:pt x="635659" y="571770"/>
                  </a:cubicBezTo>
                  <a:cubicBezTo>
                    <a:pt x="619484" y="569343"/>
                    <a:pt x="616250" y="572578"/>
                    <a:pt x="613015" y="587944"/>
                  </a:cubicBezTo>
                  <a:cubicBezTo>
                    <a:pt x="604119" y="631615"/>
                    <a:pt x="591988" y="675287"/>
                    <a:pt x="581474" y="719767"/>
                  </a:cubicBezTo>
                  <a:cubicBezTo>
                    <a:pt x="554786" y="707636"/>
                    <a:pt x="533759" y="687417"/>
                    <a:pt x="511115" y="670434"/>
                  </a:cubicBezTo>
                  <a:cubicBezTo>
                    <a:pt x="497367" y="659921"/>
                    <a:pt x="490897" y="661538"/>
                    <a:pt x="480384" y="673669"/>
                  </a:cubicBezTo>
                  <a:cubicBezTo>
                    <a:pt x="449652" y="706827"/>
                    <a:pt x="418112" y="739176"/>
                    <a:pt x="385762" y="773951"/>
                  </a:cubicBezTo>
                  <a:cubicBezTo>
                    <a:pt x="372823" y="744837"/>
                    <a:pt x="359883" y="719767"/>
                    <a:pt x="350179" y="692270"/>
                  </a:cubicBezTo>
                  <a:cubicBezTo>
                    <a:pt x="344517" y="676904"/>
                    <a:pt x="338048" y="676095"/>
                    <a:pt x="324299" y="680948"/>
                  </a:cubicBezTo>
                  <a:cubicBezTo>
                    <a:pt x="286289" y="693887"/>
                    <a:pt x="248279" y="704401"/>
                    <a:pt x="210269" y="716532"/>
                  </a:cubicBezTo>
                  <a:cubicBezTo>
                    <a:pt x="195712" y="720575"/>
                    <a:pt x="190051" y="718149"/>
                    <a:pt x="192477" y="701975"/>
                  </a:cubicBezTo>
                  <a:cubicBezTo>
                    <a:pt x="196521" y="680139"/>
                    <a:pt x="197329" y="658303"/>
                    <a:pt x="202182" y="637276"/>
                  </a:cubicBezTo>
                  <a:cubicBezTo>
                    <a:pt x="206225" y="619484"/>
                    <a:pt x="200564" y="613015"/>
                    <a:pt x="182772" y="609780"/>
                  </a:cubicBezTo>
                  <a:cubicBezTo>
                    <a:pt x="139910" y="601692"/>
                    <a:pt x="97856" y="590370"/>
                    <a:pt x="50950" y="579048"/>
                  </a:cubicBezTo>
                  <a:cubicBezTo>
                    <a:pt x="69550" y="553978"/>
                    <a:pt x="85725" y="530525"/>
                    <a:pt x="103517" y="508689"/>
                  </a:cubicBezTo>
                  <a:cubicBezTo>
                    <a:pt x="112413" y="497367"/>
                    <a:pt x="112413" y="490088"/>
                    <a:pt x="101091" y="480384"/>
                  </a:cubicBezTo>
                  <a:cubicBezTo>
                    <a:pt x="67124" y="449652"/>
                    <a:pt x="33966" y="418112"/>
                    <a:pt x="0" y="385763"/>
                  </a:cubicBezTo>
                  <a:cubicBezTo>
                    <a:pt x="25879" y="374440"/>
                    <a:pt x="48524" y="361501"/>
                    <a:pt x="73594" y="354222"/>
                  </a:cubicBezTo>
                  <a:cubicBezTo>
                    <a:pt x="96238" y="346944"/>
                    <a:pt x="98665" y="336430"/>
                    <a:pt x="91386" y="315403"/>
                  </a:cubicBezTo>
                  <a:cubicBezTo>
                    <a:pt x="77638" y="275776"/>
                    <a:pt x="66316" y="236148"/>
                    <a:pt x="53376" y="192477"/>
                  </a:cubicBezTo>
                  <a:cubicBezTo>
                    <a:pt x="84108" y="195712"/>
                    <a:pt x="112413" y="198947"/>
                    <a:pt x="140718" y="202182"/>
                  </a:cubicBezTo>
                  <a:cubicBezTo>
                    <a:pt x="154467" y="203799"/>
                    <a:pt x="160937" y="200564"/>
                    <a:pt x="164171" y="184390"/>
                  </a:cubicBezTo>
                  <a:cubicBezTo>
                    <a:pt x="173067" y="140718"/>
                    <a:pt x="184390" y="97047"/>
                    <a:pt x="195712" y="50950"/>
                  </a:cubicBezTo>
                  <a:cubicBezTo>
                    <a:pt x="217547" y="67124"/>
                    <a:pt x="239383" y="80064"/>
                    <a:pt x="257984" y="97856"/>
                  </a:cubicBezTo>
                  <a:cubicBezTo>
                    <a:pt x="277393" y="115648"/>
                    <a:pt x="287907" y="109987"/>
                    <a:pt x="303272" y="93004"/>
                  </a:cubicBezTo>
                  <a:cubicBezTo>
                    <a:pt x="329960" y="62272"/>
                    <a:pt x="359074" y="33158"/>
                    <a:pt x="389806" y="0"/>
                  </a:cubicBezTo>
                  <a:cubicBezTo>
                    <a:pt x="401128" y="25879"/>
                    <a:pt x="412450" y="50141"/>
                    <a:pt x="422155" y="74403"/>
                  </a:cubicBezTo>
                  <a:cubicBezTo>
                    <a:pt x="428625" y="92195"/>
                    <a:pt x="437521" y="97856"/>
                    <a:pt x="457739" y="91386"/>
                  </a:cubicBezTo>
                  <a:cubicBezTo>
                    <a:pt x="497367" y="75212"/>
                    <a:pt x="538612" y="64698"/>
                    <a:pt x="583092" y="51758"/>
                  </a:cubicBezTo>
                  <a:close/>
                </a:path>
              </a:pathLst>
            </a:custGeom>
            <a:solidFill>
              <a:srgbClr val="61BA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153" name="Google Shape;153;g2582fdb6bfb_0_36"/>
            <p:cNvSpPr/>
            <p:nvPr/>
          </p:nvSpPr>
          <p:spPr>
            <a:xfrm>
              <a:off x="4418684" y="198118"/>
              <a:ext cx="460974" cy="460974"/>
            </a:xfrm>
            <a:custGeom>
              <a:avLst/>
              <a:gdLst/>
              <a:ahLst/>
              <a:cxnLst/>
              <a:rect l="l" t="t" r="r" b="b"/>
              <a:pathLst>
                <a:path w="460974" h="460974" extrusionOk="0">
                  <a:moveTo>
                    <a:pt x="229695" y="463421"/>
                  </a:moveTo>
                  <a:cubicBezTo>
                    <a:pt x="112430" y="466655"/>
                    <a:pt x="-1601" y="369608"/>
                    <a:pt x="17" y="230507"/>
                  </a:cubicBezTo>
                  <a:cubicBezTo>
                    <a:pt x="1634" y="93833"/>
                    <a:pt x="110004" y="-1597"/>
                    <a:pt x="240209" y="20"/>
                  </a:cubicBezTo>
                  <a:cubicBezTo>
                    <a:pt x="363944" y="2446"/>
                    <a:pt x="469078" y="108390"/>
                    <a:pt x="466652" y="235360"/>
                  </a:cubicBezTo>
                  <a:cubicBezTo>
                    <a:pt x="462608" y="367991"/>
                    <a:pt x="354239" y="469082"/>
                    <a:pt x="229695" y="463421"/>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pic>
        <p:nvPicPr>
          <p:cNvPr id="154" name="Google Shape;154;g2582fdb6bfb_0_36"/>
          <p:cNvPicPr preferRelativeResize="0"/>
          <p:nvPr/>
        </p:nvPicPr>
        <p:blipFill rotWithShape="1">
          <a:blip r:embed="rId4">
            <a:alphaModFix/>
          </a:blip>
          <a:srcRect/>
          <a:stretch/>
        </p:blipFill>
        <p:spPr>
          <a:xfrm>
            <a:off x="5291061" y="2429164"/>
            <a:ext cx="1613871" cy="840686"/>
          </a:xfrm>
          <a:prstGeom prst="rect">
            <a:avLst/>
          </a:prstGeom>
          <a:noFill/>
          <a:ln>
            <a:noFill/>
          </a:ln>
        </p:spPr>
      </p:pic>
      <p:sp>
        <p:nvSpPr>
          <p:cNvPr id="155" name="Google Shape;155;g2582fdb6bfb_0_36"/>
          <p:cNvSpPr/>
          <p:nvPr/>
        </p:nvSpPr>
        <p:spPr>
          <a:xfrm>
            <a:off x="2200" y="4017450"/>
            <a:ext cx="12211500" cy="2841300"/>
          </a:xfrm>
          <a:prstGeom prst="rect">
            <a:avLst/>
          </a:prstGeom>
          <a:solidFill>
            <a:srgbClr val="FFFFFF">
              <a:alpha val="44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g2582fdb6bfb_0_36"/>
          <p:cNvSpPr txBox="1">
            <a:spLocks noGrp="1"/>
          </p:cNvSpPr>
          <p:nvPr>
            <p:ph type="subTitle" idx="1"/>
          </p:nvPr>
        </p:nvSpPr>
        <p:spPr>
          <a:xfrm>
            <a:off x="275" y="5086800"/>
            <a:ext cx="12211500" cy="1214100"/>
          </a:xfrm>
          <a:prstGeom prst="rect">
            <a:avLst/>
          </a:prstGeom>
        </p:spPr>
        <p:txBody>
          <a:bodyPr spcFirstLastPara="1" wrap="square" lIns="91425" tIns="45700" rIns="91425" bIns="45700" anchor="ctr" anchorCtr="0">
            <a:noAutofit/>
          </a:bodyPr>
          <a:lstStyle>
            <a:lvl1pPr lvl="0" algn="ctr" rtl="0">
              <a:spcBef>
                <a:spcPts val="1000"/>
              </a:spcBef>
              <a:spcAft>
                <a:spcPts val="0"/>
              </a:spcAft>
              <a:buClr>
                <a:srgbClr val="0A5882"/>
              </a:buClr>
              <a:buSzPts val="2800"/>
              <a:buNone/>
              <a:defRPr b="1">
                <a:solidFill>
                  <a:srgbClr val="0A5882"/>
                </a:solidFill>
              </a:defRPr>
            </a:lvl1pPr>
            <a:lvl2pPr lvl="1" algn="ctr" rtl="0">
              <a:spcBef>
                <a:spcPts val="500"/>
              </a:spcBef>
              <a:spcAft>
                <a:spcPts val="0"/>
              </a:spcAft>
              <a:buClr>
                <a:srgbClr val="0A5882"/>
              </a:buClr>
              <a:buSzPts val="2400"/>
              <a:buNone/>
              <a:defRPr b="1">
                <a:solidFill>
                  <a:srgbClr val="0A5882"/>
                </a:solidFill>
              </a:defRPr>
            </a:lvl2pPr>
            <a:lvl3pPr lvl="2" algn="ctr" rtl="0">
              <a:spcBef>
                <a:spcPts val="500"/>
              </a:spcBef>
              <a:spcAft>
                <a:spcPts val="0"/>
              </a:spcAft>
              <a:buClr>
                <a:srgbClr val="0A5882"/>
              </a:buClr>
              <a:buSzPts val="2000"/>
              <a:buNone/>
              <a:defRPr b="1">
                <a:solidFill>
                  <a:srgbClr val="0A5882"/>
                </a:solidFill>
              </a:defRPr>
            </a:lvl3pPr>
            <a:lvl4pPr lvl="3" algn="ctr" rtl="0">
              <a:spcBef>
                <a:spcPts val="500"/>
              </a:spcBef>
              <a:spcAft>
                <a:spcPts val="0"/>
              </a:spcAft>
              <a:buClr>
                <a:srgbClr val="0A5882"/>
              </a:buClr>
              <a:buSzPts val="1800"/>
              <a:buNone/>
              <a:defRPr b="1">
                <a:solidFill>
                  <a:srgbClr val="0A5882"/>
                </a:solidFill>
              </a:defRPr>
            </a:lvl4pPr>
            <a:lvl5pPr lvl="4" algn="ctr" rtl="0">
              <a:spcBef>
                <a:spcPts val="500"/>
              </a:spcBef>
              <a:spcAft>
                <a:spcPts val="0"/>
              </a:spcAft>
              <a:buClr>
                <a:srgbClr val="0A5882"/>
              </a:buClr>
              <a:buSzPts val="1800"/>
              <a:buNone/>
              <a:defRPr b="1">
                <a:solidFill>
                  <a:srgbClr val="0A5882"/>
                </a:solidFill>
              </a:defRPr>
            </a:lvl5pPr>
            <a:lvl6pPr lvl="5" algn="ctr" rtl="0">
              <a:spcBef>
                <a:spcPts val="500"/>
              </a:spcBef>
              <a:spcAft>
                <a:spcPts val="0"/>
              </a:spcAft>
              <a:buClr>
                <a:srgbClr val="0A5882"/>
              </a:buClr>
              <a:buSzPts val="1800"/>
              <a:buNone/>
              <a:defRPr b="1">
                <a:solidFill>
                  <a:srgbClr val="0A5882"/>
                </a:solidFill>
              </a:defRPr>
            </a:lvl6pPr>
            <a:lvl7pPr lvl="6" algn="ctr" rtl="0">
              <a:spcBef>
                <a:spcPts val="500"/>
              </a:spcBef>
              <a:spcAft>
                <a:spcPts val="0"/>
              </a:spcAft>
              <a:buClr>
                <a:srgbClr val="0A5882"/>
              </a:buClr>
              <a:buSzPts val="1800"/>
              <a:buNone/>
              <a:defRPr b="1">
                <a:solidFill>
                  <a:srgbClr val="0A5882"/>
                </a:solidFill>
              </a:defRPr>
            </a:lvl7pPr>
            <a:lvl8pPr lvl="7" algn="ctr" rtl="0">
              <a:spcBef>
                <a:spcPts val="500"/>
              </a:spcBef>
              <a:spcAft>
                <a:spcPts val="0"/>
              </a:spcAft>
              <a:buClr>
                <a:srgbClr val="0A5882"/>
              </a:buClr>
              <a:buSzPts val="1800"/>
              <a:buNone/>
              <a:defRPr b="1">
                <a:solidFill>
                  <a:srgbClr val="0A5882"/>
                </a:solidFill>
              </a:defRPr>
            </a:lvl8pPr>
            <a:lvl9pPr lvl="8" algn="ctr" rtl="0">
              <a:spcBef>
                <a:spcPts val="500"/>
              </a:spcBef>
              <a:spcAft>
                <a:spcPts val="0"/>
              </a:spcAft>
              <a:buClr>
                <a:srgbClr val="0A5882"/>
              </a:buClr>
              <a:buSzPts val="1800"/>
              <a:buNone/>
              <a:defRPr b="1">
                <a:solidFill>
                  <a:srgbClr val="0A5882"/>
                </a:solidFill>
              </a:defRPr>
            </a:lvl9pPr>
          </a:lstStyle>
          <a:p>
            <a:endParaRPr/>
          </a:p>
        </p:txBody>
      </p:sp>
      <p:sp>
        <p:nvSpPr>
          <p:cNvPr id="157" name="Google Shape;157;g2582fdb6bfb_0_36"/>
          <p:cNvSpPr txBox="1">
            <a:spLocks noGrp="1"/>
          </p:cNvSpPr>
          <p:nvPr>
            <p:ph type="subTitle" idx="2"/>
          </p:nvPr>
        </p:nvSpPr>
        <p:spPr>
          <a:xfrm>
            <a:off x="-50" y="5725897"/>
            <a:ext cx="12211500" cy="1214100"/>
          </a:xfrm>
          <a:prstGeom prst="rect">
            <a:avLst/>
          </a:prstGeom>
        </p:spPr>
        <p:txBody>
          <a:bodyPr spcFirstLastPara="1" wrap="square" lIns="91425" tIns="45700" rIns="91425" bIns="45700" anchor="ctr" anchorCtr="0">
            <a:noAutofit/>
          </a:bodyPr>
          <a:lstStyle>
            <a:lvl1pPr lvl="0" algn="ctr" rtl="0">
              <a:spcBef>
                <a:spcPts val="1000"/>
              </a:spcBef>
              <a:spcAft>
                <a:spcPts val="0"/>
              </a:spcAft>
              <a:buClr>
                <a:srgbClr val="0A5882"/>
              </a:buClr>
              <a:buSzPts val="4000"/>
              <a:buNone/>
              <a:defRPr sz="4000" b="1">
                <a:solidFill>
                  <a:srgbClr val="0A5882"/>
                </a:solidFill>
              </a:defRPr>
            </a:lvl1pPr>
            <a:lvl2pPr lvl="1" algn="ctr" rtl="0">
              <a:spcBef>
                <a:spcPts val="500"/>
              </a:spcBef>
              <a:spcAft>
                <a:spcPts val="0"/>
              </a:spcAft>
              <a:buClr>
                <a:srgbClr val="0A5882"/>
              </a:buClr>
              <a:buSzPts val="4000"/>
              <a:buNone/>
              <a:defRPr sz="4000" b="1">
                <a:solidFill>
                  <a:srgbClr val="0A5882"/>
                </a:solidFill>
              </a:defRPr>
            </a:lvl2pPr>
            <a:lvl3pPr lvl="2" algn="ctr" rtl="0">
              <a:spcBef>
                <a:spcPts val="500"/>
              </a:spcBef>
              <a:spcAft>
                <a:spcPts val="0"/>
              </a:spcAft>
              <a:buClr>
                <a:srgbClr val="0A5882"/>
              </a:buClr>
              <a:buSzPts val="4000"/>
              <a:buNone/>
              <a:defRPr sz="4000" b="1">
                <a:solidFill>
                  <a:srgbClr val="0A5882"/>
                </a:solidFill>
              </a:defRPr>
            </a:lvl3pPr>
            <a:lvl4pPr lvl="3" algn="ctr" rtl="0">
              <a:spcBef>
                <a:spcPts val="500"/>
              </a:spcBef>
              <a:spcAft>
                <a:spcPts val="0"/>
              </a:spcAft>
              <a:buClr>
                <a:srgbClr val="0A5882"/>
              </a:buClr>
              <a:buSzPts val="4000"/>
              <a:buNone/>
              <a:defRPr sz="4000" b="1">
                <a:solidFill>
                  <a:srgbClr val="0A5882"/>
                </a:solidFill>
              </a:defRPr>
            </a:lvl4pPr>
            <a:lvl5pPr lvl="4" algn="ctr" rtl="0">
              <a:spcBef>
                <a:spcPts val="500"/>
              </a:spcBef>
              <a:spcAft>
                <a:spcPts val="0"/>
              </a:spcAft>
              <a:buClr>
                <a:srgbClr val="0A5882"/>
              </a:buClr>
              <a:buSzPts val="4000"/>
              <a:buNone/>
              <a:defRPr sz="4000" b="1">
                <a:solidFill>
                  <a:srgbClr val="0A5882"/>
                </a:solidFill>
              </a:defRPr>
            </a:lvl5pPr>
            <a:lvl6pPr lvl="5" algn="ctr" rtl="0">
              <a:spcBef>
                <a:spcPts val="500"/>
              </a:spcBef>
              <a:spcAft>
                <a:spcPts val="0"/>
              </a:spcAft>
              <a:buClr>
                <a:srgbClr val="0A5882"/>
              </a:buClr>
              <a:buSzPts val="4000"/>
              <a:buNone/>
              <a:defRPr sz="4000" b="1">
                <a:solidFill>
                  <a:srgbClr val="0A5882"/>
                </a:solidFill>
              </a:defRPr>
            </a:lvl6pPr>
            <a:lvl7pPr lvl="6" algn="ctr" rtl="0">
              <a:spcBef>
                <a:spcPts val="500"/>
              </a:spcBef>
              <a:spcAft>
                <a:spcPts val="0"/>
              </a:spcAft>
              <a:buClr>
                <a:srgbClr val="0A5882"/>
              </a:buClr>
              <a:buSzPts val="4000"/>
              <a:buNone/>
              <a:defRPr sz="4000" b="1">
                <a:solidFill>
                  <a:srgbClr val="0A5882"/>
                </a:solidFill>
              </a:defRPr>
            </a:lvl7pPr>
            <a:lvl8pPr lvl="7" algn="ctr" rtl="0">
              <a:spcBef>
                <a:spcPts val="500"/>
              </a:spcBef>
              <a:spcAft>
                <a:spcPts val="0"/>
              </a:spcAft>
              <a:buClr>
                <a:srgbClr val="0A5882"/>
              </a:buClr>
              <a:buSzPts val="4000"/>
              <a:buNone/>
              <a:defRPr sz="4000" b="1">
                <a:solidFill>
                  <a:srgbClr val="0A5882"/>
                </a:solidFill>
              </a:defRPr>
            </a:lvl8pPr>
            <a:lvl9pPr lvl="8" algn="ctr" rtl="0">
              <a:spcBef>
                <a:spcPts val="500"/>
              </a:spcBef>
              <a:spcAft>
                <a:spcPts val="0"/>
              </a:spcAft>
              <a:buClr>
                <a:srgbClr val="0A5882"/>
              </a:buClr>
              <a:buSzPts val="4000"/>
              <a:buNone/>
              <a:defRPr sz="4000" b="1">
                <a:solidFill>
                  <a:srgbClr val="0A5882"/>
                </a:solidFill>
              </a:defRPr>
            </a:lvl9pPr>
          </a:lstStyle>
          <a:p>
            <a:endParaRPr/>
          </a:p>
        </p:txBody>
      </p:sp>
      <p:sp>
        <p:nvSpPr>
          <p:cNvPr id="158" name="Google Shape;158;g2582fdb6bfb_0_36"/>
          <p:cNvSpPr/>
          <p:nvPr/>
        </p:nvSpPr>
        <p:spPr>
          <a:xfrm>
            <a:off x="4648578" y="1412386"/>
            <a:ext cx="2841300" cy="2841300"/>
          </a:xfrm>
          <a:prstGeom prst="blockArc">
            <a:avLst>
              <a:gd name="adj1" fmla="val 794951"/>
              <a:gd name="adj2" fmla="val 10121114"/>
              <a:gd name="adj3" fmla="val 2388"/>
            </a:avLst>
          </a:prstGeom>
          <a:solidFill>
            <a:srgbClr val="1C82B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re de Présentation (vert)">
  <p:cSld name="CUSTOM_2">
    <p:spTree>
      <p:nvGrpSpPr>
        <p:cNvPr id="1" name="Shape 159"/>
        <p:cNvGrpSpPr/>
        <p:nvPr/>
      </p:nvGrpSpPr>
      <p:grpSpPr>
        <a:xfrm>
          <a:off x="0" y="0"/>
          <a:ext cx="0" cy="0"/>
          <a:chOff x="0" y="0"/>
          <a:chExt cx="0" cy="0"/>
        </a:xfrm>
      </p:grpSpPr>
      <p:pic>
        <p:nvPicPr>
          <p:cNvPr id="160" name="Google Shape;160;g2582fdb6bfb_0_154"/>
          <p:cNvPicPr preferRelativeResize="0"/>
          <p:nvPr/>
        </p:nvPicPr>
        <p:blipFill rotWithShape="1">
          <a:blip r:embed="rId2">
            <a:alphaModFix/>
          </a:blip>
          <a:srcRect/>
          <a:stretch/>
        </p:blipFill>
        <p:spPr>
          <a:xfrm>
            <a:off x="140600" y="99125"/>
            <a:ext cx="2057137" cy="464100"/>
          </a:xfrm>
          <a:prstGeom prst="rect">
            <a:avLst/>
          </a:prstGeom>
          <a:noFill/>
          <a:ln>
            <a:noFill/>
          </a:ln>
        </p:spPr>
      </p:pic>
      <p:grpSp>
        <p:nvGrpSpPr>
          <p:cNvPr id="161" name="Google Shape;161;g2582fdb6bfb_0_154"/>
          <p:cNvGrpSpPr/>
          <p:nvPr/>
        </p:nvGrpSpPr>
        <p:grpSpPr>
          <a:xfrm>
            <a:off x="4959906" y="1723773"/>
            <a:ext cx="2219185" cy="2219185"/>
            <a:chOff x="4547049" y="1897856"/>
            <a:chExt cx="3072813" cy="3072813"/>
          </a:xfrm>
        </p:grpSpPr>
        <p:sp>
          <p:nvSpPr>
            <p:cNvPr id="162" name="Google Shape;162;g2582fdb6bfb_0_154"/>
            <p:cNvSpPr/>
            <p:nvPr/>
          </p:nvSpPr>
          <p:spPr>
            <a:xfrm>
              <a:off x="4547049" y="1897856"/>
              <a:ext cx="3072813" cy="3072813"/>
            </a:xfrm>
            <a:custGeom>
              <a:avLst/>
              <a:gdLst/>
              <a:ahLst/>
              <a:cxnLst/>
              <a:rect l="l" t="t" r="r" b="b"/>
              <a:pathLst>
                <a:path w="3057525" h="3057525" extrusionOk="0">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rgbClr val="C5F8D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163" name="Google Shape;163;g2582fdb6bfb_0_154"/>
            <p:cNvSpPr/>
            <p:nvPr/>
          </p:nvSpPr>
          <p:spPr>
            <a:xfrm>
              <a:off x="4574848" y="1907000"/>
              <a:ext cx="3028217" cy="2962327"/>
            </a:xfrm>
            <a:custGeom>
              <a:avLst/>
              <a:gdLst/>
              <a:ahLst/>
              <a:cxnLst/>
              <a:rect l="l" t="t" r="r" b="b"/>
              <a:pathLst>
                <a:path w="3028217" h="2962327" extrusionOk="0">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rgbClr val="8EF0A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sp>
        <p:nvSpPr>
          <p:cNvPr id="164" name="Google Shape;164;g2582fdb6bfb_0_154"/>
          <p:cNvSpPr/>
          <p:nvPr/>
        </p:nvSpPr>
        <p:spPr>
          <a:xfrm rot="-637788">
            <a:off x="4403199" y="2531151"/>
            <a:ext cx="490457" cy="586468"/>
          </a:xfrm>
          <a:custGeom>
            <a:avLst/>
            <a:gdLst/>
            <a:ahLst/>
            <a:cxnLst/>
            <a:rect l="l" t="t" r="r" b="b"/>
            <a:pathLst>
              <a:path w="565444" h="676134" extrusionOk="0">
                <a:moveTo>
                  <a:pt x="474202" y="370360"/>
                </a:moveTo>
                <a:lnTo>
                  <a:pt x="91243" y="370359"/>
                </a:lnTo>
                <a:cubicBezTo>
                  <a:pt x="84269" y="370359"/>
                  <a:pt x="78616" y="376012"/>
                  <a:pt x="78616" y="382986"/>
                </a:cubicBezTo>
                <a:lnTo>
                  <a:pt x="78615" y="382987"/>
                </a:lnTo>
                <a:cubicBezTo>
                  <a:pt x="78615" y="389961"/>
                  <a:pt x="84268" y="395613"/>
                  <a:pt x="91242" y="395613"/>
                </a:cubicBezTo>
                <a:lnTo>
                  <a:pt x="474202" y="395613"/>
                </a:lnTo>
                <a:cubicBezTo>
                  <a:pt x="477689" y="395614"/>
                  <a:pt x="480846" y="394200"/>
                  <a:pt x="483131" y="391915"/>
                </a:cubicBezTo>
                <a:lnTo>
                  <a:pt x="486829" y="382986"/>
                </a:lnTo>
                <a:lnTo>
                  <a:pt x="486829" y="382987"/>
                </a:lnTo>
                <a:lnTo>
                  <a:pt x="486829" y="382986"/>
                </a:lnTo>
                <a:lnTo>
                  <a:pt x="486829" y="382986"/>
                </a:lnTo>
                <a:lnTo>
                  <a:pt x="483131" y="374059"/>
                </a:lnTo>
                <a:cubicBezTo>
                  <a:pt x="480846" y="371774"/>
                  <a:pt x="477689" y="370360"/>
                  <a:pt x="474202" y="370360"/>
                </a:cubicBezTo>
                <a:close/>
                <a:moveTo>
                  <a:pt x="474201" y="316925"/>
                </a:moveTo>
                <a:lnTo>
                  <a:pt x="91242" y="316924"/>
                </a:lnTo>
                <a:cubicBezTo>
                  <a:pt x="84268" y="316924"/>
                  <a:pt x="78615" y="322577"/>
                  <a:pt x="78615" y="329551"/>
                </a:cubicBezTo>
                <a:lnTo>
                  <a:pt x="78614" y="329551"/>
                </a:lnTo>
                <a:cubicBezTo>
                  <a:pt x="78614" y="336525"/>
                  <a:pt x="84267" y="342178"/>
                  <a:pt x="91241" y="342178"/>
                </a:cubicBezTo>
                <a:lnTo>
                  <a:pt x="474201" y="342178"/>
                </a:lnTo>
                <a:cubicBezTo>
                  <a:pt x="477688" y="342178"/>
                  <a:pt x="480845" y="340765"/>
                  <a:pt x="483130" y="338480"/>
                </a:cubicBezTo>
                <a:lnTo>
                  <a:pt x="486828" y="329551"/>
                </a:lnTo>
                <a:lnTo>
                  <a:pt x="486828" y="329552"/>
                </a:lnTo>
                <a:lnTo>
                  <a:pt x="486828" y="329551"/>
                </a:lnTo>
                <a:lnTo>
                  <a:pt x="486828" y="329551"/>
                </a:lnTo>
                <a:lnTo>
                  <a:pt x="483130" y="320623"/>
                </a:lnTo>
                <a:cubicBezTo>
                  <a:pt x="480845" y="318338"/>
                  <a:pt x="477688" y="316925"/>
                  <a:pt x="474201" y="316925"/>
                </a:cubicBezTo>
                <a:close/>
                <a:moveTo>
                  <a:pt x="474202" y="263490"/>
                </a:moveTo>
                <a:lnTo>
                  <a:pt x="91243" y="263489"/>
                </a:lnTo>
                <a:cubicBezTo>
                  <a:pt x="84269" y="263489"/>
                  <a:pt x="78616" y="269142"/>
                  <a:pt x="78616" y="276116"/>
                </a:cubicBezTo>
                <a:lnTo>
                  <a:pt x="78615" y="276116"/>
                </a:lnTo>
                <a:cubicBezTo>
                  <a:pt x="78615" y="283090"/>
                  <a:pt x="84268" y="288743"/>
                  <a:pt x="91242" y="288743"/>
                </a:cubicBezTo>
                <a:lnTo>
                  <a:pt x="474202" y="288743"/>
                </a:lnTo>
                <a:cubicBezTo>
                  <a:pt x="477689" y="288743"/>
                  <a:pt x="480846" y="287330"/>
                  <a:pt x="483130" y="285045"/>
                </a:cubicBezTo>
                <a:lnTo>
                  <a:pt x="486828" y="276116"/>
                </a:lnTo>
                <a:lnTo>
                  <a:pt x="486829" y="276117"/>
                </a:lnTo>
                <a:lnTo>
                  <a:pt x="486828" y="276116"/>
                </a:lnTo>
                <a:lnTo>
                  <a:pt x="486828" y="276116"/>
                </a:lnTo>
                <a:lnTo>
                  <a:pt x="483131" y="267188"/>
                </a:lnTo>
                <a:cubicBezTo>
                  <a:pt x="480845" y="264903"/>
                  <a:pt x="477689" y="263490"/>
                  <a:pt x="474202" y="263490"/>
                </a:cubicBezTo>
                <a:close/>
                <a:moveTo>
                  <a:pt x="546230" y="175473"/>
                </a:moveTo>
                <a:cubicBezTo>
                  <a:pt x="556842" y="175473"/>
                  <a:pt x="565444" y="184075"/>
                  <a:pt x="565444" y="194687"/>
                </a:cubicBezTo>
                <a:cubicBezTo>
                  <a:pt x="565444" y="205299"/>
                  <a:pt x="556842" y="213901"/>
                  <a:pt x="546230" y="213901"/>
                </a:cubicBezTo>
                <a:lnTo>
                  <a:pt x="525276" y="213901"/>
                </a:lnTo>
                <a:lnTo>
                  <a:pt x="508899" y="524388"/>
                </a:lnTo>
                <a:cubicBezTo>
                  <a:pt x="504507" y="609787"/>
                  <a:pt x="447140" y="676134"/>
                  <a:pt x="378243" y="676134"/>
                </a:cubicBezTo>
                <a:lnTo>
                  <a:pt x="184455" y="676134"/>
                </a:lnTo>
                <a:cubicBezTo>
                  <a:pt x="115558" y="676134"/>
                  <a:pt x="58190" y="609787"/>
                  <a:pt x="53798" y="524388"/>
                </a:cubicBezTo>
                <a:lnTo>
                  <a:pt x="37422" y="213901"/>
                </a:lnTo>
                <a:lnTo>
                  <a:pt x="19214" y="213901"/>
                </a:lnTo>
                <a:cubicBezTo>
                  <a:pt x="8602" y="213901"/>
                  <a:pt x="0" y="205299"/>
                  <a:pt x="0" y="194687"/>
                </a:cubicBezTo>
                <a:cubicBezTo>
                  <a:pt x="0" y="184075"/>
                  <a:pt x="8602" y="175473"/>
                  <a:pt x="19214" y="175473"/>
                </a:cubicBezTo>
                <a:close/>
                <a:moveTo>
                  <a:pt x="145503" y="0"/>
                </a:moveTo>
                <a:cubicBezTo>
                  <a:pt x="165968" y="0"/>
                  <a:pt x="182559" y="16591"/>
                  <a:pt x="182559" y="37056"/>
                </a:cubicBezTo>
                <a:lnTo>
                  <a:pt x="182559" y="175472"/>
                </a:lnTo>
                <a:lnTo>
                  <a:pt x="108447" y="175472"/>
                </a:lnTo>
                <a:lnTo>
                  <a:pt x="108447" y="37056"/>
                </a:lnTo>
                <a:cubicBezTo>
                  <a:pt x="108447" y="16591"/>
                  <a:pt x="125038" y="0"/>
                  <a:pt x="145503" y="0"/>
                </a:cubicBezTo>
                <a:close/>
                <a:moveTo>
                  <a:pt x="419941" y="0"/>
                </a:moveTo>
                <a:cubicBezTo>
                  <a:pt x="440406" y="0"/>
                  <a:pt x="456997" y="16591"/>
                  <a:pt x="456997" y="37056"/>
                </a:cubicBezTo>
                <a:lnTo>
                  <a:pt x="456997" y="175472"/>
                </a:lnTo>
                <a:lnTo>
                  <a:pt x="382885" y="175472"/>
                </a:lnTo>
                <a:lnTo>
                  <a:pt x="382885" y="37056"/>
                </a:lnTo>
                <a:cubicBezTo>
                  <a:pt x="382885" y="16591"/>
                  <a:pt x="399476" y="0"/>
                  <a:pt x="419941" y="0"/>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165" name="Google Shape;165;g2582fdb6bfb_0_154"/>
          <p:cNvGrpSpPr/>
          <p:nvPr/>
        </p:nvGrpSpPr>
        <p:grpSpPr>
          <a:xfrm rot="1052113">
            <a:off x="7017464" y="2078607"/>
            <a:ext cx="1338449" cy="1227359"/>
            <a:chOff x="5655092" y="376887"/>
            <a:chExt cx="4490688" cy="4117967"/>
          </a:xfrm>
        </p:grpSpPr>
        <p:sp>
          <p:nvSpPr>
            <p:cNvPr id="166" name="Google Shape;166;g2582fdb6bfb_0_154"/>
            <p:cNvSpPr/>
            <p:nvPr/>
          </p:nvSpPr>
          <p:spPr>
            <a:xfrm>
              <a:off x="5655092" y="385052"/>
              <a:ext cx="4490688" cy="4109802"/>
            </a:xfrm>
            <a:custGeom>
              <a:avLst/>
              <a:gdLst/>
              <a:ahLst/>
              <a:cxnLst/>
              <a:rect l="l" t="t" r="r" b="b"/>
              <a:pathLst>
                <a:path w="4490688" h="4109802" extrusionOk="0">
                  <a:moveTo>
                    <a:pt x="568" y="1465456"/>
                  </a:moveTo>
                  <a:lnTo>
                    <a:pt x="10785" y="1371794"/>
                  </a:lnTo>
                  <a:cubicBezTo>
                    <a:pt x="22138" y="1279267"/>
                    <a:pt x="42006" y="1189010"/>
                    <a:pt x="67551" y="1099321"/>
                  </a:cubicBezTo>
                  <a:cubicBezTo>
                    <a:pt x="70956" y="1087400"/>
                    <a:pt x="78336" y="1089103"/>
                    <a:pt x="86283" y="1090238"/>
                  </a:cubicBezTo>
                  <a:cubicBezTo>
                    <a:pt x="185055" y="1104997"/>
                    <a:pt x="282691" y="1124865"/>
                    <a:pt x="379192" y="1150977"/>
                  </a:cubicBezTo>
                  <a:cubicBezTo>
                    <a:pt x="542675" y="1195822"/>
                    <a:pt x="699915" y="1255425"/>
                    <a:pt x="849775" y="1335464"/>
                  </a:cubicBezTo>
                  <a:cubicBezTo>
                    <a:pt x="1046183" y="1441047"/>
                    <a:pt x="1217613" y="1576716"/>
                    <a:pt x="1353282" y="1755527"/>
                  </a:cubicBezTo>
                  <a:cubicBezTo>
                    <a:pt x="1460001" y="1896304"/>
                    <a:pt x="1524146" y="2055247"/>
                    <a:pt x="1554799" y="2227813"/>
                  </a:cubicBezTo>
                  <a:cubicBezTo>
                    <a:pt x="1577505" y="2356102"/>
                    <a:pt x="1583749" y="2484959"/>
                    <a:pt x="1580911" y="2615519"/>
                  </a:cubicBezTo>
                  <a:cubicBezTo>
                    <a:pt x="1579776" y="2668879"/>
                    <a:pt x="1591696" y="2721103"/>
                    <a:pt x="1601914" y="2773327"/>
                  </a:cubicBezTo>
                  <a:cubicBezTo>
                    <a:pt x="1642785" y="2975978"/>
                    <a:pt x="1710335" y="3170683"/>
                    <a:pt x="1784698" y="3363117"/>
                  </a:cubicBezTo>
                  <a:cubicBezTo>
                    <a:pt x="1793213" y="3384688"/>
                    <a:pt x="1801727" y="3406826"/>
                    <a:pt x="1810242" y="3428397"/>
                  </a:cubicBezTo>
                  <a:cubicBezTo>
                    <a:pt x="1810810" y="3429532"/>
                    <a:pt x="1811377" y="3430668"/>
                    <a:pt x="1811945" y="3431235"/>
                  </a:cubicBezTo>
                  <a:cubicBezTo>
                    <a:pt x="1817622" y="3431235"/>
                    <a:pt x="1817622" y="3426126"/>
                    <a:pt x="1818757" y="3422720"/>
                  </a:cubicBezTo>
                  <a:cubicBezTo>
                    <a:pt x="1916393" y="3171818"/>
                    <a:pt x="2006082" y="2918078"/>
                    <a:pt x="2071362" y="2656390"/>
                  </a:cubicBezTo>
                  <a:cubicBezTo>
                    <a:pt x="2100312" y="2540022"/>
                    <a:pt x="2123586" y="2423085"/>
                    <a:pt x="2135507" y="2303311"/>
                  </a:cubicBezTo>
                  <a:cubicBezTo>
                    <a:pt x="2136642" y="2294228"/>
                    <a:pt x="2136642" y="2284578"/>
                    <a:pt x="2136642" y="2275496"/>
                  </a:cubicBezTo>
                  <a:cubicBezTo>
                    <a:pt x="2134939" y="2150612"/>
                    <a:pt x="2135507" y="2025161"/>
                    <a:pt x="2147428" y="1900846"/>
                  </a:cubicBezTo>
                  <a:cubicBezTo>
                    <a:pt x="2171837" y="1639158"/>
                    <a:pt x="2233711" y="1388823"/>
                    <a:pt x="2365406" y="1158924"/>
                  </a:cubicBezTo>
                  <a:cubicBezTo>
                    <a:pt x="2440904" y="1027229"/>
                    <a:pt x="2534566" y="909725"/>
                    <a:pt x="2640149" y="801304"/>
                  </a:cubicBezTo>
                  <a:cubicBezTo>
                    <a:pt x="2848478" y="586731"/>
                    <a:pt x="3093136" y="424950"/>
                    <a:pt x="3362203" y="297796"/>
                  </a:cubicBezTo>
                  <a:cubicBezTo>
                    <a:pt x="3600617" y="184834"/>
                    <a:pt x="3850383" y="103659"/>
                    <a:pt x="4107530" y="46894"/>
                  </a:cubicBezTo>
                  <a:cubicBezTo>
                    <a:pt x="4194948" y="27594"/>
                    <a:pt x="4282934" y="12267"/>
                    <a:pt x="4371488" y="347"/>
                  </a:cubicBezTo>
                  <a:cubicBezTo>
                    <a:pt x="4381706" y="-789"/>
                    <a:pt x="4386815" y="347"/>
                    <a:pt x="4390220" y="11700"/>
                  </a:cubicBezTo>
                  <a:cubicBezTo>
                    <a:pt x="4427686" y="142260"/>
                    <a:pt x="4456636" y="273955"/>
                    <a:pt x="4473665" y="409056"/>
                  </a:cubicBezTo>
                  <a:cubicBezTo>
                    <a:pt x="4486721" y="510098"/>
                    <a:pt x="4493533" y="611708"/>
                    <a:pt x="4489560" y="713318"/>
                  </a:cubicBezTo>
                  <a:cubicBezTo>
                    <a:pt x="4478774" y="1027229"/>
                    <a:pt x="4385112" y="1311055"/>
                    <a:pt x="4181324" y="1554010"/>
                  </a:cubicBezTo>
                  <a:cubicBezTo>
                    <a:pt x="4063253" y="1694788"/>
                    <a:pt x="3921907" y="1807751"/>
                    <a:pt x="3764100" y="1900846"/>
                  </a:cubicBezTo>
                  <a:cubicBezTo>
                    <a:pt x="3558610" y="2022323"/>
                    <a:pt x="3337226" y="2105768"/>
                    <a:pt x="3106759" y="2167074"/>
                  </a:cubicBezTo>
                  <a:cubicBezTo>
                    <a:pt x="2944411" y="2210216"/>
                    <a:pt x="2780359" y="2241437"/>
                    <a:pt x="2613470" y="2263008"/>
                  </a:cubicBezTo>
                  <a:cubicBezTo>
                    <a:pt x="2533998" y="2273225"/>
                    <a:pt x="2454527" y="2281740"/>
                    <a:pt x="2374488" y="2287416"/>
                  </a:cubicBezTo>
                  <a:cubicBezTo>
                    <a:pt x="2363703" y="2287984"/>
                    <a:pt x="2359162" y="2291958"/>
                    <a:pt x="2356323" y="2302175"/>
                  </a:cubicBezTo>
                  <a:cubicBezTo>
                    <a:pt x="2263796" y="2578622"/>
                    <a:pt x="2177513" y="2856771"/>
                    <a:pt x="2101448" y="3137759"/>
                  </a:cubicBezTo>
                  <a:cubicBezTo>
                    <a:pt x="2059441" y="3292728"/>
                    <a:pt x="2020273" y="3448265"/>
                    <a:pt x="1990756" y="3606072"/>
                  </a:cubicBezTo>
                  <a:cubicBezTo>
                    <a:pt x="1969752" y="3719035"/>
                    <a:pt x="1950452" y="3832565"/>
                    <a:pt x="1953858" y="3948366"/>
                  </a:cubicBezTo>
                  <a:cubicBezTo>
                    <a:pt x="1954426" y="3970504"/>
                    <a:pt x="1957264" y="3992643"/>
                    <a:pt x="1962941" y="4014214"/>
                  </a:cubicBezTo>
                  <a:cubicBezTo>
                    <a:pt x="1964643" y="4021026"/>
                    <a:pt x="1964643" y="4026134"/>
                    <a:pt x="1957832" y="4030676"/>
                  </a:cubicBezTo>
                  <a:cubicBezTo>
                    <a:pt x="1904472" y="4065302"/>
                    <a:pt x="1826989" y="4144680"/>
                    <a:pt x="1783563" y="4092550"/>
                  </a:cubicBezTo>
                  <a:cubicBezTo>
                    <a:pt x="1740138" y="4040421"/>
                    <a:pt x="1711281" y="3790180"/>
                    <a:pt x="1697279" y="3717899"/>
                  </a:cubicBezTo>
                  <a:cubicBezTo>
                    <a:pt x="1705794" y="3698599"/>
                    <a:pt x="1701253" y="3678732"/>
                    <a:pt x="1699550" y="3658864"/>
                  </a:cubicBezTo>
                  <a:cubicBezTo>
                    <a:pt x="1687629" y="3542495"/>
                    <a:pt x="1662653" y="3428397"/>
                    <a:pt x="1634270" y="3314866"/>
                  </a:cubicBezTo>
                  <a:cubicBezTo>
                    <a:pt x="1577505" y="3088374"/>
                    <a:pt x="1508819" y="2865286"/>
                    <a:pt x="1435024" y="2643334"/>
                  </a:cubicBezTo>
                  <a:cubicBezTo>
                    <a:pt x="1431051" y="2630846"/>
                    <a:pt x="1425942" y="2625737"/>
                    <a:pt x="1412318" y="2625169"/>
                  </a:cubicBezTo>
                  <a:cubicBezTo>
                    <a:pt x="1308438" y="2617222"/>
                    <a:pt x="1205693" y="2604166"/>
                    <a:pt x="1103515" y="2584866"/>
                  </a:cubicBezTo>
                  <a:cubicBezTo>
                    <a:pt x="893484" y="2544563"/>
                    <a:pt x="690832" y="2482689"/>
                    <a:pt x="504075" y="2375970"/>
                  </a:cubicBezTo>
                  <a:cubicBezTo>
                    <a:pt x="344565" y="2284578"/>
                    <a:pt x="210031" y="2167074"/>
                    <a:pt x="118072" y="2005293"/>
                  </a:cubicBezTo>
                  <a:cubicBezTo>
                    <a:pt x="55630" y="1895737"/>
                    <a:pt x="19868" y="1777665"/>
                    <a:pt x="6244" y="1652214"/>
                  </a:cubicBezTo>
                  <a:cubicBezTo>
                    <a:pt x="4541" y="1634617"/>
                    <a:pt x="5677" y="1615884"/>
                    <a:pt x="0" y="1598855"/>
                  </a:cubicBezTo>
                  <a:cubicBezTo>
                    <a:pt x="568" y="1554578"/>
                    <a:pt x="568" y="1510301"/>
                    <a:pt x="568" y="1465456"/>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167" name="Google Shape;167;g2582fdb6bfb_0_154"/>
            <p:cNvSpPr/>
            <p:nvPr/>
          </p:nvSpPr>
          <p:spPr>
            <a:xfrm>
              <a:off x="7600719" y="376887"/>
              <a:ext cx="2435226" cy="2185459"/>
            </a:xfrm>
            <a:custGeom>
              <a:avLst/>
              <a:gdLst/>
              <a:ahLst/>
              <a:cxnLst/>
              <a:rect l="l" t="t" r="r" b="b"/>
              <a:pathLst>
                <a:path w="2435226" h="2185459" extrusionOk="0">
                  <a:moveTo>
                    <a:pt x="2436079" y="568"/>
                  </a:moveTo>
                  <a:cubicBezTo>
                    <a:pt x="2411671" y="6812"/>
                    <a:pt x="2386694" y="6812"/>
                    <a:pt x="2361717" y="9650"/>
                  </a:cubicBezTo>
                  <a:cubicBezTo>
                    <a:pt x="2174960" y="31221"/>
                    <a:pt x="1991608" y="68686"/>
                    <a:pt x="1811095" y="119207"/>
                  </a:cubicBezTo>
                  <a:cubicBezTo>
                    <a:pt x="1547137" y="193002"/>
                    <a:pt x="1294531" y="294611"/>
                    <a:pt x="1059523" y="436524"/>
                  </a:cubicBezTo>
                  <a:cubicBezTo>
                    <a:pt x="822245" y="579573"/>
                    <a:pt x="615052" y="756680"/>
                    <a:pt x="448730" y="979200"/>
                  </a:cubicBezTo>
                  <a:cubicBezTo>
                    <a:pt x="315332" y="1158578"/>
                    <a:pt x="228481" y="1359526"/>
                    <a:pt x="176825" y="1575802"/>
                  </a:cubicBezTo>
                  <a:cubicBezTo>
                    <a:pt x="133683" y="1756315"/>
                    <a:pt x="114383" y="1939099"/>
                    <a:pt x="109274" y="2124154"/>
                  </a:cubicBezTo>
                  <a:cubicBezTo>
                    <a:pt x="108706" y="2145724"/>
                    <a:pt x="109274" y="2167295"/>
                    <a:pt x="107003" y="2188866"/>
                  </a:cubicBezTo>
                  <a:cubicBezTo>
                    <a:pt x="89974" y="2144589"/>
                    <a:pt x="78053" y="2099177"/>
                    <a:pt x="66700" y="2053765"/>
                  </a:cubicBezTo>
                  <a:cubicBezTo>
                    <a:pt x="18450" y="1863601"/>
                    <a:pt x="-7662" y="1670600"/>
                    <a:pt x="1988" y="1474192"/>
                  </a:cubicBezTo>
                  <a:cubicBezTo>
                    <a:pt x="16179" y="1193204"/>
                    <a:pt x="105868" y="940599"/>
                    <a:pt x="287517" y="723189"/>
                  </a:cubicBezTo>
                  <a:cubicBezTo>
                    <a:pt x="402750" y="585817"/>
                    <a:pt x="541257" y="476828"/>
                    <a:pt x="695659" y="387139"/>
                  </a:cubicBezTo>
                  <a:cubicBezTo>
                    <a:pt x="888093" y="275311"/>
                    <a:pt x="1094150" y="198111"/>
                    <a:pt x="1307587" y="140210"/>
                  </a:cubicBezTo>
                  <a:cubicBezTo>
                    <a:pt x="1463124" y="98204"/>
                    <a:pt x="1621499" y="66983"/>
                    <a:pt x="1781009" y="44845"/>
                  </a:cubicBezTo>
                  <a:cubicBezTo>
                    <a:pt x="1943925" y="22138"/>
                    <a:pt x="2106841" y="7379"/>
                    <a:pt x="2271460" y="2838"/>
                  </a:cubicBezTo>
                  <a:cubicBezTo>
                    <a:pt x="2276002" y="2838"/>
                    <a:pt x="2281111" y="3974"/>
                    <a:pt x="2285084" y="0"/>
                  </a:cubicBezTo>
                  <a:cubicBezTo>
                    <a:pt x="2335605" y="568"/>
                    <a:pt x="2386126" y="568"/>
                    <a:pt x="2436079" y="568"/>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168" name="Google Shape;168;g2582fdb6bfb_0_154"/>
            <p:cNvSpPr/>
            <p:nvPr/>
          </p:nvSpPr>
          <p:spPr>
            <a:xfrm>
              <a:off x="5750459" y="1472498"/>
              <a:ext cx="1612131" cy="1458865"/>
            </a:xfrm>
            <a:custGeom>
              <a:avLst/>
              <a:gdLst/>
              <a:ahLst/>
              <a:cxnLst/>
              <a:rect l="l" t="t" r="r" b="b"/>
              <a:pathLst>
                <a:path w="1612131" h="1458865" extrusionOk="0">
                  <a:moveTo>
                    <a:pt x="0" y="1093"/>
                  </a:moveTo>
                  <a:cubicBezTo>
                    <a:pt x="77768" y="-1746"/>
                    <a:pt x="156104" y="1093"/>
                    <a:pt x="233873" y="7904"/>
                  </a:cubicBezTo>
                  <a:cubicBezTo>
                    <a:pt x="367271" y="18690"/>
                    <a:pt x="499534" y="37422"/>
                    <a:pt x="630094" y="66940"/>
                  </a:cubicBezTo>
                  <a:cubicBezTo>
                    <a:pt x="835016" y="112920"/>
                    <a:pt x="1031424" y="180471"/>
                    <a:pt x="1207963" y="297407"/>
                  </a:cubicBezTo>
                  <a:cubicBezTo>
                    <a:pt x="1348741" y="390502"/>
                    <a:pt x="1461704" y="508573"/>
                    <a:pt x="1533796" y="662975"/>
                  </a:cubicBezTo>
                  <a:cubicBezTo>
                    <a:pt x="1578640" y="759476"/>
                    <a:pt x="1602482" y="861085"/>
                    <a:pt x="1610429" y="966669"/>
                  </a:cubicBezTo>
                  <a:cubicBezTo>
                    <a:pt x="1622349" y="1135261"/>
                    <a:pt x="1593399" y="1298177"/>
                    <a:pt x="1546284" y="1458823"/>
                  </a:cubicBezTo>
                  <a:cubicBezTo>
                    <a:pt x="1545716" y="1460526"/>
                    <a:pt x="1544581" y="1461661"/>
                    <a:pt x="1543446" y="1463932"/>
                  </a:cubicBezTo>
                  <a:cubicBezTo>
                    <a:pt x="1538904" y="1460526"/>
                    <a:pt x="1540608" y="1455417"/>
                    <a:pt x="1540608" y="1451443"/>
                  </a:cubicBezTo>
                  <a:cubicBezTo>
                    <a:pt x="1537769" y="1289095"/>
                    <a:pt x="1519604" y="1129017"/>
                    <a:pt x="1471354" y="972913"/>
                  </a:cubicBezTo>
                  <a:cubicBezTo>
                    <a:pt x="1415156" y="789561"/>
                    <a:pt x="1313547" y="634025"/>
                    <a:pt x="1176175" y="501194"/>
                  </a:cubicBezTo>
                  <a:cubicBezTo>
                    <a:pt x="1018935" y="349631"/>
                    <a:pt x="836151" y="240074"/>
                    <a:pt x="634635" y="158332"/>
                  </a:cubicBezTo>
                  <a:cubicBezTo>
                    <a:pt x="456960" y="86240"/>
                    <a:pt x="272473" y="39125"/>
                    <a:pt x="82877" y="11310"/>
                  </a:cubicBezTo>
                  <a:cubicBezTo>
                    <a:pt x="55630" y="6769"/>
                    <a:pt x="27815" y="3931"/>
                    <a:pt x="0" y="1093"/>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169" name="Google Shape;169;g2582fdb6bfb_0_154"/>
          <p:cNvGrpSpPr/>
          <p:nvPr/>
        </p:nvGrpSpPr>
        <p:grpSpPr>
          <a:xfrm rot="1151416">
            <a:off x="6155189" y="1329190"/>
            <a:ext cx="811247" cy="566598"/>
            <a:chOff x="5679779" y="1344421"/>
            <a:chExt cx="994636" cy="694682"/>
          </a:xfrm>
        </p:grpSpPr>
        <p:sp>
          <p:nvSpPr>
            <p:cNvPr id="170" name="Google Shape;170;g2582fdb6bfb_0_154"/>
            <p:cNvSpPr/>
            <p:nvPr/>
          </p:nvSpPr>
          <p:spPr>
            <a:xfrm rot="747705">
              <a:off x="6440152" y="1354086"/>
              <a:ext cx="163320" cy="675351"/>
            </a:xfrm>
            <a:custGeom>
              <a:avLst/>
              <a:gdLst/>
              <a:ahLst/>
              <a:cxnLst/>
              <a:rect l="l" t="t" r="r" b="b"/>
              <a:pathLst>
                <a:path w="352425" h="1457325" extrusionOk="0">
                  <a:moveTo>
                    <a:pt x="360045" y="1458278"/>
                  </a:moveTo>
                  <a:cubicBezTo>
                    <a:pt x="360045" y="1449705"/>
                    <a:pt x="360045" y="1442085"/>
                    <a:pt x="360045" y="1433513"/>
                  </a:cubicBezTo>
                  <a:cubicBezTo>
                    <a:pt x="360045" y="1008698"/>
                    <a:pt x="360045" y="584835"/>
                    <a:pt x="360998" y="160020"/>
                  </a:cubicBezTo>
                  <a:cubicBezTo>
                    <a:pt x="360998" y="138113"/>
                    <a:pt x="353378" y="129540"/>
                    <a:pt x="334328" y="122873"/>
                  </a:cubicBezTo>
                  <a:cubicBezTo>
                    <a:pt x="263843" y="98108"/>
                    <a:pt x="194310" y="71438"/>
                    <a:pt x="124778" y="45720"/>
                  </a:cubicBezTo>
                  <a:cubicBezTo>
                    <a:pt x="83820" y="30480"/>
                    <a:pt x="43815" y="16193"/>
                    <a:pt x="0" y="0"/>
                  </a:cubicBezTo>
                  <a:cubicBezTo>
                    <a:pt x="0" y="487680"/>
                    <a:pt x="0" y="972503"/>
                    <a:pt x="0" y="1457325"/>
                  </a:cubicBezTo>
                  <a:lnTo>
                    <a:pt x="360045" y="1457325"/>
                  </a:lnTo>
                  <a:close/>
                  <a:moveTo>
                    <a:pt x="323850" y="1391603"/>
                  </a:moveTo>
                  <a:cubicBezTo>
                    <a:pt x="315278" y="1392555"/>
                    <a:pt x="307658" y="1392555"/>
                    <a:pt x="300990" y="1392555"/>
                  </a:cubicBezTo>
                  <a:cubicBezTo>
                    <a:pt x="220980" y="1392555"/>
                    <a:pt x="140970" y="1392555"/>
                    <a:pt x="60960" y="1392555"/>
                  </a:cubicBezTo>
                  <a:cubicBezTo>
                    <a:pt x="34290" y="1392555"/>
                    <a:pt x="34290" y="1392555"/>
                    <a:pt x="37148" y="1362075"/>
                  </a:cubicBezTo>
                  <a:cubicBezTo>
                    <a:pt x="131445" y="1362075"/>
                    <a:pt x="226695" y="1362075"/>
                    <a:pt x="323850" y="1362075"/>
                  </a:cubicBezTo>
                  <a:cubicBezTo>
                    <a:pt x="323850" y="1372553"/>
                    <a:pt x="323850" y="1381125"/>
                    <a:pt x="323850" y="1391603"/>
                  </a:cubicBezTo>
                  <a:close/>
                  <a:moveTo>
                    <a:pt x="323850" y="1333500"/>
                  </a:moveTo>
                  <a:cubicBezTo>
                    <a:pt x="228600" y="1333500"/>
                    <a:pt x="133350" y="1333500"/>
                    <a:pt x="37148" y="1333500"/>
                  </a:cubicBezTo>
                  <a:cubicBezTo>
                    <a:pt x="33338" y="1302068"/>
                    <a:pt x="33338" y="1302068"/>
                    <a:pt x="60960" y="1302068"/>
                  </a:cubicBezTo>
                  <a:cubicBezTo>
                    <a:pt x="140970" y="1302068"/>
                    <a:pt x="220980" y="1302068"/>
                    <a:pt x="300990" y="1302068"/>
                  </a:cubicBezTo>
                  <a:cubicBezTo>
                    <a:pt x="308610" y="1302068"/>
                    <a:pt x="316230" y="1303020"/>
                    <a:pt x="323850" y="1303020"/>
                  </a:cubicBezTo>
                  <a:cubicBezTo>
                    <a:pt x="323850" y="1314450"/>
                    <a:pt x="323850" y="1323023"/>
                    <a:pt x="323850" y="1333500"/>
                  </a:cubicBezTo>
                  <a:close/>
                  <a:moveTo>
                    <a:pt x="323850" y="1277303"/>
                  </a:moveTo>
                  <a:cubicBezTo>
                    <a:pt x="315278" y="1278255"/>
                    <a:pt x="307658" y="1278255"/>
                    <a:pt x="300990" y="1278255"/>
                  </a:cubicBezTo>
                  <a:cubicBezTo>
                    <a:pt x="220980" y="1278255"/>
                    <a:pt x="140970" y="1278255"/>
                    <a:pt x="60960" y="1278255"/>
                  </a:cubicBezTo>
                  <a:cubicBezTo>
                    <a:pt x="34290" y="1278255"/>
                    <a:pt x="34290" y="1278255"/>
                    <a:pt x="37148" y="1247775"/>
                  </a:cubicBezTo>
                  <a:cubicBezTo>
                    <a:pt x="131445" y="1247775"/>
                    <a:pt x="226695" y="1247775"/>
                    <a:pt x="323850" y="1247775"/>
                  </a:cubicBezTo>
                  <a:cubicBezTo>
                    <a:pt x="323850" y="1258253"/>
                    <a:pt x="323850" y="1266825"/>
                    <a:pt x="323850" y="1277303"/>
                  </a:cubicBezTo>
                  <a:close/>
                  <a:moveTo>
                    <a:pt x="322898" y="1163003"/>
                  </a:moveTo>
                  <a:cubicBezTo>
                    <a:pt x="315278" y="1163003"/>
                    <a:pt x="307658" y="1163955"/>
                    <a:pt x="300038" y="1163955"/>
                  </a:cubicBezTo>
                  <a:cubicBezTo>
                    <a:pt x="220028" y="1163955"/>
                    <a:pt x="140018" y="1163955"/>
                    <a:pt x="60008" y="1163955"/>
                  </a:cubicBezTo>
                  <a:cubicBezTo>
                    <a:pt x="33338" y="1163955"/>
                    <a:pt x="33338" y="1163955"/>
                    <a:pt x="36195" y="1133475"/>
                  </a:cubicBezTo>
                  <a:cubicBezTo>
                    <a:pt x="130493" y="1133475"/>
                    <a:pt x="225743" y="1133475"/>
                    <a:pt x="322898" y="1133475"/>
                  </a:cubicBezTo>
                  <a:cubicBezTo>
                    <a:pt x="322898" y="1140143"/>
                    <a:pt x="323850" y="1144905"/>
                    <a:pt x="323850" y="1150620"/>
                  </a:cubicBezTo>
                  <a:cubicBezTo>
                    <a:pt x="324803" y="1154430"/>
                    <a:pt x="323850" y="1157288"/>
                    <a:pt x="322898" y="1163003"/>
                  </a:cubicBezTo>
                  <a:close/>
                  <a:moveTo>
                    <a:pt x="300990" y="936308"/>
                  </a:moveTo>
                  <a:cubicBezTo>
                    <a:pt x="220980" y="936308"/>
                    <a:pt x="140970" y="936308"/>
                    <a:pt x="60960" y="936308"/>
                  </a:cubicBezTo>
                  <a:cubicBezTo>
                    <a:pt x="34290" y="936308"/>
                    <a:pt x="34290" y="936308"/>
                    <a:pt x="37148" y="904875"/>
                  </a:cubicBezTo>
                  <a:cubicBezTo>
                    <a:pt x="133350" y="904875"/>
                    <a:pt x="227648" y="904875"/>
                    <a:pt x="323850" y="904875"/>
                  </a:cubicBezTo>
                  <a:cubicBezTo>
                    <a:pt x="323850" y="915353"/>
                    <a:pt x="323850" y="923925"/>
                    <a:pt x="323850" y="934403"/>
                  </a:cubicBezTo>
                  <a:cubicBezTo>
                    <a:pt x="316230" y="935355"/>
                    <a:pt x="308610" y="936308"/>
                    <a:pt x="300990" y="936308"/>
                  </a:cubicBezTo>
                  <a:close/>
                  <a:moveTo>
                    <a:pt x="322898" y="960120"/>
                  </a:moveTo>
                  <a:cubicBezTo>
                    <a:pt x="322898" y="970598"/>
                    <a:pt x="322898" y="980123"/>
                    <a:pt x="322898" y="990600"/>
                  </a:cubicBezTo>
                  <a:cubicBezTo>
                    <a:pt x="227648" y="990600"/>
                    <a:pt x="133350" y="990600"/>
                    <a:pt x="37148" y="990600"/>
                  </a:cubicBezTo>
                  <a:cubicBezTo>
                    <a:pt x="34290" y="959168"/>
                    <a:pt x="34290" y="959168"/>
                    <a:pt x="60960" y="959168"/>
                  </a:cubicBezTo>
                  <a:cubicBezTo>
                    <a:pt x="140018" y="959168"/>
                    <a:pt x="219075" y="959168"/>
                    <a:pt x="298133" y="959168"/>
                  </a:cubicBezTo>
                  <a:cubicBezTo>
                    <a:pt x="306705" y="959168"/>
                    <a:pt x="313373" y="960120"/>
                    <a:pt x="322898" y="960120"/>
                  </a:cubicBezTo>
                  <a:close/>
                  <a:moveTo>
                    <a:pt x="37148" y="762000"/>
                  </a:moveTo>
                  <a:cubicBezTo>
                    <a:pt x="37148" y="752475"/>
                    <a:pt x="37148" y="742950"/>
                    <a:pt x="37148" y="731520"/>
                  </a:cubicBezTo>
                  <a:cubicBezTo>
                    <a:pt x="133350" y="731520"/>
                    <a:pt x="227648" y="731520"/>
                    <a:pt x="323850" y="731520"/>
                  </a:cubicBezTo>
                  <a:cubicBezTo>
                    <a:pt x="323850" y="741998"/>
                    <a:pt x="323850" y="751523"/>
                    <a:pt x="323850" y="762000"/>
                  </a:cubicBezTo>
                  <a:cubicBezTo>
                    <a:pt x="227648" y="762000"/>
                    <a:pt x="133350" y="762000"/>
                    <a:pt x="37148" y="762000"/>
                  </a:cubicBezTo>
                  <a:close/>
                  <a:moveTo>
                    <a:pt x="322898" y="789623"/>
                  </a:moveTo>
                  <a:cubicBezTo>
                    <a:pt x="322898" y="799148"/>
                    <a:pt x="322898" y="808673"/>
                    <a:pt x="322898" y="820103"/>
                  </a:cubicBezTo>
                  <a:cubicBezTo>
                    <a:pt x="315278" y="820103"/>
                    <a:pt x="307658" y="821055"/>
                    <a:pt x="300038" y="821055"/>
                  </a:cubicBezTo>
                  <a:cubicBezTo>
                    <a:pt x="220028" y="821055"/>
                    <a:pt x="140018" y="821055"/>
                    <a:pt x="60008" y="821055"/>
                  </a:cubicBezTo>
                  <a:cubicBezTo>
                    <a:pt x="33338" y="821055"/>
                    <a:pt x="33338" y="821055"/>
                    <a:pt x="36195" y="789623"/>
                  </a:cubicBezTo>
                  <a:cubicBezTo>
                    <a:pt x="133350" y="789623"/>
                    <a:pt x="227648" y="789623"/>
                    <a:pt x="322898" y="789623"/>
                  </a:cubicBezTo>
                  <a:close/>
                  <a:moveTo>
                    <a:pt x="39053" y="647700"/>
                  </a:moveTo>
                  <a:cubicBezTo>
                    <a:pt x="32385" y="618173"/>
                    <a:pt x="33338" y="616268"/>
                    <a:pt x="61913" y="616268"/>
                  </a:cubicBezTo>
                  <a:cubicBezTo>
                    <a:pt x="141923" y="616268"/>
                    <a:pt x="221933" y="616268"/>
                    <a:pt x="301943" y="616268"/>
                  </a:cubicBezTo>
                  <a:cubicBezTo>
                    <a:pt x="308610" y="616268"/>
                    <a:pt x="315278" y="617220"/>
                    <a:pt x="324803" y="617220"/>
                  </a:cubicBezTo>
                  <a:cubicBezTo>
                    <a:pt x="324803" y="628650"/>
                    <a:pt x="324803" y="637223"/>
                    <a:pt x="324803" y="647700"/>
                  </a:cubicBezTo>
                  <a:cubicBezTo>
                    <a:pt x="228600" y="647700"/>
                    <a:pt x="133350" y="647700"/>
                    <a:pt x="39053" y="647700"/>
                  </a:cubicBezTo>
                  <a:close/>
                  <a:moveTo>
                    <a:pt x="37148" y="561975"/>
                  </a:moveTo>
                  <a:cubicBezTo>
                    <a:pt x="131445" y="561975"/>
                    <a:pt x="226695" y="561975"/>
                    <a:pt x="323850" y="561975"/>
                  </a:cubicBezTo>
                  <a:cubicBezTo>
                    <a:pt x="323850" y="571500"/>
                    <a:pt x="323850" y="581025"/>
                    <a:pt x="323850" y="591503"/>
                  </a:cubicBezTo>
                  <a:cubicBezTo>
                    <a:pt x="315278" y="591503"/>
                    <a:pt x="307658" y="592455"/>
                    <a:pt x="300990" y="592455"/>
                  </a:cubicBezTo>
                  <a:cubicBezTo>
                    <a:pt x="220980" y="592455"/>
                    <a:pt x="140970" y="592455"/>
                    <a:pt x="60960" y="592455"/>
                  </a:cubicBezTo>
                  <a:cubicBezTo>
                    <a:pt x="34290" y="593408"/>
                    <a:pt x="34290" y="593408"/>
                    <a:pt x="37148" y="561975"/>
                  </a:cubicBezTo>
                  <a:close/>
                  <a:moveTo>
                    <a:pt x="60960" y="1073468"/>
                  </a:moveTo>
                  <a:cubicBezTo>
                    <a:pt x="140970" y="1073468"/>
                    <a:pt x="220980" y="1073468"/>
                    <a:pt x="300990" y="1073468"/>
                  </a:cubicBezTo>
                  <a:cubicBezTo>
                    <a:pt x="308610" y="1073468"/>
                    <a:pt x="316230" y="1074420"/>
                    <a:pt x="323850" y="1074420"/>
                  </a:cubicBezTo>
                  <a:cubicBezTo>
                    <a:pt x="323850" y="1084898"/>
                    <a:pt x="323850" y="1094423"/>
                    <a:pt x="323850" y="1103948"/>
                  </a:cubicBezTo>
                  <a:cubicBezTo>
                    <a:pt x="228600" y="1103948"/>
                    <a:pt x="133350" y="1103948"/>
                    <a:pt x="37148" y="1103948"/>
                  </a:cubicBezTo>
                  <a:cubicBezTo>
                    <a:pt x="34290" y="1074420"/>
                    <a:pt x="34290" y="1073468"/>
                    <a:pt x="60960" y="1073468"/>
                  </a:cubicBezTo>
                  <a:close/>
                  <a:moveTo>
                    <a:pt x="323850" y="533400"/>
                  </a:moveTo>
                  <a:cubicBezTo>
                    <a:pt x="228600" y="533400"/>
                    <a:pt x="133350" y="533400"/>
                    <a:pt x="38100" y="533400"/>
                  </a:cubicBezTo>
                  <a:cubicBezTo>
                    <a:pt x="33338" y="503873"/>
                    <a:pt x="33338" y="502920"/>
                    <a:pt x="60008" y="502920"/>
                  </a:cubicBezTo>
                  <a:cubicBezTo>
                    <a:pt x="140970" y="502920"/>
                    <a:pt x="220980" y="502920"/>
                    <a:pt x="301943" y="502920"/>
                  </a:cubicBezTo>
                  <a:cubicBezTo>
                    <a:pt x="308610" y="502920"/>
                    <a:pt x="315278" y="503873"/>
                    <a:pt x="324803" y="504825"/>
                  </a:cubicBezTo>
                  <a:cubicBezTo>
                    <a:pt x="323850" y="514350"/>
                    <a:pt x="323850" y="522923"/>
                    <a:pt x="323850" y="533400"/>
                  </a:cubicBezTo>
                  <a:close/>
                  <a:moveTo>
                    <a:pt x="38100" y="447675"/>
                  </a:moveTo>
                  <a:cubicBezTo>
                    <a:pt x="132398" y="447675"/>
                    <a:pt x="227648" y="447675"/>
                    <a:pt x="322898" y="447675"/>
                  </a:cubicBezTo>
                  <a:cubicBezTo>
                    <a:pt x="322898" y="457200"/>
                    <a:pt x="322898" y="465773"/>
                    <a:pt x="322898" y="477203"/>
                  </a:cubicBezTo>
                  <a:cubicBezTo>
                    <a:pt x="315278" y="478155"/>
                    <a:pt x="308610" y="479108"/>
                    <a:pt x="300990" y="479108"/>
                  </a:cubicBezTo>
                  <a:cubicBezTo>
                    <a:pt x="220028" y="479108"/>
                    <a:pt x="140018" y="479108"/>
                    <a:pt x="59055" y="479108"/>
                  </a:cubicBezTo>
                  <a:cubicBezTo>
                    <a:pt x="34290" y="479108"/>
                    <a:pt x="33338" y="477203"/>
                    <a:pt x="38100" y="447675"/>
                  </a:cubicBezTo>
                  <a:close/>
                  <a:moveTo>
                    <a:pt x="37148" y="218123"/>
                  </a:moveTo>
                  <a:cubicBezTo>
                    <a:pt x="132398" y="218123"/>
                    <a:pt x="226695" y="218123"/>
                    <a:pt x="322898" y="218123"/>
                  </a:cubicBezTo>
                  <a:cubicBezTo>
                    <a:pt x="322898" y="227648"/>
                    <a:pt x="322898" y="237173"/>
                    <a:pt x="322898" y="248603"/>
                  </a:cubicBezTo>
                  <a:cubicBezTo>
                    <a:pt x="315278" y="248603"/>
                    <a:pt x="307658" y="249555"/>
                    <a:pt x="300038" y="249555"/>
                  </a:cubicBezTo>
                  <a:cubicBezTo>
                    <a:pt x="220028" y="249555"/>
                    <a:pt x="140018" y="249555"/>
                    <a:pt x="60008" y="249555"/>
                  </a:cubicBezTo>
                  <a:cubicBezTo>
                    <a:pt x="34290" y="250508"/>
                    <a:pt x="34290" y="249555"/>
                    <a:pt x="37148" y="218123"/>
                  </a:cubicBezTo>
                  <a:close/>
                  <a:moveTo>
                    <a:pt x="61913" y="273368"/>
                  </a:moveTo>
                  <a:cubicBezTo>
                    <a:pt x="140970" y="273368"/>
                    <a:pt x="220028" y="273368"/>
                    <a:pt x="299085" y="273368"/>
                  </a:cubicBezTo>
                  <a:cubicBezTo>
                    <a:pt x="306705" y="273368"/>
                    <a:pt x="314325" y="274320"/>
                    <a:pt x="323850" y="274320"/>
                  </a:cubicBezTo>
                  <a:cubicBezTo>
                    <a:pt x="323850" y="285750"/>
                    <a:pt x="323850" y="294323"/>
                    <a:pt x="323850" y="304800"/>
                  </a:cubicBezTo>
                  <a:cubicBezTo>
                    <a:pt x="227648" y="304800"/>
                    <a:pt x="133350" y="304800"/>
                    <a:pt x="39053" y="304800"/>
                  </a:cubicBezTo>
                  <a:cubicBezTo>
                    <a:pt x="32385" y="275273"/>
                    <a:pt x="33338" y="273368"/>
                    <a:pt x="61913" y="273368"/>
                  </a:cubicBezTo>
                  <a:close/>
                  <a:moveTo>
                    <a:pt x="322898" y="332423"/>
                  </a:moveTo>
                  <a:cubicBezTo>
                    <a:pt x="322898" y="341948"/>
                    <a:pt x="322898" y="351473"/>
                    <a:pt x="322898" y="362903"/>
                  </a:cubicBezTo>
                  <a:cubicBezTo>
                    <a:pt x="315278" y="362903"/>
                    <a:pt x="307658" y="363855"/>
                    <a:pt x="300038" y="363855"/>
                  </a:cubicBezTo>
                  <a:cubicBezTo>
                    <a:pt x="220028" y="363855"/>
                    <a:pt x="140018" y="363855"/>
                    <a:pt x="60008" y="363855"/>
                  </a:cubicBezTo>
                  <a:cubicBezTo>
                    <a:pt x="33338" y="363855"/>
                    <a:pt x="33338" y="363855"/>
                    <a:pt x="36195" y="332423"/>
                  </a:cubicBezTo>
                  <a:cubicBezTo>
                    <a:pt x="133350" y="332423"/>
                    <a:pt x="227648" y="332423"/>
                    <a:pt x="322898" y="332423"/>
                  </a:cubicBezTo>
                  <a:close/>
                  <a:moveTo>
                    <a:pt x="60960" y="387668"/>
                  </a:moveTo>
                  <a:cubicBezTo>
                    <a:pt x="140970" y="387668"/>
                    <a:pt x="220980" y="387668"/>
                    <a:pt x="300990" y="387668"/>
                  </a:cubicBezTo>
                  <a:cubicBezTo>
                    <a:pt x="307658" y="387668"/>
                    <a:pt x="314325" y="388620"/>
                    <a:pt x="323850" y="388620"/>
                  </a:cubicBezTo>
                  <a:cubicBezTo>
                    <a:pt x="323850" y="400050"/>
                    <a:pt x="323850" y="408623"/>
                    <a:pt x="323850" y="419100"/>
                  </a:cubicBezTo>
                  <a:cubicBezTo>
                    <a:pt x="227648" y="419100"/>
                    <a:pt x="133350" y="419100"/>
                    <a:pt x="39053" y="419100"/>
                  </a:cubicBezTo>
                  <a:cubicBezTo>
                    <a:pt x="32385" y="389573"/>
                    <a:pt x="33338" y="387668"/>
                    <a:pt x="60960" y="387668"/>
                  </a:cubicBezTo>
                  <a:close/>
                  <a:moveTo>
                    <a:pt x="60960" y="844868"/>
                  </a:moveTo>
                  <a:cubicBezTo>
                    <a:pt x="140970" y="844868"/>
                    <a:pt x="220980" y="844868"/>
                    <a:pt x="300990" y="844868"/>
                  </a:cubicBezTo>
                  <a:cubicBezTo>
                    <a:pt x="308610" y="844868"/>
                    <a:pt x="316230" y="845820"/>
                    <a:pt x="324803" y="845820"/>
                  </a:cubicBezTo>
                  <a:cubicBezTo>
                    <a:pt x="324803" y="856298"/>
                    <a:pt x="324803" y="864870"/>
                    <a:pt x="324803" y="875348"/>
                  </a:cubicBezTo>
                  <a:cubicBezTo>
                    <a:pt x="229553" y="875348"/>
                    <a:pt x="135255" y="875348"/>
                    <a:pt x="40005" y="875348"/>
                  </a:cubicBezTo>
                  <a:cubicBezTo>
                    <a:pt x="31433" y="848678"/>
                    <a:pt x="33338" y="844868"/>
                    <a:pt x="60960" y="844868"/>
                  </a:cubicBezTo>
                  <a:close/>
                  <a:moveTo>
                    <a:pt x="37148" y="1019175"/>
                  </a:moveTo>
                  <a:cubicBezTo>
                    <a:pt x="131445" y="1019175"/>
                    <a:pt x="226695" y="1019175"/>
                    <a:pt x="323850" y="1019175"/>
                  </a:cubicBezTo>
                  <a:cubicBezTo>
                    <a:pt x="323850" y="1028700"/>
                    <a:pt x="323850" y="1037273"/>
                    <a:pt x="323850" y="1049655"/>
                  </a:cubicBezTo>
                  <a:cubicBezTo>
                    <a:pt x="287655" y="1049655"/>
                    <a:pt x="253365" y="1049655"/>
                    <a:pt x="219075" y="1049655"/>
                  </a:cubicBezTo>
                  <a:cubicBezTo>
                    <a:pt x="166688" y="1049655"/>
                    <a:pt x="114300" y="1048703"/>
                    <a:pt x="61913" y="1049655"/>
                  </a:cubicBezTo>
                  <a:cubicBezTo>
                    <a:pt x="38100" y="1051560"/>
                    <a:pt x="31433" y="1042988"/>
                    <a:pt x="37148" y="1019175"/>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171" name="Google Shape;171;g2582fdb6bfb_0_154"/>
            <p:cNvSpPr/>
            <p:nvPr/>
          </p:nvSpPr>
          <p:spPr>
            <a:xfrm rot="185643">
              <a:off x="6177422" y="1465236"/>
              <a:ext cx="189705" cy="529409"/>
            </a:xfrm>
            <a:custGeom>
              <a:avLst/>
              <a:gdLst/>
              <a:ahLst/>
              <a:cxnLst/>
              <a:rect l="l" t="t" r="r" b="b"/>
              <a:pathLst>
                <a:path w="409575" h="1143000" extrusionOk="0">
                  <a:moveTo>
                    <a:pt x="417195" y="1149668"/>
                  </a:moveTo>
                  <a:cubicBezTo>
                    <a:pt x="417195" y="764858"/>
                    <a:pt x="417195" y="381953"/>
                    <a:pt x="417195" y="0"/>
                  </a:cubicBezTo>
                  <a:cubicBezTo>
                    <a:pt x="276225" y="0"/>
                    <a:pt x="139065" y="0"/>
                    <a:pt x="0" y="0"/>
                  </a:cubicBezTo>
                  <a:cubicBezTo>
                    <a:pt x="0" y="384810"/>
                    <a:pt x="0" y="766763"/>
                    <a:pt x="0" y="1149668"/>
                  </a:cubicBezTo>
                  <a:lnTo>
                    <a:pt x="417195" y="1149668"/>
                  </a:lnTo>
                  <a:close/>
                  <a:moveTo>
                    <a:pt x="342900" y="1091565"/>
                  </a:moveTo>
                  <a:cubicBezTo>
                    <a:pt x="342900" y="1034415"/>
                    <a:pt x="342900" y="977265"/>
                    <a:pt x="342900" y="921068"/>
                  </a:cubicBezTo>
                  <a:cubicBezTo>
                    <a:pt x="382905" y="914400"/>
                    <a:pt x="383858" y="914400"/>
                    <a:pt x="383858" y="951548"/>
                  </a:cubicBezTo>
                  <a:cubicBezTo>
                    <a:pt x="383858" y="987743"/>
                    <a:pt x="383858" y="1023938"/>
                    <a:pt x="383858" y="1061085"/>
                  </a:cubicBezTo>
                  <a:cubicBezTo>
                    <a:pt x="382905" y="1096328"/>
                    <a:pt x="382905" y="1097280"/>
                    <a:pt x="342900" y="1091565"/>
                  </a:cubicBezTo>
                  <a:close/>
                  <a:moveTo>
                    <a:pt x="382905" y="879158"/>
                  </a:moveTo>
                  <a:cubicBezTo>
                    <a:pt x="381000" y="906780"/>
                    <a:pt x="358140" y="887730"/>
                    <a:pt x="343852" y="894398"/>
                  </a:cubicBezTo>
                  <a:cubicBezTo>
                    <a:pt x="343852" y="838200"/>
                    <a:pt x="343852" y="784860"/>
                    <a:pt x="343852" y="727710"/>
                  </a:cubicBezTo>
                  <a:cubicBezTo>
                    <a:pt x="353377" y="727710"/>
                    <a:pt x="360998" y="725805"/>
                    <a:pt x="367665" y="728663"/>
                  </a:cubicBezTo>
                  <a:cubicBezTo>
                    <a:pt x="373380" y="730568"/>
                    <a:pt x="382905" y="737235"/>
                    <a:pt x="382905" y="741998"/>
                  </a:cubicBezTo>
                  <a:cubicBezTo>
                    <a:pt x="383858" y="787718"/>
                    <a:pt x="384810" y="833438"/>
                    <a:pt x="382905" y="879158"/>
                  </a:cubicBezTo>
                  <a:close/>
                  <a:moveTo>
                    <a:pt x="342900" y="139065"/>
                  </a:moveTo>
                  <a:cubicBezTo>
                    <a:pt x="356235" y="139065"/>
                    <a:pt x="367665" y="139065"/>
                    <a:pt x="382905" y="139065"/>
                  </a:cubicBezTo>
                  <a:cubicBezTo>
                    <a:pt x="382905" y="168593"/>
                    <a:pt x="382905" y="197168"/>
                    <a:pt x="382905" y="225743"/>
                  </a:cubicBezTo>
                  <a:cubicBezTo>
                    <a:pt x="382905" y="240030"/>
                    <a:pt x="382905" y="254318"/>
                    <a:pt x="382905" y="268605"/>
                  </a:cubicBezTo>
                  <a:cubicBezTo>
                    <a:pt x="382905" y="305753"/>
                    <a:pt x="382905" y="305753"/>
                    <a:pt x="342900" y="301943"/>
                  </a:cubicBezTo>
                  <a:cubicBezTo>
                    <a:pt x="342900" y="246698"/>
                    <a:pt x="342900" y="193358"/>
                    <a:pt x="342900" y="139065"/>
                  </a:cubicBezTo>
                  <a:close/>
                  <a:moveTo>
                    <a:pt x="382905" y="470535"/>
                  </a:moveTo>
                  <a:cubicBezTo>
                    <a:pt x="382905" y="506730"/>
                    <a:pt x="382905" y="506730"/>
                    <a:pt x="342900" y="501015"/>
                  </a:cubicBezTo>
                  <a:cubicBezTo>
                    <a:pt x="342900" y="447675"/>
                    <a:pt x="342900" y="393383"/>
                    <a:pt x="342900" y="340043"/>
                  </a:cubicBezTo>
                  <a:cubicBezTo>
                    <a:pt x="382905" y="333375"/>
                    <a:pt x="382905" y="333375"/>
                    <a:pt x="382905" y="370522"/>
                  </a:cubicBezTo>
                  <a:cubicBezTo>
                    <a:pt x="382905" y="403860"/>
                    <a:pt x="382905" y="437197"/>
                    <a:pt x="382905" y="470535"/>
                  </a:cubicBezTo>
                  <a:close/>
                  <a:moveTo>
                    <a:pt x="342900" y="531495"/>
                  </a:moveTo>
                  <a:cubicBezTo>
                    <a:pt x="378142" y="521018"/>
                    <a:pt x="383858" y="523875"/>
                    <a:pt x="383858" y="559118"/>
                  </a:cubicBezTo>
                  <a:cubicBezTo>
                    <a:pt x="383858" y="601980"/>
                    <a:pt x="383858" y="645795"/>
                    <a:pt x="383858" y="690563"/>
                  </a:cubicBezTo>
                  <a:cubicBezTo>
                    <a:pt x="368617" y="690563"/>
                    <a:pt x="356235" y="690563"/>
                    <a:pt x="342900" y="690563"/>
                  </a:cubicBezTo>
                  <a:cubicBezTo>
                    <a:pt x="342900" y="637223"/>
                    <a:pt x="342900" y="584835"/>
                    <a:pt x="342900" y="531495"/>
                  </a:cubicBezTo>
                  <a:close/>
                  <a:moveTo>
                    <a:pt x="263842" y="139065"/>
                  </a:moveTo>
                  <a:cubicBezTo>
                    <a:pt x="279083" y="139065"/>
                    <a:pt x="290512" y="139065"/>
                    <a:pt x="305752" y="139065"/>
                  </a:cubicBezTo>
                  <a:cubicBezTo>
                    <a:pt x="305752" y="177165"/>
                    <a:pt x="305752" y="214313"/>
                    <a:pt x="305752" y="250508"/>
                  </a:cubicBezTo>
                  <a:cubicBezTo>
                    <a:pt x="305752" y="260033"/>
                    <a:pt x="305752" y="268605"/>
                    <a:pt x="305752" y="278130"/>
                  </a:cubicBezTo>
                  <a:cubicBezTo>
                    <a:pt x="305752" y="303847"/>
                    <a:pt x="301942" y="307658"/>
                    <a:pt x="277177" y="302895"/>
                  </a:cubicBezTo>
                  <a:cubicBezTo>
                    <a:pt x="272415" y="301943"/>
                    <a:pt x="264795" y="294323"/>
                    <a:pt x="264795" y="289560"/>
                  </a:cubicBezTo>
                  <a:cubicBezTo>
                    <a:pt x="263842" y="240030"/>
                    <a:pt x="263842" y="190500"/>
                    <a:pt x="263842" y="139065"/>
                  </a:cubicBezTo>
                  <a:close/>
                  <a:moveTo>
                    <a:pt x="284798" y="526733"/>
                  </a:moveTo>
                  <a:cubicBezTo>
                    <a:pt x="301942" y="526733"/>
                    <a:pt x="306705" y="533400"/>
                    <a:pt x="306705" y="549593"/>
                  </a:cubicBezTo>
                  <a:cubicBezTo>
                    <a:pt x="305752" y="596265"/>
                    <a:pt x="306705" y="641985"/>
                    <a:pt x="306705" y="691515"/>
                  </a:cubicBezTo>
                  <a:cubicBezTo>
                    <a:pt x="291465" y="691515"/>
                    <a:pt x="280035" y="691515"/>
                    <a:pt x="264795" y="691515"/>
                  </a:cubicBezTo>
                  <a:cubicBezTo>
                    <a:pt x="264795" y="661035"/>
                    <a:pt x="264795" y="631508"/>
                    <a:pt x="264795" y="602933"/>
                  </a:cubicBezTo>
                  <a:cubicBezTo>
                    <a:pt x="264795" y="585788"/>
                    <a:pt x="265748" y="567690"/>
                    <a:pt x="264795" y="550545"/>
                  </a:cubicBezTo>
                  <a:cubicBezTo>
                    <a:pt x="262890" y="534353"/>
                    <a:pt x="267652" y="526733"/>
                    <a:pt x="284798" y="526733"/>
                  </a:cubicBezTo>
                  <a:close/>
                  <a:moveTo>
                    <a:pt x="230505" y="1012508"/>
                  </a:moveTo>
                  <a:cubicBezTo>
                    <a:pt x="230505" y="1034415"/>
                    <a:pt x="230505" y="1056323"/>
                    <a:pt x="230505" y="1079183"/>
                  </a:cubicBezTo>
                  <a:cubicBezTo>
                    <a:pt x="230505" y="1094423"/>
                    <a:pt x="220980" y="1094423"/>
                    <a:pt x="210502" y="1093470"/>
                  </a:cubicBezTo>
                  <a:cubicBezTo>
                    <a:pt x="200025" y="1093470"/>
                    <a:pt x="187642" y="1096328"/>
                    <a:pt x="187642" y="1079183"/>
                  </a:cubicBezTo>
                  <a:cubicBezTo>
                    <a:pt x="187642" y="1026795"/>
                    <a:pt x="187642" y="974408"/>
                    <a:pt x="187642" y="919163"/>
                  </a:cubicBezTo>
                  <a:cubicBezTo>
                    <a:pt x="202883" y="919163"/>
                    <a:pt x="215265" y="919163"/>
                    <a:pt x="230505" y="919163"/>
                  </a:cubicBezTo>
                  <a:cubicBezTo>
                    <a:pt x="230505" y="951548"/>
                    <a:pt x="230505" y="982027"/>
                    <a:pt x="230505" y="1012508"/>
                  </a:cubicBezTo>
                  <a:close/>
                  <a:moveTo>
                    <a:pt x="187642" y="351472"/>
                  </a:moveTo>
                  <a:cubicBezTo>
                    <a:pt x="187642" y="346710"/>
                    <a:pt x="195262" y="340043"/>
                    <a:pt x="200977" y="338138"/>
                  </a:cubicBezTo>
                  <a:cubicBezTo>
                    <a:pt x="208598" y="336233"/>
                    <a:pt x="217170" y="337185"/>
                    <a:pt x="229552" y="337185"/>
                  </a:cubicBezTo>
                  <a:cubicBezTo>
                    <a:pt x="229552" y="390525"/>
                    <a:pt x="229552" y="440055"/>
                    <a:pt x="229552" y="490538"/>
                  </a:cubicBezTo>
                  <a:cubicBezTo>
                    <a:pt x="229552" y="506730"/>
                    <a:pt x="217170" y="504825"/>
                    <a:pt x="208598" y="502920"/>
                  </a:cubicBezTo>
                  <a:cubicBezTo>
                    <a:pt x="200977" y="501015"/>
                    <a:pt x="187642" y="495300"/>
                    <a:pt x="187642" y="490538"/>
                  </a:cubicBezTo>
                  <a:cubicBezTo>
                    <a:pt x="186690" y="443865"/>
                    <a:pt x="186690" y="398145"/>
                    <a:pt x="187642" y="351472"/>
                  </a:cubicBezTo>
                  <a:close/>
                  <a:moveTo>
                    <a:pt x="187642" y="743903"/>
                  </a:moveTo>
                  <a:cubicBezTo>
                    <a:pt x="188595" y="715328"/>
                    <a:pt x="212408" y="733425"/>
                    <a:pt x="227648" y="727710"/>
                  </a:cubicBezTo>
                  <a:cubicBezTo>
                    <a:pt x="227648" y="783908"/>
                    <a:pt x="227648" y="837248"/>
                    <a:pt x="227648" y="893445"/>
                  </a:cubicBezTo>
                  <a:cubicBezTo>
                    <a:pt x="218123" y="893445"/>
                    <a:pt x="210502" y="893445"/>
                    <a:pt x="202883" y="893445"/>
                  </a:cubicBezTo>
                  <a:cubicBezTo>
                    <a:pt x="191452" y="894398"/>
                    <a:pt x="186690" y="889635"/>
                    <a:pt x="186690" y="878205"/>
                  </a:cubicBezTo>
                  <a:cubicBezTo>
                    <a:pt x="187642" y="833438"/>
                    <a:pt x="185737" y="787718"/>
                    <a:pt x="187642" y="743903"/>
                  </a:cubicBezTo>
                  <a:close/>
                  <a:moveTo>
                    <a:pt x="114300" y="139065"/>
                  </a:moveTo>
                  <a:cubicBezTo>
                    <a:pt x="127635" y="139065"/>
                    <a:pt x="139065" y="139065"/>
                    <a:pt x="154305" y="139065"/>
                  </a:cubicBezTo>
                  <a:cubicBezTo>
                    <a:pt x="154305" y="170498"/>
                    <a:pt x="154305" y="200025"/>
                    <a:pt x="154305" y="230505"/>
                  </a:cubicBezTo>
                  <a:cubicBezTo>
                    <a:pt x="154305" y="243840"/>
                    <a:pt x="154305" y="256223"/>
                    <a:pt x="154305" y="269558"/>
                  </a:cubicBezTo>
                  <a:cubicBezTo>
                    <a:pt x="154305" y="306705"/>
                    <a:pt x="154305" y="306705"/>
                    <a:pt x="114300" y="301943"/>
                  </a:cubicBezTo>
                  <a:cubicBezTo>
                    <a:pt x="114300" y="248603"/>
                    <a:pt x="114300" y="195263"/>
                    <a:pt x="114300" y="139065"/>
                  </a:cubicBezTo>
                  <a:close/>
                  <a:moveTo>
                    <a:pt x="114300" y="339090"/>
                  </a:moveTo>
                  <a:cubicBezTo>
                    <a:pt x="120015" y="338138"/>
                    <a:pt x="124777" y="338138"/>
                    <a:pt x="130492" y="337185"/>
                  </a:cubicBezTo>
                  <a:cubicBezTo>
                    <a:pt x="148590" y="334328"/>
                    <a:pt x="156210" y="340995"/>
                    <a:pt x="155258" y="360997"/>
                  </a:cubicBezTo>
                  <a:cubicBezTo>
                    <a:pt x="154305" y="398145"/>
                    <a:pt x="155258" y="435293"/>
                    <a:pt x="155258" y="472440"/>
                  </a:cubicBezTo>
                  <a:cubicBezTo>
                    <a:pt x="155258" y="506730"/>
                    <a:pt x="152400" y="508635"/>
                    <a:pt x="115252" y="501015"/>
                  </a:cubicBezTo>
                  <a:cubicBezTo>
                    <a:pt x="114300" y="447675"/>
                    <a:pt x="114300" y="394335"/>
                    <a:pt x="114300" y="339090"/>
                  </a:cubicBezTo>
                  <a:close/>
                  <a:moveTo>
                    <a:pt x="154305" y="691515"/>
                  </a:moveTo>
                  <a:cubicBezTo>
                    <a:pt x="139065" y="691515"/>
                    <a:pt x="127635" y="691515"/>
                    <a:pt x="114300" y="691515"/>
                  </a:cubicBezTo>
                  <a:cubicBezTo>
                    <a:pt x="114300" y="637223"/>
                    <a:pt x="114300" y="583883"/>
                    <a:pt x="114300" y="530543"/>
                  </a:cubicBezTo>
                  <a:cubicBezTo>
                    <a:pt x="150495" y="521018"/>
                    <a:pt x="154305" y="523875"/>
                    <a:pt x="154305" y="559118"/>
                  </a:cubicBezTo>
                  <a:cubicBezTo>
                    <a:pt x="154305" y="603885"/>
                    <a:pt x="154305" y="646748"/>
                    <a:pt x="154305" y="691515"/>
                  </a:cubicBezTo>
                  <a:close/>
                  <a:moveTo>
                    <a:pt x="114300" y="727710"/>
                  </a:moveTo>
                  <a:cubicBezTo>
                    <a:pt x="123825" y="727710"/>
                    <a:pt x="132398" y="725805"/>
                    <a:pt x="139065" y="728663"/>
                  </a:cubicBezTo>
                  <a:cubicBezTo>
                    <a:pt x="144780" y="730568"/>
                    <a:pt x="154305" y="737235"/>
                    <a:pt x="154305" y="741998"/>
                  </a:cubicBezTo>
                  <a:cubicBezTo>
                    <a:pt x="155258" y="787718"/>
                    <a:pt x="157162" y="833438"/>
                    <a:pt x="154305" y="879158"/>
                  </a:cubicBezTo>
                  <a:cubicBezTo>
                    <a:pt x="152400" y="906780"/>
                    <a:pt x="129540" y="887730"/>
                    <a:pt x="114300" y="894398"/>
                  </a:cubicBezTo>
                  <a:cubicBezTo>
                    <a:pt x="114300" y="837248"/>
                    <a:pt x="114300" y="783908"/>
                    <a:pt x="114300" y="727710"/>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172" name="Google Shape;172;g2582fdb6bfb_0_154"/>
            <p:cNvSpPr/>
            <p:nvPr/>
          </p:nvSpPr>
          <p:spPr>
            <a:xfrm rot="-427501">
              <a:off x="5713448" y="1451670"/>
              <a:ext cx="216364" cy="556365"/>
            </a:xfrm>
            <a:custGeom>
              <a:avLst/>
              <a:gdLst/>
              <a:ahLst/>
              <a:cxnLst/>
              <a:rect l="l" t="t" r="r" b="b"/>
              <a:pathLst>
                <a:path w="466725" h="1200150" extrusionOk="0">
                  <a:moveTo>
                    <a:pt x="0" y="1203008"/>
                  </a:moveTo>
                  <a:lnTo>
                    <a:pt x="468630" y="1203008"/>
                  </a:lnTo>
                  <a:cubicBezTo>
                    <a:pt x="466725" y="1197293"/>
                    <a:pt x="464820" y="1189673"/>
                    <a:pt x="464820" y="1182053"/>
                  </a:cubicBezTo>
                  <a:cubicBezTo>
                    <a:pt x="464820" y="799147"/>
                    <a:pt x="464820" y="415290"/>
                    <a:pt x="464820" y="32385"/>
                  </a:cubicBezTo>
                  <a:cubicBezTo>
                    <a:pt x="464820" y="21908"/>
                    <a:pt x="464820" y="11430"/>
                    <a:pt x="464820" y="0"/>
                  </a:cubicBezTo>
                  <a:cubicBezTo>
                    <a:pt x="308610" y="0"/>
                    <a:pt x="156210" y="0"/>
                    <a:pt x="0" y="0"/>
                  </a:cubicBezTo>
                  <a:cubicBezTo>
                    <a:pt x="0" y="10478"/>
                    <a:pt x="0" y="20003"/>
                    <a:pt x="0" y="29528"/>
                  </a:cubicBezTo>
                  <a:cubicBezTo>
                    <a:pt x="0" y="414338"/>
                    <a:pt x="0" y="799147"/>
                    <a:pt x="0" y="1183958"/>
                  </a:cubicBezTo>
                  <a:cubicBezTo>
                    <a:pt x="952" y="1189673"/>
                    <a:pt x="1905" y="1196340"/>
                    <a:pt x="0" y="1203008"/>
                  </a:cubicBezTo>
                  <a:close/>
                  <a:moveTo>
                    <a:pt x="110490" y="892493"/>
                  </a:moveTo>
                  <a:cubicBezTo>
                    <a:pt x="87630" y="892493"/>
                    <a:pt x="65722" y="892493"/>
                    <a:pt x="41910" y="892493"/>
                  </a:cubicBezTo>
                  <a:cubicBezTo>
                    <a:pt x="41910" y="870585"/>
                    <a:pt x="41910" y="848678"/>
                    <a:pt x="41910" y="825818"/>
                  </a:cubicBezTo>
                  <a:cubicBezTo>
                    <a:pt x="64770" y="825818"/>
                    <a:pt x="86677" y="825818"/>
                    <a:pt x="110490" y="825818"/>
                  </a:cubicBezTo>
                  <a:cubicBezTo>
                    <a:pt x="110490" y="847725"/>
                    <a:pt x="110490" y="869633"/>
                    <a:pt x="110490" y="892493"/>
                  </a:cubicBezTo>
                  <a:close/>
                  <a:moveTo>
                    <a:pt x="204788" y="892493"/>
                  </a:moveTo>
                  <a:cubicBezTo>
                    <a:pt x="184785" y="892493"/>
                    <a:pt x="166688" y="892493"/>
                    <a:pt x="146685" y="892493"/>
                  </a:cubicBezTo>
                  <a:cubicBezTo>
                    <a:pt x="146685" y="870585"/>
                    <a:pt x="146685" y="848678"/>
                    <a:pt x="146685" y="824865"/>
                  </a:cubicBezTo>
                  <a:cubicBezTo>
                    <a:pt x="165735" y="824865"/>
                    <a:pt x="184785" y="824865"/>
                    <a:pt x="204788" y="824865"/>
                  </a:cubicBezTo>
                  <a:cubicBezTo>
                    <a:pt x="204788" y="848678"/>
                    <a:pt x="204788" y="869633"/>
                    <a:pt x="204788" y="892493"/>
                  </a:cubicBezTo>
                  <a:close/>
                  <a:moveTo>
                    <a:pt x="206692" y="673418"/>
                  </a:moveTo>
                  <a:cubicBezTo>
                    <a:pt x="206692" y="681990"/>
                    <a:pt x="206692" y="691515"/>
                    <a:pt x="206692" y="701040"/>
                  </a:cubicBezTo>
                  <a:cubicBezTo>
                    <a:pt x="200025" y="701993"/>
                    <a:pt x="198120" y="702945"/>
                    <a:pt x="195263" y="702945"/>
                  </a:cubicBezTo>
                  <a:cubicBezTo>
                    <a:pt x="136207" y="701993"/>
                    <a:pt x="146685" y="712470"/>
                    <a:pt x="144780" y="652463"/>
                  </a:cubicBezTo>
                  <a:cubicBezTo>
                    <a:pt x="144780" y="638175"/>
                    <a:pt x="149542" y="632460"/>
                    <a:pt x="164782" y="632460"/>
                  </a:cubicBezTo>
                  <a:cubicBezTo>
                    <a:pt x="215265" y="633413"/>
                    <a:pt x="204788" y="629603"/>
                    <a:pt x="206692" y="673418"/>
                  </a:cubicBezTo>
                  <a:close/>
                  <a:moveTo>
                    <a:pt x="309563" y="892493"/>
                  </a:moveTo>
                  <a:cubicBezTo>
                    <a:pt x="291465" y="892493"/>
                    <a:pt x="272415" y="892493"/>
                    <a:pt x="252413" y="892493"/>
                  </a:cubicBezTo>
                  <a:cubicBezTo>
                    <a:pt x="252413" y="870585"/>
                    <a:pt x="252413" y="848678"/>
                    <a:pt x="252413" y="824865"/>
                  </a:cubicBezTo>
                  <a:cubicBezTo>
                    <a:pt x="272415" y="824865"/>
                    <a:pt x="290513" y="824865"/>
                    <a:pt x="309563" y="824865"/>
                  </a:cubicBezTo>
                  <a:cubicBezTo>
                    <a:pt x="309563" y="847725"/>
                    <a:pt x="309563" y="869633"/>
                    <a:pt x="309563" y="892493"/>
                  </a:cubicBezTo>
                  <a:close/>
                  <a:moveTo>
                    <a:pt x="311467" y="701993"/>
                  </a:moveTo>
                  <a:cubicBezTo>
                    <a:pt x="289560" y="701993"/>
                    <a:pt x="271463" y="701993"/>
                    <a:pt x="250507" y="701993"/>
                  </a:cubicBezTo>
                  <a:cubicBezTo>
                    <a:pt x="250507" y="681990"/>
                    <a:pt x="249555" y="662940"/>
                    <a:pt x="251460" y="644843"/>
                  </a:cubicBezTo>
                  <a:cubicBezTo>
                    <a:pt x="251460" y="641033"/>
                    <a:pt x="259080" y="634365"/>
                    <a:pt x="264795" y="633413"/>
                  </a:cubicBezTo>
                  <a:cubicBezTo>
                    <a:pt x="307657" y="626745"/>
                    <a:pt x="312420" y="630555"/>
                    <a:pt x="311467" y="672465"/>
                  </a:cubicBezTo>
                  <a:cubicBezTo>
                    <a:pt x="311467" y="681990"/>
                    <a:pt x="311467" y="690563"/>
                    <a:pt x="311467" y="701993"/>
                  </a:cubicBezTo>
                  <a:close/>
                  <a:moveTo>
                    <a:pt x="404813" y="892493"/>
                  </a:moveTo>
                  <a:cubicBezTo>
                    <a:pt x="385763" y="892493"/>
                    <a:pt x="367665" y="892493"/>
                    <a:pt x="347663" y="892493"/>
                  </a:cubicBezTo>
                  <a:cubicBezTo>
                    <a:pt x="347663" y="870585"/>
                    <a:pt x="347663" y="848678"/>
                    <a:pt x="347663" y="824865"/>
                  </a:cubicBezTo>
                  <a:cubicBezTo>
                    <a:pt x="366713" y="824865"/>
                    <a:pt x="384810" y="824865"/>
                    <a:pt x="404813" y="824865"/>
                  </a:cubicBezTo>
                  <a:cubicBezTo>
                    <a:pt x="404813" y="846772"/>
                    <a:pt x="404813" y="869633"/>
                    <a:pt x="404813" y="892493"/>
                  </a:cubicBezTo>
                  <a:close/>
                  <a:moveTo>
                    <a:pt x="404813" y="797243"/>
                  </a:moveTo>
                  <a:cubicBezTo>
                    <a:pt x="385763" y="797243"/>
                    <a:pt x="367665" y="797243"/>
                    <a:pt x="346710" y="797243"/>
                  </a:cubicBezTo>
                  <a:cubicBezTo>
                    <a:pt x="345757" y="789622"/>
                    <a:pt x="345757" y="784860"/>
                    <a:pt x="345757" y="779145"/>
                  </a:cubicBezTo>
                  <a:cubicBezTo>
                    <a:pt x="344805" y="722947"/>
                    <a:pt x="346710" y="721043"/>
                    <a:pt x="404813" y="731520"/>
                  </a:cubicBezTo>
                  <a:cubicBezTo>
                    <a:pt x="404813" y="752475"/>
                    <a:pt x="404813" y="773430"/>
                    <a:pt x="404813" y="797243"/>
                  </a:cubicBezTo>
                  <a:close/>
                  <a:moveTo>
                    <a:pt x="405765" y="701993"/>
                  </a:moveTo>
                  <a:cubicBezTo>
                    <a:pt x="386715" y="701993"/>
                    <a:pt x="367665" y="701993"/>
                    <a:pt x="345757" y="701993"/>
                  </a:cubicBezTo>
                  <a:cubicBezTo>
                    <a:pt x="345757" y="681990"/>
                    <a:pt x="344805" y="662940"/>
                    <a:pt x="345757" y="643890"/>
                  </a:cubicBezTo>
                  <a:cubicBezTo>
                    <a:pt x="345757" y="640080"/>
                    <a:pt x="351472" y="634365"/>
                    <a:pt x="355282" y="634365"/>
                  </a:cubicBezTo>
                  <a:cubicBezTo>
                    <a:pt x="371475" y="633413"/>
                    <a:pt x="387667" y="634365"/>
                    <a:pt x="404813" y="634365"/>
                  </a:cubicBezTo>
                  <a:cubicBezTo>
                    <a:pt x="405765" y="659130"/>
                    <a:pt x="405765" y="680085"/>
                    <a:pt x="405765" y="701993"/>
                  </a:cubicBezTo>
                  <a:close/>
                  <a:moveTo>
                    <a:pt x="405765" y="444818"/>
                  </a:moveTo>
                  <a:cubicBezTo>
                    <a:pt x="405765" y="467678"/>
                    <a:pt x="405765" y="488633"/>
                    <a:pt x="405765" y="513398"/>
                  </a:cubicBezTo>
                  <a:cubicBezTo>
                    <a:pt x="389572" y="513398"/>
                    <a:pt x="373380" y="514350"/>
                    <a:pt x="358140" y="512445"/>
                  </a:cubicBezTo>
                  <a:cubicBezTo>
                    <a:pt x="353377" y="512445"/>
                    <a:pt x="346710" y="504825"/>
                    <a:pt x="345757" y="500063"/>
                  </a:cubicBezTo>
                  <a:cubicBezTo>
                    <a:pt x="344805" y="481965"/>
                    <a:pt x="344805" y="463868"/>
                    <a:pt x="344805" y="443865"/>
                  </a:cubicBezTo>
                  <a:cubicBezTo>
                    <a:pt x="365760" y="444818"/>
                    <a:pt x="384810" y="444818"/>
                    <a:pt x="405765" y="444818"/>
                  </a:cubicBezTo>
                  <a:close/>
                  <a:moveTo>
                    <a:pt x="404813" y="321945"/>
                  </a:moveTo>
                  <a:cubicBezTo>
                    <a:pt x="385763" y="321945"/>
                    <a:pt x="367665" y="321945"/>
                    <a:pt x="346710" y="321945"/>
                  </a:cubicBezTo>
                  <a:cubicBezTo>
                    <a:pt x="346710" y="298133"/>
                    <a:pt x="346710" y="277178"/>
                    <a:pt x="346710" y="254318"/>
                  </a:cubicBezTo>
                  <a:cubicBezTo>
                    <a:pt x="365760" y="254318"/>
                    <a:pt x="384810" y="254318"/>
                    <a:pt x="404813" y="254318"/>
                  </a:cubicBezTo>
                  <a:cubicBezTo>
                    <a:pt x="404813" y="276225"/>
                    <a:pt x="404813" y="298133"/>
                    <a:pt x="404813" y="321945"/>
                  </a:cubicBezTo>
                  <a:close/>
                  <a:moveTo>
                    <a:pt x="404813" y="159068"/>
                  </a:moveTo>
                  <a:cubicBezTo>
                    <a:pt x="404813" y="180023"/>
                    <a:pt x="404813" y="201930"/>
                    <a:pt x="404813" y="224790"/>
                  </a:cubicBezTo>
                  <a:cubicBezTo>
                    <a:pt x="386715" y="224790"/>
                    <a:pt x="367665" y="224790"/>
                    <a:pt x="346710" y="224790"/>
                  </a:cubicBezTo>
                  <a:cubicBezTo>
                    <a:pt x="345757" y="218123"/>
                    <a:pt x="345757" y="212408"/>
                    <a:pt x="345757" y="207645"/>
                  </a:cubicBezTo>
                  <a:cubicBezTo>
                    <a:pt x="343852" y="151448"/>
                    <a:pt x="345757" y="150495"/>
                    <a:pt x="404813" y="159068"/>
                  </a:cubicBezTo>
                  <a:close/>
                  <a:moveTo>
                    <a:pt x="346710" y="349568"/>
                  </a:moveTo>
                  <a:cubicBezTo>
                    <a:pt x="365760" y="349568"/>
                    <a:pt x="383857" y="349568"/>
                    <a:pt x="403860" y="349568"/>
                  </a:cubicBezTo>
                  <a:cubicBezTo>
                    <a:pt x="403860" y="371475"/>
                    <a:pt x="403860" y="393383"/>
                    <a:pt x="403860" y="415290"/>
                  </a:cubicBezTo>
                  <a:cubicBezTo>
                    <a:pt x="401955" y="416243"/>
                    <a:pt x="401003" y="417195"/>
                    <a:pt x="399097" y="417195"/>
                  </a:cubicBezTo>
                  <a:cubicBezTo>
                    <a:pt x="336232" y="417195"/>
                    <a:pt x="343852" y="433388"/>
                    <a:pt x="346710" y="349568"/>
                  </a:cubicBezTo>
                  <a:close/>
                  <a:moveTo>
                    <a:pt x="348615" y="544830"/>
                  </a:moveTo>
                  <a:cubicBezTo>
                    <a:pt x="355282" y="534353"/>
                    <a:pt x="383857" y="538163"/>
                    <a:pt x="405765" y="534353"/>
                  </a:cubicBezTo>
                  <a:cubicBezTo>
                    <a:pt x="405765" y="558165"/>
                    <a:pt x="405765" y="576263"/>
                    <a:pt x="405765" y="593408"/>
                  </a:cubicBezTo>
                  <a:cubicBezTo>
                    <a:pt x="405765" y="598170"/>
                    <a:pt x="404813" y="601980"/>
                    <a:pt x="403860" y="611505"/>
                  </a:cubicBezTo>
                  <a:cubicBezTo>
                    <a:pt x="383857" y="608648"/>
                    <a:pt x="355282" y="613410"/>
                    <a:pt x="348615" y="602933"/>
                  </a:cubicBezTo>
                  <a:cubicBezTo>
                    <a:pt x="340042" y="588645"/>
                    <a:pt x="340042" y="559118"/>
                    <a:pt x="348615" y="544830"/>
                  </a:cubicBezTo>
                  <a:close/>
                  <a:moveTo>
                    <a:pt x="306705" y="605790"/>
                  </a:moveTo>
                  <a:cubicBezTo>
                    <a:pt x="291465" y="609600"/>
                    <a:pt x="274320" y="608648"/>
                    <a:pt x="258127" y="607695"/>
                  </a:cubicBezTo>
                  <a:cubicBezTo>
                    <a:pt x="255270" y="607695"/>
                    <a:pt x="252413" y="600075"/>
                    <a:pt x="251460" y="595313"/>
                  </a:cubicBezTo>
                  <a:cubicBezTo>
                    <a:pt x="250507" y="586740"/>
                    <a:pt x="251460" y="579120"/>
                    <a:pt x="251460" y="570548"/>
                  </a:cubicBezTo>
                  <a:cubicBezTo>
                    <a:pt x="251460" y="537210"/>
                    <a:pt x="251460" y="537210"/>
                    <a:pt x="284797" y="537210"/>
                  </a:cubicBezTo>
                  <a:cubicBezTo>
                    <a:pt x="312420" y="537210"/>
                    <a:pt x="312420" y="537210"/>
                    <a:pt x="314325" y="575310"/>
                  </a:cubicBezTo>
                  <a:cubicBezTo>
                    <a:pt x="311467" y="585788"/>
                    <a:pt x="311467" y="604838"/>
                    <a:pt x="306705" y="605790"/>
                  </a:cubicBezTo>
                  <a:close/>
                  <a:moveTo>
                    <a:pt x="252413" y="254318"/>
                  </a:moveTo>
                  <a:cubicBezTo>
                    <a:pt x="270510" y="254318"/>
                    <a:pt x="289560" y="254318"/>
                    <a:pt x="309563" y="254318"/>
                  </a:cubicBezTo>
                  <a:cubicBezTo>
                    <a:pt x="309563" y="275273"/>
                    <a:pt x="309563" y="297180"/>
                    <a:pt x="309563" y="321945"/>
                  </a:cubicBezTo>
                  <a:cubicBezTo>
                    <a:pt x="290513" y="321945"/>
                    <a:pt x="272415" y="321945"/>
                    <a:pt x="252413" y="321945"/>
                  </a:cubicBezTo>
                  <a:cubicBezTo>
                    <a:pt x="252413" y="300038"/>
                    <a:pt x="252413" y="278130"/>
                    <a:pt x="252413" y="254318"/>
                  </a:cubicBezTo>
                  <a:close/>
                  <a:moveTo>
                    <a:pt x="253365" y="349568"/>
                  </a:moveTo>
                  <a:cubicBezTo>
                    <a:pt x="271463" y="349568"/>
                    <a:pt x="289560" y="349568"/>
                    <a:pt x="309563" y="349568"/>
                  </a:cubicBezTo>
                  <a:cubicBezTo>
                    <a:pt x="309563" y="372428"/>
                    <a:pt x="309563" y="393383"/>
                    <a:pt x="309563" y="414338"/>
                  </a:cubicBezTo>
                  <a:cubicBezTo>
                    <a:pt x="306705" y="416243"/>
                    <a:pt x="305752" y="417195"/>
                    <a:pt x="304800" y="417195"/>
                  </a:cubicBezTo>
                  <a:cubicBezTo>
                    <a:pt x="247650" y="422910"/>
                    <a:pt x="240030" y="412433"/>
                    <a:pt x="253365" y="349568"/>
                  </a:cubicBezTo>
                  <a:close/>
                  <a:moveTo>
                    <a:pt x="254317" y="736283"/>
                  </a:moveTo>
                  <a:cubicBezTo>
                    <a:pt x="260985" y="725805"/>
                    <a:pt x="288607" y="728663"/>
                    <a:pt x="310515" y="725805"/>
                  </a:cubicBezTo>
                  <a:cubicBezTo>
                    <a:pt x="310515" y="753428"/>
                    <a:pt x="310515" y="774383"/>
                    <a:pt x="310515" y="799147"/>
                  </a:cubicBezTo>
                  <a:cubicBezTo>
                    <a:pt x="291465" y="798195"/>
                    <a:pt x="262890" y="803910"/>
                    <a:pt x="255270" y="793433"/>
                  </a:cubicBezTo>
                  <a:cubicBezTo>
                    <a:pt x="245745" y="780097"/>
                    <a:pt x="244792" y="750570"/>
                    <a:pt x="254317" y="736283"/>
                  </a:cubicBezTo>
                  <a:close/>
                  <a:moveTo>
                    <a:pt x="201930" y="605790"/>
                  </a:moveTo>
                  <a:cubicBezTo>
                    <a:pt x="186690" y="610553"/>
                    <a:pt x="169545" y="608648"/>
                    <a:pt x="153352" y="607695"/>
                  </a:cubicBezTo>
                  <a:cubicBezTo>
                    <a:pt x="150495" y="607695"/>
                    <a:pt x="146685" y="600075"/>
                    <a:pt x="146685" y="595313"/>
                  </a:cubicBezTo>
                  <a:cubicBezTo>
                    <a:pt x="145732" y="582930"/>
                    <a:pt x="147638" y="571500"/>
                    <a:pt x="145732" y="559118"/>
                  </a:cubicBezTo>
                  <a:cubicBezTo>
                    <a:pt x="143827" y="540068"/>
                    <a:pt x="152400" y="536258"/>
                    <a:pt x="169545" y="536258"/>
                  </a:cubicBezTo>
                  <a:cubicBezTo>
                    <a:pt x="214313" y="537210"/>
                    <a:pt x="206692" y="533400"/>
                    <a:pt x="208597" y="574358"/>
                  </a:cubicBezTo>
                  <a:cubicBezTo>
                    <a:pt x="205740" y="585788"/>
                    <a:pt x="206692" y="604838"/>
                    <a:pt x="201930" y="605790"/>
                  </a:cubicBezTo>
                  <a:close/>
                  <a:moveTo>
                    <a:pt x="145732" y="167640"/>
                  </a:moveTo>
                  <a:cubicBezTo>
                    <a:pt x="145732" y="163830"/>
                    <a:pt x="153352" y="158115"/>
                    <a:pt x="157163" y="158115"/>
                  </a:cubicBezTo>
                  <a:cubicBezTo>
                    <a:pt x="172402" y="157163"/>
                    <a:pt x="186690" y="158115"/>
                    <a:pt x="204788" y="158115"/>
                  </a:cubicBezTo>
                  <a:cubicBezTo>
                    <a:pt x="204788" y="182880"/>
                    <a:pt x="204788" y="203835"/>
                    <a:pt x="204788" y="226695"/>
                  </a:cubicBezTo>
                  <a:cubicBezTo>
                    <a:pt x="185738" y="226695"/>
                    <a:pt x="166688" y="226695"/>
                    <a:pt x="144780" y="226695"/>
                  </a:cubicBezTo>
                  <a:cubicBezTo>
                    <a:pt x="145732" y="205740"/>
                    <a:pt x="144780" y="186690"/>
                    <a:pt x="145732" y="167640"/>
                  </a:cubicBezTo>
                  <a:close/>
                  <a:moveTo>
                    <a:pt x="204788" y="254318"/>
                  </a:moveTo>
                  <a:cubicBezTo>
                    <a:pt x="204788" y="276225"/>
                    <a:pt x="204788" y="297180"/>
                    <a:pt x="204788" y="320993"/>
                  </a:cubicBezTo>
                  <a:cubicBezTo>
                    <a:pt x="186690" y="320993"/>
                    <a:pt x="167640" y="320993"/>
                    <a:pt x="146685" y="320993"/>
                  </a:cubicBezTo>
                  <a:cubicBezTo>
                    <a:pt x="146685" y="298133"/>
                    <a:pt x="146685" y="277178"/>
                    <a:pt x="146685" y="254318"/>
                  </a:cubicBezTo>
                  <a:cubicBezTo>
                    <a:pt x="165735" y="254318"/>
                    <a:pt x="183832" y="254318"/>
                    <a:pt x="204788" y="254318"/>
                  </a:cubicBezTo>
                  <a:close/>
                  <a:moveTo>
                    <a:pt x="144780" y="349568"/>
                  </a:moveTo>
                  <a:cubicBezTo>
                    <a:pt x="165735" y="349568"/>
                    <a:pt x="183832" y="349568"/>
                    <a:pt x="205740" y="349568"/>
                  </a:cubicBezTo>
                  <a:cubicBezTo>
                    <a:pt x="205740" y="368618"/>
                    <a:pt x="206692" y="388620"/>
                    <a:pt x="204788" y="407670"/>
                  </a:cubicBezTo>
                  <a:cubicBezTo>
                    <a:pt x="204788" y="411480"/>
                    <a:pt x="198120" y="417195"/>
                    <a:pt x="194310" y="418148"/>
                  </a:cubicBezTo>
                  <a:cubicBezTo>
                    <a:pt x="150495" y="426720"/>
                    <a:pt x="144780" y="421005"/>
                    <a:pt x="144780" y="377190"/>
                  </a:cubicBezTo>
                  <a:cubicBezTo>
                    <a:pt x="144780" y="368618"/>
                    <a:pt x="144780" y="359093"/>
                    <a:pt x="144780" y="349568"/>
                  </a:cubicBezTo>
                  <a:close/>
                  <a:moveTo>
                    <a:pt x="148590" y="451485"/>
                  </a:moveTo>
                  <a:cubicBezTo>
                    <a:pt x="156210" y="441008"/>
                    <a:pt x="183832" y="443865"/>
                    <a:pt x="204788" y="441008"/>
                  </a:cubicBezTo>
                  <a:cubicBezTo>
                    <a:pt x="204788" y="468630"/>
                    <a:pt x="204788" y="489585"/>
                    <a:pt x="204788" y="515303"/>
                  </a:cubicBezTo>
                  <a:cubicBezTo>
                    <a:pt x="184785" y="513398"/>
                    <a:pt x="157163" y="517208"/>
                    <a:pt x="148590" y="506730"/>
                  </a:cubicBezTo>
                  <a:cubicBezTo>
                    <a:pt x="140017" y="494348"/>
                    <a:pt x="139065" y="463868"/>
                    <a:pt x="148590" y="451485"/>
                  </a:cubicBezTo>
                  <a:close/>
                  <a:moveTo>
                    <a:pt x="112395" y="782003"/>
                  </a:moveTo>
                  <a:cubicBezTo>
                    <a:pt x="112395" y="786765"/>
                    <a:pt x="111442" y="790575"/>
                    <a:pt x="110490" y="797243"/>
                  </a:cubicBezTo>
                  <a:cubicBezTo>
                    <a:pt x="101917" y="797243"/>
                    <a:pt x="96202" y="798195"/>
                    <a:pt x="89535" y="798195"/>
                  </a:cubicBezTo>
                  <a:cubicBezTo>
                    <a:pt x="36195" y="799147"/>
                    <a:pt x="36195" y="799147"/>
                    <a:pt x="39052" y="745808"/>
                  </a:cubicBezTo>
                  <a:cubicBezTo>
                    <a:pt x="40005" y="733425"/>
                    <a:pt x="42863" y="727710"/>
                    <a:pt x="56197" y="727710"/>
                  </a:cubicBezTo>
                  <a:cubicBezTo>
                    <a:pt x="122872" y="729615"/>
                    <a:pt x="111442" y="717233"/>
                    <a:pt x="112395" y="782003"/>
                  </a:cubicBezTo>
                  <a:close/>
                  <a:moveTo>
                    <a:pt x="74295" y="609600"/>
                  </a:moveTo>
                  <a:cubicBezTo>
                    <a:pt x="40005" y="609600"/>
                    <a:pt x="40005" y="609600"/>
                    <a:pt x="40005" y="572453"/>
                  </a:cubicBezTo>
                  <a:cubicBezTo>
                    <a:pt x="40005" y="537210"/>
                    <a:pt x="40005" y="537210"/>
                    <a:pt x="78105" y="537210"/>
                  </a:cubicBezTo>
                  <a:cubicBezTo>
                    <a:pt x="112395" y="537210"/>
                    <a:pt x="112395" y="537210"/>
                    <a:pt x="112395" y="574358"/>
                  </a:cubicBezTo>
                  <a:cubicBezTo>
                    <a:pt x="112395" y="609600"/>
                    <a:pt x="112395" y="609600"/>
                    <a:pt x="74295" y="609600"/>
                  </a:cubicBezTo>
                  <a:close/>
                  <a:moveTo>
                    <a:pt x="112395" y="480060"/>
                  </a:moveTo>
                  <a:cubicBezTo>
                    <a:pt x="112395" y="513398"/>
                    <a:pt x="112395" y="513398"/>
                    <a:pt x="75247" y="513398"/>
                  </a:cubicBezTo>
                  <a:cubicBezTo>
                    <a:pt x="40005" y="513398"/>
                    <a:pt x="40005" y="513398"/>
                    <a:pt x="40005" y="477203"/>
                  </a:cubicBezTo>
                  <a:cubicBezTo>
                    <a:pt x="40005" y="437198"/>
                    <a:pt x="38100" y="443865"/>
                    <a:pt x="76200" y="442913"/>
                  </a:cubicBezTo>
                  <a:cubicBezTo>
                    <a:pt x="115252" y="443865"/>
                    <a:pt x="112395" y="438150"/>
                    <a:pt x="112395" y="480060"/>
                  </a:cubicBezTo>
                  <a:close/>
                  <a:moveTo>
                    <a:pt x="41910" y="320993"/>
                  </a:moveTo>
                  <a:cubicBezTo>
                    <a:pt x="41910" y="299085"/>
                    <a:pt x="41910" y="277178"/>
                    <a:pt x="41910" y="252413"/>
                  </a:cubicBezTo>
                  <a:cubicBezTo>
                    <a:pt x="65722" y="252413"/>
                    <a:pt x="86677" y="252413"/>
                    <a:pt x="109538" y="252413"/>
                  </a:cubicBezTo>
                  <a:cubicBezTo>
                    <a:pt x="109538" y="275273"/>
                    <a:pt x="109538" y="297180"/>
                    <a:pt x="109538" y="320993"/>
                  </a:cubicBezTo>
                  <a:cubicBezTo>
                    <a:pt x="87630" y="320993"/>
                    <a:pt x="65722" y="320993"/>
                    <a:pt x="41910" y="320993"/>
                  </a:cubicBezTo>
                  <a:close/>
                  <a:moveTo>
                    <a:pt x="40957" y="169545"/>
                  </a:moveTo>
                  <a:cubicBezTo>
                    <a:pt x="49530" y="142875"/>
                    <a:pt x="74295" y="162878"/>
                    <a:pt x="91440" y="158115"/>
                  </a:cubicBezTo>
                  <a:cubicBezTo>
                    <a:pt x="100965" y="155258"/>
                    <a:pt x="111442" y="156210"/>
                    <a:pt x="111442" y="171450"/>
                  </a:cubicBezTo>
                  <a:cubicBezTo>
                    <a:pt x="111442" y="188595"/>
                    <a:pt x="111442" y="205740"/>
                    <a:pt x="111442" y="226695"/>
                  </a:cubicBezTo>
                  <a:cubicBezTo>
                    <a:pt x="100965" y="227648"/>
                    <a:pt x="94297" y="227648"/>
                    <a:pt x="87630" y="227648"/>
                  </a:cubicBezTo>
                  <a:cubicBezTo>
                    <a:pt x="72390" y="227648"/>
                    <a:pt x="57150" y="227648"/>
                    <a:pt x="39052" y="227648"/>
                  </a:cubicBezTo>
                  <a:cubicBezTo>
                    <a:pt x="40005" y="206693"/>
                    <a:pt x="36195" y="185738"/>
                    <a:pt x="40957" y="169545"/>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173" name="Google Shape;173;g2582fdb6bfb_0_154"/>
            <p:cNvSpPr/>
            <p:nvPr/>
          </p:nvSpPr>
          <p:spPr>
            <a:xfrm>
              <a:off x="5975196" y="1441944"/>
              <a:ext cx="158591" cy="550664"/>
            </a:xfrm>
            <a:custGeom>
              <a:avLst/>
              <a:gdLst/>
              <a:ahLst/>
              <a:cxnLst/>
              <a:rect l="l" t="t" r="r" b="b"/>
              <a:pathLst>
                <a:path w="342900" h="1190625" extrusionOk="0">
                  <a:moveTo>
                    <a:pt x="344805" y="1193721"/>
                  </a:moveTo>
                  <a:cubicBezTo>
                    <a:pt x="342900" y="1188006"/>
                    <a:pt x="342900" y="1177528"/>
                    <a:pt x="342900" y="1161335"/>
                  </a:cubicBezTo>
                  <a:cubicBezTo>
                    <a:pt x="342900" y="812721"/>
                    <a:pt x="342900" y="465058"/>
                    <a:pt x="342900" y="116443"/>
                  </a:cubicBezTo>
                  <a:cubicBezTo>
                    <a:pt x="342900" y="106918"/>
                    <a:pt x="342900" y="97393"/>
                    <a:pt x="342900" y="86916"/>
                  </a:cubicBezTo>
                  <a:cubicBezTo>
                    <a:pt x="329565" y="85963"/>
                    <a:pt x="318135" y="85010"/>
                    <a:pt x="304800" y="84058"/>
                  </a:cubicBezTo>
                  <a:cubicBezTo>
                    <a:pt x="304800" y="61198"/>
                    <a:pt x="305753" y="39291"/>
                    <a:pt x="303848" y="17383"/>
                  </a:cubicBezTo>
                  <a:cubicBezTo>
                    <a:pt x="303848" y="11668"/>
                    <a:pt x="296228" y="1191"/>
                    <a:pt x="291465" y="1191"/>
                  </a:cubicBezTo>
                  <a:cubicBezTo>
                    <a:pt x="274320" y="-715"/>
                    <a:pt x="257175" y="238"/>
                    <a:pt x="237173" y="238"/>
                  </a:cubicBezTo>
                  <a:cubicBezTo>
                    <a:pt x="237173" y="30718"/>
                    <a:pt x="237173" y="58341"/>
                    <a:pt x="237173" y="86916"/>
                  </a:cubicBezTo>
                  <a:cubicBezTo>
                    <a:pt x="157163" y="86916"/>
                    <a:pt x="80010" y="86916"/>
                    <a:pt x="0" y="86916"/>
                  </a:cubicBezTo>
                  <a:cubicBezTo>
                    <a:pt x="0" y="456485"/>
                    <a:pt x="0" y="823198"/>
                    <a:pt x="0" y="1193721"/>
                  </a:cubicBezTo>
                  <a:lnTo>
                    <a:pt x="344805" y="1193721"/>
                  </a:lnTo>
                  <a:close/>
                  <a:moveTo>
                    <a:pt x="315278" y="971788"/>
                  </a:moveTo>
                  <a:cubicBezTo>
                    <a:pt x="289560" y="971788"/>
                    <a:pt x="264795" y="971788"/>
                    <a:pt x="238125" y="971788"/>
                  </a:cubicBezTo>
                  <a:cubicBezTo>
                    <a:pt x="238125" y="943213"/>
                    <a:pt x="238125" y="914638"/>
                    <a:pt x="238125" y="885110"/>
                  </a:cubicBezTo>
                  <a:cubicBezTo>
                    <a:pt x="263843" y="885110"/>
                    <a:pt x="287655" y="885110"/>
                    <a:pt x="315278" y="885110"/>
                  </a:cubicBezTo>
                  <a:cubicBezTo>
                    <a:pt x="315278" y="914638"/>
                    <a:pt x="315278" y="943213"/>
                    <a:pt x="315278" y="971788"/>
                  </a:cubicBezTo>
                  <a:close/>
                  <a:moveTo>
                    <a:pt x="315278" y="724138"/>
                  </a:moveTo>
                  <a:cubicBezTo>
                    <a:pt x="289560" y="724138"/>
                    <a:pt x="264795" y="724138"/>
                    <a:pt x="238125" y="724138"/>
                  </a:cubicBezTo>
                  <a:cubicBezTo>
                    <a:pt x="238125" y="695563"/>
                    <a:pt x="238125" y="666988"/>
                    <a:pt x="238125" y="637460"/>
                  </a:cubicBezTo>
                  <a:cubicBezTo>
                    <a:pt x="262890" y="637460"/>
                    <a:pt x="287655" y="637460"/>
                    <a:pt x="315278" y="637460"/>
                  </a:cubicBezTo>
                  <a:cubicBezTo>
                    <a:pt x="315278" y="666988"/>
                    <a:pt x="315278" y="694610"/>
                    <a:pt x="315278" y="724138"/>
                  </a:cubicBezTo>
                  <a:close/>
                  <a:moveTo>
                    <a:pt x="239078" y="265033"/>
                  </a:moveTo>
                  <a:cubicBezTo>
                    <a:pt x="263843" y="265033"/>
                    <a:pt x="288608" y="265033"/>
                    <a:pt x="316230" y="265033"/>
                  </a:cubicBezTo>
                  <a:cubicBezTo>
                    <a:pt x="316230" y="295513"/>
                    <a:pt x="316230" y="323135"/>
                    <a:pt x="316230" y="353616"/>
                  </a:cubicBezTo>
                  <a:cubicBezTo>
                    <a:pt x="290513" y="353616"/>
                    <a:pt x="266700" y="353616"/>
                    <a:pt x="239078" y="353616"/>
                  </a:cubicBezTo>
                  <a:cubicBezTo>
                    <a:pt x="239078" y="324088"/>
                    <a:pt x="239078" y="295513"/>
                    <a:pt x="239078" y="265033"/>
                  </a:cubicBezTo>
                  <a:close/>
                  <a:moveTo>
                    <a:pt x="238125" y="388858"/>
                  </a:moveTo>
                  <a:cubicBezTo>
                    <a:pt x="262890" y="388858"/>
                    <a:pt x="286703" y="388858"/>
                    <a:pt x="314325" y="388858"/>
                  </a:cubicBezTo>
                  <a:cubicBezTo>
                    <a:pt x="314325" y="417433"/>
                    <a:pt x="314325" y="446008"/>
                    <a:pt x="314325" y="477441"/>
                  </a:cubicBezTo>
                  <a:cubicBezTo>
                    <a:pt x="288608" y="477441"/>
                    <a:pt x="263843" y="477441"/>
                    <a:pt x="238125" y="477441"/>
                  </a:cubicBezTo>
                  <a:cubicBezTo>
                    <a:pt x="238125" y="447913"/>
                    <a:pt x="238125" y="419338"/>
                    <a:pt x="238125" y="388858"/>
                  </a:cubicBezTo>
                  <a:close/>
                  <a:moveTo>
                    <a:pt x="238125" y="761285"/>
                  </a:moveTo>
                  <a:cubicBezTo>
                    <a:pt x="263843" y="761285"/>
                    <a:pt x="288608" y="761285"/>
                    <a:pt x="314325" y="761285"/>
                  </a:cubicBezTo>
                  <a:cubicBezTo>
                    <a:pt x="314325" y="789860"/>
                    <a:pt x="314325" y="817483"/>
                    <a:pt x="314325" y="848916"/>
                  </a:cubicBezTo>
                  <a:cubicBezTo>
                    <a:pt x="288608" y="848916"/>
                    <a:pt x="263843" y="848916"/>
                    <a:pt x="238125" y="848916"/>
                  </a:cubicBezTo>
                  <a:cubicBezTo>
                    <a:pt x="238125" y="818435"/>
                    <a:pt x="238125" y="790813"/>
                    <a:pt x="238125" y="761285"/>
                  </a:cubicBezTo>
                  <a:close/>
                  <a:moveTo>
                    <a:pt x="103823" y="1094660"/>
                  </a:moveTo>
                  <a:cubicBezTo>
                    <a:pt x="79058" y="1094660"/>
                    <a:pt x="54293" y="1094660"/>
                    <a:pt x="26670" y="1094660"/>
                  </a:cubicBezTo>
                  <a:cubicBezTo>
                    <a:pt x="26670" y="1065133"/>
                    <a:pt x="26670" y="1038463"/>
                    <a:pt x="26670" y="1008935"/>
                  </a:cubicBezTo>
                  <a:cubicBezTo>
                    <a:pt x="52388" y="1008935"/>
                    <a:pt x="77153" y="1008935"/>
                    <a:pt x="103823" y="1008935"/>
                  </a:cubicBezTo>
                  <a:cubicBezTo>
                    <a:pt x="103823" y="1036558"/>
                    <a:pt x="103823" y="1065133"/>
                    <a:pt x="103823" y="1094660"/>
                  </a:cubicBezTo>
                  <a:close/>
                  <a:moveTo>
                    <a:pt x="103823" y="971788"/>
                  </a:moveTo>
                  <a:cubicBezTo>
                    <a:pt x="79058" y="971788"/>
                    <a:pt x="54293" y="971788"/>
                    <a:pt x="27623" y="971788"/>
                  </a:cubicBezTo>
                  <a:cubicBezTo>
                    <a:pt x="27623" y="943213"/>
                    <a:pt x="27623" y="915591"/>
                    <a:pt x="27623" y="885110"/>
                  </a:cubicBezTo>
                  <a:cubicBezTo>
                    <a:pt x="53340" y="885110"/>
                    <a:pt x="78105" y="885110"/>
                    <a:pt x="103823" y="885110"/>
                  </a:cubicBezTo>
                  <a:cubicBezTo>
                    <a:pt x="103823" y="913685"/>
                    <a:pt x="103823" y="942260"/>
                    <a:pt x="103823" y="971788"/>
                  </a:cubicBezTo>
                  <a:close/>
                  <a:moveTo>
                    <a:pt x="104775" y="847010"/>
                  </a:moveTo>
                  <a:cubicBezTo>
                    <a:pt x="80010" y="847010"/>
                    <a:pt x="55245" y="847010"/>
                    <a:pt x="28575" y="847010"/>
                  </a:cubicBezTo>
                  <a:cubicBezTo>
                    <a:pt x="28575" y="818435"/>
                    <a:pt x="28575" y="790813"/>
                    <a:pt x="28575" y="760333"/>
                  </a:cubicBezTo>
                  <a:cubicBezTo>
                    <a:pt x="54293" y="760333"/>
                    <a:pt x="78105" y="760333"/>
                    <a:pt x="104775" y="760333"/>
                  </a:cubicBezTo>
                  <a:cubicBezTo>
                    <a:pt x="104775" y="789860"/>
                    <a:pt x="104775" y="817483"/>
                    <a:pt x="104775" y="847010"/>
                  </a:cubicBezTo>
                  <a:close/>
                  <a:moveTo>
                    <a:pt x="28575" y="724138"/>
                  </a:moveTo>
                  <a:cubicBezTo>
                    <a:pt x="28575" y="696516"/>
                    <a:pt x="28575" y="667941"/>
                    <a:pt x="28575" y="637460"/>
                  </a:cubicBezTo>
                  <a:cubicBezTo>
                    <a:pt x="54293" y="637460"/>
                    <a:pt x="79058" y="637460"/>
                    <a:pt x="104775" y="637460"/>
                  </a:cubicBezTo>
                  <a:cubicBezTo>
                    <a:pt x="104775" y="666035"/>
                    <a:pt x="104775" y="694610"/>
                    <a:pt x="104775" y="724138"/>
                  </a:cubicBezTo>
                  <a:cubicBezTo>
                    <a:pt x="80010" y="724138"/>
                    <a:pt x="55245" y="724138"/>
                    <a:pt x="28575" y="724138"/>
                  </a:cubicBezTo>
                  <a:close/>
                  <a:moveTo>
                    <a:pt x="104775" y="601266"/>
                  </a:moveTo>
                  <a:cubicBezTo>
                    <a:pt x="79058" y="601266"/>
                    <a:pt x="54293" y="601266"/>
                    <a:pt x="27623" y="601266"/>
                  </a:cubicBezTo>
                  <a:cubicBezTo>
                    <a:pt x="27623" y="571738"/>
                    <a:pt x="27623" y="544116"/>
                    <a:pt x="27623" y="514588"/>
                  </a:cubicBezTo>
                  <a:cubicBezTo>
                    <a:pt x="53340" y="514588"/>
                    <a:pt x="78105" y="514588"/>
                    <a:pt x="104775" y="514588"/>
                  </a:cubicBezTo>
                  <a:cubicBezTo>
                    <a:pt x="104775" y="544116"/>
                    <a:pt x="104775" y="571738"/>
                    <a:pt x="104775" y="601266"/>
                  </a:cubicBezTo>
                  <a:close/>
                  <a:moveTo>
                    <a:pt x="209550" y="1094660"/>
                  </a:moveTo>
                  <a:cubicBezTo>
                    <a:pt x="184785" y="1094660"/>
                    <a:pt x="159068" y="1094660"/>
                    <a:pt x="132398" y="1094660"/>
                  </a:cubicBezTo>
                  <a:cubicBezTo>
                    <a:pt x="132398" y="1067038"/>
                    <a:pt x="132398" y="1038463"/>
                    <a:pt x="132398" y="1008935"/>
                  </a:cubicBezTo>
                  <a:cubicBezTo>
                    <a:pt x="159068" y="1008935"/>
                    <a:pt x="182880" y="1008935"/>
                    <a:pt x="209550" y="1008935"/>
                  </a:cubicBezTo>
                  <a:cubicBezTo>
                    <a:pt x="209550" y="1037510"/>
                    <a:pt x="209550" y="1065133"/>
                    <a:pt x="209550" y="1094660"/>
                  </a:cubicBezTo>
                  <a:close/>
                  <a:moveTo>
                    <a:pt x="132398" y="476488"/>
                  </a:moveTo>
                  <a:cubicBezTo>
                    <a:pt x="132398" y="446960"/>
                    <a:pt x="132398" y="418385"/>
                    <a:pt x="132398" y="387906"/>
                  </a:cubicBezTo>
                  <a:cubicBezTo>
                    <a:pt x="159068" y="387906"/>
                    <a:pt x="182880" y="387906"/>
                    <a:pt x="208598" y="387906"/>
                  </a:cubicBezTo>
                  <a:cubicBezTo>
                    <a:pt x="208598" y="417433"/>
                    <a:pt x="208598" y="446008"/>
                    <a:pt x="208598" y="476488"/>
                  </a:cubicBezTo>
                  <a:cubicBezTo>
                    <a:pt x="184785" y="476488"/>
                    <a:pt x="159068" y="476488"/>
                    <a:pt x="132398" y="476488"/>
                  </a:cubicBezTo>
                  <a:close/>
                  <a:moveTo>
                    <a:pt x="209550" y="971788"/>
                  </a:moveTo>
                  <a:cubicBezTo>
                    <a:pt x="183833" y="971788"/>
                    <a:pt x="159068" y="971788"/>
                    <a:pt x="132398" y="971788"/>
                  </a:cubicBezTo>
                  <a:cubicBezTo>
                    <a:pt x="132398" y="943213"/>
                    <a:pt x="132398" y="914638"/>
                    <a:pt x="132398" y="885110"/>
                  </a:cubicBezTo>
                  <a:cubicBezTo>
                    <a:pt x="158115" y="885110"/>
                    <a:pt x="181928" y="885110"/>
                    <a:pt x="209550" y="885110"/>
                  </a:cubicBezTo>
                  <a:cubicBezTo>
                    <a:pt x="209550" y="914638"/>
                    <a:pt x="209550" y="943213"/>
                    <a:pt x="209550" y="971788"/>
                  </a:cubicBezTo>
                  <a:close/>
                  <a:moveTo>
                    <a:pt x="209550" y="724138"/>
                  </a:moveTo>
                  <a:cubicBezTo>
                    <a:pt x="183833" y="724138"/>
                    <a:pt x="159068" y="724138"/>
                    <a:pt x="132398" y="724138"/>
                  </a:cubicBezTo>
                  <a:cubicBezTo>
                    <a:pt x="132398" y="695563"/>
                    <a:pt x="132398" y="667941"/>
                    <a:pt x="132398" y="637460"/>
                  </a:cubicBezTo>
                  <a:cubicBezTo>
                    <a:pt x="157163" y="637460"/>
                    <a:pt x="181928" y="637460"/>
                    <a:pt x="209550" y="637460"/>
                  </a:cubicBezTo>
                  <a:cubicBezTo>
                    <a:pt x="209550" y="666988"/>
                    <a:pt x="209550" y="694610"/>
                    <a:pt x="209550" y="724138"/>
                  </a:cubicBezTo>
                  <a:close/>
                  <a:moveTo>
                    <a:pt x="209550" y="601266"/>
                  </a:moveTo>
                  <a:cubicBezTo>
                    <a:pt x="183833" y="601266"/>
                    <a:pt x="159068" y="601266"/>
                    <a:pt x="133350" y="601266"/>
                  </a:cubicBezTo>
                  <a:cubicBezTo>
                    <a:pt x="133350" y="572691"/>
                    <a:pt x="133350" y="545068"/>
                    <a:pt x="133350" y="514588"/>
                  </a:cubicBezTo>
                  <a:cubicBezTo>
                    <a:pt x="158115" y="514588"/>
                    <a:pt x="182880" y="514588"/>
                    <a:pt x="209550" y="514588"/>
                  </a:cubicBezTo>
                  <a:cubicBezTo>
                    <a:pt x="209550" y="544116"/>
                    <a:pt x="209550" y="571738"/>
                    <a:pt x="209550" y="601266"/>
                  </a:cubicBezTo>
                  <a:close/>
                  <a:moveTo>
                    <a:pt x="133350" y="142160"/>
                  </a:moveTo>
                  <a:cubicBezTo>
                    <a:pt x="158115" y="142160"/>
                    <a:pt x="183833" y="142160"/>
                    <a:pt x="209550" y="142160"/>
                  </a:cubicBezTo>
                  <a:cubicBezTo>
                    <a:pt x="209550" y="171688"/>
                    <a:pt x="209550" y="200263"/>
                    <a:pt x="209550" y="230743"/>
                  </a:cubicBezTo>
                  <a:cubicBezTo>
                    <a:pt x="182880" y="230743"/>
                    <a:pt x="159068" y="230743"/>
                    <a:pt x="133350" y="230743"/>
                  </a:cubicBezTo>
                  <a:cubicBezTo>
                    <a:pt x="133350" y="200263"/>
                    <a:pt x="133350" y="172641"/>
                    <a:pt x="133350" y="142160"/>
                  </a:cubicBezTo>
                  <a:close/>
                  <a:moveTo>
                    <a:pt x="132398" y="265033"/>
                  </a:moveTo>
                  <a:cubicBezTo>
                    <a:pt x="158115" y="265033"/>
                    <a:pt x="182880" y="265033"/>
                    <a:pt x="209550" y="265033"/>
                  </a:cubicBezTo>
                  <a:cubicBezTo>
                    <a:pt x="209550" y="294560"/>
                    <a:pt x="209550" y="323135"/>
                    <a:pt x="209550" y="353616"/>
                  </a:cubicBezTo>
                  <a:cubicBezTo>
                    <a:pt x="184785" y="353616"/>
                    <a:pt x="160020" y="353616"/>
                    <a:pt x="132398" y="353616"/>
                  </a:cubicBezTo>
                  <a:cubicBezTo>
                    <a:pt x="132398" y="323135"/>
                    <a:pt x="132398" y="294560"/>
                    <a:pt x="132398" y="265033"/>
                  </a:cubicBezTo>
                  <a:close/>
                  <a:moveTo>
                    <a:pt x="26670" y="153591"/>
                  </a:moveTo>
                  <a:cubicBezTo>
                    <a:pt x="26670" y="148828"/>
                    <a:pt x="35243" y="141208"/>
                    <a:pt x="40005" y="140256"/>
                  </a:cubicBezTo>
                  <a:cubicBezTo>
                    <a:pt x="60008" y="138351"/>
                    <a:pt x="80963" y="139303"/>
                    <a:pt x="103823" y="139303"/>
                  </a:cubicBezTo>
                  <a:cubicBezTo>
                    <a:pt x="103823" y="169783"/>
                    <a:pt x="103823" y="199310"/>
                    <a:pt x="103823" y="230743"/>
                  </a:cubicBezTo>
                  <a:cubicBezTo>
                    <a:pt x="80963" y="230743"/>
                    <a:pt x="59055" y="231696"/>
                    <a:pt x="38100" y="229791"/>
                  </a:cubicBezTo>
                  <a:cubicBezTo>
                    <a:pt x="34290" y="229791"/>
                    <a:pt x="27623" y="221218"/>
                    <a:pt x="27623" y="216456"/>
                  </a:cubicBezTo>
                  <a:cubicBezTo>
                    <a:pt x="25718" y="196453"/>
                    <a:pt x="25718" y="174546"/>
                    <a:pt x="26670" y="153591"/>
                  </a:cubicBezTo>
                  <a:close/>
                  <a:moveTo>
                    <a:pt x="26670" y="325993"/>
                  </a:moveTo>
                  <a:cubicBezTo>
                    <a:pt x="26670" y="256460"/>
                    <a:pt x="31433" y="252651"/>
                    <a:pt x="104775" y="266938"/>
                  </a:cubicBezTo>
                  <a:cubicBezTo>
                    <a:pt x="104775" y="296466"/>
                    <a:pt x="104775" y="324088"/>
                    <a:pt x="104775" y="355521"/>
                  </a:cubicBezTo>
                  <a:cubicBezTo>
                    <a:pt x="81915" y="355521"/>
                    <a:pt x="60008" y="356473"/>
                    <a:pt x="38100" y="354568"/>
                  </a:cubicBezTo>
                  <a:cubicBezTo>
                    <a:pt x="34290" y="354568"/>
                    <a:pt x="28575" y="346948"/>
                    <a:pt x="26670" y="342185"/>
                  </a:cubicBezTo>
                  <a:cubicBezTo>
                    <a:pt x="24765" y="337423"/>
                    <a:pt x="26670" y="330756"/>
                    <a:pt x="26670" y="325993"/>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174" name="Google Shape;174;g2582fdb6bfb_0_154"/>
          <p:cNvGrpSpPr/>
          <p:nvPr/>
        </p:nvGrpSpPr>
        <p:grpSpPr>
          <a:xfrm rot="2779331">
            <a:off x="6882943" y="1481640"/>
            <a:ext cx="612529" cy="807468"/>
            <a:chOff x="5733156" y="4148510"/>
            <a:chExt cx="1306406" cy="1722173"/>
          </a:xfrm>
        </p:grpSpPr>
        <p:grpSp>
          <p:nvGrpSpPr>
            <p:cNvPr id="175" name="Google Shape;175;g2582fdb6bfb_0_154"/>
            <p:cNvGrpSpPr/>
            <p:nvPr/>
          </p:nvGrpSpPr>
          <p:grpSpPr>
            <a:xfrm>
              <a:off x="5733156" y="4148510"/>
              <a:ext cx="1306406" cy="1722173"/>
              <a:chOff x="2445111" y="599435"/>
              <a:chExt cx="5312752" cy="7003551"/>
            </a:xfrm>
          </p:grpSpPr>
          <p:sp>
            <p:nvSpPr>
              <p:cNvPr id="176" name="Google Shape;176;g2582fdb6bfb_0_154"/>
              <p:cNvSpPr/>
              <p:nvPr/>
            </p:nvSpPr>
            <p:spPr>
              <a:xfrm>
                <a:off x="2445111" y="599435"/>
                <a:ext cx="3498243" cy="6838848"/>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177" name="Google Shape;177;g2582fdb6bfb_0_154"/>
              <p:cNvSpPr/>
              <p:nvPr/>
            </p:nvSpPr>
            <p:spPr>
              <a:xfrm>
                <a:off x="2473235" y="4334670"/>
                <a:ext cx="1615601" cy="3158399"/>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178" name="Google Shape;178;g2582fdb6bfb_0_154"/>
              <p:cNvSpPr/>
              <p:nvPr/>
            </p:nvSpPr>
            <p:spPr>
              <a:xfrm>
                <a:off x="5693427" y="3567142"/>
                <a:ext cx="2064436" cy="4035844"/>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179" name="Google Shape;179;g2582fdb6bfb_0_154"/>
            <p:cNvGrpSpPr/>
            <p:nvPr/>
          </p:nvGrpSpPr>
          <p:grpSpPr>
            <a:xfrm>
              <a:off x="5960873" y="4970715"/>
              <a:ext cx="821180" cy="845659"/>
              <a:chOff x="954383" y="599435"/>
              <a:chExt cx="6803480" cy="7006287"/>
            </a:xfrm>
          </p:grpSpPr>
          <p:sp>
            <p:nvSpPr>
              <p:cNvPr id="180" name="Google Shape;180;g2582fdb6bfb_0_154"/>
              <p:cNvSpPr/>
              <p:nvPr/>
            </p:nvSpPr>
            <p:spPr>
              <a:xfrm>
                <a:off x="2445111" y="599435"/>
                <a:ext cx="3498243" cy="6838848"/>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181" name="Google Shape;181;g2582fdb6bfb_0_154"/>
              <p:cNvSpPr/>
              <p:nvPr/>
            </p:nvSpPr>
            <p:spPr>
              <a:xfrm>
                <a:off x="954383" y="4447323"/>
                <a:ext cx="1615601" cy="3158399"/>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182" name="Google Shape;182;g2582fdb6bfb_0_154"/>
              <p:cNvSpPr/>
              <p:nvPr/>
            </p:nvSpPr>
            <p:spPr>
              <a:xfrm>
                <a:off x="5693427" y="3567142"/>
                <a:ext cx="2064436" cy="4035844"/>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grpSp>
        <p:nvGrpSpPr>
          <p:cNvPr id="183" name="Google Shape;183;g2582fdb6bfb_0_154"/>
          <p:cNvGrpSpPr/>
          <p:nvPr/>
        </p:nvGrpSpPr>
        <p:grpSpPr>
          <a:xfrm rot="-3294482">
            <a:off x="4593993" y="2077210"/>
            <a:ext cx="888937" cy="318131"/>
            <a:chOff x="2751274" y="4274125"/>
            <a:chExt cx="1502180" cy="537597"/>
          </a:xfrm>
        </p:grpSpPr>
        <p:sp>
          <p:nvSpPr>
            <p:cNvPr id="184" name="Google Shape;184;g2582fdb6bfb_0_154"/>
            <p:cNvSpPr/>
            <p:nvPr/>
          </p:nvSpPr>
          <p:spPr>
            <a:xfrm>
              <a:off x="2751274" y="4567310"/>
              <a:ext cx="294745" cy="244412"/>
            </a:xfrm>
            <a:custGeom>
              <a:avLst/>
              <a:gdLst/>
              <a:ahLst/>
              <a:cxnLst/>
              <a:rect l="l" t="t" r="r" b="b"/>
              <a:pathLst>
                <a:path w="958519" h="794837" extrusionOk="0">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185" name="Google Shape;185;g2582fdb6bfb_0_154"/>
            <p:cNvSpPr/>
            <p:nvPr/>
          </p:nvSpPr>
          <p:spPr>
            <a:xfrm>
              <a:off x="3010694" y="4274125"/>
              <a:ext cx="591885" cy="490812"/>
            </a:xfrm>
            <a:custGeom>
              <a:avLst/>
              <a:gdLst/>
              <a:ahLst/>
              <a:cxnLst/>
              <a:rect l="l" t="t" r="r" b="b"/>
              <a:pathLst>
                <a:path w="958519" h="794837" extrusionOk="0">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186" name="Google Shape;186;g2582fdb6bfb_0_154"/>
            <p:cNvSpPr/>
            <p:nvPr/>
          </p:nvSpPr>
          <p:spPr>
            <a:xfrm>
              <a:off x="3593508" y="4427305"/>
              <a:ext cx="369030" cy="306012"/>
            </a:xfrm>
            <a:custGeom>
              <a:avLst/>
              <a:gdLst/>
              <a:ahLst/>
              <a:cxnLst/>
              <a:rect l="l" t="t" r="r" b="b"/>
              <a:pathLst>
                <a:path w="958519" h="794837" extrusionOk="0">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187" name="Google Shape;187;g2582fdb6bfb_0_154"/>
            <p:cNvSpPr/>
            <p:nvPr/>
          </p:nvSpPr>
          <p:spPr>
            <a:xfrm>
              <a:off x="3958709" y="4512144"/>
              <a:ext cx="294745" cy="244412"/>
            </a:xfrm>
            <a:custGeom>
              <a:avLst/>
              <a:gdLst/>
              <a:ahLst/>
              <a:cxnLst/>
              <a:rect l="l" t="t" r="r" b="b"/>
              <a:pathLst>
                <a:path w="958519" h="794837" extrusionOk="0">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188" name="Google Shape;188;g2582fdb6bfb_0_154"/>
          <p:cNvGrpSpPr/>
          <p:nvPr/>
        </p:nvGrpSpPr>
        <p:grpSpPr>
          <a:xfrm rot="-983565">
            <a:off x="5299952" y="1440607"/>
            <a:ext cx="822474" cy="418006"/>
            <a:chOff x="1786971" y="4942919"/>
            <a:chExt cx="2041500" cy="1037553"/>
          </a:xfrm>
        </p:grpSpPr>
        <p:sp>
          <p:nvSpPr>
            <p:cNvPr id="189" name="Google Shape;189;g2582fdb6bfb_0_154"/>
            <p:cNvSpPr/>
            <p:nvPr/>
          </p:nvSpPr>
          <p:spPr>
            <a:xfrm>
              <a:off x="1886713" y="4942919"/>
              <a:ext cx="1842000" cy="62100"/>
            </a:xfrm>
            <a:prstGeom prst="roundRect">
              <a:avLst>
                <a:gd name="adj" fmla="val 50000"/>
              </a:avLst>
            </a:prstGeom>
            <a:solidFill>
              <a:srgbClr val="FAC4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90" name="Google Shape;190;g2582fdb6bfb_0_154"/>
            <p:cNvSpPr/>
            <p:nvPr/>
          </p:nvSpPr>
          <p:spPr>
            <a:xfrm>
              <a:off x="1786971" y="5005087"/>
              <a:ext cx="2041500" cy="972600"/>
            </a:xfrm>
            <a:prstGeom prst="trapezoid">
              <a:avLst>
                <a:gd name="adj" fmla="val 15411"/>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91" name="Google Shape;191;g2582fdb6bfb_0_154"/>
            <p:cNvSpPr/>
            <p:nvPr/>
          </p:nvSpPr>
          <p:spPr>
            <a:xfrm>
              <a:off x="1950379" y="5043805"/>
              <a:ext cx="1714800" cy="187800"/>
            </a:xfrm>
            <a:prstGeom prst="trapezoid">
              <a:avLst>
                <a:gd name="adj" fmla="val 25000"/>
              </a:avLst>
            </a:prstGeom>
            <a:solidFill>
              <a:srgbClr val="57575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192" name="Google Shape;192;g2582fdb6bfb_0_154"/>
            <p:cNvGrpSpPr/>
            <p:nvPr/>
          </p:nvGrpSpPr>
          <p:grpSpPr>
            <a:xfrm>
              <a:off x="2260716" y="5043925"/>
              <a:ext cx="1107466" cy="187777"/>
              <a:chOff x="7963057" y="2433000"/>
              <a:chExt cx="2294315" cy="371763"/>
            </a:xfrm>
          </p:grpSpPr>
          <p:grpSp>
            <p:nvGrpSpPr>
              <p:cNvPr id="193" name="Google Shape;193;g2582fdb6bfb_0_154"/>
              <p:cNvGrpSpPr/>
              <p:nvPr/>
            </p:nvGrpSpPr>
            <p:grpSpPr>
              <a:xfrm>
                <a:off x="7963057" y="2433000"/>
                <a:ext cx="344422" cy="371763"/>
                <a:chOff x="6383215" y="2833551"/>
                <a:chExt cx="240300" cy="371763"/>
              </a:xfrm>
            </p:grpSpPr>
            <p:sp>
              <p:nvSpPr>
                <p:cNvPr id="194" name="Google Shape;194;g2582fdb6bfb_0_154"/>
                <p:cNvSpPr/>
                <p:nvPr/>
              </p:nvSpPr>
              <p:spPr>
                <a:xfrm>
                  <a:off x="6427177" y="2833551"/>
                  <a:ext cx="152400" cy="1032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95" name="Google Shape;195;g2582fdb6bfb_0_154"/>
                <p:cNvSpPr/>
                <p:nvPr/>
              </p:nvSpPr>
              <p:spPr>
                <a:xfrm>
                  <a:off x="6383215" y="3030414"/>
                  <a:ext cx="240300" cy="1749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96" name="Google Shape;196;g2582fdb6bfb_0_154"/>
                <p:cNvSpPr/>
                <p:nvPr/>
              </p:nvSpPr>
              <p:spPr>
                <a:xfrm>
                  <a:off x="6383215" y="2936632"/>
                  <a:ext cx="240300" cy="93900"/>
                </a:xfrm>
                <a:prstGeom prst="trapezoid">
                  <a:avLst>
                    <a:gd name="adj" fmla="val 74687"/>
                  </a:avLst>
                </a:prstGeom>
                <a:solidFill>
                  <a:srgbClr val="FAC4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197" name="Google Shape;197;g2582fdb6bfb_0_154"/>
              <p:cNvGrpSpPr/>
              <p:nvPr/>
            </p:nvGrpSpPr>
            <p:grpSpPr>
              <a:xfrm>
                <a:off x="8933241" y="2433000"/>
                <a:ext cx="344422" cy="371763"/>
                <a:chOff x="6383215" y="2833551"/>
                <a:chExt cx="240300" cy="371763"/>
              </a:xfrm>
            </p:grpSpPr>
            <p:sp>
              <p:nvSpPr>
                <p:cNvPr id="198" name="Google Shape;198;g2582fdb6bfb_0_154"/>
                <p:cNvSpPr/>
                <p:nvPr/>
              </p:nvSpPr>
              <p:spPr>
                <a:xfrm>
                  <a:off x="6427177" y="2833551"/>
                  <a:ext cx="152400" cy="1032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199" name="Google Shape;199;g2582fdb6bfb_0_154"/>
                <p:cNvSpPr/>
                <p:nvPr/>
              </p:nvSpPr>
              <p:spPr>
                <a:xfrm>
                  <a:off x="6383215" y="3030414"/>
                  <a:ext cx="240300" cy="1749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00" name="Google Shape;200;g2582fdb6bfb_0_154"/>
                <p:cNvSpPr/>
                <p:nvPr/>
              </p:nvSpPr>
              <p:spPr>
                <a:xfrm>
                  <a:off x="6383215" y="2936632"/>
                  <a:ext cx="240300" cy="93900"/>
                </a:xfrm>
                <a:prstGeom prst="trapezoid">
                  <a:avLst>
                    <a:gd name="adj" fmla="val 67722"/>
                  </a:avLst>
                </a:prstGeom>
                <a:solidFill>
                  <a:srgbClr val="FAC4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201" name="Google Shape;201;g2582fdb6bfb_0_154"/>
              <p:cNvGrpSpPr/>
              <p:nvPr/>
            </p:nvGrpSpPr>
            <p:grpSpPr>
              <a:xfrm>
                <a:off x="9912950" y="2433000"/>
                <a:ext cx="344422" cy="371763"/>
                <a:chOff x="6383215" y="2833551"/>
                <a:chExt cx="240300" cy="371763"/>
              </a:xfrm>
            </p:grpSpPr>
            <p:sp>
              <p:nvSpPr>
                <p:cNvPr id="202" name="Google Shape;202;g2582fdb6bfb_0_154"/>
                <p:cNvSpPr/>
                <p:nvPr/>
              </p:nvSpPr>
              <p:spPr>
                <a:xfrm>
                  <a:off x="6427177" y="2833551"/>
                  <a:ext cx="152400" cy="1032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03" name="Google Shape;203;g2582fdb6bfb_0_154"/>
                <p:cNvSpPr/>
                <p:nvPr/>
              </p:nvSpPr>
              <p:spPr>
                <a:xfrm>
                  <a:off x="6383215" y="3030414"/>
                  <a:ext cx="240300" cy="1749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04" name="Google Shape;204;g2582fdb6bfb_0_154"/>
                <p:cNvSpPr/>
                <p:nvPr/>
              </p:nvSpPr>
              <p:spPr>
                <a:xfrm>
                  <a:off x="6383215" y="2936632"/>
                  <a:ext cx="240300" cy="93900"/>
                </a:xfrm>
                <a:prstGeom prst="trapezoid">
                  <a:avLst>
                    <a:gd name="adj" fmla="val 71204"/>
                  </a:avLst>
                </a:prstGeom>
                <a:solidFill>
                  <a:srgbClr val="FAC4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sp>
          <p:nvSpPr>
            <p:cNvPr id="205" name="Google Shape;205;g2582fdb6bfb_0_154"/>
            <p:cNvSpPr/>
            <p:nvPr/>
          </p:nvSpPr>
          <p:spPr>
            <a:xfrm>
              <a:off x="1842501" y="5231555"/>
              <a:ext cx="528000" cy="746100"/>
            </a:xfrm>
            <a:prstGeom prst="trapezoid">
              <a:avLst>
                <a:gd name="adj" fmla="val 21325"/>
              </a:avLst>
            </a:prstGeom>
            <a:solidFill>
              <a:srgbClr val="8EF0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06" name="Google Shape;206;g2582fdb6bfb_0_154"/>
            <p:cNvSpPr/>
            <p:nvPr/>
          </p:nvSpPr>
          <p:spPr>
            <a:xfrm>
              <a:off x="2313764" y="5231555"/>
              <a:ext cx="528000" cy="746100"/>
            </a:xfrm>
            <a:prstGeom prst="trapezoid">
              <a:avLst>
                <a:gd name="adj" fmla="val 21325"/>
              </a:avLst>
            </a:prstGeom>
            <a:solidFill>
              <a:srgbClr val="8EF0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07" name="Google Shape;207;g2582fdb6bfb_0_154"/>
            <p:cNvSpPr/>
            <p:nvPr/>
          </p:nvSpPr>
          <p:spPr>
            <a:xfrm>
              <a:off x="2785027" y="5231555"/>
              <a:ext cx="528000" cy="746100"/>
            </a:xfrm>
            <a:prstGeom prst="trapezoid">
              <a:avLst>
                <a:gd name="adj" fmla="val 21325"/>
              </a:avLst>
            </a:prstGeom>
            <a:solidFill>
              <a:srgbClr val="8EF0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08" name="Google Shape;208;g2582fdb6bfb_0_154"/>
            <p:cNvSpPr/>
            <p:nvPr/>
          </p:nvSpPr>
          <p:spPr>
            <a:xfrm>
              <a:off x="3256290" y="5231555"/>
              <a:ext cx="528000" cy="746100"/>
            </a:xfrm>
            <a:prstGeom prst="trapezoid">
              <a:avLst>
                <a:gd name="adj" fmla="val 21325"/>
              </a:avLst>
            </a:prstGeom>
            <a:solidFill>
              <a:srgbClr val="8EF0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209" name="Google Shape;209;g2582fdb6bfb_0_154"/>
            <p:cNvGrpSpPr/>
            <p:nvPr/>
          </p:nvGrpSpPr>
          <p:grpSpPr>
            <a:xfrm>
              <a:off x="1962400" y="5271505"/>
              <a:ext cx="302276" cy="682699"/>
              <a:chOff x="7384246" y="2899703"/>
              <a:chExt cx="626220" cy="1351612"/>
            </a:xfrm>
          </p:grpSpPr>
          <p:sp>
            <p:nvSpPr>
              <p:cNvPr id="210" name="Google Shape;210;g2582fdb6bfb_0_154"/>
              <p:cNvSpPr/>
              <p:nvPr/>
            </p:nvSpPr>
            <p:spPr>
              <a:xfrm>
                <a:off x="7400629" y="2939722"/>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11" name="Google Shape;211;g2582fdb6bfb_0_154"/>
              <p:cNvSpPr/>
              <p:nvPr/>
            </p:nvSpPr>
            <p:spPr>
              <a:xfrm>
                <a:off x="747971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12" name="Google Shape;212;g2582fdb6bfb_0_154"/>
              <p:cNvSpPr/>
              <p:nvPr/>
            </p:nvSpPr>
            <p:spPr>
              <a:xfrm>
                <a:off x="7589172" y="3070274"/>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13" name="Google Shape;213;g2582fdb6bfb_0_154"/>
              <p:cNvSpPr/>
              <p:nvPr/>
            </p:nvSpPr>
            <p:spPr>
              <a:xfrm>
                <a:off x="7771871" y="336042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14" name="Google Shape;214;g2582fdb6bfb_0_154"/>
              <p:cNvSpPr/>
              <p:nvPr/>
            </p:nvSpPr>
            <p:spPr>
              <a:xfrm>
                <a:off x="790246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15" name="Google Shape;215;g2582fdb6bfb_0_154"/>
              <p:cNvSpPr/>
              <p:nvPr/>
            </p:nvSpPr>
            <p:spPr>
              <a:xfrm>
                <a:off x="7830766" y="37332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16" name="Google Shape;216;g2582fdb6bfb_0_154"/>
              <p:cNvSpPr/>
              <p:nvPr/>
            </p:nvSpPr>
            <p:spPr>
              <a:xfrm>
                <a:off x="7673413" y="357378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17" name="Google Shape;217;g2582fdb6bfb_0_154"/>
              <p:cNvSpPr/>
              <p:nvPr/>
            </p:nvSpPr>
            <p:spPr>
              <a:xfrm>
                <a:off x="7548206" y="375666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18" name="Google Shape;218;g2582fdb6bfb_0_154"/>
              <p:cNvSpPr/>
              <p:nvPr/>
            </p:nvSpPr>
            <p:spPr>
              <a:xfrm>
                <a:off x="7384246" y="3865978"/>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19" name="Google Shape;219;g2582fdb6bfb_0_154"/>
              <p:cNvSpPr/>
              <p:nvPr/>
            </p:nvSpPr>
            <p:spPr>
              <a:xfrm>
                <a:off x="7830765" y="2899703"/>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20" name="Google Shape;220;g2582fdb6bfb_0_154"/>
              <p:cNvSpPr/>
              <p:nvPr/>
            </p:nvSpPr>
            <p:spPr>
              <a:xfrm>
                <a:off x="7983166" y="38856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221" name="Google Shape;221;g2582fdb6bfb_0_154"/>
            <p:cNvGrpSpPr/>
            <p:nvPr/>
          </p:nvGrpSpPr>
          <p:grpSpPr>
            <a:xfrm>
              <a:off x="2430437" y="5271505"/>
              <a:ext cx="302276" cy="682699"/>
              <a:chOff x="7384246" y="2899703"/>
              <a:chExt cx="626220" cy="1351612"/>
            </a:xfrm>
          </p:grpSpPr>
          <p:sp>
            <p:nvSpPr>
              <p:cNvPr id="222" name="Google Shape;222;g2582fdb6bfb_0_154"/>
              <p:cNvSpPr/>
              <p:nvPr/>
            </p:nvSpPr>
            <p:spPr>
              <a:xfrm>
                <a:off x="7400629" y="2939722"/>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23" name="Google Shape;223;g2582fdb6bfb_0_154"/>
              <p:cNvSpPr/>
              <p:nvPr/>
            </p:nvSpPr>
            <p:spPr>
              <a:xfrm>
                <a:off x="747971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24" name="Google Shape;224;g2582fdb6bfb_0_154"/>
              <p:cNvSpPr/>
              <p:nvPr/>
            </p:nvSpPr>
            <p:spPr>
              <a:xfrm>
                <a:off x="7589172" y="3070274"/>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25" name="Google Shape;225;g2582fdb6bfb_0_154"/>
              <p:cNvSpPr/>
              <p:nvPr/>
            </p:nvSpPr>
            <p:spPr>
              <a:xfrm>
                <a:off x="7771871" y="336042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26" name="Google Shape;226;g2582fdb6bfb_0_154"/>
              <p:cNvSpPr/>
              <p:nvPr/>
            </p:nvSpPr>
            <p:spPr>
              <a:xfrm>
                <a:off x="790246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27" name="Google Shape;227;g2582fdb6bfb_0_154"/>
              <p:cNvSpPr/>
              <p:nvPr/>
            </p:nvSpPr>
            <p:spPr>
              <a:xfrm>
                <a:off x="7830766" y="37332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28" name="Google Shape;228;g2582fdb6bfb_0_154"/>
              <p:cNvSpPr/>
              <p:nvPr/>
            </p:nvSpPr>
            <p:spPr>
              <a:xfrm>
                <a:off x="7673413" y="357378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29" name="Google Shape;229;g2582fdb6bfb_0_154"/>
              <p:cNvSpPr/>
              <p:nvPr/>
            </p:nvSpPr>
            <p:spPr>
              <a:xfrm>
                <a:off x="7548206" y="375666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30" name="Google Shape;230;g2582fdb6bfb_0_154"/>
              <p:cNvSpPr/>
              <p:nvPr/>
            </p:nvSpPr>
            <p:spPr>
              <a:xfrm>
                <a:off x="7384246" y="3865978"/>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31" name="Google Shape;231;g2582fdb6bfb_0_154"/>
              <p:cNvSpPr/>
              <p:nvPr/>
            </p:nvSpPr>
            <p:spPr>
              <a:xfrm>
                <a:off x="7830765" y="2899703"/>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32" name="Google Shape;232;g2582fdb6bfb_0_154"/>
              <p:cNvSpPr/>
              <p:nvPr/>
            </p:nvSpPr>
            <p:spPr>
              <a:xfrm>
                <a:off x="7983166" y="38856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233" name="Google Shape;233;g2582fdb6bfb_0_154"/>
            <p:cNvGrpSpPr/>
            <p:nvPr/>
          </p:nvGrpSpPr>
          <p:grpSpPr>
            <a:xfrm>
              <a:off x="2898475" y="5271505"/>
              <a:ext cx="302276" cy="682699"/>
              <a:chOff x="7384246" y="2899703"/>
              <a:chExt cx="626220" cy="1351612"/>
            </a:xfrm>
          </p:grpSpPr>
          <p:sp>
            <p:nvSpPr>
              <p:cNvPr id="234" name="Google Shape;234;g2582fdb6bfb_0_154"/>
              <p:cNvSpPr/>
              <p:nvPr/>
            </p:nvSpPr>
            <p:spPr>
              <a:xfrm>
                <a:off x="7400629" y="2939722"/>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35" name="Google Shape;235;g2582fdb6bfb_0_154"/>
              <p:cNvSpPr/>
              <p:nvPr/>
            </p:nvSpPr>
            <p:spPr>
              <a:xfrm>
                <a:off x="747971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36" name="Google Shape;236;g2582fdb6bfb_0_154"/>
              <p:cNvSpPr/>
              <p:nvPr/>
            </p:nvSpPr>
            <p:spPr>
              <a:xfrm>
                <a:off x="7589172" y="3070274"/>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37" name="Google Shape;237;g2582fdb6bfb_0_154"/>
              <p:cNvSpPr/>
              <p:nvPr/>
            </p:nvSpPr>
            <p:spPr>
              <a:xfrm>
                <a:off x="7771871" y="336042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38" name="Google Shape;238;g2582fdb6bfb_0_154"/>
              <p:cNvSpPr/>
              <p:nvPr/>
            </p:nvSpPr>
            <p:spPr>
              <a:xfrm>
                <a:off x="790246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39" name="Google Shape;239;g2582fdb6bfb_0_154"/>
              <p:cNvSpPr/>
              <p:nvPr/>
            </p:nvSpPr>
            <p:spPr>
              <a:xfrm>
                <a:off x="7830766" y="37332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40" name="Google Shape;240;g2582fdb6bfb_0_154"/>
              <p:cNvSpPr/>
              <p:nvPr/>
            </p:nvSpPr>
            <p:spPr>
              <a:xfrm>
                <a:off x="7673413" y="357378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41" name="Google Shape;241;g2582fdb6bfb_0_154"/>
              <p:cNvSpPr/>
              <p:nvPr/>
            </p:nvSpPr>
            <p:spPr>
              <a:xfrm>
                <a:off x="7548206" y="375666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42" name="Google Shape;242;g2582fdb6bfb_0_154"/>
              <p:cNvSpPr/>
              <p:nvPr/>
            </p:nvSpPr>
            <p:spPr>
              <a:xfrm>
                <a:off x="7384246" y="3865978"/>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43" name="Google Shape;243;g2582fdb6bfb_0_154"/>
              <p:cNvSpPr/>
              <p:nvPr/>
            </p:nvSpPr>
            <p:spPr>
              <a:xfrm>
                <a:off x="7830765" y="2899703"/>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44" name="Google Shape;244;g2582fdb6bfb_0_154"/>
              <p:cNvSpPr/>
              <p:nvPr/>
            </p:nvSpPr>
            <p:spPr>
              <a:xfrm>
                <a:off x="7983166" y="38856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245" name="Google Shape;245;g2582fdb6bfb_0_154"/>
            <p:cNvGrpSpPr/>
            <p:nvPr/>
          </p:nvGrpSpPr>
          <p:grpSpPr>
            <a:xfrm>
              <a:off x="3366513" y="5271505"/>
              <a:ext cx="302276" cy="682699"/>
              <a:chOff x="7384246" y="2899703"/>
              <a:chExt cx="626220" cy="1351612"/>
            </a:xfrm>
          </p:grpSpPr>
          <p:sp>
            <p:nvSpPr>
              <p:cNvPr id="246" name="Google Shape;246;g2582fdb6bfb_0_154"/>
              <p:cNvSpPr/>
              <p:nvPr/>
            </p:nvSpPr>
            <p:spPr>
              <a:xfrm>
                <a:off x="7400629" y="2939722"/>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47" name="Google Shape;247;g2582fdb6bfb_0_154"/>
              <p:cNvSpPr/>
              <p:nvPr/>
            </p:nvSpPr>
            <p:spPr>
              <a:xfrm>
                <a:off x="747971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48" name="Google Shape;248;g2582fdb6bfb_0_154"/>
              <p:cNvSpPr/>
              <p:nvPr/>
            </p:nvSpPr>
            <p:spPr>
              <a:xfrm>
                <a:off x="7589172" y="3070274"/>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49" name="Google Shape;249;g2582fdb6bfb_0_154"/>
              <p:cNvSpPr/>
              <p:nvPr/>
            </p:nvSpPr>
            <p:spPr>
              <a:xfrm>
                <a:off x="7771871" y="336042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50" name="Google Shape;250;g2582fdb6bfb_0_154"/>
              <p:cNvSpPr/>
              <p:nvPr/>
            </p:nvSpPr>
            <p:spPr>
              <a:xfrm>
                <a:off x="790246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51" name="Google Shape;251;g2582fdb6bfb_0_154"/>
              <p:cNvSpPr/>
              <p:nvPr/>
            </p:nvSpPr>
            <p:spPr>
              <a:xfrm>
                <a:off x="7830766" y="37332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52" name="Google Shape;252;g2582fdb6bfb_0_154"/>
              <p:cNvSpPr/>
              <p:nvPr/>
            </p:nvSpPr>
            <p:spPr>
              <a:xfrm>
                <a:off x="7673413" y="357378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53" name="Google Shape;253;g2582fdb6bfb_0_154"/>
              <p:cNvSpPr/>
              <p:nvPr/>
            </p:nvSpPr>
            <p:spPr>
              <a:xfrm>
                <a:off x="7548206" y="375666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54" name="Google Shape;254;g2582fdb6bfb_0_154"/>
              <p:cNvSpPr/>
              <p:nvPr/>
            </p:nvSpPr>
            <p:spPr>
              <a:xfrm>
                <a:off x="7384246" y="3865978"/>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55" name="Google Shape;255;g2582fdb6bfb_0_154"/>
              <p:cNvSpPr/>
              <p:nvPr/>
            </p:nvSpPr>
            <p:spPr>
              <a:xfrm>
                <a:off x="7830765" y="2899703"/>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256" name="Google Shape;256;g2582fdb6bfb_0_154"/>
              <p:cNvSpPr/>
              <p:nvPr/>
            </p:nvSpPr>
            <p:spPr>
              <a:xfrm>
                <a:off x="7983166" y="38856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pic>
          <p:nvPicPr>
            <p:cNvPr id="257" name="Google Shape;257;g2582fdb6bfb_0_154"/>
            <p:cNvPicPr preferRelativeResize="0"/>
            <p:nvPr/>
          </p:nvPicPr>
          <p:blipFill rotWithShape="1">
            <a:blip r:embed="rId3">
              <a:alphaModFix/>
            </a:blip>
            <a:srcRect/>
            <a:stretch/>
          </p:blipFill>
          <p:spPr>
            <a:xfrm>
              <a:off x="1843781" y="5671824"/>
              <a:ext cx="1940381" cy="308648"/>
            </a:xfrm>
            <a:prstGeom prst="rect">
              <a:avLst/>
            </a:prstGeom>
            <a:noFill/>
            <a:ln>
              <a:noFill/>
            </a:ln>
          </p:spPr>
        </p:pic>
      </p:grpSp>
      <p:grpSp>
        <p:nvGrpSpPr>
          <p:cNvPr id="258" name="Google Shape;258;g2582fdb6bfb_0_154"/>
          <p:cNvGrpSpPr/>
          <p:nvPr/>
        </p:nvGrpSpPr>
        <p:grpSpPr>
          <a:xfrm>
            <a:off x="4658164" y="1417975"/>
            <a:ext cx="450448" cy="450448"/>
            <a:chOff x="4266660" y="45289"/>
            <a:chExt cx="768290" cy="768290"/>
          </a:xfrm>
        </p:grpSpPr>
        <p:sp>
          <p:nvSpPr>
            <p:cNvPr id="259" name="Google Shape;259;g2582fdb6bfb_0_154"/>
            <p:cNvSpPr/>
            <p:nvPr/>
          </p:nvSpPr>
          <p:spPr>
            <a:xfrm>
              <a:off x="4266660" y="45289"/>
              <a:ext cx="768290" cy="768290"/>
            </a:xfrm>
            <a:custGeom>
              <a:avLst/>
              <a:gdLst/>
              <a:ahLst/>
              <a:cxnLst/>
              <a:rect l="l" t="t" r="r" b="b"/>
              <a:pathLst>
                <a:path w="768290" h="768290" extrusionOk="0">
                  <a:moveTo>
                    <a:pt x="583092" y="51758"/>
                  </a:moveTo>
                  <a:cubicBezTo>
                    <a:pt x="579857" y="80064"/>
                    <a:pt x="579048" y="105943"/>
                    <a:pt x="573387" y="131014"/>
                  </a:cubicBezTo>
                  <a:cubicBezTo>
                    <a:pt x="567726" y="153658"/>
                    <a:pt x="576622" y="160937"/>
                    <a:pt x="596031" y="164980"/>
                  </a:cubicBezTo>
                  <a:cubicBezTo>
                    <a:pt x="630807" y="172259"/>
                    <a:pt x="665582" y="183581"/>
                    <a:pt x="700357" y="188433"/>
                  </a:cubicBezTo>
                  <a:cubicBezTo>
                    <a:pt x="727854" y="192477"/>
                    <a:pt x="719766" y="202182"/>
                    <a:pt x="709253" y="215121"/>
                  </a:cubicBezTo>
                  <a:cubicBezTo>
                    <a:pt x="696313" y="232104"/>
                    <a:pt x="684991" y="249896"/>
                    <a:pt x="671243" y="265262"/>
                  </a:cubicBezTo>
                  <a:cubicBezTo>
                    <a:pt x="660729" y="277393"/>
                    <a:pt x="663156" y="283863"/>
                    <a:pt x="674478" y="293568"/>
                  </a:cubicBezTo>
                  <a:cubicBezTo>
                    <a:pt x="707636" y="323491"/>
                    <a:pt x="739985" y="355031"/>
                    <a:pt x="775569" y="388189"/>
                  </a:cubicBezTo>
                  <a:cubicBezTo>
                    <a:pt x="752115" y="398702"/>
                    <a:pt x="730280" y="410833"/>
                    <a:pt x="706827" y="417303"/>
                  </a:cubicBezTo>
                  <a:cubicBezTo>
                    <a:pt x="679330" y="425390"/>
                    <a:pt x="677713" y="439138"/>
                    <a:pt x="686609" y="463400"/>
                  </a:cubicBezTo>
                  <a:cubicBezTo>
                    <a:pt x="700357" y="500602"/>
                    <a:pt x="710062" y="539421"/>
                    <a:pt x="723002" y="580666"/>
                  </a:cubicBezTo>
                  <a:cubicBezTo>
                    <a:pt x="692270" y="577431"/>
                    <a:pt x="663156" y="576622"/>
                    <a:pt x="635659" y="571770"/>
                  </a:cubicBezTo>
                  <a:cubicBezTo>
                    <a:pt x="619484" y="569343"/>
                    <a:pt x="616250" y="572578"/>
                    <a:pt x="613015" y="587944"/>
                  </a:cubicBezTo>
                  <a:cubicBezTo>
                    <a:pt x="604119" y="631615"/>
                    <a:pt x="591988" y="675287"/>
                    <a:pt x="581474" y="719767"/>
                  </a:cubicBezTo>
                  <a:cubicBezTo>
                    <a:pt x="554786" y="707636"/>
                    <a:pt x="533759" y="687417"/>
                    <a:pt x="511115" y="670434"/>
                  </a:cubicBezTo>
                  <a:cubicBezTo>
                    <a:pt x="497367" y="659921"/>
                    <a:pt x="490897" y="661538"/>
                    <a:pt x="480384" y="673669"/>
                  </a:cubicBezTo>
                  <a:cubicBezTo>
                    <a:pt x="449652" y="706827"/>
                    <a:pt x="418112" y="739176"/>
                    <a:pt x="385762" y="773951"/>
                  </a:cubicBezTo>
                  <a:cubicBezTo>
                    <a:pt x="372823" y="744837"/>
                    <a:pt x="359883" y="719767"/>
                    <a:pt x="350179" y="692270"/>
                  </a:cubicBezTo>
                  <a:cubicBezTo>
                    <a:pt x="344517" y="676904"/>
                    <a:pt x="338048" y="676095"/>
                    <a:pt x="324299" y="680948"/>
                  </a:cubicBezTo>
                  <a:cubicBezTo>
                    <a:pt x="286289" y="693887"/>
                    <a:pt x="248279" y="704401"/>
                    <a:pt x="210269" y="716532"/>
                  </a:cubicBezTo>
                  <a:cubicBezTo>
                    <a:pt x="195712" y="720575"/>
                    <a:pt x="190051" y="718149"/>
                    <a:pt x="192477" y="701975"/>
                  </a:cubicBezTo>
                  <a:cubicBezTo>
                    <a:pt x="196521" y="680139"/>
                    <a:pt x="197329" y="658303"/>
                    <a:pt x="202182" y="637276"/>
                  </a:cubicBezTo>
                  <a:cubicBezTo>
                    <a:pt x="206225" y="619484"/>
                    <a:pt x="200564" y="613015"/>
                    <a:pt x="182772" y="609780"/>
                  </a:cubicBezTo>
                  <a:cubicBezTo>
                    <a:pt x="139910" y="601692"/>
                    <a:pt x="97856" y="590370"/>
                    <a:pt x="50950" y="579048"/>
                  </a:cubicBezTo>
                  <a:cubicBezTo>
                    <a:pt x="69550" y="553978"/>
                    <a:pt x="85725" y="530525"/>
                    <a:pt x="103517" y="508689"/>
                  </a:cubicBezTo>
                  <a:cubicBezTo>
                    <a:pt x="112413" y="497367"/>
                    <a:pt x="112413" y="490088"/>
                    <a:pt x="101091" y="480384"/>
                  </a:cubicBezTo>
                  <a:cubicBezTo>
                    <a:pt x="67124" y="449652"/>
                    <a:pt x="33966" y="418112"/>
                    <a:pt x="0" y="385763"/>
                  </a:cubicBezTo>
                  <a:cubicBezTo>
                    <a:pt x="25879" y="374440"/>
                    <a:pt x="48524" y="361501"/>
                    <a:pt x="73594" y="354222"/>
                  </a:cubicBezTo>
                  <a:cubicBezTo>
                    <a:pt x="96238" y="346944"/>
                    <a:pt x="98665" y="336430"/>
                    <a:pt x="91386" y="315403"/>
                  </a:cubicBezTo>
                  <a:cubicBezTo>
                    <a:pt x="77638" y="275776"/>
                    <a:pt x="66316" y="236148"/>
                    <a:pt x="53376" y="192477"/>
                  </a:cubicBezTo>
                  <a:cubicBezTo>
                    <a:pt x="84108" y="195712"/>
                    <a:pt x="112413" y="198947"/>
                    <a:pt x="140718" y="202182"/>
                  </a:cubicBezTo>
                  <a:cubicBezTo>
                    <a:pt x="154467" y="203799"/>
                    <a:pt x="160937" y="200564"/>
                    <a:pt x="164171" y="184390"/>
                  </a:cubicBezTo>
                  <a:cubicBezTo>
                    <a:pt x="173067" y="140718"/>
                    <a:pt x="184390" y="97047"/>
                    <a:pt x="195712" y="50950"/>
                  </a:cubicBezTo>
                  <a:cubicBezTo>
                    <a:pt x="217547" y="67124"/>
                    <a:pt x="239383" y="80064"/>
                    <a:pt x="257984" y="97856"/>
                  </a:cubicBezTo>
                  <a:cubicBezTo>
                    <a:pt x="277393" y="115648"/>
                    <a:pt x="287907" y="109987"/>
                    <a:pt x="303272" y="93004"/>
                  </a:cubicBezTo>
                  <a:cubicBezTo>
                    <a:pt x="329960" y="62272"/>
                    <a:pt x="359074" y="33158"/>
                    <a:pt x="389806" y="0"/>
                  </a:cubicBezTo>
                  <a:cubicBezTo>
                    <a:pt x="401128" y="25879"/>
                    <a:pt x="412450" y="50141"/>
                    <a:pt x="422155" y="74403"/>
                  </a:cubicBezTo>
                  <a:cubicBezTo>
                    <a:pt x="428625" y="92195"/>
                    <a:pt x="437521" y="97856"/>
                    <a:pt x="457739" y="91386"/>
                  </a:cubicBezTo>
                  <a:cubicBezTo>
                    <a:pt x="497367" y="75212"/>
                    <a:pt x="538612" y="64698"/>
                    <a:pt x="583092" y="51758"/>
                  </a:cubicBezTo>
                  <a:close/>
                </a:path>
              </a:pathLst>
            </a:custGeom>
            <a:solidFill>
              <a:srgbClr val="61BA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260" name="Google Shape;260;g2582fdb6bfb_0_154"/>
            <p:cNvSpPr/>
            <p:nvPr/>
          </p:nvSpPr>
          <p:spPr>
            <a:xfrm>
              <a:off x="4418684" y="198118"/>
              <a:ext cx="460974" cy="460974"/>
            </a:xfrm>
            <a:custGeom>
              <a:avLst/>
              <a:gdLst/>
              <a:ahLst/>
              <a:cxnLst/>
              <a:rect l="l" t="t" r="r" b="b"/>
              <a:pathLst>
                <a:path w="460974" h="460974" extrusionOk="0">
                  <a:moveTo>
                    <a:pt x="229695" y="463421"/>
                  </a:moveTo>
                  <a:cubicBezTo>
                    <a:pt x="112430" y="466655"/>
                    <a:pt x="-1601" y="369608"/>
                    <a:pt x="17" y="230507"/>
                  </a:cubicBezTo>
                  <a:cubicBezTo>
                    <a:pt x="1634" y="93833"/>
                    <a:pt x="110004" y="-1597"/>
                    <a:pt x="240209" y="20"/>
                  </a:cubicBezTo>
                  <a:cubicBezTo>
                    <a:pt x="363944" y="2446"/>
                    <a:pt x="469078" y="108390"/>
                    <a:pt x="466652" y="235360"/>
                  </a:cubicBezTo>
                  <a:cubicBezTo>
                    <a:pt x="462608" y="367991"/>
                    <a:pt x="354239" y="469082"/>
                    <a:pt x="229695" y="463421"/>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261" name="Google Shape;261;g2582fdb6bfb_0_154"/>
          <p:cNvGrpSpPr/>
          <p:nvPr/>
        </p:nvGrpSpPr>
        <p:grpSpPr>
          <a:xfrm>
            <a:off x="-4825" y="4066342"/>
            <a:ext cx="12306191" cy="2792619"/>
            <a:chOff x="5766" y="3861713"/>
            <a:chExt cx="12277951" cy="3027886"/>
          </a:xfrm>
        </p:grpSpPr>
        <p:sp>
          <p:nvSpPr>
            <p:cNvPr id="262" name="Google Shape;262;g2582fdb6bfb_0_154"/>
            <p:cNvSpPr/>
            <p:nvPr/>
          </p:nvSpPr>
          <p:spPr>
            <a:xfrm>
              <a:off x="5766" y="3861713"/>
              <a:ext cx="12179578" cy="3027886"/>
            </a:xfrm>
            <a:custGeom>
              <a:avLst/>
              <a:gdLst/>
              <a:ahLst/>
              <a:cxnLst/>
              <a:rect l="l" t="t" r="r" b="b"/>
              <a:pathLst>
                <a:path w="6029494" h="2436930" extrusionOk="0">
                  <a:moveTo>
                    <a:pt x="0" y="338294"/>
                  </a:moveTo>
                  <a:cubicBezTo>
                    <a:pt x="0" y="338294"/>
                    <a:pt x="610403" y="-48255"/>
                    <a:pt x="1162267" y="182599"/>
                  </a:cubicBezTo>
                  <a:cubicBezTo>
                    <a:pt x="3102084" y="994057"/>
                    <a:pt x="3903382" y="1069293"/>
                    <a:pt x="4699255" y="774172"/>
                  </a:cubicBezTo>
                  <a:cubicBezTo>
                    <a:pt x="5460310" y="491962"/>
                    <a:pt x="6029005" y="0"/>
                    <a:pt x="6029005" y="0"/>
                  </a:cubicBezTo>
                  <a:cubicBezTo>
                    <a:pt x="6027311" y="892268"/>
                    <a:pt x="6030699" y="1544662"/>
                    <a:pt x="6029005" y="2436930"/>
                  </a:cubicBezTo>
                  <a:lnTo>
                    <a:pt x="0" y="2435699"/>
                  </a:lnTo>
                  <a:lnTo>
                    <a:pt x="0" y="338294"/>
                  </a:lnTo>
                  <a:close/>
                </a:path>
              </a:pathLst>
            </a:custGeom>
            <a:solidFill>
              <a:srgbClr val="C5F8D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263" name="Google Shape;263;g2582fdb6bfb_0_154"/>
            <p:cNvSpPr/>
            <p:nvPr/>
          </p:nvSpPr>
          <p:spPr>
            <a:xfrm rot="-557780">
              <a:off x="6504775" y="4505545"/>
              <a:ext cx="5775966" cy="509469"/>
            </a:xfrm>
            <a:custGeom>
              <a:avLst/>
              <a:gdLst/>
              <a:ahLst/>
              <a:cxnLst/>
              <a:rect l="l" t="t" r="r" b="b"/>
              <a:pathLst>
                <a:path w="6785839" h="798186" extrusionOk="0">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C5F8D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grpSp>
      <p:pic>
        <p:nvPicPr>
          <p:cNvPr id="264" name="Google Shape;264;g2582fdb6bfb_0_154"/>
          <p:cNvPicPr preferRelativeResize="0"/>
          <p:nvPr/>
        </p:nvPicPr>
        <p:blipFill rotWithShape="1">
          <a:blip r:embed="rId4">
            <a:alphaModFix/>
          </a:blip>
          <a:srcRect/>
          <a:stretch/>
        </p:blipFill>
        <p:spPr>
          <a:xfrm>
            <a:off x="5306301" y="2429164"/>
            <a:ext cx="1613871" cy="840686"/>
          </a:xfrm>
          <a:prstGeom prst="rect">
            <a:avLst/>
          </a:prstGeom>
          <a:noFill/>
          <a:ln>
            <a:noFill/>
          </a:ln>
        </p:spPr>
      </p:pic>
      <p:grpSp>
        <p:nvGrpSpPr>
          <p:cNvPr id="265" name="Google Shape;265;g2582fdb6bfb_0_154"/>
          <p:cNvGrpSpPr/>
          <p:nvPr/>
        </p:nvGrpSpPr>
        <p:grpSpPr>
          <a:xfrm>
            <a:off x="-4825" y="4066337"/>
            <a:ext cx="12211532" cy="2748484"/>
            <a:chOff x="-3146" y="3803882"/>
            <a:chExt cx="12192025" cy="3041032"/>
          </a:xfrm>
        </p:grpSpPr>
        <p:sp>
          <p:nvSpPr>
            <p:cNvPr id="266" name="Google Shape;266;g2582fdb6bfb_0_154"/>
            <p:cNvSpPr/>
            <p:nvPr/>
          </p:nvSpPr>
          <p:spPr>
            <a:xfrm>
              <a:off x="-3146" y="3925479"/>
              <a:ext cx="8373665" cy="2439302"/>
            </a:xfrm>
            <a:custGeom>
              <a:avLst/>
              <a:gdLst/>
              <a:ahLst/>
              <a:cxnLst/>
              <a:rect l="l" t="t" r="r" b="b"/>
              <a:pathLst>
                <a:path w="8373665" h="2439302" extrusionOk="0">
                  <a:moveTo>
                    <a:pt x="1384936" y="0"/>
                  </a:moveTo>
                  <a:cubicBezTo>
                    <a:pt x="1557814" y="0"/>
                    <a:pt x="2177692" y="53279"/>
                    <a:pt x="2187243" y="54074"/>
                  </a:cubicBezTo>
                  <a:cubicBezTo>
                    <a:pt x="2521538" y="77930"/>
                    <a:pt x="3288505" y="244923"/>
                    <a:pt x="3478575" y="295021"/>
                  </a:cubicBezTo>
                  <a:cubicBezTo>
                    <a:pt x="4309537" y="513702"/>
                    <a:pt x="5079369" y="836555"/>
                    <a:pt x="5795715" y="1250062"/>
                  </a:cubicBezTo>
                  <a:cubicBezTo>
                    <a:pt x="6385030" y="1590409"/>
                    <a:pt x="6991535" y="1909286"/>
                    <a:pt x="7636247" y="2174885"/>
                  </a:cubicBezTo>
                  <a:cubicBezTo>
                    <a:pt x="7659886" y="2185023"/>
                    <a:pt x="8026297" y="2318618"/>
                    <a:pt x="8273705" y="2404910"/>
                  </a:cubicBezTo>
                  <a:lnTo>
                    <a:pt x="8373665" y="2439302"/>
                  </a:lnTo>
                  <a:lnTo>
                    <a:pt x="8364039" y="2436304"/>
                  </a:lnTo>
                  <a:cubicBezTo>
                    <a:pt x="8137266" y="2363296"/>
                    <a:pt x="7644496" y="2192188"/>
                    <a:pt x="7616993" y="2180936"/>
                  </a:cubicBezTo>
                  <a:cubicBezTo>
                    <a:pt x="6974055" y="1928270"/>
                    <a:pt x="6369219" y="1624919"/>
                    <a:pt x="5781525" y="1301144"/>
                  </a:cubicBezTo>
                  <a:cubicBezTo>
                    <a:pt x="5067150" y="907772"/>
                    <a:pt x="4299435" y="600639"/>
                    <a:pt x="3470760" y="392606"/>
                  </a:cubicBezTo>
                  <a:cubicBezTo>
                    <a:pt x="3281213" y="344947"/>
                    <a:pt x="2516356" y="186086"/>
                    <a:pt x="2182980" y="163391"/>
                  </a:cubicBezTo>
                  <a:cubicBezTo>
                    <a:pt x="2173455" y="162635"/>
                    <a:pt x="1555283" y="111950"/>
                    <a:pt x="1382880" y="111950"/>
                  </a:cubicBezTo>
                  <a:cubicBezTo>
                    <a:pt x="1360973" y="111950"/>
                    <a:pt x="578019" y="118759"/>
                    <a:pt x="468480" y="133132"/>
                  </a:cubicBezTo>
                  <a:cubicBezTo>
                    <a:pt x="311318" y="140697"/>
                    <a:pt x="156060" y="155826"/>
                    <a:pt x="1755" y="178521"/>
                  </a:cubicBezTo>
                  <a:lnTo>
                    <a:pt x="1755" y="1898588"/>
                  </a:lnTo>
                  <a:lnTo>
                    <a:pt x="0" y="1898948"/>
                  </a:lnTo>
                  <a:cubicBezTo>
                    <a:pt x="0" y="1289027"/>
                    <a:pt x="0" y="679900"/>
                    <a:pt x="0" y="69978"/>
                  </a:cubicBezTo>
                  <a:cubicBezTo>
                    <a:pt x="154731" y="46122"/>
                    <a:pt x="310417" y="30218"/>
                    <a:pt x="468013" y="22266"/>
                  </a:cubicBezTo>
                  <a:cubicBezTo>
                    <a:pt x="577853" y="7157"/>
                    <a:pt x="1362968" y="0"/>
                    <a:pt x="1384936"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267" name="Google Shape;267;g2582fdb6bfb_0_154"/>
            <p:cNvSpPr/>
            <p:nvPr/>
          </p:nvSpPr>
          <p:spPr>
            <a:xfrm>
              <a:off x="5400296" y="5939303"/>
              <a:ext cx="6785839" cy="798186"/>
            </a:xfrm>
            <a:custGeom>
              <a:avLst/>
              <a:gdLst/>
              <a:ahLst/>
              <a:cxnLst/>
              <a:rect l="l" t="t" r="r" b="b"/>
              <a:pathLst>
                <a:path w="6785839" h="798186" extrusionOk="0">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grpSp>
          <p:nvGrpSpPr>
            <p:cNvPr id="268" name="Google Shape;268;g2582fdb6bfb_0_154"/>
            <p:cNvGrpSpPr/>
            <p:nvPr/>
          </p:nvGrpSpPr>
          <p:grpSpPr>
            <a:xfrm>
              <a:off x="-3121" y="3803882"/>
              <a:ext cx="12192000" cy="3041032"/>
              <a:chOff x="-4876" y="1514485"/>
              <a:chExt cx="12192000" cy="3829050"/>
            </a:xfrm>
          </p:grpSpPr>
          <p:sp>
            <p:nvSpPr>
              <p:cNvPr id="269" name="Google Shape;269;g2582fdb6bfb_0_154"/>
              <p:cNvSpPr/>
              <p:nvPr/>
            </p:nvSpPr>
            <p:spPr>
              <a:xfrm>
                <a:off x="0" y="4151037"/>
                <a:ext cx="4867275" cy="904875"/>
              </a:xfrm>
              <a:custGeom>
                <a:avLst/>
                <a:gdLst/>
                <a:ahLst/>
                <a:cxnLst/>
                <a:rect l="l" t="t" r="r" b="b"/>
                <a:pathLst>
                  <a:path w="4867275" h="904875" extrusionOk="0">
                    <a:moveTo>
                      <a:pt x="3367088" y="86082"/>
                    </a:moveTo>
                    <a:cubicBezTo>
                      <a:pt x="3159443" y="75605"/>
                      <a:pt x="2951798" y="66080"/>
                      <a:pt x="2744153" y="68937"/>
                    </a:cubicBezTo>
                    <a:cubicBezTo>
                      <a:pt x="2726055" y="68937"/>
                      <a:pt x="2707005" y="64174"/>
                      <a:pt x="2684145" y="80367"/>
                    </a:cubicBezTo>
                    <a:cubicBezTo>
                      <a:pt x="3433763" y="147042"/>
                      <a:pt x="4161473" y="293727"/>
                      <a:pt x="4870133" y="529947"/>
                    </a:cubicBezTo>
                    <a:cubicBezTo>
                      <a:pt x="4869180" y="533757"/>
                      <a:pt x="4868228" y="538520"/>
                      <a:pt x="4868228" y="542330"/>
                    </a:cubicBezTo>
                    <a:cubicBezTo>
                      <a:pt x="4809173" y="530899"/>
                      <a:pt x="4749165" y="520422"/>
                      <a:pt x="4690110" y="508992"/>
                    </a:cubicBezTo>
                    <a:cubicBezTo>
                      <a:pt x="4291013" y="429934"/>
                      <a:pt x="3889058" y="376595"/>
                      <a:pt x="3483293" y="348020"/>
                    </a:cubicBezTo>
                    <a:cubicBezTo>
                      <a:pt x="3129915" y="324207"/>
                      <a:pt x="2775585" y="320397"/>
                      <a:pt x="2422208" y="342305"/>
                    </a:cubicBezTo>
                    <a:cubicBezTo>
                      <a:pt x="1593533" y="393739"/>
                      <a:pt x="793433" y="567095"/>
                      <a:pt x="31433" y="902374"/>
                    </a:cubicBezTo>
                    <a:cubicBezTo>
                      <a:pt x="21908" y="907137"/>
                      <a:pt x="10478" y="909042"/>
                      <a:pt x="0" y="911899"/>
                    </a:cubicBezTo>
                    <a:cubicBezTo>
                      <a:pt x="0" y="714732"/>
                      <a:pt x="0" y="518517"/>
                      <a:pt x="0" y="321349"/>
                    </a:cubicBezTo>
                    <a:cubicBezTo>
                      <a:pt x="9525" y="319445"/>
                      <a:pt x="19050" y="319445"/>
                      <a:pt x="27623" y="316587"/>
                    </a:cubicBezTo>
                    <a:cubicBezTo>
                      <a:pt x="345758" y="206097"/>
                      <a:pt x="671513" y="127992"/>
                      <a:pt x="1003935" y="71795"/>
                    </a:cubicBezTo>
                    <a:cubicBezTo>
                      <a:pt x="1211580" y="36552"/>
                      <a:pt x="2363153" y="-16788"/>
                      <a:pt x="2651760" y="5120"/>
                    </a:cubicBezTo>
                    <a:cubicBezTo>
                      <a:pt x="2884170" y="23217"/>
                      <a:pt x="3114675" y="49887"/>
                      <a:pt x="3345180" y="81320"/>
                    </a:cubicBezTo>
                    <a:cubicBezTo>
                      <a:pt x="3352800" y="82272"/>
                      <a:pt x="3359468" y="84177"/>
                      <a:pt x="3367088" y="86082"/>
                    </a:cubicBezTo>
                    <a:close/>
                  </a:path>
                </a:pathLst>
              </a:custGeom>
              <a:solidFill>
                <a:srgbClr val="13D59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270" name="Google Shape;270;g2582fdb6bfb_0_154"/>
              <p:cNvSpPr/>
              <p:nvPr/>
            </p:nvSpPr>
            <p:spPr>
              <a:xfrm>
                <a:off x="7269480" y="3256597"/>
                <a:ext cx="4914900" cy="1352550"/>
              </a:xfrm>
              <a:custGeom>
                <a:avLst/>
                <a:gdLst/>
                <a:ahLst/>
                <a:cxnLst/>
                <a:rect l="l" t="t" r="r" b="b"/>
                <a:pathLst>
                  <a:path w="4914900" h="1352550" extrusionOk="0">
                    <a:moveTo>
                      <a:pt x="4913947" y="0"/>
                    </a:moveTo>
                    <a:cubicBezTo>
                      <a:pt x="4825366" y="71438"/>
                      <a:pt x="4734878" y="141923"/>
                      <a:pt x="4640580" y="204788"/>
                    </a:cubicBezTo>
                    <a:cubicBezTo>
                      <a:pt x="4565333" y="254318"/>
                      <a:pt x="4491991" y="307658"/>
                      <a:pt x="4413885" y="350520"/>
                    </a:cubicBezTo>
                    <a:cubicBezTo>
                      <a:pt x="4292918" y="416243"/>
                      <a:pt x="3958590" y="566738"/>
                      <a:pt x="3948112" y="570548"/>
                    </a:cubicBezTo>
                    <a:cubicBezTo>
                      <a:pt x="3655695" y="686753"/>
                      <a:pt x="3352800" y="764858"/>
                      <a:pt x="3041333" y="811530"/>
                    </a:cubicBezTo>
                    <a:cubicBezTo>
                      <a:pt x="2856547" y="840105"/>
                      <a:pt x="2451735" y="864870"/>
                      <a:pt x="2436495" y="864870"/>
                    </a:cubicBezTo>
                    <a:cubicBezTo>
                      <a:pt x="2106930" y="872490"/>
                      <a:pt x="1780222" y="852488"/>
                      <a:pt x="1454468" y="805815"/>
                    </a:cubicBezTo>
                    <a:cubicBezTo>
                      <a:pt x="972502" y="737235"/>
                      <a:pt x="502920" y="621030"/>
                      <a:pt x="44768" y="455295"/>
                    </a:cubicBezTo>
                    <a:cubicBezTo>
                      <a:pt x="31432" y="450533"/>
                      <a:pt x="18097" y="438150"/>
                      <a:pt x="0" y="450533"/>
                    </a:cubicBezTo>
                    <a:cubicBezTo>
                      <a:pt x="3810" y="453390"/>
                      <a:pt x="7620" y="457200"/>
                      <a:pt x="10477" y="459105"/>
                    </a:cubicBezTo>
                    <a:cubicBezTo>
                      <a:pt x="192405" y="547688"/>
                      <a:pt x="367665" y="649605"/>
                      <a:pt x="549593" y="739140"/>
                    </a:cubicBezTo>
                    <a:cubicBezTo>
                      <a:pt x="778193" y="852488"/>
                      <a:pt x="1011555" y="952500"/>
                      <a:pt x="1250632" y="1040130"/>
                    </a:cubicBezTo>
                    <a:cubicBezTo>
                      <a:pt x="1462088" y="1118235"/>
                      <a:pt x="1679257" y="1180148"/>
                      <a:pt x="1898332" y="1231583"/>
                    </a:cubicBezTo>
                    <a:cubicBezTo>
                      <a:pt x="2109788" y="1281113"/>
                      <a:pt x="2629853" y="1341120"/>
                      <a:pt x="2636520" y="1341120"/>
                    </a:cubicBezTo>
                    <a:cubicBezTo>
                      <a:pt x="2833687" y="1360170"/>
                      <a:pt x="3031808" y="1356360"/>
                      <a:pt x="3229928" y="1342073"/>
                    </a:cubicBezTo>
                    <a:cubicBezTo>
                      <a:pt x="3478530" y="1324928"/>
                      <a:pt x="3723322" y="1283970"/>
                      <a:pt x="3962400" y="1213485"/>
                    </a:cubicBezTo>
                    <a:cubicBezTo>
                      <a:pt x="4297680" y="1122998"/>
                      <a:pt x="4923472" y="756285"/>
                      <a:pt x="4923472" y="731520"/>
                    </a:cubicBezTo>
                    <a:cubicBezTo>
                      <a:pt x="4922520" y="500063"/>
                      <a:pt x="4928235" y="12383"/>
                      <a:pt x="4913947" y="0"/>
                    </a:cubicBezTo>
                    <a:close/>
                  </a:path>
                </a:pathLst>
              </a:custGeom>
              <a:solidFill>
                <a:srgbClr val="13D59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271" name="Google Shape;271;g2582fdb6bfb_0_154"/>
              <p:cNvSpPr/>
              <p:nvPr/>
            </p:nvSpPr>
            <p:spPr>
              <a:xfrm>
                <a:off x="-953" y="3549998"/>
                <a:ext cx="5915025" cy="1371600"/>
              </a:xfrm>
              <a:custGeom>
                <a:avLst/>
                <a:gdLst/>
                <a:ahLst/>
                <a:cxnLst/>
                <a:rect l="l" t="t" r="r" b="b"/>
                <a:pathLst>
                  <a:path w="5915025" h="1371600" extrusionOk="0">
                    <a:moveTo>
                      <a:pt x="5905500" y="1174801"/>
                    </a:moveTo>
                    <a:cubicBezTo>
                      <a:pt x="5804535" y="1117651"/>
                      <a:pt x="5704523" y="1059548"/>
                      <a:pt x="5602605" y="1006209"/>
                    </a:cubicBezTo>
                    <a:cubicBezTo>
                      <a:pt x="5078730" y="729984"/>
                      <a:pt x="4531043" y="511861"/>
                      <a:pt x="3964305" y="340411"/>
                    </a:cubicBezTo>
                    <a:cubicBezTo>
                      <a:pt x="3819525" y="296596"/>
                      <a:pt x="3510915" y="215633"/>
                      <a:pt x="3505200" y="214681"/>
                    </a:cubicBezTo>
                    <a:cubicBezTo>
                      <a:pt x="3494723" y="214681"/>
                      <a:pt x="3216593" y="154674"/>
                      <a:pt x="3086100" y="128956"/>
                    </a:cubicBezTo>
                    <a:cubicBezTo>
                      <a:pt x="2921318" y="96571"/>
                      <a:pt x="2266950" y="18466"/>
                      <a:pt x="1829753" y="369"/>
                    </a:cubicBezTo>
                    <a:cubicBezTo>
                      <a:pt x="1756410" y="-4394"/>
                      <a:pt x="1012508" y="38469"/>
                      <a:pt x="951548" y="44183"/>
                    </a:cubicBezTo>
                    <a:cubicBezTo>
                      <a:pt x="849630" y="53708"/>
                      <a:pt x="748665" y="69901"/>
                      <a:pt x="647700" y="82283"/>
                    </a:cubicBezTo>
                    <a:cubicBezTo>
                      <a:pt x="430530" y="124194"/>
                      <a:pt x="212408" y="164199"/>
                      <a:pt x="0" y="226111"/>
                    </a:cubicBezTo>
                    <a:cubicBezTo>
                      <a:pt x="0" y="457569"/>
                      <a:pt x="0" y="689979"/>
                      <a:pt x="0" y="921436"/>
                    </a:cubicBezTo>
                    <a:cubicBezTo>
                      <a:pt x="9525" y="919531"/>
                      <a:pt x="19050" y="919531"/>
                      <a:pt x="27623" y="916673"/>
                    </a:cubicBezTo>
                    <a:cubicBezTo>
                      <a:pt x="345758" y="806184"/>
                      <a:pt x="671513" y="728079"/>
                      <a:pt x="1003935" y="671881"/>
                    </a:cubicBezTo>
                    <a:cubicBezTo>
                      <a:pt x="1211580" y="636638"/>
                      <a:pt x="2363153" y="583298"/>
                      <a:pt x="2651760" y="605206"/>
                    </a:cubicBezTo>
                    <a:cubicBezTo>
                      <a:pt x="2884170" y="623304"/>
                      <a:pt x="3548063" y="715696"/>
                      <a:pt x="3636645" y="733794"/>
                    </a:cubicBezTo>
                    <a:cubicBezTo>
                      <a:pt x="4334828" y="871906"/>
                      <a:pt x="5013008" y="1078598"/>
                      <a:pt x="5668328" y="1356729"/>
                    </a:cubicBezTo>
                    <a:cubicBezTo>
                      <a:pt x="5720715" y="1378636"/>
                      <a:pt x="5720715" y="1378636"/>
                      <a:pt x="5753100" y="1371969"/>
                    </a:cubicBezTo>
                    <a:cubicBezTo>
                      <a:pt x="5472113" y="1197661"/>
                      <a:pt x="5177790" y="1058596"/>
                      <a:pt x="4879658" y="926198"/>
                    </a:cubicBezTo>
                    <a:cubicBezTo>
                      <a:pt x="4581525" y="793801"/>
                      <a:pt x="4275773" y="680454"/>
                      <a:pt x="3968115" y="569963"/>
                    </a:cubicBezTo>
                    <a:cubicBezTo>
                      <a:pt x="4411980" y="657594"/>
                      <a:pt x="5289233" y="941438"/>
                      <a:pt x="5295900" y="950011"/>
                    </a:cubicBezTo>
                    <a:cubicBezTo>
                      <a:pt x="5434013" y="990969"/>
                      <a:pt x="5566410" y="1050023"/>
                      <a:pt x="5700713" y="1102411"/>
                    </a:cubicBezTo>
                    <a:cubicBezTo>
                      <a:pt x="5744528" y="1119556"/>
                      <a:pt x="5894070" y="1192898"/>
                      <a:pt x="5920740" y="1190041"/>
                    </a:cubicBezTo>
                    <a:cubicBezTo>
                      <a:pt x="5916930" y="1185279"/>
                      <a:pt x="5912168" y="1178611"/>
                      <a:pt x="5905500" y="1174801"/>
                    </a:cubicBezTo>
                    <a:close/>
                  </a:path>
                </a:pathLst>
              </a:custGeom>
              <a:solidFill>
                <a:srgbClr val="3FE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272" name="Google Shape;272;g2582fdb6bfb_0_154"/>
              <p:cNvSpPr/>
              <p:nvPr/>
            </p:nvSpPr>
            <p:spPr>
              <a:xfrm>
                <a:off x="-4876" y="1514485"/>
                <a:ext cx="12192000" cy="3829050"/>
              </a:xfrm>
              <a:custGeom>
                <a:avLst/>
                <a:gdLst/>
                <a:ahLst/>
                <a:cxnLst/>
                <a:rect l="l" t="t" r="r" b="b"/>
                <a:pathLst>
                  <a:path w="12192000" h="3829050" extrusionOk="0">
                    <a:moveTo>
                      <a:pt x="12189142" y="2646998"/>
                    </a:moveTo>
                    <a:cubicBezTo>
                      <a:pt x="12171998" y="2655570"/>
                      <a:pt x="12155805" y="2663190"/>
                      <a:pt x="12141517" y="2670810"/>
                    </a:cubicBezTo>
                    <a:cubicBezTo>
                      <a:pt x="11835765" y="2834640"/>
                      <a:pt x="11519535" y="2975610"/>
                      <a:pt x="11187112" y="3076575"/>
                    </a:cubicBezTo>
                    <a:cubicBezTo>
                      <a:pt x="10877550" y="3170873"/>
                      <a:pt x="10562273" y="3228023"/>
                      <a:pt x="10240327" y="3248978"/>
                    </a:cubicBezTo>
                    <a:cubicBezTo>
                      <a:pt x="10189845" y="3250883"/>
                      <a:pt x="9434512" y="3210878"/>
                      <a:pt x="9317355" y="3191828"/>
                    </a:cubicBezTo>
                    <a:cubicBezTo>
                      <a:pt x="9153525" y="3165158"/>
                      <a:pt x="8992552" y="3122295"/>
                      <a:pt x="8830627" y="3085148"/>
                    </a:cubicBezTo>
                    <a:cubicBezTo>
                      <a:pt x="8827770" y="3084195"/>
                      <a:pt x="8547735" y="2997518"/>
                      <a:pt x="8441055" y="2957513"/>
                    </a:cubicBezTo>
                    <a:cubicBezTo>
                      <a:pt x="8285798" y="2900363"/>
                      <a:pt x="7646670" y="2621280"/>
                      <a:pt x="7615238" y="2605088"/>
                    </a:cubicBezTo>
                    <a:cubicBezTo>
                      <a:pt x="6972300" y="2286953"/>
                      <a:pt x="6367463" y="1905000"/>
                      <a:pt x="5779770" y="1497330"/>
                    </a:cubicBezTo>
                    <a:cubicBezTo>
                      <a:pt x="5065395" y="1002030"/>
                      <a:pt x="4297680" y="615315"/>
                      <a:pt x="3469005" y="353378"/>
                    </a:cubicBezTo>
                    <a:cubicBezTo>
                      <a:pt x="3279458" y="293370"/>
                      <a:pt x="2514600" y="93345"/>
                      <a:pt x="2181225" y="64770"/>
                    </a:cubicBezTo>
                    <a:cubicBezTo>
                      <a:pt x="2171700" y="63818"/>
                      <a:pt x="1553528" y="0"/>
                      <a:pt x="1381125" y="0"/>
                    </a:cubicBezTo>
                    <a:cubicBezTo>
                      <a:pt x="1359218" y="0"/>
                      <a:pt x="576263" y="8573"/>
                      <a:pt x="466725" y="26670"/>
                    </a:cubicBezTo>
                    <a:cubicBezTo>
                      <a:pt x="309563" y="36195"/>
                      <a:pt x="154305" y="55245"/>
                      <a:pt x="0" y="83820"/>
                    </a:cubicBezTo>
                    <a:cubicBezTo>
                      <a:pt x="0" y="814388"/>
                      <a:pt x="0" y="1544003"/>
                      <a:pt x="0" y="2274570"/>
                    </a:cubicBezTo>
                    <a:cubicBezTo>
                      <a:pt x="212408" y="2212658"/>
                      <a:pt x="430530" y="2172653"/>
                      <a:pt x="647700" y="2130743"/>
                    </a:cubicBezTo>
                    <a:cubicBezTo>
                      <a:pt x="647700" y="2130743"/>
                      <a:pt x="647700" y="2130743"/>
                      <a:pt x="647700" y="2130743"/>
                    </a:cubicBezTo>
                    <a:cubicBezTo>
                      <a:pt x="748665" y="2117408"/>
                      <a:pt x="1756410" y="2044065"/>
                      <a:pt x="1829753" y="2048828"/>
                    </a:cubicBezTo>
                    <a:cubicBezTo>
                      <a:pt x="2273618" y="2045970"/>
                      <a:pt x="2845118" y="2131695"/>
                      <a:pt x="3505200" y="2263140"/>
                    </a:cubicBezTo>
                    <a:cubicBezTo>
                      <a:pt x="3510915" y="2264093"/>
                      <a:pt x="3517583" y="2265998"/>
                      <a:pt x="3523298" y="2266950"/>
                    </a:cubicBezTo>
                    <a:cubicBezTo>
                      <a:pt x="3524250" y="2268855"/>
                      <a:pt x="3524250" y="2271713"/>
                      <a:pt x="3525203" y="2273618"/>
                    </a:cubicBezTo>
                    <a:cubicBezTo>
                      <a:pt x="3671888" y="2308860"/>
                      <a:pt x="3818573" y="2345055"/>
                      <a:pt x="3963353" y="2388870"/>
                    </a:cubicBezTo>
                    <a:cubicBezTo>
                      <a:pt x="4530090" y="2559368"/>
                      <a:pt x="5077778" y="2778443"/>
                      <a:pt x="5601653" y="3054668"/>
                    </a:cubicBezTo>
                    <a:cubicBezTo>
                      <a:pt x="5703570" y="3108960"/>
                      <a:pt x="6059805" y="3296603"/>
                      <a:pt x="6131243" y="3321368"/>
                    </a:cubicBezTo>
                    <a:cubicBezTo>
                      <a:pt x="6364605" y="3403283"/>
                      <a:pt x="6598920" y="3481388"/>
                      <a:pt x="6838950" y="3539490"/>
                    </a:cubicBezTo>
                    <a:lnTo>
                      <a:pt x="6838950" y="3539490"/>
                    </a:lnTo>
                    <a:cubicBezTo>
                      <a:pt x="7042785" y="3599498"/>
                      <a:pt x="7250430" y="3644265"/>
                      <a:pt x="7459028" y="3684270"/>
                    </a:cubicBezTo>
                    <a:cubicBezTo>
                      <a:pt x="7756208" y="3741420"/>
                      <a:pt x="8056245" y="3780473"/>
                      <a:pt x="8358188" y="3806190"/>
                    </a:cubicBezTo>
                    <a:cubicBezTo>
                      <a:pt x="8528685" y="3820478"/>
                      <a:pt x="9156382" y="3832860"/>
                      <a:pt x="9299257" y="3832860"/>
                    </a:cubicBezTo>
                    <a:cubicBezTo>
                      <a:pt x="9731693" y="3832860"/>
                      <a:pt x="10402252" y="3750945"/>
                      <a:pt x="11129962" y="3469005"/>
                    </a:cubicBezTo>
                    <a:cubicBezTo>
                      <a:pt x="11346180" y="3385185"/>
                      <a:pt x="11549062" y="3276600"/>
                      <a:pt x="11737658" y="3139440"/>
                    </a:cubicBezTo>
                    <a:cubicBezTo>
                      <a:pt x="11884342" y="3032760"/>
                      <a:pt x="12031980" y="2929890"/>
                      <a:pt x="12151042" y="2790825"/>
                    </a:cubicBezTo>
                    <a:cubicBezTo>
                      <a:pt x="12185333" y="2749868"/>
                      <a:pt x="12198667" y="2704148"/>
                      <a:pt x="12189142" y="2646998"/>
                    </a:cubicBezTo>
                    <a:close/>
                  </a:path>
                </a:pathLst>
              </a:custGeom>
              <a:solidFill>
                <a:srgbClr val="8EF0A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grpSp>
      </p:grpSp>
      <p:grpSp>
        <p:nvGrpSpPr>
          <p:cNvPr id="273" name="Google Shape;273;g2582fdb6bfb_0_154"/>
          <p:cNvGrpSpPr/>
          <p:nvPr/>
        </p:nvGrpSpPr>
        <p:grpSpPr>
          <a:xfrm>
            <a:off x="-4825" y="4176236"/>
            <a:ext cx="12208784" cy="2541495"/>
            <a:chOff x="-3146" y="3925479"/>
            <a:chExt cx="12189281" cy="2812010"/>
          </a:xfrm>
        </p:grpSpPr>
        <p:sp>
          <p:nvSpPr>
            <p:cNvPr id="274" name="Google Shape;274;g2582fdb6bfb_0_154"/>
            <p:cNvSpPr/>
            <p:nvPr/>
          </p:nvSpPr>
          <p:spPr>
            <a:xfrm>
              <a:off x="-3146" y="3925479"/>
              <a:ext cx="8373665" cy="2439302"/>
            </a:xfrm>
            <a:custGeom>
              <a:avLst/>
              <a:gdLst/>
              <a:ahLst/>
              <a:cxnLst/>
              <a:rect l="l" t="t" r="r" b="b"/>
              <a:pathLst>
                <a:path w="8373665" h="2439302" extrusionOk="0">
                  <a:moveTo>
                    <a:pt x="1384936" y="0"/>
                  </a:moveTo>
                  <a:cubicBezTo>
                    <a:pt x="1557814" y="0"/>
                    <a:pt x="2177692" y="53279"/>
                    <a:pt x="2187243" y="54074"/>
                  </a:cubicBezTo>
                  <a:cubicBezTo>
                    <a:pt x="2521538" y="77930"/>
                    <a:pt x="3288505" y="244923"/>
                    <a:pt x="3478575" y="295021"/>
                  </a:cubicBezTo>
                  <a:cubicBezTo>
                    <a:pt x="4309537" y="513702"/>
                    <a:pt x="5079369" y="836555"/>
                    <a:pt x="5795715" y="1250062"/>
                  </a:cubicBezTo>
                  <a:cubicBezTo>
                    <a:pt x="6385030" y="1590409"/>
                    <a:pt x="6991535" y="1909286"/>
                    <a:pt x="7636247" y="2174885"/>
                  </a:cubicBezTo>
                  <a:cubicBezTo>
                    <a:pt x="7659886" y="2185023"/>
                    <a:pt x="8026297" y="2318618"/>
                    <a:pt x="8273705" y="2404910"/>
                  </a:cubicBezTo>
                  <a:lnTo>
                    <a:pt x="8373665" y="2439302"/>
                  </a:lnTo>
                  <a:lnTo>
                    <a:pt x="8364039" y="2436304"/>
                  </a:lnTo>
                  <a:cubicBezTo>
                    <a:pt x="8137266" y="2363296"/>
                    <a:pt x="7644496" y="2192188"/>
                    <a:pt x="7616993" y="2180936"/>
                  </a:cubicBezTo>
                  <a:cubicBezTo>
                    <a:pt x="6974055" y="1928270"/>
                    <a:pt x="6369219" y="1624919"/>
                    <a:pt x="5781525" y="1301144"/>
                  </a:cubicBezTo>
                  <a:cubicBezTo>
                    <a:pt x="5067150" y="907772"/>
                    <a:pt x="4299435" y="600639"/>
                    <a:pt x="3470760" y="392606"/>
                  </a:cubicBezTo>
                  <a:cubicBezTo>
                    <a:pt x="3281213" y="344947"/>
                    <a:pt x="2516356" y="186086"/>
                    <a:pt x="2182980" y="163391"/>
                  </a:cubicBezTo>
                  <a:cubicBezTo>
                    <a:pt x="2173455" y="162635"/>
                    <a:pt x="1555283" y="111950"/>
                    <a:pt x="1382880" y="111950"/>
                  </a:cubicBezTo>
                  <a:cubicBezTo>
                    <a:pt x="1360973" y="111950"/>
                    <a:pt x="578019" y="118759"/>
                    <a:pt x="468480" y="133132"/>
                  </a:cubicBezTo>
                  <a:cubicBezTo>
                    <a:pt x="311318" y="140697"/>
                    <a:pt x="156060" y="155826"/>
                    <a:pt x="1755" y="178521"/>
                  </a:cubicBezTo>
                  <a:lnTo>
                    <a:pt x="1755" y="1898588"/>
                  </a:lnTo>
                  <a:lnTo>
                    <a:pt x="0" y="1898948"/>
                  </a:lnTo>
                  <a:cubicBezTo>
                    <a:pt x="0" y="1289027"/>
                    <a:pt x="0" y="679900"/>
                    <a:pt x="0" y="69978"/>
                  </a:cubicBezTo>
                  <a:cubicBezTo>
                    <a:pt x="154731" y="46122"/>
                    <a:pt x="310417" y="30218"/>
                    <a:pt x="468013" y="22266"/>
                  </a:cubicBezTo>
                  <a:cubicBezTo>
                    <a:pt x="577853" y="7157"/>
                    <a:pt x="1362968" y="0"/>
                    <a:pt x="1384936" y="0"/>
                  </a:cubicBezTo>
                  <a:close/>
                </a:path>
              </a:pathLst>
            </a:custGeom>
            <a:solidFill>
              <a:srgbClr val="03CE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275" name="Google Shape;275;g2582fdb6bfb_0_154"/>
            <p:cNvSpPr/>
            <p:nvPr/>
          </p:nvSpPr>
          <p:spPr>
            <a:xfrm>
              <a:off x="5400296" y="5939303"/>
              <a:ext cx="6785839" cy="798186"/>
            </a:xfrm>
            <a:custGeom>
              <a:avLst/>
              <a:gdLst/>
              <a:ahLst/>
              <a:cxnLst/>
              <a:rect l="l" t="t" r="r" b="b"/>
              <a:pathLst>
                <a:path w="6785839" h="798186" extrusionOk="0">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03CE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grpSp>
      <p:sp>
        <p:nvSpPr>
          <p:cNvPr id="276" name="Google Shape;276;g2582fdb6bfb_0_154"/>
          <p:cNvSpPr/>
          <p:nvPr/>
        </p:nvSpPr>
        <p:spPr>
          <a:xfrm rot="-516335">
            <a:off x="6514507" y="4657291"/>
            <a:ext cx="5782166" cy="470122"/>
          </a:xfrm>
          <a:custGeom>
            <a:avLst/>
            <a:gdLst/>
            <a:ahLst/>
            <a:cxnLst/>
            <a:rect l="l" t="t" r="r" b="b"/>
            <a:pathLst>
              <a:path w="6785839" h="798186" extrusionOk="0">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04B5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277" name="Google Shape;277;g2582fdb6bfb_0_154"/>
          <p:cNvSpPr/>
          <p:nvPr/>
        </p:nvSpPr>
        <p:spPr>
          <a:xfrm>
            <a:off x="2200" y="4017450"/>
            <a:ext cx="12211500" cy="2841300"/>
          </a:xfrm>
          <a:prstGeom prst="rect">
            <a:avLst/>
          </a:prstGeom>
          <a:solidFill>
            <a:srgbClr val="FFFFFF">
              <a:alpha val="44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g2582fdb6bfb_0_154"/>
          <p:cNvSpPr txBox="1">
            <a:spLocks noGrp="1"/>
          </p:cNvSpPr>
          <p:nvPr>
            <p:ph type="subTitle" idx="1"/>
          </p:nvPr>
        </p:nvSpPr>
        <p:spPr>
          <a:xfrm>
            <a:off x="275" y="5086800"/>
            <a:ext cx="12211500" cy="1214100"/>
          </a:xfrm>
          <a:prstGeom prst="rect">
            <a:avLst/>
          </a:prstGeom>
        </p:spPr>
        <p:txBody>
          <a:bodyPr spcFirstLastPara="1" wrap="square" lIns="91425" tIns="45700" rIns="91425" bIns="45700" anchor="ctr" anchorCtr="0">
            <a:noAutofit/>
          </a:bodyPr>
          <a:lstStyle>
            <a:lvl1pPr lvl="0" algn="ctr" rtl="0">
              <a:spcBef>
                <a:spcPts val="1000"/>
              </a:spcBef>
              <a:spcAft>
                <a:spcPts val="0"/>
              </a:spcAft>
              <a:buClr>
                <a:srgbClr val="0A5882"/>
              </a:buClr>
              <a:buSzPts val="2800"/>
              <a:buNone/>
              <a:defRPr b="1">
                <a:solidFill>
                  <a:srgbClr val="0A5882"/>
                </a:solidFill>
              </a:defRPr>
            </a:lvl1pPr>
            <a:lvl2pPr lvl="1" algn="ctr" rtl="0">
              <a:spcBef>
                <a:spcPts val="500"/>
              </a:spcBef>
              <a:spcAft>
                <a:spcPts val="0"/>
              </a:spcAft>
              <a:buClr>
                <a:srgbClr val="0A5882"/>
              </a:buClr>
              <a:buSzPts val="2400"/>
              <a:buNone/>
              <a:defRPr b="1">
                <a:solidFill>
                  <a:srgbClr val="0A5882"/>
                </a:solidFill>
              </a:defRPr>
            </a:lvl2pPr>
            <a:lvl3pPr lvl="2" algn="ctr" rtl="0">
              <a:spcBef>
                <a:spcPts val="500"/>
              </a:spcBef>
              <a:spcAft>
                <a:spcPts val="0"/>
              </a:spcAft>
              <a:buClr>
                <a:srgbClr val="0A5882"/>
              </a:buClr>
              <a:buSzPts val="2000"/>
              <a:buNone/>
              <a:defRPr b="1">
                <a:solidFill>
                  <a:srgbClr val="0A5882"/>
                </a:solidFill>
              </a:defRPr>
            </a:lvl3pPr>
            <a:lvl4pPr lvl="3" algn="ctr" rtl="0">
              <a:spcBef>
                <a:spcPts val="500"/>
              </a:spcBef>
              <a:spcAft>
                <a:spcPts val="0"/>
              </a:spcAft>
              <a:buClr>
                <a:srgbClr val="0A5882"/>
              </a:buClr>
              <a:buSzPts val="1800"/>
              <a:buNone/>
              <a:defRPr b="1">
                <a:solidFill>
                  <a:srgbClr val="0A5882"/>
                </a:solidFill>
              </a:defRPr>
            </a:lvl4pPr>
            <a:lvl5pPr lvl="4" algn="ctr" rtl="0">
              <a:spcBef>
                <a:spcPts val="500"/>
              </a:spcBef>
              <a:spcAft>
                <a:spcPts val="0"/>
              </a:spcAft>
              <a:buClr>
                <a:srgbClr val="0A5882"/>
              </a:buClr>
              <a:buSzPts val="1800"/>
              <a:buNone/>
              <a:defRPr b="1">
                <a:solidFill>
                  <a:srgbClr val="0A5882"/>
                </a:solidFill>
              </a:defRPr>
            </a:lvl5pPr>
            <a:lvl6pPr lvl="5" algn="ctr" rtl="0">
              <a:spcBef>
                <a:spcPts val="500"/>
              </a:spcBef>
              <a:spcAft>
                <a:spcPts val="0"/>
              </a:spcAft>
              <a:buClr>
                <a:srgbClr val="0A5882"/>
              </a:buClr>
              <a:buSzPts val="1800"/>
              <a:buNone/>
              <a:defRPr b="1">
                <a:solidFill>
                  <a:srgbClr val="0A5882"/>
                </a:solidFill>
              </a:defRPr>
            </a:lvl6pPr>
            <a:lvl7pPr lvl="6" algn="ctr" rtl="0">
              <a:spcBef>
                <a:spcPts val="500"/>
              </a:spcBef>
              <a:spcAft>
                <a:spcPts val="0"/>
              </a:spcAft>
              <a:buClr>
                <a:srgbClr val="0A5882"/>
              </a:buClr>
              <a:buSzPts val="1800"/>
              <a:buNone/>
              <a:defRPr b="1">
                <a:solidFill>
                  <a:srgbClr val="0A5882"/>
                </a:solidFill>
              </a:defRPr>
            </a:lvl7pPr>
            <a:lvl8pPr lvl="7" algn="ctr" rtl="0">
              <a:spcBef>
                <a:spcPts val="500"/>
              </a:spcBef>
              <a:spcAft>
                <a:spcPts val="0"/>
              </a:spcAft>
              <a:buClr>
                <a:srgbClr val="0A5882"/>
              </a:buClr>
              <a:buSzPts val="1800"/>
              <a:buNone/>
              <a:defRPr b="1">
                <a:solidFill>
                  <a:srgbClr val="0A5882"/>
                </a:solidFill>
              </a:defRPr>
            </a:lvl8pPr>
            <a:lvl9pPr lvl="8" algn="ctr" rtl="0">
              <a:spcBef>
                <a:spcPts val="500"/>
              </a:spcBef>
              <a:spcAft>
                <a:spcPts val="0"/>
              </a:spcAft>
              <a:buClr>
                <a:srgbClr val="0A5882"/>
              </a:buClr>
              <a:buSzPts val="1800"/>
              <a:buNone/>
              <a:defRPr b="1">
                <a:solidFill>
                  <a:srgbClr val="0A5882"/>
                </a:solidFill>
              </a:defRPr>
            </a:lvl9pPr>
          </a:lstStyle>
          <a:p>
            <a:endParaRPr/>
          </a:p>
        </p:txBody>
      </p:sp>
      <p:sp>
        <p:nvSpPr>
          <p:cNvPr id="279" name="Google Shape;279;g2582fdb6bfb_0_154"/>
          <p:cNvSpPr/>
          <p:nvPr/>
        </p:nvSpPr>
        <p:spPr>
          <a:xfrm>
            <a:off x="4648578" y="1412386"/>
            <a:ext cx="2841300" cy="2841300"/>
          </a:xfrm>
          <a:prstGeom prst="blockArc">
            <a:avLst>
              <a:gd name="adj1" fmla="val 794951"/>
              <a:gd name="adj2" fmla="val 10121114"/>
              <a:gd name="adj3" fmla="val 2388"/>
            </a:avLst>
          </a:prstGeom>
          <a:solidFill>
            <a:srgbClr val="1C82B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280" name="Google Shape;280;g2582fdb6bfb_0_154"/>
          <p:cNvSpPr txBox="1">
            <a:spLocks noGrp="1"/>
          </p:cNvSpPr>
          <p:nvPr>
            <p:ph type="subTitle" idx="2"/>
          </p:nvPr>
        </p:nvSpPr>
        <p:spPr>
          <a:xfrm>
            <a:off x="-50" y="5725897"/>
            <a:ext cx="12211500" cy="1214100"/>
          </a:xfrm>
          <a:prstGeom prst="rect">
            <a:avLst/>
          </a:prstGeom>
        </p:spPr>
        <p:txBody>
          <a:bodyPr spcFirstLastPara="1" wrap="square" lIns="91425" tIns="45700" rIns="91425" bIns="45700" anchor="ctr" anchorCtr="0">
            <a:noAutofit/>
          </a:bodyPr>
          <a:lstStyle>
            <a:lvl1pPr lvl="0" algn="ctr" rtl="0">
              <a:spcBef>
                <a:spcPts val="1000"/>
              </a:spcBef>
              <a:spcAft>
                <a:spcPts val="0"/>
              </a:spcAft>
              <a:buClr>
                <a:srgbClr val="0A5882"/>
              </a:buClr>
              <a:buSzPts val="4000"/>
              <a:buNone/>
              <a:defRPr sz="4000" b="1">
                <a:solidFill>
                  <a:srgbClr val="0A5882"/>
                </a:solidFill>
              </a:defRPr>
            </a:lvl1pPr>
            <a:lvl2pPr lvl="1" algn="ctr" rtl="0">
              <a:spcBef>
                <a:spcPts val="500"/>
              </a:spcBef>
              <a:spcAft>
                <a:spcPts val="0"/>
              </a:spcAft>
              <a:buClr>
                <a:srgbClr val="0A5882"/>
              </a:buClr>
              <a:buSzPts val="4000"/>
              <a:buNone/>
              <a:defRPr sz="4000" b="1">
                <a:solidFill>
                  <a:srgbClr val="0A5882"/>
                </a:solidFill>
              </a:defRPr>
            </a:lvl2pPr>
            <a:lvl3pPr lvl="2" algn="ctr" rtl="0">
              <a:spcBef>
                <a:spcPts val="500"/>
              </a:spcBef>
              <a:spcAft>
                <a:spcPts val="0"/>
              </a:spcAft>
              <a:buClr>
                <a:srgbClr val="0A5882"/>
              </a:buClr>
              <a:buSzPts val="4000"/>
              <a:buNone/>
              <a:defRPr sz="4000" b="1">
                <a:solidFill>
                  <a:srgbClr val="0A5882"/>
                </a:solidFill>
              </a:defRPr>
            </a:lvl3pPr>
            <a:lvl4pPr lvl="3" algn="ctr" rtl="0">
              <a:spcBef>
                <a:spcPts val="500"/>
              </a:spcBef>
              <a:spcAft>
                <a:spcPts val="0"/>
              </a:spcAft>
              <a:buClr>
                <a:srgbClr val="0A5882"/>
              </a:buClr>
              <a:buSzPts val="4000"/>
              <a:buNone/>
              <a:defRPr sz="4000" b="1">
                <a:solidFill>
                  <a:srgbClr val="0A5882"/>
                </a:solidFill>
              </a:defRPr>
            </a:lvl4pPr>
            <a:lvl5pPr lvl="4" algn="ctr" rtl="0">
              <a:spcBef>
                <a:spcPts val="500"/>
              </a:spcBef>
              <a:spcAft>
                <a:spcPts val="0"/>
              </a:spcAft>
              <a:buClr>
                <a:srgbClr val="0A5882"/>
              </a:buClr>
              <a:buSzPts val="4000"/>
              <a:buNone/>
              <a:defRPr sz="4000" b="1">
                <a:solidFill>
                  <a:srgbClr val="0A5882"/>
                </a:solidFill>
              </a:defRPr>
            </a:lvl5pPr>
            <a:lvl6pPr lvl="5" algn="ctr" rtl="0">
              <a:spcBef>
                <a:spcPts val="500"/>
              </a:spcBef>
              <a:spcAft>
                <a:spcPts val="0"/>
              </a:spcAft>
              <a:buClr>
                <a:srgbClr val="0A5882"/>
              </a:buClr>
              <a:buSzPts val="4000"/>
              <a:buNone/>
              <a:defRPr sz="4000" b="1">
                <a:solidFill>
                  <a:srgbClr val="0A5882"/>
                </a:solidFill>
              </a:defRPr>
            </a:lvl6pPr>
            <a:lvl7pPr lvl="6" algn="ctr" rtl="0">
              <a:spcBef>
                <a:spcPts val="500"/>
              </a:spcBef>
              <a:spcAft>
                <a:spcPts val="0"/>
              </a:spcAft>
              <a:buClr>
                <a:srgbClr val="0A5882"/>
              </a:buClr>
              <a:buSzPts val="4000"/>
              <a:buNone/>
              <a:defRPr sz="4000" b="1">
                <a:solidFill>
                  <a:srgbClr val="0A5882"/>
                </a:solidFill>
              </a:defRPr>
            </a:lvl7pPr>
            <a:lvl8pPr lvl="7" algn="ctr" rtl="0">
              <a:spcBef>
                <a:spcPts val="500"/>
              </a:spcBef>
              <a:spcAft>
                <a:spcPts val="0"/>
              </a:spcAft>
              <a:buClr>
                <a:srgbClr val="0A5882"/>
              </a:buClr>
              <a:buSzPts val="4000"/>
              <a:buNone/>
              <a:defRPr sz="4000" b="1">
                <a:solidFill>
                  <a:srgbClr val="0A5882"/>
                </a:solidFill>
              </a:defRPr>
            </a:lvl8pPr>
            <a:lvl9pPr lvl="8" algn="ctr" rtl="0">
              <a:spcBef>
                <a:spcPts val="500"/>
              </a:spcBef>
              <a:spcAft>
                <a:spcPts val="0"/>
              </a:spcAft>
              <a:buClr>
                <a:srgbClr val="0A5882"/>
              </a:buClr>
              <a:buSzPts val="4000"/>
              <a:buNone/>
              <a:defRPr sz="4000" b="1">
                <a:solidFill>
                  <a:srgbClr val="0A5882"/>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re de Présentation (orange)">
  <p:cSld name="CUSTOM_2_1">
    <p:spTree>
      <p:nvGrpSpPr>
        <p:cNvPr id="1" name="Shape 281"/>
        <p:cNvGrpSpPr/>
        <p:nvPr/>
      </p:nvGrpSpPr>
      <p:grpSpPr>
        <a:xfrm>
          <a:off x="0" y="0"/>
          <a:ext cx="0" cy="0"/>
          <a:chOff x="0" y="0"/>
          <a:chExt cx="0" cy="0"/>
        </a:xfrm>
      </p:grpSpPr>
      <p:pic>
        <p:nvPicPr>
          <p:cNvPr id="282" name="Google Shape;282;g28d6a349493_1_122"/>
          <p:cNvPicPr preferRelativeResize="0"/>
          <p:nvPr/>
        </p:nvPicPr>
        <p:blipFill rotWithShape="1">
          <a:blip r:embed="rId2">
            <a:alphaModFix/>
          </a:blip>
          <a:srcRect/>
          <a:stretch/>
        </p:blipFill>
        <p:spPr>
          <a:xfrm>
            <a:off x="140600" y="99125"/>
            <a:ext cx="2057137" cy="464100"/>
          </a:xfrm>
          <a:prstGeom prst="rect">
            <a:avLst/>
          </a:prstGeom>
          <a:noFill/>
          <a:ln>
            <a:noFill/>
          </a:ln>
        </p:spPr>
      </p:pic>
      <p:grpSp>
        <p:nvGrpSpPr>
          <p:cNvPr id="283" name="Google Shape;283;g28d6a349493_1_122"/>
          <p:cNvGrpSpPr/>
          <p:nvPr/>
        </p:nvGrpSpPr>
        <p:grpSpPr>
          <a:xfrm>
            <a:off x="4959906" y="1723773"/>
            <a:ext cx="2219185" cy="2219185"/>
            <a:chOff x="4547049" y="1897856"/>
            <a:chExt cx="3072813" cy="3072813"/>
          </a:xfrm>
        </p:grpSpPr>
        <p:sp>
          <p:nvSpPr>
            <p:cNvPr id="284" name="Google Shape;284;g28d6a349493_1_122"/>
            <p:cNvSpPr/>
            <p:nvPr/>
          </p:nvSpPr>
          <p:spPr>
            <a:xfrm>
              <a:off x="4547049" y="1897856"/>
              <a:ext cx="3072813" cy="3072813"/>
            </a:xfrm>
            <a:custGeom>
              <a:avLst/>
              <a:gdLst/>
              <a:ahLst/>
              <a:cxnLst/>
              <a:rect l="l" t="t" r="r" b="b"/>
              <a:pathLst>
                <a:path w="3057525" h="3057525" extrusionOk="0">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rgbClr val="C5F8D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285" name="Google Shape;285;g28d6a349493_1_122"/>
            <p:cNvSpPr/>
            <p:nvPr/>
          </p:nvSpPr>
          <p:spPr>
            <a:xfrm>
              <a:off x="4574848" y="1907000"/>
              <a:ext cx="3028217" cy="2962327"/>
            </a:xfrm>
            <a:custGeom>
              <a:avLst/>
              <a:gdLst/>
              <a:ahLst/>
              <a:cxnLst/>
              <a:rect l="l" t="t" r="r" b="b"/>
              <a:pathLst>
                <a:path w="3028217" h="2962327" extrusionOk="0">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rgbClr val="8EF0A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sp>
        <p:nvSpPr>
          <p:cNvPr id="286" name="Google Shape;286;g28d6a349493_1_122"/>
          <p:cNvSpPr/>
          <p:nvPr/>
        </p:nvSpPr>
        <p:spPr>
          <a:xfrm rot="-637788">
            <a:off x="4403199" y="2531151"/>
            <a:ext cx="490457" cy="586468"/>
          </a:xfrm>
          <a:custGeom>
            <a:avLst/>
            <a:gdLst/>
            <a:ahLst/>
            <a:cxnLst/>
            <a:rect l="l" t="t" r="r" b="b"/>
            <a:pathLst>
              <a:path w="565444" h="676134" extrusionOk="0">
                <a:moveTo>
                  <a:pt x="474202" y="370360"/>
                </a:moveTo>
                <a:lnTo>
                  <a:pt x="91243" y="370359"/>
                </a:lnTo>
                <a:cubicBezTo>
                  <a:pt x="84269" y="370359"/>
                  <a:pt x="78616" y="376012"/>
                  <a:pt x="78616" y="382986"/>
                </a:cubicBezTo>
                <a:lnTo>
                  <a:pt x="78615" y="382987"/>
                </a:lnTo>
                <a:cubicBezTo>
                  <a:pt x="78615" y="389961"/>
                  <a:pt x="84268" y="395613"/>
                  <a:pt x="91242" y="395613"/>
                </a:cubicBezTo>
                <a:lnTo>
                  <a:pt x="474202" y="395613"/>
                </a:lnTo>
                <a:cubicBezTo>
                  <a:pt x="477689" y="395614"/>
                  <a:pt x="480846" y="394200"/>
                  <a:pt x="483131" y="391915"/>
                </a:cubicBezTo>
                <a:lnTo>
                  <a:pt x="486829" y="382986"/>
                </a:lnTo>
                <a:lnTo>
                  <a:pt x="486829" y="382987"/>
                </a:lnTo>
                <a:lnTo>
                  <a:pt x="486829" y="382986"/>
                </a:lnTo>
                <a:lnTo>
                  <a:pt x="486829" y="382986"/>
                </a:lnTo>
                <a:lnTo>
                  <a:pt x="483131" y="374059"/>
                </a:lnTo>
                <a:cubicBezTo>
                  <a:pt x="480846" y="371774"/>
                  <a:pt x="477689" y="370360"/>
                  <a:pt x="474202" y="370360"/>
                </a:cubicBezTo>
                <a:close/>
                <a:moveTo>
                  <a:pt x="474201" y="316925"/>
                </a:moveTo>
                <a:lnTo>
                  <a:pt x="91242" y="316924"/>
                </a:lnTo>
                <a:cubicBezTo>
                  <a:pt x="84268" y="316924"/>
                  <a:pt x="78615" y="322577"/>
                  <a:pt x="78615" y="329551"/>
                </a:cubicBezTo>
                <a:lnTo>
                  <a:pt x="78614" y="329551"/>
                </a:lnTo>
                <a:cubicBezTo>
                  <a:pt x="78614" y="336525"/>
                  <a:pt x="84267" y="342178"/>
                  <a:pt x="91241" y="342178"/>
                </a:cubicBezTo>
                <a:lnTo>
                  <a:pt x="474201" y="342178"/>
                </a:lnTo>
                <a:cubicBezTo>
                  <a:pt x="477688" y="342178"/>
                  <a:pt x="480845" y="340765"/>
                  <a:pt x="483130" y="338480"/>
                </a:cubicBezTo>
                <a:lnTo>
                  <a:pt x="486828" y="329551"/>
                </a:lnTo>
                <a:lnTo>
                  <a:pt x="486828" y="329552"/>
                </a:lnTo>
                <a:lnTo>
                  <a:pt x="486828" y="329551"/>
                </a:lnTo>
                <a:lnTo>
                  <a:pt x="486828" y="329551"/>
                </a:lnTo>
                <a:lnTo>
                  <a:pt x="483130" y="320623"/>
                </a:lnTo>
                <a:cubicBezTo>
                  <a:pt x="480845" y="318338"/>
                  <a:pt x="477688" y="316925"/>
                  <a:pt x="474201" y="316925"/>
                </a:cubicBezTo>
                <a:close/>
                <a:moveTo>
                  <a:pt x="474202" y="263490"/>
                </a:moveTo>
                <a:lnTo>
                  <a:pt x="91243" y="263489"/>
                </a:lnTo>
                <a:cubicBezTo>
                  <a:pt x="84269" y="263489"/>
                  <a:pt x="78616" y="269142"/>
                  <a:pt x="78616" y="276116"/>
                </a:cubicBezTo>
                <a:lnTo>
                  <a:pt x="78615" y="276116"/>
                </a:lnTo>
                <a:cubicBezTo>
                  <a:pt x="78615" y="283090"/>
                  <a:pt x="84268" y="288743"/>
                  <a:pt x="91242" y="288743"/>
                </a:cubicBezTo>
                <a:lnTo>
                  <a:pt x="474202" y="288743"/>
                </a:lnTo>
                <a:cubicBezTo>
                  <a:pt x="477689" y="288743"/>
                  <a:pt x="480846" y="287330"/>
                  <a:pt x="483130" y="285045"/>
                </a:cubicBezTo>
                <a:lnTo>
                  <a:pt x="486828" y="276116"/>
                </a:lnTo>
                <a:lnTo>
                  <a:pt x="486829" y="276117"/>
                </a:lnTo>
                <a:lnTo>
                  <a:pt x="486828" y="276116"/>
                </a:lnTo>
                <a:lnTo>
                  <a:pt x="486828" y="276116"/>
                </a:lnTo>
                <a:lnTo>
                  <a:pt x="483131" y="267188"/>
                </a:lnTo>
                <a:cubicBezTo>
                  <a:pt x="480845" y="264903"/>
                  <a:pt x="477689" y="263490"/>
                  <a:pt x="474202" y="263490"/>
                </a:cubicBezTo>
                <a:close/>
                <a:moveTo>
                  <a:pt x="546230" y="175473"/>
                </a:moveTo>
                <a:cubicBezTo>
                  <a:pt x="556842" y="175473"/>
                  <a:pt x="565444" y="184075"/>
                  <a:pt x="565444" y="194687"/>
                </a:cubicBezTo>
                <a:cubicBezTo>
                  <a:pt x="565444" y="205299"/>
                  <a:pt x="556842" y="213901"/>
                  <a:pt x="546230" y="213901"/>
                </a:cubicBezTo>
                <a:lnTo>
                  <a:pt x="525276" y="213901"/>
                </a:lnTo>
                <a:lnTo>
                  <a:pt x="508899" y="524388"/>
                </a:lnTo>
                <a:cubicBezTo>
                  <a:pt x="504507" y="609787"/>
                  <a:pt x="447140" y="676134"/>
                  <a:pt x="378243" y="676134"/>
                </a:cubicBezTo>
                <a:lnTo>
                  <a:pt x="184455" y="676134"/>
                </a:lnTo>
                <a:cubicBezTo>
                  <a:pt x="115558" y="676134"/>
                  <a:pt x="58190" y="609787"/>
                  <a:pt x="53798" y="524388"/>
                </a:cubicBezTo>
                <a:lnTo>
                  <a:pt x="37422" y="213901"/>
                </a:lnTo>
                <a:lnTo>
                  <a:pt x="19214" y="213901"/>
                </a:lnTo>
                <a:cubicBezTo>
                  <a:pt x="8602" y="213901"/>
                  <a:pt x="0" y="205299"/>
                  <a:pt x="0" y="194687"/>
                </a:cubicBezTo>
                <a:cubicBezTo>
                  <a:pt x="0" y="184075"/>
                  <a:pt x="8602" y="175473"/>
                  <a:pt x="19214" y="175473"/>
                </a:cubicBezTo>
                <a:close/>
                <a:moveTo>
                  <a:pt x="145503" y="0"/>
                </a:moveTo>
                <a:cubicBezTo>
                  <a:pt x="165968" y="0"/>
                  <a:pt x="182559" y="16591"/>
                  <a:pt x="182559" y="37056"/>
                </a:cubicBezTo>
                <a:lnTo>
                  <a:pt x="182559" y="175472"/>
                </a:lnTo>
                <a:lnTo>
                  <a:pt x="108447" y="175472"/>
                </a:lnTo>
                <a:lnTo>
                  <a:pt x="108447" y="37056"/>
                </a:lnTo>
                <a:cubicBezTo>
                  <a:pt x="108447" y="16591"/>
                  <a:pt x="125038" y="0"/>
                  <a:pt x="145503" y="0"/>
                </a:cubicBezTo>
                <a:close/>
                <a:moveTo>
                  <a:pt x="419941" y="0"/>
                </a:moveTo>
                <a:cubicBezTo>
                  <a:pt x="440406" y="0"/>
                  <a:pt x="456997" y="16591"/>
                  <a:pt x="456997" y="37056"/>
                </a:cubicBezTo>
                <a:lnTo>
                  <a:pt x="456997" y="175472"/>
                </a:lnTo>
                <a:lnTo>
                  <a:pt x="382885" y="175472"/>
                </a:lnTo>
                <a:lnTo>
                  <a:pt x="382885" y="37056"/>
                </a:lnTo>
                <a:cubicBezTo>
                  <a:pt x="382885" y="16591"/>
                  <a:pt x="399476" y="0"/>
                  <a:pt x="419941" y="0"/>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287" name="Google Shape;287;g28d6a349493_1_122"/>
          <p:cNvGrpSpPr/>
          <p:nvPr/>
        </p:nvGrpSpPr>
        <p:grpSpPr>
          <a:xfrm rot="1052113">
            <a:off x="7017464" y="2078607"/>
            <a:ext cx="1338449" cy="1227359"/>
            <a:chOff x="5655092" y="376887"/>
            <a:chExt cx="4490688" cy="4117967"/>
          </a:xfrm>
        </p:grpSpPr>
        <p:sp>
          <p:nvSpPr>
            <p:cNvPr id="288" name="Google Shape;288;g28d6a349493_1_122"/>
            <p:cNvSpPr/>
            <p:nvPr/>
          </p:nvSpPr>
          <p:spPr>
            <a:xfrm>
              <a:off x="5655092" y="385052"/>
              <a:ext cx="4490688" cy="4109802"/>
            </a:xfrm>
            <a:custGeom>
              <a:avLst/>
              <a:gdLst/>
              <a:ahLst/>
              <a:cxnLst/>
              <a:rect l="l" t="t" r="r" b="b"/>
              <a:pathLst>
                <a:path w="4490688" h="4109802" extrusionOk="0">
                  <a:moveTo>
                    <a:pt x="568" y="1465456"/>
                  </a:moveTo>
                  <a:lnTo>
                    <a:pt x="10785" y="1371794"/>
                  </a:lnTo>
                  <a:cubicBezTo>
                    <a:pt x="22138" y="1279267"/>
                    <a:pt x="42006" y="1189010"/>
                    <a:pt x="67551" y="1099321"/>
                  </a:cubicBezTo>
                  <a:cubicBezTo>
                    <a:pt x="70956" y="1087400"/>
                    <a:pt x="78336" y="1089103"/>
                    <a:pt x="86283" y="1090238"/>
                  </a:cubicBezTo>
                  <a:cubicBezTo>
                    <a:pt x="185055" y="1104997"/>
                    <a:pt x="282691" y="1124865"/>
                    <a:pt x="379192" y="1150977"/>
                  </a:cubicBezTo>
                  <a:cubicBezTo>
                    <a:pt x="542675" y="1195822"/>
                    <a:pt x="699915" y="1255425"/>
                    <a:pt x="849775" y="1335464"/>
                  </a:cubicBezTo>
                  <a:cubicBezTo>
                    <a:pt x="1046183" y="1441047"/>
                    <a:pt x="1217613" y="1576716"/>
                    <a:pt x="1353282" y="1755527"/>
                  </a:cubicBezTo>
                  <a:cubicBezTo>
                    <a:pt x="1460001" y="1896304"/>
                    <a:pt x="1524146" y="2055247"/>
                    <a:pt x="1554799" y="2227813"/>
                  </a:cubicBezTo>
                  <a:cubicBezTo>
                    <a:pt x="1577505" y="2356102"/>
                    <a:pt x="1583749" y="2484959"/>
                    <a:pt x="1580911" y="2615519"/>
                  </a:cubicBezTo>
                  <a:cubicBezTo>
                    <a:pt x="1579776" y="2668879"/>
                    <a:pt x="1591696" y="2721103"/>
                    <a:pt x="1601914" y="2773327"/>
                  </a:cubicBezTo>
                  <a:cubicBezTo>
                    <a:pt x="1642785" y="2975978"/>
                    <a:pt x="1710335" y="3170683"/>
                    <a:pt x="1784698" y="3363117"/>
                  </a:cubicBezTo>
                  <a:cubicBezTo>
                    <a:pt x="1793213" y="3384688"/>
                    <a:pt x="1801727" y="3406826"/>
                    <a:pt x="1810242" y="3428397"/>
                  </a:cubicBezTo>
                  <a:cubicBezTo>
                    <a:pt x="1810810" y="3429532"/>
                    <a:pt x="1811377" y="3430668"/>
                    <a:pt x="1811945" y="3431235"/>
                  </a:cubicBezTo>
                  <a:cubicBezTo>
                    <a:pt x="1817622" y="3431235"/>
                    <a:pt x="1817622" y="3426126"/>
                    <a:pt x="1818757" y="3422720"/>
                  </a:cubicBezTo>
                  <a:cubicBezTo>
                    <a:pt x="1916393" y="3171818"/>
                    <a:pt x="2006082" y="2918078"/>
                    <a:pt x="2071362" y="2656390"/>
                  </a:cubicBezTo>
                  <a:cubicBezTo>
                    <a:pt x="2100312" y="2540022"/>
                    <a:pt x="2123586" y="2423085"/>
                    <a:pt x="2135507" y="2303311"/>
                  </a:cubicBezTo>
                  <a:cubicBezTo>
                    <a:pt x="2136642" y="2294228"/>
                    <a:pt x="2136642" y="2284578"/>
                    <a:pt x="2136642" y="2275496"/>
                  </a:cubicBezTo>
                  <a:cubicBezTo>
                    <a:pt x="2134939" y="2150612"/>
                    <a:pt x="2135507" y="2025161"/>
                    <a:pt x="2147428" y="1900846"/>
                  </a:cubicBezTo>
                  <a:cubicBezTo>
                    <a:pt x="2171837" y="1639158"/>
                    <a:pt x="2233711" y="1388823"/>
                    <a:pt x="2365406" y="1158924"/>
                  </a:cubicBezTo>
                  <a:cubicBezTo>
                    <a:pt x="2440904" y="1027229"/>
                    <a:pt x="2534566" y="909725"/>
                    <a:pt x="2640149" y="801304"/>
                  </a:cubicBezTo>
                  <a:cubicBezTo>
                    <a:pt x="2848478" y="586731"/>
                    <a:pt x="3093136" y="424950"/>
                    <a:pt x="3362203" y="297796"/>
                  </a:cubicBezTo>
                  <a:cubicBezTo>
                    <a:pt x="3600617" y="184834"/>
                    <a:pt x="3850383" y="103659"/>
                    <a:pt x="4107530" y="46894"/>
                  </a:cubicBezTo>
                  <a:cubicBezTo>
                    <a:pt x="4194948" y="27594"/>
                    <a:pt x="4282934" y="12267"/>
                    <a:pt x="4371488" y="347"/>
                  </a:cubicBezTo>
                  <a:cubicBezTo>
                    <a:pt x="4381706" y="-789"/>
                    <a:pt x="4386815" y="347"/>
                    <a:pt x="4390220" y="11700"/>
                  </a:cubicBezTo>
                  <a:cubicBezTo>
                    <a:pt x="4427686" y="142260"/>
                    <a:pt x="4456636" y="273955"/>
                    <a:pt x="4473665" y="409056"/>
                  </a:cubicBezTo>
                  <a:cubicBezTo>
                    <a:pt x="4486721" y="510098"/>
                    <a:pt x="4493533" y="611708"/>
                    <a:pt x="4489560" y="713318"/>
                  </a:cubicBezTo>
                  <a:cubicBezTo>
                    <a:pt x="4478774" y="1027229"/>
                    <a:pt x="4385112" y="1311055"/>
                    <a:pt x="4181324" y="1554010"/>
                  </a:cubicBezTo>
                  <a:cubicBezTo>
                    <a:pt x="4063253" y="1694788"/>
                    <a:pt x="3921907" y="1807751"/>
                    <a:pt x="3764100" y="1900846"/>
                  </a:cubicBezTo>
                  <a:cubicBezTo>
                    <a:pt x="3558610" y="2022323"/>
                    <a:pt x="3337226" y="2105768"/>
                    <a:pt x="3106759" y="2167074"/>
                  </a:cubicBezTo>
                  <a:cubicBezTo>
                    <a:pt x="2944411" y="2210216"/>
                    <a:pt x="2780359" y="2241437"/>
                    <a:pt x="2613470" y="2263008"/>
                  </a:cubicBezTo>
                  <a:cubicBezTo>
                    <a:pt x="2533998" y="2273225"/>
                    <a:pt x="2454527" y="2281740"/>
                    <a:pt x="2374488" y="2287416"/>
                  </a:cubicBezTo>
                  <a:cubicBezTo>
                    <a:pt x="2363703" y="2287984"/>
                    <a:pt x="2359162" y="2291958"/>
                    <a:pt x="2356323" y="2302175"/>
                  </a:cubicBezTo>
                  <a:cubicBezTo>
                    <a:pt x="2263796" y="2578622"/>
                    <a:pt x="2177513" y="2856771"/>
                    <a:pt x="2101448" y="3137759"/>
                  </a:cubicBezTo>
                  <a:cubicBezTo>
                    <a:pt x="2059441" y="3292728"/>
                    <a:pt x="2020273" y="3448265"/>
                    <a:pt x="1990756" y="3606072"/>
                  </a:cubicBezTo>
                  <a:cubicBezTo>
                    <a:pt x="1969752" y="3719035"/>
                    <a:pt x="1950452" y="3832565"/>
                    <a:pt x="1953858" y="3948366"/>
                  </a:cubicBezTo>
                  <a:cubicBezTo>
                    <a:pt x="1954426" y="3970504"/>
                    <a:pt x="1957264" y="3992643"/>
                    <a:pt x="1962941" y="4014214"/>
                  </a:cubicBezTo>
                  <a:cubicBezTo>
                    <a:pt x="1964643" y="4021026"/>
                    <a:pt x="1964643" y="4026134"/>
                    <a:pt x="1957832" y="4030676"/>
                  </a:cubicBezTo>
                  <a:cubicBezTo>
                    <a:pt x="1904472" y="4065302"/>
                    <a:pt x="1826989" y="4144680"/>
                    <a:pt x="1783563" y="4092550"/>
                  </a:cubicBezTo>
                  <a:cubicBezTo>
                    <a:pt x="1740138" y="4040421"/>
                    <a:pt x="1711281" y="3790180"/>
                    <a:pt x="1697279" y="3717899"/>
                  </a:cubicBezTo>
                  <a:cubicBezTo>
                    <a:pt x="1705794" y="3698599"/>
                    <a:pt x="1701253" y="3678732"/>
                    <a:pt x="1699550" y="3658864"/>
                  </a:cubicBezTo>
                  <a:cubicBezTo>
                    <a:pt x="1687629" y="3542495"/>
                    <a:pt x="1662653" y="3428397"/>
                    <a:pt x="1634270" y="3314866"/>
                  </a:cubicBezTo>
                  <a:cubicBezTo>
                    <a:pt x="1577505" y="3088374"/>
                    <a:pt x="1508819" y="2865286"/>
                    <a:pt x="1435024" y="2643334"/>
                  </a:cubicBezTo>
                  <a:cubicBezTo>
                    <a:pt x="1431051" y="2630846"/>
                    <a:pt x="1425942" y="2625737"/>
                    <a:pt x="1412318" y="2625169"/>
                  </a:cubicBezTo>
                  <a:cubicBezTo>
                    <a:pt x="1308438" y="2617222"/>
                    <a:pt x="1205693" y="2604166"/>
                    <a:pt x="1103515" y="2584866"/>
                  </a:cubicBezTo>
                  <a:cubicBezTo>
                    <a:pt x="893484" y="2544563"/>
                    <a:pt x="690832" y="2482689"/>
                    <a:pt x="504075" y="2375970"/>
                  </a:cubicBezTo>
                  <a:cubicBezTo>
                    <a:pt x="344565" y="2284578"/>
                    <a:pt x="210031" y="2167074"/>
                    <a:pt x="118072" y="2005293"/>
                  </a:cubicBezTo>
                  <a:cubicBezTo>
                    <a:pt x="55630" y="1895737"/>
                    <a:pt x="19868" y="1777665"/>
                    <a:pt x="6244" y="1652214"/>
                  </a:cubicBezTo>
                  <a:cubicBezTo>
                    <a:pt x="4541" y="1634617"/>
                    <a:pt x="5677" y="1615884"/>
                    <a:pt x="0" y="1598855"/>
                  </a:cubicBezTo>
                  <a:cubicBezTo>
                    <a:pt x="568" y="1554578"/>
                    <a:pt x="568" y="1510301"/>
                    <a:pt x="568" y="1465456"/>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289" name="Google Shape;289;g28d6a349493_1_122"/>
            <p:cNvSpPr/>
            <p:nvPr/>
          </p:nvSpPr>
          <p:spPr>
            <a:xfrm>
              <a:off x="7600719" y="376887"/>
              <a:ext cx="2435226" cy="2185459"/>
            </a:xfrm>
            <a:custGeom>
              <a:avLst/>
              <a:gdLst/>
              <a:ahLst/>
              <a:cxnLst/>
              <a:rect l="l" t="t" r="r" b="b"/>
              <a:pathLst>
                <a:path w="2435226" h="2185459" extrusionOk="0">
                  <a:moveTo>
                    <a:pt x="2436079" y="568"/>
                  </a:moveTo>
                  <a:cubicBezTo>
                    <a:pt x="2411671" y="6812"/>
                    <a:pt x="2386694" y="6812"/>
                    <a:pt x="2361717" y="9650"/>
                  </a:cubicBezTo>
                  <a:cubicBezTo>
                    <a:pt x="2174960" y="31221"/>
                    <a:pt x="1991608" y="68686"/>
                    <a:pt x="1811095" y="119207"/>
                  </a:cubicBezTo>
                  <a:cubicBezTo>
                    <a:pt x="1547137" y="193002"/>
                    <a:pt x="1294531" y="294611"/>
                    <a:pt x="1059523" y="436524"/>
                  </a:cubicBezTo>
                  <a:cubicBezTo>
                    <a:pt x="822245" y="579573"/>
                    <a:pt x="615052" y="756680"/>
                    <a:pt x="448730" y="979200"/>
                  </a:cubicBezTo>
                  <a:cubicBezTo>
                    <a:pt x="315332" y="1158578"/>
                    <a:pt x="228481" y="1359526"/>
                    <a:pt x="176825" y="1575802"/>
                  </a:cubicBezTo>
                  <a:cubicBezTo>
                    <a:pt x="133683" y="1756315"/>
                    <a:pt x="114383" y="1939099"/>
                    <a:pt x="109274" y="2124154"/>
                  </a:cubicBezTo>
                  <a:cubicBezTo>
                    <a:pt x="108706" y="2145724"/>
                    <a:pt x="109274" y="2167295"/>
                    <a:pt x="107003" y="2188866"/>
                  </a:cubicBezTo>
                  <a:cubicBezTo>
                    <a:pt x="89974" y="2144589"/>
                    <a:pt x="78053" y="2099177"/>
                    <a:pt x="66700" y="2053765"/>
                  </a:cubicBezTo>
                  <a:cubicBezTo>
                    <a:pt x="18450" y="1863601"/>
                    <a:pt x="-7662" y="1670600"/>
                    <a:pt x="1988" y="1474192"/>
                  </a:cubicBezTo>
                  <a:cubicBezTo>
                    <a:pt x="16179" y="1193204"/>
                    <a:pt x="105868" y="940599"/>
                    <a:pt x="287517" y="723189"/>
                  </a:cubicBezTo>
                  <a:cubicBezTo>
                    <a:pt x="402750" y="585817"/>
                    <a:pt x="541257" y="476828"/>
                    <a:pt x="695659" y="387139"/>
                  </a:cubicBezTo>
                  <a:cubicBezTo>
                    <a:pt x="888093" y="275311"/>
                    <a:pt x="1094150" y="198111"/>
                    <a:pt x="1307587" y="140210"/>
                  </a:cubicBezTo>
                  <a:cubicBezTo>
                    <a:pt x="1463124" y="98204"/>
                    <a:pt x="1621499" y="66983"/>
                    <a:pt x="1781009" y="44845"/>
                  </a:cubicBezTo>
                  <a:cubicBezTo>
                    <a:pt x="1943925" y="22138"/>
                    <a:pt x="2106841" y="7379"/>
                    <a:pt x="2271460" y="2838"/>
                  </a:cubicBezTo>
                  <a:cubicBezTo>
                    <a:pt x="2276002" y="2838"/>
                    <a:pt x="2281111" y="3974"/>
                    <a:pt x="2285084" y="0"/>
                  </a:cubicBezTo>
                  <a:cubicBezTo>
                    <a:pt x="2335605" y="568"/>
                    <a:pt x="2386126" y="568"/>
                    <a:pt x="2436079" y="568"/>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290" name="Google Shape;290;g28d6a349493_1_122"/>
            <p:cNvSpPr/>
            <p:nvPr/>
          </p:nvSpPr>
          <p:spPr>
            <a:xfrm>
              <a:off x="5750459" y="1472498"/>
              <a:ext cx="1612131" cy="1458865"/>
            </a:xfrm>
            <a:custGeom>
              <a:avLst/>
              <a:gdLst/>
              <a:ahLst/>
              <a:cxnLst/>
              <a:rect l="l" t="t" r="r" b="b"/>
              <a:pathLst>
                <a:path w="1612131" h="1458865" extrusionOk="0">
                  <a:moveTo>
                    <a:pt x="0" y="1093"/>
                  </a:moveTo>
                  <a:cubicBezTo>
                    <a:pt x="77768" y="-1746"/>
                    <a:pt x="156104" y="1093"/>
                    <a:pt x="233873" y="7904"/>
                  </a:cubicBezTo>
                  <a:cubicBezTo>
                    <a:pt x="367271" y="18690"/>
                    <a:pt x="499534" y="37422"/>
                    <a:pt x="630094" y="66940"/>
                  </a:cubicBezTo>
                  <a:cubicBezTo>
                    <a:pt x="835016" y="112920"/>
                    <a:pt x="1031424" y="180471"/>
                    <a:pt x="1207963" y="297407"/>
                  </a:cubicBezTo>
                  <a:cubicBezTo>
                    <a:pt x="1348741" y="390502"/>
                    <a:pt x="1461704" y="508573"/>
                    <a:pt x="1533796" y="662975"/>
                  </a:cubicBezTo>
                  <a:cubicBezTo>
                    <a:pt x="1578640" y="759476"/>
                    <a:pt x="1602482" y="861085"/>
                    <a:pt x="1610429" y="966669"/>
                  </a:cubicBezTo>
                  <a:cubicBezTo>
                    <a:pt x="1622349" y="1135261"/>
                    <a:pt x="1593399" y="1298177"/>
                    <a:pt x="1546284" y="1458823"/>
                  </a:cubicBezTo>
                  <a:cubicBezTo>
                    <a:pt x="1545716" y="1460526"/>
                    <a:pt x="1544581" y="1461661"/>
                    <a:pt x="1543446" y="1463932"/>
                  </a:cubicBezTo>
                  <a:cubicBezTo>
                    <a:pt x="1538904" y="1460526"/>
                    <a:pt x="1540608" y="1455417"/>
                    <a:pt x="1540608" y="1451443"/>
                  </a:cubicBezTo>
                  <a:cubicBezTo>
                    <a:pt x="1537769" y="1289095"/>
                    <a:pt x="1519604" y="1129017"/>
                    <a:pt x="1471354" y="972913"/>
                  </a:cubicBezTo>
                  <a:cubicBezTo>
                    <a:pt x="1415156" y="789561"/>
                    <a:pt x="1313547" y="634025"/>
                    <a:pt x="1176175" y="501194"/>
                  </a:cubicBezTo>
                  <a:cubicBezTo>
                    <a:pt x="1018935" y="349631"/>
                    <a:pt x="836151" y="240074"/>
                    <a:pt x="634635" y="158332"/>
                  </a:cubicBezTo>
                  <a:cubicBezTo>
                    <a:pt x="456960" y="86240"/>
                    <a:pt x="272473" y="39125"/>
                    <a:pt x="82877" y="11310"/>
                  </a:cubicBezTo>
                  <a:cubicBezTo>
                    <a:pt x="55630" y="6769"/>
                    <a:pt x="27815" y="3931"/>
                    <a:pt x="0" y="1093"/>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291" name="Google Shape;291;g28d6a349493_1_122"/>
          <p:cNvGrpSpPr/>
          <p:nvPr/>
        </p:nvGrpSpPr>
        <p:grpSpPr>
          <a:xfrm rot="1151416">
            <a:off x="6155189" y="1329190"/>
            <a:ext cx="811247" cy="566598"/>
            <a:chOff x="5679779" y="1344421"/>
            <a:chExt cx="994636" cy="694682"/>
          </a:xfrm>
        </p:grpSpPr>
        <p:sp>
          <p:nvSpPr>
            <p:cNvPr id="292" name="Google Shape;292;g28d6a349493_1_122"/>
            <p:cNvSpPr/>
            <p:nvPr/>
          </p:nvSpPr>
          <p:spPr>
            <a:xfrm rot="747705">
              <a:off x="6440152" y="1354086"/>
              <a:ext cx="163320" cy="675351"/>
            </a:xfrm>
            <a:custGeom>
              <a:avLst/>
              <a:gdLst/>
              <a:ahLst/>
              <a:cxnLst/>
              <a:rect l="l" t="t" r="r" b="b"/>
              <a:pathLst>
                <a:path w="352425" h="1457325" extrusionOk="0">
                  <a:moveTo>
                    <a:pt x="360045" y="1458278"/>
                  </a:moveTo>
                  <a:cubicBezTo>
                    <a:pt x="360045" y="1449705"/>
                    <a:pt x="360045" y="1442085"/>
                    <a:pt x="360045" y="1433513"/>
                  </a:cubicBezTo>
                  <a:cubicBezTo>
                    <a:pt x="360045" y="1008698"/>
                    <a:pt x="360045" y="584835"/>
                    <a:pt x="360998" y="160020"/>
                  </a:cubicBezTo>
                  <a:cubicBezTo>
                    <a:pt x="360998" y="138113"/>
                    <a:pt x="353378" y="129540"/>
                    <a:pt x="334328" y="122873"/>
                  </a:cubicBezTo>
                  <a:cubicBezTo>
                    <a:pt x="263843" y="98108"/>
                    <a:pt x="194310" y="71438"/>
                    <a:pt x="124778" y="45720"/>
                  </a:cubicBezTo>
                  <a:cubicBezTo>
                    <a:pt x="83820" y="30480"/>
                    <a:pt x="43815" y="16193"/>
                    <a:pt x="0" y="0"/>
                  </a:cubicBezTo>
                  <a:cubicBezTo>
                    <a:pt x="0" y="487680"/>
                    <a:pt x="0" y="972503"/>
                    <a:pt x="0" y="1457325"/>
                  </a:cubicBezTo>
                  <a:lnTo>
                    <a:pt x="360045" y="1457325"/>
                  </a:lnTo>
                  <a:close/>
                  <a:moveTo>
                    <a:pt x="323850" y="1391603"/>
                  </a:moveTo>
                  <a:cubicBezTo>
                    <a:pt x="315278" y="1392555"/>
                    <a:pt x="307658" y="1392555"/>
                    <a:pt x="300990" y="1392555"/>
                  </a:cubicBezTo>
                  <a:cubicBezTo>
                    <a:pt x="220980" y="1392555"/>
                    <a:pt x="140970" y="1392555"/>
                    <a:pt x="60960" y="1392555"/>
                  </a:cubicBezTo>
                  <a:cubicBezTo>
                    <a:pt x="34290" y="1392555"/>
                    <a:pt x="34290" y="1392555"/>
                    <a:pt x="37148" y="1362075"/>
                  </a:cubicBezTo>
                  <a:cubicBezTo>
                    <a:pt x="131445" y="1362075"/>
                    <a:pt x="226695" y="1362075"/>
                    <a:pt x="323850" y="1362075"/>
                  </a:cubicBezTo>
                  <a:cubicBezTo>
                    <a:pt x="323850" y="1372553"/>
                    <a:pt x="323850" y="1381125"/>
                    <a:pt x="323850" y="1391603"/>
                  </a:cubicBezTo>
                  <a:close/>
                  <a:moveTo>
                    <a:pt x="323850" y="1333500"/>
                  </a:moveTo>
                  <a:cubicBezTo>
                    <a:pt x="228600" y="1333500"/>
                    <a:pt x="133350" y="1333500"/>
                    <a:pt x="37148" y="1333500"/>
                  </a:cubicBezTo>
                  <a:cubicBezTo>
                    <a:pt x="33338" y="1302068"/>
                    <a:pt x="33338" y="1302068"/>
                    <a:pt x="60960" y="1302068"/>
                  </a:cubicBezTo>
                  <a:cubicBezTo>
                    <a:pt x="140970" y="1302068"/>
                    <a:pt x="220980" y="1302068"/>
                    <a:pt x="300990" y="1302068"/>
                  </a:cubicBezTo>
                  <a:cubicBezTo>
                    <a:pt x="308610" y="1302068"/>
                    <a:pt x="316230" y="1303020"/>
                    <a:pt x="323850" y="1303020"/>
                  </a:cubicBezTo>
                  <a:cubicBezTo>
                    <a:pt x="323850" y="1314450"/>
                    <a:pt x="323850" y="1323023"/>
                    <a:pt x="323850" y="1333500"/>
                  </a:cubicBezTo>
                  <a:close/>
                  <a:moveTo>
                    <a:pt x="323850" y="1277303"/>
                  </a:moveTo>
                  <a:cubicBezTo>
                    <a:pt x="315278" y="1278255"/>
                    <a:pt x="307658" y="1278255"/>
                    <a:pt x="300990" y="1278255"/>
                  </a:cubicBezTo>
                  <a:cubicBezTo>
                    <a:pt x="220980" y="1278255"/>
                    <a:pt x="140970" y="1278255"/>
                    <a:pt x="60960" y="1278255"/>
                  </a:cubicBezTo>
                  <a:cubicBezTo>
                    <a:pt x="34290" y="1278255"/>
                    <a:pt x="34290" y="1278255"/>
                    <a:pt x="37148" y="1247775"/>
                  </a:cubicBezTo>
                  <a:cubicBezTo>
                    <a:pt x="131445" y="1247775"/>
                    <a:pt x="226695" y="1247775"/>
                    <a:pt x="323850" y="1247775"/>
                  </a:cubicBezTo>
                  <a:cubicBezTo>
                    <a:pt x="323850" y="1258253"/>
                    <a:pt x="323850" y="1266825"/>
                    <a:pt x="323850" y="1277303"/>
                  </a:cubicBezTo>
                  <a:close/>
                  <a:moveTo>
                    <a:pt x="322898" y="1163003"/>
                  </a:moveTo>
                  <a:cubicBezTo>
                    <a:pt x="315278" y="1163003"/>
                    <a:pt x="307658" y="1163955"/>
                    <a:pt x="300038" y="1163955"/>
                  </a:cubicBezTo>
                  <a:cubicBezTo>
                    <a:pt x="220028" y="1163955"/>
                    <a:pt x="140018" y="1163955"/>
                    <a:pt x="60008" y="1163955"/>
                  </a:cubicBezTo>
                  <a:cubicBezTo>
                    <a:pt x="33338" y="1163955"/>
                    <a:pt x="33338" y="1163955"/>
                    <a:pt x="36195" y="1133475"/>
                  </a:cubicBezTo>
                  <a:cubicBezTo>
                    <a:pt x="130493" y="1133475"/>
                    <a:pt x="225743" y="1133475"/>
                    <a:pt x="322898" y="1133475"/>
                  </a:cubicBezTo>
                  <a:cubicBezTo>
                    <a:pt x="322898" y="1140143"/>
                    <a:pt x="323850" y="1144905"/>
                    <a:pt x="323850" y="1150620"/>
                  </a:cubicBezTo>
                  <a:cubicBezTo>
                    <a:pt x="324803" y="1154430"/>
                    <a:pt x="323850" y="1157288"/>
                    <a:pt x="322898" y="1163003"/>
                  </a:cubicBezTo>
                  <a:close/>
                  <a:moveTo>
                    <a:pt x="300990" y="936308"/>
                  </a:moveTo>
                  <a:cubicBezTo>
                    <a:pt x="220980" y="936308"/>
                    <a:pt x="140970" y="936308"/>
                    <a:pt x="60960" y="936308"/>
                  </a:cubicBezTo>
                  <a:cubicBezTo>
                    <a:pt x="34290" y="936308"/>
                    <a:pt x="34290" y="936308"/>
                    <a:pt x="37148" y="904875"/>
                  </a:cubicBezTo>
                  <a:cubicBezTo>
                    <a:pt x="133350" y="904875"/>
                    <a:pt x="227648" y="904875"/>
                    <a:pt x="323850" y="904875"/>
                  </a:cubicBezTo>
                  <a:cubicBezTo>
                    <a:pt x="323850" y="915353"/>
                    <a:pt x="323850" y="923925"/>
                    <a:pt x="323850" y="934403"/>
                  </a:cubicBezTo>
                  <a:cubicBezTo>
                    <a:pt x="316230" y="935355"/>
                    <a:pt x="308610" y="936308"/>
                    <a:pt x="300990" y="936308"/>
                  </a:cubicBezTo>
                  <a:close/>
                  <a:moveTo>
                    <a:pt x="322898" y="960120"/>
                  </a:moveTo>
                  <a:cubicBezTo>
                    <a:pt x="322898" y="970598"/>
                    <a:pt x="322898" y="980123"/>
                    <a:pt x="322898" y="990600"/>
                  </a:cubicBezTo>
                  <a:cubicBezTo>
                    <a:pt x="227648" y="990600"/>
                    <a:pt x="133350" y="990600"/>
                    <a:pt x="37148" y="990600"/>
                  </a:cubicBezTo>
                  <a:cubicBezTo>
                    <a:pt x="34290" y="959168"/>
                    <a:pt x="34290" y="959168"/>
                    <a:pt x="60960" y="959168"/>
                  </a:cubicBezTo>
                  <a:cubicBezTo>
                    <a:pt x="140018" y="959168"/>
                    <a:pt x="219075" y="959168"/>
                    <a:pt x="298133" y="959168"/>
                  </a:cubicBezTo>
                  <a:cubicBezTo>
                    <a:pt x="306705" y="959168"/>
                    <a:pt x="313373" y="960120"/>
                    <a:pt x="322898" y="960120"/>
                  </a:cubicBezTo>
                  <a:close/>
                  <a:moveTo>
                    <a:pt x="37148" y="762000"/>
                  </a:moveTo>
                  <a:cubicBezTo>
                    <a:pt x="37148" y="752475"/>
                    <a:pt x="37148" y="742950"/>
                    <a:pt x="37148" y="731520"/>
                  </a:cubicBezTo>
                  <a:cubicBezTo>
                    <a:pt x="133350" y="731520"/>
                    <a:pt x="227648" y="731520"/>
                    <a:pt x="323850" y="731520"/>
                  </a:cubicBezTo>
                  <a:cubicBezTo>
                    <a:pt x="323850" y="741998"/>
                    <a:pt x="323850" y="751523"/>
                    <a:pt x="323850" y="762000"/>
                  </a:cubicBezTo>
                  <a:cubicBezTo>
                    <a:pt x="227648" y="762000"/>
                    <a:pt x="133350" y="762000"/>
                    <a:pt x="37148" y="762000"/>
                  </a:cubicBezTo>
                  <a:close/>
                  <a:moveTo>
                    <a:pt x="322898" y="789623"/>
                  </a:moveTo>
                  <a:cubicBezTo>
                    <a:pt x="322898" y="799148"/>
                    <a:pt x="322898" y="808673"/>
                    <a:pt x="322898" y="820103"/>
                  </a:cubicBezTo>
                  <a:cubicBezTo>
                    <a:pt x="315278" y="820103"/>
                    <a:pt x="307658" y="821055"/>
                    <a:pt x="300038" y="821055"/>
                  </a:cubicBezTo>
                  <a:cubicBezTo>
                    <a:pt x="220028" y="821055"/>
                    <a:pt x="140018" y="821055"/>
                    <a:pt x="60008" y="821055"/>
                  </a:cubicBezTo>
                  <a:cubicBezTo>
                    <a:pt x="33338" y="821055"/>
                    <a:pt x="33338" y="821055"/>
                    <a:pt x="36195" y="789623"/>
                  </a:cubicBezTo>
                  <a:cubicBezTo>
                    <a:pt x="133350" y="789623"/>
                    <a:pt x="227648" y="789623"/>
                    <a:pt x="322898" y="789623"/>
                  </a:cubicBezTo>
                  <a:close/>
                  <a:moveTo>
                    <a:pt x="39053" y="647700"/>
                  </a:moveTo>
                  <a:cubicBezTo>
                    <a:pt x="32385" y="618173"/>
                    <a:pt x="33338" y="616268"/>
                    <a:pt x="61913" y="616268"/>
                  </a:cubicBezTo>
                  <a:cubicBezTo>
                    <a:pt x="141923" y="616268"/>
                    <a:pt x="221933" y="616268"/>
                    <a:pt x="301943" y="616268"/>
                  </a:cubicBezTo>
                  <a:cubicBezTo>
                    <a:pt x="308610" y="616268"/>
                    <a:pt x="315278" y="617220"/>
                    <a:pt x="324803" y="617220"/>
                  </a:cubicBezTo>
                  <a:cubicBezTo>
                    <a:pt x="324803" y="628650"/>
                    <a:pt x="324803" y="637223"/>
                    <a:pt x="324803" y="647700"/>
                  </a:cubicBezTo>
                  <a:cubicBezTo>
                    <a:pt x="228600" y="647700"/>
                    <a:pt x="133350" y="647700"/>
                    <a:pt x="39053" y="647700"/>
                  </a:cubicBezTo>
                  <a:close/>
                  <a:moveTo>
                    <a:pt x="37148" y="561975"/>
                  </a:moveTo>
                  <a:cubicBezTo>
                    <a:pt x="131445" y="561975"/>
                    <a:pt x="226695" y="561975"/>
                    <a:pt x="323850" y="561975"/>
                  </a:cubicBezTo>
                  <a:cubicBezTo>
                    <a:pt x="323850" y="571500"/>
                    <a:pt x="323850" y="581025"/>
                    <a:pt x="323850" y="591503"/>
                  </a:cubicBezTo>
                  <a:cubicBezTo>
                    <a:pt x="315278" y="591503"/>
                    <a:pt x="307658" y="592455"/>
                    <a:pt x="300990" y="592455"/>
                  </a:cubicBezTo>
                  <a:cubicBezTo>
                    <a:pt x="220980" y="592455"/>
                    <a:pt x="140970" y="592455"/>
                    <a:pt x="60960" y="592455"/>
                  </a:cubicBezTo>
                  <a:cubicBezTo>
                    <a:pt x="34290" y="593408"/>
                    <a:pt x="34290" y="593408"/>
                    <a:pt x="37148" y="561975"/>
                  </a:cubicBezTo>
                  <a:close/>
                  <a:moveTo>
                    <a:pt x="60960" y="1073468"/>
                  </a:moveTo>
                  <a:cubicBezTo>
                    <a:pt x="140970" y="1073468"/>
                    <a:pt x="220980" y="1073468"/>
                    <a:pt x="300990" y="1073468"/>
                  </a:cubicBezTo>
                  <a:cubicBezTo>
                    <a:pt x="308610" y="1073468"/>
                    <a:pt x="316230" y="1074420"/>
                    <a:pt x="323850" y="1074420"/>
                  </a:cubicBezTo>
                  <a:cubicBezTo>
                    <a:pt x="323850" y="1084898"/>
                    <a:pt x="323850" y="1094423"/>
                    <a:pt x="323850" y="1103948"/>
                  </a:cubicBezTo>
                  <a:cubicBezTo>
                    <a:pt x="228600" y="1103948"/>
                    <a:pt x="133350" y="1103948"/>
                    <a:pt x="37148" y="1103948"/>
                  </a:cubicBezTo>
                  <a:cubicBezTo>
                    <a:pt x="34290" y="1074420"/>
                    <a:pt x="34290" y="1073468"/>
                    <a:pt x="60960" y="1073468"/>
                  </a:cubicBezTo>
                  <a:close/>
                  <a:moveTo>
                    <a:pt x="323850" y="533400"/>
                  </a:moveTo>
                  <a:cubicBezTo>
                    <a:pt x="228600" y="533400"/>
                    <a:pt x="133350" y="533400"/>
                    <a:pt x="38100" y="533400"/>
                  </a:cubicBezTo>
                  <a:cubicBezTo>
                    <a:pt x="33338" y="503873"/>
                    <a:pt x="33338" y="502920"/>
                    <a:pt x="60008" y="502920"/>
                  </a:cubicBezTo>
                  <a:cubicBezTo>
                    <a:pt x="140970" y="502920"/>
                    <a:pt x="220980" y="502920"/>
                    <a:pt x="301943" y="502920"/>
                  </a:cubicBezTo>
                  <a:cubicBezTo>
                    <a:pt x="308610" y="502920"/>
                    <a:pt x="315278" y="503873"/>
                    <a:pt x="324803" y="504825"/>
                  </a:cubicBezTo>
                  <a:cubicBezTo>
                    <a:pt x="323850" y="514350"/>
                    <a:pt x="323850" y="522923"/>
                    <a:pt x="323850" y="533400"/>
                  </a:cubicBezTo>
                  <a:close/>
                  <a:moveTo>
                    <a:pt x="38100" y="447675"/>
                  </a:moveTo>
                  <a:cubicBezTo>
                    <a:pt x="132398" y="447675"/>
                    <a:pt x="227648" y="447675"/>
                    <a:pt x="322898" y="447675"/>
                  </a:cubicBezTo>
                  <a:cubicBezTo>
                    <a:pt x="322898" y="457200"/>
                    <a:pt x="322898" y="465773"/>
                    <a:pt x="322898" y="477203"/>
                  </a:cubicBezTo>
                  <a:cubicBezTo>
                    <a:pt x="315278" y="478155"/>
                    <a:pt x="308610" y="479108"/>
                    <a:pt x="300990" y="479108"/>
                  </a:cubicBezTo>
                  <a:cubicBezTo>
                    <a:pt x="220028" y="479108"/>
                    <a:pt x="140018" y="479108"/>
                    <a:pt x="59055" y="479108"/>
                  </a:cubicBezTo>
                  <a:cubicBezTo>
                    <a:pt x="34290" y="479108"/>
                    <a:pt x="33338" y="477203"/>
                    <a:pt x="38100" y="447675"/>
                  </a:cubicBezTo>
                  <a:close/>
                  <a:moveTo>
                    <a:pt x="37148" y="218123"/>
                  </a:moveTo>
                  <a:cubicBezTo>
                    <a:pt x="132398" y="218123"/>
                    <a:pt x="226695" y="218123"/>
                    <a:pt x="322898" y="218123"/>
                  </a:cubicBezTo>
                  <a:cubicBezTo>
                    <a:pt x="322898" y="227648"/>
                    <a:pt x="322898" y="237173"/>
                    <a:pt x="322898" y="248603"/>
                  </a:cubicBezTo>
                  <a:cubicBezTo>
                    <a:pt x="315278" y="248603"/>
                    <a:pt x="307658" y="249555"/>
                    <a:pt x="300038" y="249555"/>
                  </a:cubicBezTo>
                  <a:cubicBezTo>
                    <a:pt x="220028" y="249555"/>
                    <a:pt x="140018" y="249555"/>
                    <a:pt x="60008" y="249555"/>
                  </a:cubicBezTo>
                  <a:cubicBezTo>
                    <a:pt x="34290" y="250508"/>
                    <a:pt x="34290" y="249555"/>
                    <a:pt x="37148" y="218123"/>
                  </a:cubicBezTo>
                  <a:close/>
                  <a:moveTo>
                    <a:pt x="61913" y="273368"/>
                  </a:moveTo>
                  <a:cubicBezTo>
                    <a:pt x="140970" y="273368"/>
                    <a:pt x="220028" y="273368"/>
                    <a:pt x="299085" y="273368"/>
                  </a:cubicBezTo>
                  <a:cubicBezTo>
                    <a:pt x="306705" y="273368"/>
                    <a:pt x="314325" y="274320"/>
                    <a:pt x="323850" y="274320"/>
                  </a:cubicBezTo>
                  <a:cubicBezTo>
                    <a:pt x="323850" y="285750"/>
                    <a:pt x="323850" y="294323"/>
                    <a:pt x="323850" y="304800"/>
                  </a:cubicBezTo>
                  <a:cubicBezTo>
                    <a:pt x="227648" y="304800"/>
                    <a:pt x="133350" y="304800"/>
                    <a:pt x="39053" y="304800"/>
                  </a:cubicBezTo>
                  <a:cubicBezTo>
                    <a:pt x="32385" y="275273"/>
                    <a:pt x="33338" y="273368"/>
                    <a:pt x="61913" y="273368"/>
                  </a:cubicBezTo>
                  <a:close/>
                  <a:moveTo>
                    <a:pt x="322898" y="332423"/>
                  </a:moveTo>
                  <a:cubicBezTo>
                    <a:pt x="322898" y="341948"/>
                    <a:pt x="322898" y="351473"/>
                    <a:pt x="322898" y="362903"/>
                  </a:cubicBezTo>
                  <a:cubicBezTo>
                    <a:pt x="315278" y="362903"/>
                    <a:pt x="307658" y="363855"/>
                    <a:pt x="300038" y="363855"/>
                  </a:cubicBezTo>
                  <a:cubicBezTo>
                    <a:pt x="220028" y="363855"/>
                    <a:pt x="140018" y="363855"/>
                    <a:pt x="60008" y="363855"/>
                  </a:cubicBezTo>
                  <a:cubicBezTo>
                    <a:pt x="33338" y="363855"/>
                    <a:pt x="33338" y="363855"/>
                    <a:pt x="36195" y="332423"/>
                  </a:cubicBezTo>
                  <a:cubicBezTo>
                    <a:pt x="133350" y="332423"/>
                    <a:pt x="227648" y="332423"/>
                    <a:pt x="322898" y="332423"/>
                  </a:cubicBezTo>
                  <a:close/>
                  <a:moveTo>
                    <a:pt x="60960" y="387668"/>
                  </a:moveTo>
                  <a:cubicBezTo>
                    <a:pt x="140970" y="387668"/>
                    <a:pt x="220980" y="387668"/>
                    <a:pt x="300990" y="387668"/>
                  </a:cubicBezTo>
                  <a:cubicBezTo>
                    <a:pt x="307658" y="387668"/>
                    <a:pt x="314325" y="388620"/>
                    <a:pt x="323850" y="388620"/>
                  </a:cubicBezTo>
                  <a:cubicBezTo>
                    <a:pt x="323850" y="400050"/>
                    <a:pt x="323850" y="408623"/>
                    <a:pt x="323850" y="419100"/>
                  </a:cubicBezTo>
                  <a:cubicBezTo>
                    <a:pt x="227648" y="419100"/>
                    <a:pt x="133350" y="419100"/>
                    <a:pt x="39053" y="419100"/>
                  </a:cubicBezTo>
                  <a:cubicBezTo>
                    <a:pt x="32385" y="389573"/>
                    <a:pt x="33338" y="387668"/>
                    <a:pt x="60960" y="387668"/>
                  </a:cubicBezTo>
                  <a:close/>
                  <a:moveTo>
                    <a:pt x="60960" y="844868"/>
                  </a:moveTo>
                  <a:cubicBezTo>
                    <a:pt x="140970" y="844868"/>
                    <a:pt x="220980" y="844868"/>
                    <a:pt x="300990" y="844868"/>
                  </a:cubicBezTo>
                  <a:cubicBezTo>
                    <a:pt x="308610" y="844868"/>
                    <a:pt x="316230" y="845820"/>
                    <a:pt x="324803" y="845820"/>
                  </a:cubicBezTo>
                  <a:cubicBezTo>
                    <a:pt x="324803" y="856298"/>
                    <a:pt x="324803" y="864870"/>
                    <a:pt x="324803" y="875348"/>
                  </a:cubicBezTo>
                  <a:cubicBezTo>
                    <a:pt x="229553" y="875348"/>
                    <a:pt x="135255" y="875348"/>
                    <a:pt x="40005" y="875348"/>
                  </a:cubicBezTo>
                  <a:cubicBezTo>
                    <a:pt x="31433" y="848678"/>
                    <a:pt x="33338" y="844868"/>
                    <a:pt x="60960" y="844868"/>
                  </a:cubicBezTo>
                  <a:close/>
                  <a:moveTo>
                    <a:pt x="37148" y="1019175"/>
                  </a:moveTo>
                  <a:cubicBezTo>
                    <a:pt x="131445" y="1019175"/>
                    <a:pt x="226695" y="1019175"/>
                    <a:pt x="323850" y="1019175"/>
                  </a:cubicBezTo>
                  <a:cubicBezTo>
                    <a:pt x="323850" y="1028700"/>
                    <a:pt x="323850" y="1037273"/>
                    <a:pt x="323850" y="1049655"/>
                  </a:cubicBezTo>
                  <a:cubicBezTo>
                    <a:pt x="287655" y="1049655"/>
                    <a:pt x="253365" y="1049655"/>
                    <a:pt x="219075" y="1049655"/>
                  </a:cubicBezTo>
                  <a:cubicBezTo>
                    <a:pt x="166688" y="1049655"/>
                    <a:pt x="114300" y="1048703"/>
                    <a:pt x="61913" y="1049655"/>
                  </a:cubicBezTo>
                  <a:cubicBezTo>
                    <a:pt x="38100" y="1051560"/>
                    <a:pt x="31433" y="1042988"/>
                    <a:pt x="37148" y="1019175"/>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293" name="Google Shape;293;g28d6a349493_1_122"/>
            <p:cNvSpPr/>
            <p:nvPr/>
          </p:nvSpPr>
          <p:spPr>
            <a:xfrm rot="185643">
              <a:off x="6177422" y="1465236"/>
              <a:ext cx="189705" cy="529409"/>
            </a:xfrm>
            <a:custGeom>
              <a:avLst/>
              <a:gdLst/>
              <a:ahLst/>
              <a:cxnLst/>
              <a:rect l="l" t="t" r="r" b="b"/>
              <a:pathLst>
                <a:path w="409575" h="1143000" extrusionOk="0">
                  <a:moveTo>
                    <a:pt x="417195" y="1149668"/>
                  </a:moveTo>
                  <a:cubicBezTo>
                    <a:pt x="417195" y="764858"/>
                    <a:pt x="417195" y="381953"/>
                    <a:pt x="417195" y="0"/>
                  </a:cubicBezTo>
                  <a:cubicBezTo>
                    <a:pt x="276225" y="0"/>
                    <a:pt x="139065" y="0"/>
                    <a:pt x="0" y="0"/>
                  </a:cubicBezTo>
                  <a:cubicBezTo>
                    <a:pt x="0" y="384810"/>
                    <a:pt x="0" y="766763"/>
                    <a:pt x="0" y="1149668"/>
                  </a:cubicBezTo>
                  <a:lnTo>
                    <a:pt x="417195" y="1149668"/>
                  </a:lnTo>
                  <a:close/>
                  <a:moveTo>
                    <a:pt x="342900" y="1091565"/>
                  </a:moveTo>
                  <a:cubicBezTo>
                    <a:pt x="342900" y="1034415"/>
                    <a:pt x="342900" y="977265"/>
                    <a:pt x="342900" y="921068"/>
                  </a:cubicBezTo>
                  <a:cubicBezTo>
                    <a:pt x="382905" y="914400"/>
                    <a:pt x="383858" y="914400"/>
                    <a:pt x="383858" y="951548"/>
                  </a:cubicBezTo>
                  <a:cubicBezTo>
                    <a:pt x="383858" y="987743"/>
                    <a:pt x="383858" y="1023938"/>
                    <a:pt x="383858" y="1061085"/>
                  </a:cubicBezTo>
                  <a:cubicBezTo>
                    <a:pt x="382905" y="1096328"/>
                    <a:pt x="382905" y="1097280"/>
                    <a:pt x="342900" y="1091565"/>
                  </a:cubicBezTo>
                  <a:close/>
                  <a:moveTo>
                    <a:pt x="382905" y="879158"/>
                  </a:moveTo>
                  <a:cubicBezTo>
                    <a:pt x="381000" y="906780"/>
                    <a:pt x="358140" y="887730"/>
                    <a:pt x="343852" y="894398"/>
                  </a:cubicBezTo>
                  <a:cubicBezTo>
                    <a:pt x="343852" y="838200"/>
                    <a:pt x="343852" y="784860"/>
                    <a:pt x="343852" y="727710"/>
                  </a:cubicBezTo>
                  <a:cubicBezTo>
                    <a:pt x="353377" y="727710"/>
                    <a:pt x="360998" y="725805"/>
                    <a:pt x="367665" y="728663"/>
                  </a:cubicBezTo>
                  <a:cubicBezTo>
                    <a:pt x="373380" y="730568"/>
                    <a:pt x="382905" y="737235"/>
                    <a:pt x="382905" y="741998"/>
                  </a:cubicBezTo>
                  <a:cubicBezTo>
                    <a:pt x="383858" y="787718"/>
                    <a:pt x="384810" y="833438"/>
                    <a:pt x="382905" y="879158"/>
                  </a:cubicBezTo>
                  <a:close/>
                  <a:moveTo>
                    <a:pt x="342900" y="139065"/>
                  </a:moveTo>
                  <a:cubicBezTo>
                    <a:pt x="356235" y="139065"/>
                    <a:pt x="367665" y="139065"/>
                    <a:pt x="382905" y="139065"/>
                  </a:cubicBezTo>
                  <a:cubicBezTo>
                    <a:pt x="382905" y="168593"/>
                    <a:pt x="382905" y="197168"/>
                    <a:pt x="382905" y="225743"/>
                  </a:cubicBezTo>
                  <a:cubicBezTo>
                    <a:pt x="382905" y="240030"/>
                    <a:pt x="382905" y="254318"/>
                    <a:pt x="382905" y="268605"/>
                  </a:cubicBezTo>
                  <a:cubicBezTo>
                    <a:pt x="382905" y="305753"/>
                    <a:pt x="382905" y="305753"/>
                    <a:pt x="342900" y="301943"/>
                  </a:cubicBezTo>
                  <a:cubicBezTo>
                    <a:pt x="342900" y="246698"/>
                    <a:pt x="342900" y="193358"/>
                    <a:pt x="342900" y="139065"/>
                  </a:cubicBezTo>
                  <a:close/>
                  <a:moveTo>
                    <a:pt x="382905" y="470535"/>
                  </a:moveTo>
                  <a:cubicBezTo>
                    <a:pt x="382905" y="506730"/>
                    <a:pt x="382905" y="506730"/>
                    <a:pt x="342900" y="501015"/>
                  </a:cubicBezTo>
                  <a:cubicBezTo>
                    <a:pt x="342900" y="447675"/>
                    <a:pt x="342900" y="393383"/>
                    <a:pt x="342900" y="340043"/>
                  </a:cubicBezTo>
                  <a:cubicBezTo>
                    <a:pt x="382905" y="333375"/>
                    <a:pt x="382905" y="333375"/>
                    <a:pt x="382905" y="370522"/>
                  </a:cubicBezTo>
                  <a:cubicBezTo>
                    <a:pt x="382905" y="403860"/>
                    <a:pt x="382905" y="437197"/>
                    <a:pt x="382905" y="470535"/>
                  </a:cubicBezTo>
                  <a:close/>
                  <a:moveTo>
                    <a:pt x="342900" y="531495"/>
                  </a:moveTo>
                  <a:cubicBezTo>
                    <a:pt x="378142" y="521018"/>
                    <a:pt x="383858" y="523875"/>
                    <a:pt x="383858" y="559118"/>
                  </a:cubicBezTo>
                  <a:cubicBezTo>
                    <a:pt x="383858" y="601980"/>
                    <a:pt x="383858" y="645795"/>
                    <a:pt x="383858" y="690563"/>
                  </a:cubicBezTo>
                  <a:cubicBezTo>
                    <a:pt x="368617" y="690563"/>
                    <a:pt x="356235" y="690563"/>
                    <a:pt x="342900" y="690563"/>
                  </a:cubicBezTo>
                  <a:cubicBezTo>
                    <a:pt x="342900" y="637223"/>
                    <a:pt x="342900" y="584835"/>
                    <a:pt x="342900" y="531495"/>
                  </a:cubicBezTo>
                  <a:close/>
                  <a:moveTo>
                    <a:pt x="263842" y="139065"/>
                  </a:moveTo>
                  <a:cubicBezTo>
                    <a:pt x="279083" y="139065"/>
                    <a:pt x="290512" y="139065"/>
                    <a:pt x="305752" y="139065"/>
                  </a:cubicBezTo>
                  <a:cubicBezTo>
                    <a:pt x="305752" y="177165"/>
                    <a:pt x="305752" y="214313"/>
                    <a:pt x="305752" y="250508"/>
                  </a:cubicBezTo>
                  <a:cubicBezTo>
                    <a:pt x="305752" y="260033"/>
                    <a:pt x="305752" y="268605"/>
                    <a:pt x="305752" y="278130"/>
                  </a:cubicBezTo>
                  <a:cubicBezTo>
                    <a:pt x="305752" y="303847"/>
                    <a:pt x="301942" y="307658"/>
                    <a:pt x="277177" y="302895"/>
                  </a:cubicBezTo>
                  <a:cubicBezTo>
                    <a:pt x="272415" y="301943"/>
                    <a:pt x="264795" y="294323"/>
                    <a:pt x="264795" y="289560"/>
                  </a:cubicBezTo>
                  <a:cubicBezTo>
                    <a:pt x="263842" y="240030"/>
                    <a:pt x="263842" y="190500"/>
                    <a:pt x="263842" y="139065"/>
                  </a:cubicBezTo>
                  <a:close/>
                  <a:moveTo>
                    <a:pt x="284798" y="526733"/>
                  </a:moveTo>
                  <a:cubicBezTo>
                    <a:pt x="301942" y="526733"/>
                    <a:pt x="306705" y="533400"/>
                    <a:pt x="306705" y="549593"/>
                  </a:cubicBezTo>
                  <a:cubicBezTo>
                    <a:pt x="305752" y="596265"/>
                    <a:pt x="306705" y="641985"/>
                    <a:pt x="306705" y="691515"/>
                  </a:cubicBezTo>
                  <a:cubicBezTo>
                    <a:pt x="291465" y="691515"/>
                    <a:pt x="280035" y="691515"/>
                    <a:pt x="264795" y="691515"/>
                  </a:cubicBezTo>
                  <a:cubicBezTo>
                    <a:pt x="264795" y="661035"/>
                    <a:pt x="264795" y="631508"/>
                    <a:pt x="264795" y="602933"/>
                  </a:cubicBezTo>
                  <a:cubicBezTo>
                    <a:pt x="264795" y="585788"/>
                    <a:pt x="265748" y="567690"/>
                    <a:pt x="264795" y="550545"/>
                  </a:cubicBezTo>
                  <a:cubicBezTo>
                    <a:pt x="262890" y="534353"/>
                    <a:pt x="267652" y="526733"/>
                    <a:pt x="284798" y="526733"/>
                  </a:cubicBezTo>
                  <a:close/>
                  <a:moveTo>
                    <a:pt x="230505" y="1012508"/>
                  </a:moveTo>
                  <a:cubicBezTo>
                    <a:pt x="230505" y="1034415"/>
                    <a:pt x="230505" y="1056323"/>
                    <a:pt x="230505" y="1079183"/>
                  </a:cubicBezTo>
                  <a:cubicBezTo>
                    <a:pt x="230505" y="1094423"/>
                    <a:pt x="220980" y="1094423"/>
                    <a:pt x="210502" y="1093470"/>
                  </a:cubicBezTo>
                  <a:cubicBezTo>
                    <a:pt x="200025" y="1093470"/>
                    <a:pt x="187642" y="1096328"/>
                    <a:pt x="187642" y="1079183"/>
                  </a:cubicBezTo>
                  <a:cubicBezTo>
                    <a:pt x="187642" y="1026795"/>
                    <a:pt x="187642" y="974408"/>
                    <a:pt x="187642" y="919163"/>
                  </a:cubicBezTo>
                  <a:cubicBezTo>
                    <a:pt x="202883" y="919163"/>
                    <a:pt x="215265" y="919163"/>
                    <a:pt x="230505" y="919163"/>
                  </a:cubicBezTo>
                  <a:cubicBezTo>
                    <a:pt x="230505" y="951548"/>
                    <a:pt x="230505" y="982027"/>
                    <a:pt x="230505" y="1012508"/>
                  </a:cubicBezTo>
                  <a:close/>
                  <a:moveTo>
                    <a:pt x="187642" y="351472"/>
                  </a:moveTo>
                  <a:cubicBezTo>
                    <a:pt x="187642" y="346710"/>
                    <a:pt x="195262" y="340043"/>
                    <a:pt x="200977" y="338138"/>
                  </a:cubicBezTo>
                  <a:cubicBezTo>
                    <a:pt x="208598" y="336233"/>
                    <a:pt x="217170" y="337185"/>
                    <a:pt x="229552" y="337185"/>
                  </a:cubicBezTo>
                  <a:cubicBezTo>
                    <a:pt x="229552" y="390525"/>
                    <a:pt x="229552" y="440055"/>
                    <a:pt x="229552" y="490538"/>
                  </a:cubicBezTo>
                  <a:cubicBezTo>
                    <a:pt x="229552" y="506730"/>
                    <a:pt x="217170" y="504825"/>
                    <a:pt x="208598" y="502920"/>
                  </a:cubicBezTo>
                  <a:cubicBezTo>
                    <a:pt x="200977" y="501015"/>
                    <a:pt x="187642" y="495300"/>
                    <a:pt x="187642" y="490538"/>
                  </a:cubicBezTo>
                  <a:cubicBezTo>
                    <a:pt x="186690" y="443865"/>
                    <a:pt x="186690" y="398145"/>
                    <a:pt x="187642" y="351472"/>
                  </a:cubicBezTo>
                  <a:close/>
                  <a:moveTo>
                    <a:pt x="187642" y="743903"/>
                  </a:moveTo>
                  <a:cubicBezTo>
                    <a:pt x="188595" y="715328"/>
                    <a:pt x="212408" y="733425"/>
                    <a:pt x="227648" y="727710"/>
                  </a:cubicBezTo>
                  <a:cubicBezTo>
                    <a:pt x="227648" y="783908"/>
                    <a:pt x="227648" y="837248"/>
                    <a:pt x="227648" y="893445"/>
                  </a:cubicBezTo>
                  <a:cubicBezTo>
                    <a:pt x="218123" y="893445"/>
                    <a:pt x="210502" y="893445"/>
                    <a:pt x="202883" y="893445"/>
                  </a:cubicBezTo>
                  <a:cubicBezTo>
                    <a:pt x="191452" y="894398"/>
                    <a:pt x="186690" y="889635"/>
                    <a:pt x="186690" y="878205"/>
                  </a:cubicBezTo>
                  <a:cubicBezTo>
                    <a:pt x="187642" y="833438"/>
                    <a:pt x="185737" y="787718"/>
                    <a:pt x="187642" y="743903"/>
                  </a:cubicBezTo>
                  <a:close/>
                  <a:moveTo>
                    <a:pt x="114300" y="139065"/>
                  </a:moveTo>
                  <a:cubicBezTo>
                    <a:pt x="127635" y="139065"/>
                    <a:pt x="139065" y="139065"/>
                    <a:pt x="154305" y="139065"/>
                  </a:cubicBezTo>
                  <a:cubicBezTo>
                    <a:pt x="154305" y="170498"/>
                    <a:pt x="154305" y="200025"/>
                    <a:pt x="154305" y="230505"/>
                  </a:cubicBezTo>
                  <a:cubicBezTo>
                    <a:pt x="154305" y="243840"/>
                    <a:pt x="154305" y="256223"/>
                    <a:pt x="154305" y="269558"/>
                  </a:cubicBezTo>
                  <a:cubicBezTo>
                    <a:pt x="154305" y="306705"/>
                    <a:pt x="154305" y="306705"/>
                    <a:pt x="114300" y="301943"/>
                  </a:cubicBezTo>
                  <a:cubicBezTo>
                    <a:pt x="114300" y="248603"/>
                    <a:pt x="114300" y="195263"/>
                    <a:pt x="114300" y="139065"/>
                  </a:cubicBezTo>
                  <a:close/>
                  <a:moveTo>
                    <a:pt x="114300" y="339090"/>
                  </a:moveTo>
                  <a:cubicBezTo>
                    <a:pt x="120015" y="338138"/>
                    <a:pt x="124777" y="338138"/>
                    <a:pt x="130492" y="337185"/>
                  </a:cubicBezTo>
                  <a:cubicBezTo>
                    <a:pt x="148590" y="334328"/>
                    <a:pt x="156210" y="340995"/>
                    <a:pt x="155258" y="360997"/>
                  </a:cubicBezTo>
                  <a:cubicBezTo>
                    <a:pt x="154305" y="398145"/>
                    <a:pt x="155258" y="435293"/>
                    <a:pt x="155258" y="472440"/>
                  </a:cubicBezTo>
                  <a:cubicBezTo>
                    <a:pt x="155258" y="506730"/>
                    <a:pt x="152400" y="508635"/>
                    <a:pt x="115252" y="501015"/>
                  </a:cubicBezTo>
                  <a:cubicBezTo>
                    <a:pt x="114300" y="447675"/>
                    <a:pt x="114300" y="394335"/>
                    <a:pt x="114300" y="339090"/>
                  </a:cubicBezTo>
                  <a:close/>
                  <a:moveTo>
                    <a:pt x="154305" y="691515"/>
                  </a:moveTo>
                  <a:cubicBezTo>
                    <a:pt x="139065" y="691515"/>
                    <a:pt x="127635" y="691515"/>
                    <a:pt x="114300" y="691515"/>
                  </a:cubicBezTo>
                  <a:cubicBezTo>
                    <a:pt x="114300" y="637223"/>
                    <a:pt x="114300" y="583883"/>
                    <a:pt x="114300" y="530543"/>
                  </a:cubicBezTo>
                  <a:cubicBezTo>
                    <a:pt x="150495" y="521018"/>
                    <a:pt x="154305" y="523875"/>
                    <a:pt x="154305" y="559118"/>
                  </a:cubicBezTo>
                  <a:cubicBezTo>
                    <a:pt x="154305" y="603885"/>
                    <a:pt x="154305" y="646748"/>
                    <a:pt x="154305" y="691515"/>
                  </a:cubicBezTo>
                  <a:close/>
                  <a:moveTo>
                    <a:pt x="114300" y="727710"/>
                  </a:moveTo>
                  <a:cubicBezTo>
                    <a:pt x="123825" y="727710"/>
                    <a:pt x="132398" y="725805"/>
                    <a:pt x="139065" y="728663"/>
                  </a:cubicBezTo>
                  <a:cubicBezTo>
                    <a:pt x="144780" y="730568"/>
                    <a:pt x="154305" y="737235"/>
                    <a:pt x="154305" y="741998"/>
                  </a:cubicBezTo>
                  <a:cubicBezTo>
                    <a:pt x="155258" y="787718"/>
                    <a:pt x="157162" y="833438"/>
                    <a:pt x="154305" y="879158"/>
                  </a:cubicBezTo>
                  <a:cubicBezTo>
                    <a:pt x="152400" y="906780"/>
                    <a:pt x="129540" y="887730"/>
                    <a:pt x="114300" y="894398"/>
                  </a:cubicBezTo>
                  <a:cubicBezTo>
                    <a:pt x="114300" y="837248"/>
                    <a:pt x="114300" y="783908"/>
                    <a:pt x="114300" y="727710"/>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294" name="Google Shape;294;g28d6a349493_1_122"/>
            <p:cNvSpPr/>
            <p:nvPr/>
          </p:nvSpPr>
          <p:spPr>
            <a:xfrm rot="-427501">
              <a:off x="5713448" y="1451670"/>
              <a:ext cx="216364" cy="556365"/>
            </a:xfrm>
            <a:custGeom>
              <a:avLst/>
              <a:gdLst/>
              <a:ahLst/>
              <a:cxnLst/>
              <a:rect l="l" t="t" r="r" b="b"/>
              <a:pathLst>
                <a:path w="466725" h="1200150" extrusionOk="0">
                  <a:moveTo>
                    <a:pt x="0" y="1203008"/>
                  </a:moveTo>
                  <a:lnTo>
                    <a:pt x="468630" y="1203008"/>
                  </a:lnTo>
                  <a:cubicBezTo>
                    <a:pt x="466725" y="1197293"/>
                    <a:pt x="464820" y="1189673"/>
                    <a:pt x="464820" y="1182053"/>
                  </a:cubicBezTo>
                  <a:cubicBezTo>
                    <a:pt x="464820" y="799147"/>
                    <a:pt x="464820" y="415290"/>
                    <a:pt x="464820" y="32385"/>
                  </a:cubicBezTo>
                  <a:cubicBezTo>
                    <a:pt x="464820" y="21908"/>
                    <a:pt x="464820" y="11430"/>
                    <a:pt x="464820" y="0"/>
                  </a:cubicBezTo>
                  <a:cubicBezTo>
                    <a:pt x="308610" y="0"/>
                    <a:pt x="156210" y="0"/>
                    <a:pt x="0" y="0"/>
                  </a:cubicBezTo>
                  <a:cubicBezTo>
                    <a:pt x="0" y="10478"/>
                    <a:pt x="0" y="20003"/>
                    <a:pt x="0" y="29528"/>
                  </a:cubicBezTo>
                  <a:cubicBezTo>
                    <a:pt x="0" y="414338"/>
                    <a:pt x="0" y="799147"/>
                    <a:pt x="0" y="1183958"/>
                  </a:cubicBezTo>
                  <a:cubicBezTo>
                    <a:pt x="952" y="1189673"/>
                    <a:pt x="1905" y="1196340"/>
                    <a:pt x="0" y="1203008"/>
                  </a:cubicBezTo>
                  <a:close/>
                  <a:moveTo>
                    <a:pt x="110490" y="892493"/>
                  </a:moveTo>
                  <a:cubicBezTo>
                    <a:pt x="87630" y="892493"/>
                    <a:pt x="65722" y="892493"/>
                    <a:pt x="41910" y="892493"/>
                  </a:cubicBezTo>
                  <a:cubicBezTo>
                    <a:pt x="41910" y="870585"/>
                    <a:pt x="41910" y="848678"/>
                    <a:pt x="41910" y="825818"/>
                  </a:cubicBezTo>
                  <a:cubicBezTo>
                    <a:pt x="64770" y="825818"/>
                    <a:pt x="86677" y="825818"/>
                    <a:pt x="110490" y="825818"/>
                  </a:cubicBezTo>
                  <a:cubicBezTo>
                    <a:pt x="110490" y="847725"/>
                    <a:pt x="110490" y="869633"/>
                    <a:pt x="110490" y="892493"/>
                  </a:cubicBezTo>
                  <a:close/>
                  <a:moveTo>
                    <a:pt x="204788" y="892493"/>
                  </a:moveTo>
                  <a:cubicBezTo>
                    <a:pt x="184785" y="892493"/>
                    <a:pt x="166688" y="892493"/>
                    <a:pt x="146685" y="892493"/>
                  </a:cubicBezTo>
                  <a:cubicBezTo>
                    <a:pt x="146685" y="870585"/>
                    <a:pt x="146685" y="848678"/>
                    <a:pt x="146685" y="824865"/>
                  </a:cubicBezTo>
                  <a:cubicBezTo>
                    <a:pt x="165735" y="824865"/>
                    <a:pt x="184785" y="824865"/>
                    <a:pt x="204788" y="824865"/>
                  </a:cubicBezTo>
                  <a:cubicBezTo>
                    <a:pt x="204788" y="848678"/>
                    <a:pt x="204788" y="869633"/>
                    <a:pt x="204788" y="892493"/>
                  </a:cubicBezTo>
                  <a:close/>
                  <a:moveTo>
                    <a:pt x="206692" y="673418"/>
                  </a:moveTo>
                  <a:cubicBezTo>
                    <a:pt x="206692" y="681990"/>
                    <a:pt x="206692" y="691515"/>
                    <a:pt x="206692" y="701040"/>
                  </a:cubicBezTo>
                  <a:cubicBezTo>
                    <a:pt x="200025" y="701993"/>
                    <a:pt x="198120" y="702945"/>
                    <a:pt x="195263" y="702945"/>
                  </a:cubicBezTo>
                  <a:cubicBezTo>
                    <a:pt x="136207" y="701993"/>
                    <a:pt x="146685" y="712470"/>
                    <a:pt x="144780" y="652463"/>
                  </a:cubicBezTo>
                  <a:cubicBezTo>
                    <a:pt x="144780" y="638175"/>
                    <a:pt x="149542" y="632460"/>
                    <a:pt x="164782" y="632460"/>
                  </a:cubicBezTo>
                  <a:cubicBezTo>
                    <a:pt x="215265" y="633413"/>
                    <a:pt x="204788" y="629603"/>
                    <a:pt x="206692" y="673418"/>
                  </a:cubicBezTo>
                  <a:close/>
                  <a:moveTo>
                    <a:pt x="309563" y="892493"/>
                  </a:moveTo>
                  <a:cubicBezTo>
                    <a:pt x="291465" y="892493"/>
                    <a:pt x="272415" y="892493"/>
                    <a:pt x="252413" y="892493"/>
                  </a:cubicBezTo>
                  <a:cubicBezTo>
                    <a:pt x="252413" y="870585"/>
                    <a:pt x="252413" y="848678"/>
                    <a:pt x="252413" y="824865"/>
                  </a:cubicBezTo>
                  <a:cubicBezTo>
                    <a:pt x="272415" y="824865"/>
                    <a:pt x="290513" y="824865"/>
                    <a:pt x="309563" y="824865"/>
                  </a:cubicBezTo>
                  <a:cubicBezTo>
                    <a:pt x="309563" y="847725"/>
                    <a:pt x="309563" y="869633"/>
                    <a:pt x="309563" y="892493"/>
                  </a:cubicBezTo>
                  <a:close/>
                  <a:moveTo>
                    <a:pt x="311467" y="701993"/>
                  </a:moveTo>
                  <a:cubicBezTo>
                    <a:pt x="289560" y="701993"/>
                    <a:pt x="271463" y="701993"/>
                    <a:pt x="250507" y="701993"/>
                  </a:cubicBezTo>
                  <a:cubicBezTo>
                    <a:pt x="250507" y="681990"/>
                    <a:pt x="249555" y="662940"/>
                    <a:pt x="251460" y="644843"/>
                  </a:cubicBezTo>
                  <a:cubicBezTo>
                    <a:pt x="251460" y="641033"/>
                    <a:pt x="259080" y="634365"/>
                    <a:pt x="264795" y="633413"/>
                  </a:cubicBezTo>
                  <a:cubicBezTo>
                    <a:pt x="307657" y="626745"/>
                    <a:pt x="312420" y="630555"/>
                    <a:pt x="311467" y="672465"/>
                  </a:cubicBezTo>
                  <a:cubicBezTo>
                    <a:pt x="311467" y="681990"/>
                    <a:pt x="311467" y="690563"/>
                    <a:pt x="311467" y="701993"/>
                  </a:cubicBezTo>
                  <a:close/>
                  <a:moveTo>
                    <a:pt x="404813" y="892493"/>
                  </a:moveTo>
                  <a:cubicBezTo>
                    <a:pt x="385763" y="892493"/>
                    <a:pt x="367665" y="892493"/>
                    <a:pt x="347663" y="892493"/>
                  </a:cubicBezTo>
                  <a:cubicBezTo>
                    <a:pt x="347663" y="870585"/>
                    <a:pt x="347663" y="848678"/>
                    <a:pt x="347663" y="824865"/>
                  </a:cubicBezTo>
                  <a:cubicBezTo>
                    <a:pt x="366713" y="824865"/>
                    <a:pt x="384810" y="824865"/>
                    <a:pt x="404813" y="824865"/>
                  </a:cubicBezTo>
                  <a:cubicBezTo>
                    <a:pt x="404813" y="846772"/>
                    <a:pt x="404813" y="869633"/>
                    <a:pt x="404813" y="892493"/>
                  </a:cubicBezTo>
                  <a:close/>
                  <a:moveTo>
                    <a:pt x="404813" y="797243"/>
                  </a:moveTo>
                  <a:cubicBezTo>
                    <a:pt x="385763" y="797243"/>
                    <a:pt x="367665" y="797243"/>
                    <a:pt x="346710" y="797243"/>
                  </a:cubicBezTo>
                  <a:cubicBezTo>
                    <a:pt x="345757" y="789622"/>
                    <a:pt x="345757" y="784860"/>
                    <a:pt x="345757" y="779145"/>
                  </a:cubicBezTo>
                  <a:cubicBezTo>
                    <a:pt x="344805" y="722947"/>
                    <a:pt x="346710" y="721043"/>
                    <a:pt x="404813" y="731520"/>
                  </a:cubicBezTo>
                  <a:cubicBezTo>
                    <a:pt x="404813" y="752475"/>
                    <a:pt x="404813" y="773430"/>
                    <a:pt x="404813" y="797243"/>
                  </a:cubicBezTo>
                  <a:close/>
                  <a:moveTo>
                    <a:pt x="405765" y="701993"/>
                  </a:moveTo>
                  <a:cubicBezTo>
                    <a:pt x="386715" y="701993"/>
                    <a:pt x="367665" y="701993"/>
                    <a:pt x="345757" y="701993"/>
                  </a:cubicBezTo>
                  <a:cubicBezTo>
                    <a:pt x="345757" y="681990"/>
                    <a:pt x="344805" y="662940"/>
                    <a:pt x="345757" y="643890"/>
                  </a:cubicBezTo>
                  <a:cubicBezTo>
                    <a:pt x="345757" y="640080"/>
                    <a:pt x="351472" y="634365"/>
                    <a:pt x="355282" y="634365"/>
                  </a:cubicBezTo>
                  <a:cubicBezTo>
                    <a:pt x="371475" y="633413"/>
                    <a:pt x="387667" y="634365"/>
                    <a:pt x="404813" y="634365"/>
                  </a:cubicBezTo>
                  <a:cubicBezTo>
                    <a:pt x="405765" y="659130"/>
                    <a:pt x="405765" y="680085"/>
                    <a:pt x="405765" y="701993"/>
                  </a:cubicBezTo>
                  <a:close/>
                  <a:moveTo>
                    <a:pt x="405765" y="444818"/>
                  </a:moveTo>
                  <a:cubicBezTo>
                    <a:pt x="405765" y="467678"/>
                    <a:pt x="405765" y="488633"/>
                    <a:pt x="405765" y="513398"/>
                  </a:cubicBezTo>
                  <a:cubicBezTo>
                    <a:pt x="389572" y="513398"/>
                    <a:pt x="373380" y="514350"/>
                    <a:pt x="358140" y="512445"/>
                  </a:cubicBezTo>
                  <a:cubicBezTo>
                    <a:pt x="353377" y="512445"/>
                    <a:pt x="346710" y="504825"/>
                    <a:pt x="345757" y="500063"/>
                  </a:cubicBezTo>
                  <a:cubicBezTo>
                    <a:pt x="344805" y="481965"/>
                    <a:pt x="344805" y="463868"/>
                    <a:pt x="344805" y="443865"/>
                  </a:cubicBezTo>
                  <a:cubicBezTo>
                    <a:pt x="365760" y="444818"/>
                    <a:pt x="384810" y="444818"/>
                    <a:pt x="405765" y="444818"/>
                  </a:cubicBezTo>
                  <a:close/>
                  <a:moveTo>
                    <a:pt x="404813" y="321945"/>
                  </a:moveTo>
                  <a:cubicBezTo>
                    <a:pt x="385763" y="321945"/>
                    <a:pt x="367665" y="321945"/>
                    <a:pt x="346710" y="321945"/>
                  </a:cubicBezTo>
                  <a:cubicBezTo>
                    <a:pt x="346710" y="298133"/>
                    <a:pt x="346710" y="277178"/>
                    <a:pt x="346710" y="254318"/>
                  </a:cubicBezTo>
                  <a:cubicBezTo>
                    <a:pt x="365760" y="254318"/>
                    <a:pt x="384810" y="254318"/>
                    <a:pt x="404813" y="254318"/>
                  </a:cubicBezTo>
                  <a:cubicBezTo>
                    <a:pt x="404813" y="276225"/>
                    <a:pt x="404813" y="298133"/>
                    <a:pt x="404813" y="321945"/>
                  </a:cubicBezTo>
                  <a:close/>
                  <a:moveTo>
                    <a:pt x="404813" y="159068"/>
                  </a:moveTo>
                  <a:cubicBezTo>
                    <a:pt x="404813" y="180023"/>
                    <a:pt x="404813" y="201930"/>
                    <a:pt x="404813" y="224790"/>
                  </a:cubicBezTo>
                  <a:cubicBezTo>
                    <a:pt x="386715" y="224790"/>
                    <a:pt x="367665" y="224790"/>
                    <a:pt x="346710" y="224790"/>
                  </a:cubicBezTo>
                  <a:cubicBezTo>
                    <a:pt x="345757" y="218123"/>
                    <a:pt x="345757" y="212408"/>
                    <a:pt x="345757" y="207645"/>
                  </a:cubicBezTo>
                  <a:cubicBezTo>
                    <a:pt x="343852" y="151448"/>
                    <a:pt x="345757" y="150495"/>
                    <a:pt x="404813" y="159068"/>
                  </a:cubicBezTo>
                  <a:close/>
                  <a:moveTo>
                    <a:pt x="346710" y="349568"/>
                  </a:moveTo>
                  <a:cubicBezTo>
                    <a:pt x="365760" y="349568"/>
                    <a:pt x="383857" y="349568"/>
                    <a:pt x="403860" y="349568"/>
                  </a:cubicBezTo>
                  <a:cubicBezTo>
                    <a:pt x="403860" y="371475"/>
                    <a:pt x="403860" y="393383"/>
                    <a:pt x="403860" y="415290"/>
                  </a:cubicBezTo>
                  <a:cubicBezTo>
                    <a:pt x="401955" y="416243"/>
                    <a:pt x="401003" y="417195"/>
                    <a:pt x="399097" y="417195"/>
                  </a:cubicBezTo>
                  <a:cubicBezTo>
                    <a:pt x="336232" y="417195"/>
                    <a:pt x="343852" y="433388"/>
                    <a:pt x="346710" y="349568"/>
                  </a:cubicBezTo>
                  <a:close/>
                  <a:moveTo>
                    <a:pt x="348615" y="544830"/>
                  </a:moveTo>
                  <a:cubicBezTo>
                    <a:pt x="355282" y="534353"/>
                    <a:pt x="383857" y="538163"/>
                    <a:pt x="405765" y="534353"/>
                  </a:cubicBezTo>
                  <a:cubicBezTo>
                    <a:pt x="405765" y="558165"/>
                    <a:pt x="405765" y="576263"/>
                    <a:pt x="405765" y="593408"/>
                  </a:cubicBezTo>
                  <a:cubicBezTo>
                    <a:pt x="405765" y="598170"/>
                    <a:pt x="404813" y="601980"/>
                    <a:pt x="403860" y="611505"/>
                  </a:cubicBezTo>
                  <a:cubicBezTo>
                    <a:pt x="383857" y="608648"/>
                    <a:pt x="355282" y="613410"/>
                    <a:pt x="348615" y="602933"/>
                  </a:cubicBezTo>
                  <a:cubicBezTo>
                    <a:pt x="340042" y="588645"/>
                    <a:pt x="340042" y="559118"/>
                    <a:pt x="348615" y="544830"/>
                  </a:cubicBezTo>
                  <a:close/>
                  <a:moveTo>
                    <a:pt x="306705" y="605790"/>
                  </a:moveTo>
                  <a:cubicBezTo>
                    <a:pt x="291465" y="609600"/>
                    <a:pt x="274320" y="608648"/>
                    <a:pt x="258127" y="607695"/>
                  </a:cubicBezTo>
                  <a:cubicBezTo>
                    <a:pt x="255270" y="607695"/>
                    <a:pt x="252413" y="600075"/>
                    <a:pt x="251460" y="595313"/>
                  </a:cubicBezTo>
                  <a:cubicBezTo>
                    <a:pt x="250507" y="586740"/>
                    <a:pt x="251460" y="579120"/>
                    <a:pt x="251460" y="570548"/>
                  </a:cubicBezTo>
                  <a:cubicBezTo>
                    <a:pt x="251460" y="537210"/>
                    <a:pt x="251460" y="537210"/>
                    <a:pt x="284797" y="537210"/>
                  </a:cubicBezTo>
                  <a:cubicBezTo>
                    <a:pt x="312420" y="537210"/>
                    <a:pt x="312420" y="537210"/>
                    <a:pt x="314325" y="575310"/>
                  </a:cubicBezTo>
                  <a:cubicBezTo>
                    <a:pt x="311467" y="585788"/>
                    <a:pt x="311467" y="604838"/>
                    <a:pt x="306705" y="605790"/>
                  </a:cubicBezTo>
                  <a:close/>
                  <a:moveTo>
                    <a:pt x="252413" y="254318"/>
                  </a:moveTo>
                  <a:cubicBezTo>
                    <a:pt x="270510" y="254318"/>
                    <a:pt x="289560" y="254318"/>
                    <a:pt x="309563" y="254318"/>
                  </a:cubicBezTo>
                  <a:cubicBezTo>
                    <a:pt x="309563" y="275273"/>
                    <a:pt x="309563" y="297180"/>
                    <a:pt x="309563" y="321945"/>
                  </a:cubicBezTo>
                  <a:cubicBezTo>
                    <a:pt x="290513" y="321945"/>
                    <a:pt x="272415" y="321945"/>
                    <a:pt x="252413" y="321945"/>
                  </a:cubicBezTo>
                  <a:cubicBezTo>
                    <a:pt x="252413" y="300038"/>
                    <a:pt x="252413" y="278130"/>
                    <a:pt x="252413" y="254318"/>
                  </a:cubicBezTo>
                  <a:close/>
                  <a:moveTo>
                    <a:pt x="253365" y="349568"/>
                  </a:moveTo>
                  <a:cubicBezTo>
                    <a:pt x="271463" y="349568"/>
                    <a:pt x="289560" y="349568"/>
                    <a:pt x="309563" y="349568"/>
                  </a:cubicBezTo>
                  <a:cubicBezTo>
                    <a:pt x="309563" y="372428"/>
                    <a:pt x="309563" y="393383"/>
                    <a:pt x="309563" y="414338"/>
                  </a:cubicBezTo>
                  <a:cubicBezTo>
                    <a:pt x="306705" y="416243"/>
                    <a:pt x="305752" y="417195"/>
                    <a:pt x="304800" y="417195"/>
                  </a:cubicBezTo>
                  <a:cubicBezTo>
                    <a:pt x="247650" y="422910"/>
                    <a:pt x="240030" y="412433"/>
                    <a:pt x="253365" y="349568"/>
                  </a:cubicBezTo>
                  <a:close/>
                  <a:moveTo>
                    <a:pt x="254317" y="736283"/>
                  </a:moveTo>
                  <a:cubicBezTo>
                    <a:pt x="260985" y="725805"/>
                    <a:pt x="288607" y="728663"/>
                    <a:pt x="310515" y="725805"/>
                  </a:cubicBezTo>
                  <a:cubicBezTo>
                    <a:pt x="310515" y="753428"/>
                    <a:pt x="310515" y="774383"/>
                    <a:pt x="310515" y="799147"/>
                  </a:cubicBezTo>
                  <a:cubicBezTo>
                    <a:pt x="291465" y="798195"/>
                    <a:pt x="262890" y="803910"/>
                    <a:pt x="255270" y="793433"/>
                  </a:cubicBezTo>
                  <a:cubicBezTo>
                    <a:pt x="245745" y="780097"/>
                    <a:pt x="244792" y="750570"/>
                    <a:pt x="254317" y="736283"/>
                  </a:cubicBezTo>
                  <a:close/>
                  <a:moveTo>
                    <a:pt x="201930" y="605790"/>
                  </a:moveTo>
                  <a:cubicBezTo>
                    <a:pt x="186690" y="610553"/>
                    <a:pt x="169545" y="608648"/>
                    <a:pt x="153352" y="607695"/>
                  </a:cubicBezTo>
                  <a:cubicBezTo>
                    <a:pt x="150495" y="607695"/>
                    <a:pt x="146685" y="600075"/>
                    <a:pt x="146685" y="595313"/>
                  </a:cubicBezTo>
                  <a:cubicBezTo>
                    <a:pt x="145732" y="582930"/>
                    <a:pt x="147638" y="571500"/>
                    <a:pt x="145732" y="559118"/>
                  </a:cubicBezTo>
                  <a:cubicBezTo>
                    <a:pt x="143827" y="540068"/>
                    <a:pt x="152400" y="536258"/>
                    <a:pt x="169545" y="536258"/>
                  </a:cubicBezTo>
                  <a:cubicBezTo>
                    <a:pt x="214313" y="537210"/>
                    <a:pt x="206692" y="533400"/>
                    <a:pt x="208597" y="574358"/>
                  </a:cubicBezTo>
                  <a:cubicBezTo>
                    <a:pt x="205740" y="585788"/>
                    <a:pt x="206692" y="604838"/>
                    <a:pt x="201930" y="605790"/>
                  </a:cubicBezTo>
                  <a:close/>
                  <a:moveTo>
                    <a:pt x="145732" y="167640"/>
                  </a:moveTo>
                  <a:cubicBezTo>
                    <a:pt x="145732" y="163830"/>
                    <a:pt x="153352" y="158115"/>
                    <a:pt x="157163" y="158115"/>
                  </a:cubicBezTo>
                  <a:cubicBezTo>
                    <a:pt x="172402" y="157163"/>
                    <a:pt x="186690" y="158115"/>
                    <a:pt x="204788" y="158115"/>
                  </a:cubicBezTo>
                  <a:cubicBezTo>
                    <a:pt x="204788" y="182880"/>
                    <a:pt x="204788" y="203835"/>
                    <a:pt x="204788" y="226695"/>
                  </a:cubicBezTo>
                  <a:cubicBezTo>
                    <a:pt x="185738" y="226695"/>
                    <a:pt x="166688" y="226695"/>
                    <a:pt x="144780" y="226695"/>
                  </a:cubicBezTo>
                  <a:cubicBezTo>
                    <a:pt x="145732" y="205740"/>
                    <a:pt x="144780" y="186690"/>
                    <a:pt x="145732" y="167640"/>
                  </a:cubicBezTo>
                  <a:close/>
                  <a:moveTo>
                    <a:pt x="204788" y="254318"/>
                  </a:moveTo>
                  <a:cubicBezTo>
                    <a:pt x="204788" y="276225"/>
                    <a:pt x="204788" y="297180"/>
                    <a:pt x="204788" y="320993"/>
                  </a:cubicBezTo>
                  <a:cubicBezTo>
                    <a:pt x="186690" y="320993"/>
                    <a:pt x="167640" y="320993"/>
                    <a:pt x="146685" y="320993"/>
                  </a:cubicBezTo>
                  <a:cubicBezTo>
                    <a:pt x="146685" y="298133"/>
                    <a:pt x="146685" y="277178"/>
                    <a:pt x="146685" y="254318"/>
                  </a:cubicBezTo>
                  <a:cubicBezTo>
                    <a:pt x="165735" y="254318"/>
                    <a:pt x="183832" y="254318"/>
                    <a:pt x="204788" y="254318"/>
                  </a:cubicBezTo>
                  <a:close/>
                  <a:moveTo>
                    <a:pt x="144780" y="349568"/>
                  </a:moveTo>
                  <a:cubicBezTo>
                    <a:pt x="165735" y="349568"/>
                    <a:pt x="183832" y="349568"/>
                    <a:pt x="205740" y="349568"/>
                  </a:cubicBezTo>
                  <a:cubicBezTo>
                    <a:pt x="205740" y="368618"/>
                    <a:pt x="206692" y="388620"/>
                    <a:pt x="204788" y="407670"/>
                  </a:cubicBezTo>
                  <a:cubicBezTo>
                    <a:pt x="204788" y="411480"/>
                    <a:pt x="198120" y="417195"/>
                    <a:pt x="194310" y="418148"/>
                  </a:cubicBezTo>
                  <a:cubicBezTo>
                    <a:pt x="150495" y="426720"/>
                    <a:pt x="144780" y="421005"/>
                    <a:pt x="144780" y="377190"/>
                  </a:cubicBezTo>
                  <a:cubicBezTo>
                    <a:pt x="144780" y="368618"/>
                    <a:pt x="144780" y="359093"/>
                    <a:pt x="144780" y="349568"/>
                  </a:cubicBezTo>
                  <a:close/>
                  <a:moveTo>
                    <a:pt x="148590" y="451485"/>
                  </a:moveTo>
                  <a:cubicBezTo>
                    <a:pt x="156210" y="441008"/>
                    <a:pt x="183832" y="443865"/>
                    <a:pt x="204788" y="441008"/>
                  </a:cubicBezTo>
                  <a:cubicBezTo>
                    <a:pt x="204788" y="468630"/>
                    <a:pt x="204788" y="489585"/>
                    <a:pt x="204788" y="515303"/>
                  </a:cubicBezTo>
                  <a:cubicBezTo>
                    <a:pt x="184785" y="513398"/>
                    <a:pt x="157163" y="517208"/>
                    <a:pt x="148590" y="506730"/>
                  </a:cubicBezTo>
                  <a:cubicBezTo>
                    <a:pt x="140017" y="494348"/>
                    <a:pt x="139065" y="463868"/>
                    <a:pt x="148590" y="451485"/>
                  </a:cubicBezTo>
                  <a:close/>
                  <a:moveTo>
                    <a:pt x="112395" y="782003"/>
                  </a:moveTo>
                  <a:cubicBezTo>
                    <a:pt x="112395" y="786765"/>
                    <a:pt x="111442" y="790575"/>
                    <a:pt x="110490" y="797243"/>
                  </a:cubicBezTo>
                  <a:cubicBezTo>
                    <a:pt x="101917" y="797243"/>
                    <a:pt x="96202" y="798195"/>
                    <a:pt x="89535" y="798195"/>
                  </a:cubicBezTo>
                  <a:cubicBezTo>
                    <a:pt x="36195" y="799147"/>
                    <a:pt x="36195" y="799147"/>
                    <a:pt x="39052" y="745808"/>
                  </a:cubicBezTo>
                  <a:cubicBezTo>
                    <a:pt x="40005" y="733425"/>
                    <a:pt x="42863" y="727710"/>
                    <a:pt x="56197" y="727710"/>
                  </a:cubicBezTo>
                  <a:cubicBezTo>
                    <a:pt x="122872" y="729615"/>
                    <a:pt x="111442" y="717233"/>
                    <a:pt x="112395" y="782003"/>
                  </a:cubicBezTo>
                  <a:close/>
                  <a:moveTo>
                    <a:pt x="74295" y="609600"/>
                  </a:moveTo>
                  <a:cubicBezTo>
                    <a:pt x="40005" y="609600"/>
                    <a:pt x="40005" y="609600"/>
                    <a:pt x="40005" y="572453"/>
                  </a:cubicBezTo>
                  <a:cubicBezTo>
                    <a:pt x="40005" y="537210"/>
                    <a:pt x="40005" y="537210"/>
                    <a:pt x="78105" y="537210"/>
                  </a:cubicBezTo>
                  <a:cubicBezTo>
                    <a:pt x="112395" y="537210"/>
                    <a:pt x="112395" y="537210"/>
                    <a:pt x="112395" y="574358"/>
                  </a:cubicBezTo>
                  <a:cubicBezTo>
                    <a:pt x="112395" y="609600"/>
                    <a:pt x="112395" y="609600"/>
                    <a:pt x="74295" y="609600"/>
                  </a:cubicBezTo>
                  <a:close/>
                  <a:moveTo>
                    <a:pt x="112395" y="480060"/>
                  </a:moveTo>
                  <a:cubicBezTo>
                    <a:pt x="112395" y="513398"/>
                    <a:pt x="112395" y="513398"/>
                    <a:pt x="75247" y="513398"/>
                  </a:cubicBezTo>
                  <a:cubicBezTo>
                    <a:pt x="40005" y="513398"/>
                    <a:pt x="40005" y="513398"/>
                    <a:pt x="40005" y="477203"/>
                  </a:cubicBezTo>
                  <a:cubicBezTo>
                    <a:pt x="40005" y="437198"/>
                    <a:pt x="38100" y="443865"/>
                    <a:pt x="76200" y="442913"/>
                  </a:cubicBezTo>
                  <a:cubicBezTo>
                    <a:pt x="115252" y="443865"/>
                    <a:pt x="112395" y="438150"/>
                    <a:pt x="112395" y="480060"/>
                  </a:cubicBezTo>
                  <a:close/>
                  <a:moveTo>
                    <a:pt x="41910" y="320993"/>
                  </a:moveTo>
                  <a:cubicBezTo>
                    <a:pt x="41910" y="299085"/>
                    <a:pt x="41910" y="277178"/>
                    <a:pt x="41910" y="252413"/>
                  </a:cubicBezTo>
                  <a:cubicBezTo>
                    <a:pt x="65722" y="252413"/>
                    <a:pt x="86677" y="252413"/>
                    <a:pt x="109538" y="252413"/>
                  </a:cubicBezTo>
                  <a:cubicBezTo>
                    <a:pt x="109538" y="275273"/>
                    <a:pt x="109538" y="297180"/>
                    <a:pt x="109538" y="320993"/>
                  </a:cubicBezTo>
                  <a:cubicBezTo>
                    <a:pt x="87630" y="320993"/>
                    <a:pt x="65722" y="320993"/>
                    <a:pt x="41910" y="320993"/>
                  </a:cubicBezTo>
                  <a:close/>
                  <a:moveTo>
                    <a:pt x="40957" y="169545"/>
                  </a:moveTo>
                  <a:cubicBezTo>
                    <a:pt x="49530" y="142875"/>
                    <a:pt x="74295" y="162878"/>
                    <a:pt x="91440" y="158115"/>
                  </a:cubicBezTo>
                  <a:cubicBezTo>
                    <a:pt x="100965" y="155258"/>
                    <a:pt x="111442" y="156210"/>
                    <a:pt x="111442" y="171450"/>
                  </a:cubicBezTo>
                  <a:cubicBezTo>
                    <a:pt x="111442" y="188595"/>
                    <a:pt x="111442" y="205740"/>
                    <a:pt x="111442" y="226695"/>
                  </a:cubicBezTo>
                  <a:cubicBezTo>
                    <a:pt x="100965" y="227648"/>
                    <a:pt x="94297" y="227648"/>
                    <a:pt x="87630" y="227648"/>
                  </a:cubicBezTo>
                  <a:cubicBezTo>
                    <a:pt x="72390" y="227648"/>
                    <a:pt x="57150" y="227648"/>
                    <a:pt x="39052" y="227648"/>
                  </a:cubicBezTo>
                  <a:cubicBezTo>
                    <a:pt x="40005" y="206693"/>
                    <a:pt x="36195" y="185738"/>
                    <a:pt x="40957" y="169545"/>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295" name="Google Shape;295;g28d6a349493_1_122"/>
            <p:cNvSpPr/>
            <p:nvPr/>
          </p:nvSpPr>
          <p:spPr>
            <a:xfrm>
              <a:off x="5975196" y="1441944"/>
              <a:ext cx="158591" cy="550664"/>
            </a:xfrm>
            <a:custGeom>
              <a:avLst/>
              <a:gdLst/>
              <a:ahLst/>
              <a:cxnLst/>
              <a:rect l="l" t="t" r="r" b="b"/>
              <a:pathLst>
                <a:path w="342900" h="1190625" extrusionOk="0">
                  <a:moveTo>
                    <a:pt x="344805" y="1193721"/>
                  </a:moveTo>
                  <a:cubicBezTo>
                    <a:pt x="342900" y="1188006"/>
                    <a:pt x="342900" y="1177528"/>
                    <a:pt x="342900" y="1161335"/>
                  </a:cubicBezTo>
                  <a:cubicBezTo>
                    <a:pt x="342900" y="812721"/>
                    <a:pt x="342900" y="465058"/>
                    <a:pt x="342900" y="116443"/>
                  </a:cubicBezTo>
                  <a:cubicBezTo>
                    <a:pt x="342900" y="106918"/>
                    <a:pt x="342900" y="97393"/>
                    <a:pt x="342900" y="86916"/>
                  </a:cubicBezTo>
                  <a:cubicBezTo>
                    <a:pt x="329565" y="85963"/>
                    <a:pt x="318135" y="85010"/>
                    <a:pt x="304800" y="84058"/>
                  </a:cubicBezTo>
                  <a:cubicBezTo>
                    <a:pt x="304800" y="61198"/>
                    <a:pt x="305753" y="39291"/>
                    <a:pt x="303848" y="17383"/>
                  </a:cubicBezTo>
                  <a:cubicBezTo>
                    <a:pt x="303848" y="11668"/>
                    <a:pt x="296228" y="1191"/>
                    <a:pt x="291465" y="1191"/>
                  </a:cubicBezTo>
                  <a:cubicBezTo>
                    <a:pt x="274320" y="-715"/>
                    <a:pt x="257175" y="238"/>
                    <a:pt x="237173" y="238"/>
                  </a:cubicBezTo>
                  <a:cubicBezTo>
                    <a:pt x="237173" y="30718"/>
                    <a:pt x="237173" y="58341"/>
                    <a:pt x="237173" y="86916"/>
                  </a:cubicBezTo>
                  <a:cubicBezTo>
                    <a:pt x="157163" y="86916"/>
                    <a:pt x="80010" y="86916"/>
                    <a:pt x="0" y="86916"/>
                  </a:cubicBezTo>
                  <a:cubicBezTo>
                    <a:pt x="0" y="456485"/>
                    <a:pt x="0" y="823198"/>
                    <a:pt x="0" y="1193721"/>
                  </a:cubicBezTo>
                  <a:lnTo>
                    <a:pt x="344805" y="1193721"/>
                  </a:lnTo>
                  <a:close/>
                  <a:moveTo>
                    <a:pt x="315278" y="971788"/>
                  </a:moveTo>
                  <a:cubicBezTo>
                    <a:pt x="289560" y="971788"/>
                    <a:pt x="264795" y="971788"/>
                    <a:pt x="238125" y="971788"/>
                  </a:cubicBezTo>
                  <a:cubicBezTo>
                    <a:pt x="238125" y="943213"/>
                    <a:pt x="238125" y="914638"/>
                    <a:pt x="238125" y="885110"/>
                  </a:cubicBezTo>
                  <a:cubicBezTo>
                    <a:pt x="263843" y="885110"/>
                    <a:pt x="287655" y="885110"/>
                    <a:pt x="315278" y="885110"/>
                  </a:cubicBezTo>
                  <a:cubicBezTo>
                    <a:pt x="315278" y="914638"/>
                    <a:pt x="315278" y="943213"/>
                    <a:pt x="315278" y="971788"/>
                  </a:cubicBezTo>
                  <a:close/>
                  <a:moveTo>
                    <a:pt x="315278" y="724138"/>
                  </a:moveTo>
                  <a:cubicBezTo>
                    <a:pt x="289560" y="724138"/>
                    <a:pt x="264795" y="724138"/>
                    <a:pt x="238125" y="724138"/>
                  </a:cubicBezTo>
                  <a:cubicBezTo>
                    <a:pt x="238125" y="695563"/>
                    <a:pt x="238125" y="666988"/>
                    <a:pt x="238125" y="637460"/>
                  </a:cubicBezTo>
                  <a:cubicBezTo>
                    <a:pt x="262890" y="637460"/>
                    <a:pt x="287655" y="637460"/>
                    <a:pt x="315278" y="637460"/>
                  </a:cubicBezTo>
                  <a:cubicBezTo>
                    <a:pt x="315278" y="666988"/>
                    <a:pt x="315278" y="694610"/>
                    <a:pt x="315278" y="724138"/>
                  </a:cubicBezTo>
                  <a:close/>
                  <a:moveTo>
                    <a:pt x="239078" y="265033"/>
                  </a:moveTo>
                  <a:cubicBezTo>
                    <a:pt x="263843" y="265033"/>
                    <a:pt x="288608" y="265033"/>
                    <a:pt x="316230" y="265033"/>
                  </a:cubicBezTo>
                  <a:cubicBezTo>
                    <a:pt x="316230" y="295513"/>
                    <a:pt x="316230" y="323135"/>
                    <a:pt x="316230" y="353616"/>
                  </a:cubicBezTo>
                  <a:cubicBezTo>
                    <a:pt x="290513" y="353616"/>
                    <a:pt x="266700" y="353616"/>
                    <a:pt x="239078" y="353616"/>
                  </a:cubicBezTo>
                  <a:cubicBezTo>
                    <a:pt x="239078" y="324088"/>
                    <a:pt x="239078" y="295513"/>
                    <a:pt x="239078" y="265033"/>
                  </a:cubicBezTo>
                  <a:close/>
                  <a:moveTo>
                    <a:pt x="238125" y="388858"/>
                  </a:moveTo>
                  <a:cubicBezTo>
                    <a:pt x="262890" y="388858"/>
                    <a:pt x="286703" y="388858"/>
                    <a:pt x="314325" y="388858"/>
                  </a:cubicBezTo>
                  <a:cubicBezTo>
                    <a:pt x="314325" y="417433"/>
                    <a:pt x="314325" y="446008"/>
                    <a:pt x="314325" y="477441"/>
                  </a:cubicBezTo>
                  <a:cubicBezTo>
                    <a:pt x="288608" y="477441"/>
                    <a:pt x="263843" y="477441"/>
                    <a:pt x="238125" y="477441"/>
                  </a:cubicBezTo>
                  <a:cubicBezTo>
                    <a:pt x="238125" y="447913"/>
                    <a:pt x="238125" y="419338"/>
                    <a:pt x="238125" y="388858"/>
                  </a:cubicBezTo>
                  <a:close/>
                  <a:moveTo>
                    <a:pt x="238125" y="761285"/>
                  </a:moveTo>
                  <a:cubicBezTo>
                    <a:pt x="263843" y="761285"/>
                    <a:pt x="288608" y="761285"/>
                    <a:pt x="314325" y="761285"/>
                  </a:cubicBezTo>
                  <a:cubicBezTo>
                    <a:pt x="314325" y="789860"/>
                    <a:pt x="314325" y="817483"/>
                    <a:pt x="314325" y="848916"/>
                  </a:cubicBezTo>
                  <a:cubicBezTo>
                    <a:pt x="288608" y="848916"/>
                    <a:pt x="263843" y="848916"/>
                    <a:pt x="238125" y="848916"/>
                  </a:cubicBezTo>
                  <a:cubicBezTo>
                    <a:pt x="238125" y="818435"/>
                    <a:pt x="238125" y="790813"/>
                    <a:pt x="238125" y="761285"/>
                  </a:cubicBezTo>
                  <a:close/>
                  <a:moveTo>
                    <a:pt x="103823" y="1094660"/>
                  </a:moveTo>
                  <a:cubicBezTo>
                    <a:pt x="79058" y="1094660"/>
                    <a:pt x="54293" y="1094660"/>
                    <a:pt x="26670" y="1094660"/>
                  </a:cubicBezTo>
                  <a:cubicBezTo>
                    <a:pt x="26670" y="1065133"/>
                    <a:pt x="26670" y="1038463"/>
                    <a:pt x="26670" y="1008935"/>
                  </a:cubicBezTo>
                  <a:cubicBezTo>
                    <a:pt x="52388" y="1008935"/>
                    <a:pt x="77153" y="1008935"/>
                    <a:pt x="103823" y="1008935"/>
                  </a:cubicBezTo>
                  <a:cubicBezTo>
                    <a:pt x="103823" y="1036558"/>
                    <a:pt x="103823" y="1065133"/>
                    <a:pt x="103823" y="1094660"/>
                  </a:cubicBezTo>
                  <a:close/>
                  <a:moveTo>
                    <a:pt x="103823" y="971788"/>
                  </a:moveTo>
                  <a:cubicBezTo>
                    <a:pt x="79058" y="971788"/>
                    <a:pt x="54293" y="971788"/>
                    <a:pt x="27623" y="971788"/>
                  </a:cubicBezTo>
                  <a:cubicBezTo>
                    <a:pt x="27623" y="943213"/>
                    <a:pt x="27623" y="915591"/>
                    <a:pt x="27623" y="885110"/>
                  </a:cubicBezTo>
                  <a:cubicBezTo>
                    <a:pt x="53340" y="885110"/>
                    <a:pt x="78105" y="885110"/>
                    <a:pt x="103823" y="885110"/>
                  </a:cubicBezTo>
                  <a:cubicBezTo>
                    <a:pt x="103823" y="913685"/>
                    <a:pt x="103823" y="942260"/>
                    <a:pt x="103823" y="971788"/>
                  </a:cubicBezTo>
                  <a:close/>
                  <a:moveTo>
                    <a:pt x="104775" y="847010"/>
                  </a:moveTo>
                  <a:cubicBezTo>
                    <a:pt x="80010" y="847010"/>
                    <a:pt x="55245" y="847010"/>
                    <a:pt x="28575" y="847010"/>
                  </a:cubicBezTo>
                  <a:cubicBezTo>
                    <a:pt x="28575" y="818435"/>
                    <a:pt x="28575" y="790813"/>
                    <a:pt x="28575" y="760333"/>
                  </a:cubicBezTo>
                  <a:cubicBezTo>
                    <a:pt x="54293" y="760333"/>
                    <a:pt x="78105" y="760333"/>
                    <a:pt x="104775" y="760333"/>
                  </a:cubicBezTo>
                  <a:cubicBezTo>
                    <a:pt x="104775" y="789860"/>
                    <a:pt x="104775" y="817483"/>
                    <a:pt x="104775" y="847010"/>
                  </a:cubicBezTo>
                  <a:close/>
                  <a:moveTo>
                    <a:pt x="28575" y="724138"/>
                  </a:moveTo>
                  <a:cubicBezTo>
                    <a:pt x="28575" y="696516"/>
                    <a:pt x="28575" y="667941"/>
                    <a:pt x="28575" y="637460"/>
                  </a:cubicBezTo>
                  <a:cubicBezTo>
                    <a:pt x="54293" y="637460"/>
                    <a:pt x="79058" y="637460"/>
                    <a:pt x="104775" y="637460"/>
                  </a:cubicBezTo>
                  <a:cubicBezTo>
                    <a:pt x="104775" y="666035"/>
                    <a:pt x="104775" y="694610"/>
                    <a:pt x="104775" y="724138"/>
                  </a:cubicBezTo>
                  <a:cubicBezTo>
                    <a:pt x="80010" y="724138"/>
                    <a:pt x="55245" y="724138"/>
                    <a:pt x="28575" y="724138"/>
                  </a:cubicBezTo>
                  <a:close/>
                  <a:moveTo>
                    <a:pt x="104775" y="601266"/>
                  </a:moveTo>
                  <a:cubicBezTo>
                    <a:pt x="79058" y="601266"/>
                    <a:pt x="54293" y="601266"/>
                    <a:pt x="27623" y="601266"/>
                  </a:cubicBezTo>
                  <a:cubicBezTo>
                    <a:pt x="27623" y="571738"/>
                    <a:pt x="27623" y="544116"/>
                    <a:pt x="27623" y="514588"/>
                  </a:cubicBezTo>
                  <a:cubicBezTo>
                    <a:pt x="53340" y="514588"/>
                    <a:pt x="78105" y="514588"/>
                    <a:pt x="104775" y="514588"/>
                  </a:cubicBezTo>
                  <a:cubicBezTo>
                    <a:pt x="104775" y="544116"/>
                    <a:pt x="104775" y="571738"/>
                    <a:pt x="104775" y="601266"/>
                  </a:cubicBezTo>
                  <a:close/>
                  <a:moveTo>
                    <a:pt x="209550" y="1094660"/>
                  </a:moveTo>
                  <a:cubicBezTo>
                    <a:pt x="184785" y="1094660"/>
                    <a:pt x="159068" y="1094660"/>
                    <a:pt x="132398" y="1094660"/>
                  </a:cubicBezTo>
                  <a:cubicBezTo>
                    <a:pt x="132398" y="1067038"/>
                    <a:pt x="132398" y="1038463"/>
                    <a:pt x="132398" y="1008935"/>
                  </a:cubicBezTo>
                  <a:cubicBezTo>
                    <a:pt x="159068" y="1008935"/>
                    <a:pt x="182880" y="1008935"/>
                    <a:pt x="209550" y="1008935"/>
                  </a:cubicBezTo>
                  <a:cubicBezTo>
                    <a:pt x="209550" y="1037510"/>
                    <a:pt x="209550" y="1065133"/>
                    <a:pt x="209550" y="1094660"/>
                  </a:cubicBezTo>
                  <a:close/>
                  <a:moveTo>
                    <a:pt x="132398" y="476488"/>
                  </a:moveTo>
                  <a:cubicBezTo>
                    <a:pt x="132398" y="446960"/>
                    <a:pt x="132398" y="418385"/>
                    <a:pt x="132398" y="387906"/>
                  </a:cubicBezTo>
                  <a:cubicBezTo>
                    <a:pt x="159068" y="387906"/>
                    <a:pt x="182880" y="387906"/>
                    <a:pt x="208598" y="387906"/>
                  </a:cubicBezTo>
                  <a:cubicBezTo>
                    <a:pt x="208598" y="417433"/>
                    <a:pt x="208598" y="446008"/>
                    <a:pt x="208598" y="476488"/>
                  </a:cubicBezTo>
                  <a:cubicBezTo>
                    <a:pt x="184785" y="476488"/>
                    <a:pt x="159068" y="476488"/>
                    <a:pt x="132398" y="476488"/>
                  </a:cubicBezTo>
                  <a:close/>
                  <a:moveTo>
                    <a:pt x="209550" y="971788"/>
                  </a:moveTo>
                  <a:cubicBezTo>
                    <a:pt x="183833" y="971788"/>
                    <a:pt x="159068" y="971788"/>
                    <a:pt x="132398" y="971788"/>
                  </a:cubicBezTo>
                  <a:cubicBezTo>
                    <a:pt x="132398" y="943213"/>
                    <a:pt x="132398" y="914638"/>
                    <a:pt x="132398" y="885110"/>
                  </a:cubicBezTo>
                  <a:cubicBezTo>
                    <a:pt x="158115" y="885110"/>
                    <a:pt x="181928" y="885110"/>
                    <a:pt x="209550" y="885110"/>
                  </a:cubicBezTo>
                  <a:cubicBezTo>
                    <a:pt x="209550" y="914638"/>
                    <a:pt x="209550" y="943213"/>
                    <a:pt x="209550" y="971788"/>
                  </a:cubicBezTo>
                  <a:close/>
                  <a:moveTo>
                    <a:pt x="209550" y="724138"/>
                  </a:moveTo>
                  <a:cubicBezTo>
                    <a:pt x="183833" y="724138"/>
                    <a:pt x="159068" y="724138"/>
                    <a:pt x="132398" y="724138"/>
                  </a:cubicBezTo>
                  <a:cubicBezTo>
                    <a:pt x="132398" y="695563"/>
                    <a:pt x="132398" y="667941"/>
                    <a:pt x="132398" y="637460"/>
                  </a:cubicBezTo>
                  <a:cubicBezTo>
                    <a:pt x="157163" y="637460"/>
                    <a:pt x="181928" y="637460"/>
                    <a:pt x="209550" y="637460"/>
                  </a:cubicBezTo>
                  <a:cubicBezTo>
                    <a:pt x="209550" y="666988"/>
                    <a:pt x="209550" y="694610"/>
                    <a:pt x="209550" y="724138"/>
                  </a:cubicBezTo>
                  <a:close/>
                  <a:moveTo>
                    <a:pt x="209550" y="601266"/>
                  </a:moveTo>
                  <a:cubicBezTo>
                    <a:pt x="183833" y="601266"/>
                    <a:pt x="159068" y="601266"/>
                    <a:pt x="133350" y="601266"/>
                  </a:cubicBezTo>
                  <a:cubicBezTo>
                    <a:pt x="133350" y="572691"/>
                    <a:pt x="133350" y="545068"/>
                    <a:pt x="133350" y="514588"/>
                  </a:cubicBezTo>
                  <a:cubicBezTo>
                    <a:pt x="158115" y="514588"/>
                    <a:pt x="182880" y="514588"/>
                    <a:pt x="209550" y="514588"/>
                  </a:cubicBezTo>
                  <a:cubicBezTo>
                    <a:pt x="209550" y="544116"/>
                    <a:pt x="209550" y="571738"/>
                    <a:pt x="209550" y="601266"/>
                  </a:cubicBezTo>
                  <a:close/>
                  <a:moveTo>
                    <a:pt x="133350" y="142160"/>
                  </a:moveTo>
                  <a:cubicBezTo>
                    <a:pt x="158115" y="142160"/>
                    <a:pt x="183833" y="142160"/>
                    <a:pt x="209550" y="142160"/>
                  </a:cubicBezTo>
                  <a:cubicBezTo>
                    <a:pt x="209550" y="171688"/>
                    <a:pt x="209550" y="200263"/>
                    <a:pt x="209550" y="230743"/>
                  </a:cubicBezTo>
                  <a:cubicBezTo>
                    <a:pt x="182880" y="230743"/>
                    <a:pt x="159068" y="230743"/>
                    <a:pt x="133350" y="230743"/>
                  </a:cubicBezTo>
                  <a:cubicBezTo>
                    <a:pt x="133350" y="200263"/>
                    <a:pt x="133350" y="172641"/>
                    <a:pt x="133350" y="142160"/>
                  </a:cubicBezTo>
                  <a:close/>
                  <a:moveTo>
                    <a:pt x="132398" y="265033"/>
                  </a:moveTo>
                  <a:cubicBezTo>
                    <a:pt x="158115" y="265033"/>
                    <a:pt x="182880" y="265033"/>
                    <a:pt x="209550" y="265033"/>
                  </a:cubicBezTo>
                  <a:cubicBezTo>
                    <a:pt x="209550" y="294560"/>
                    <a:pt x="209550" y="323135"/>
                    <a:pt x="209550" y="353616"/>
                  </a:cubicBezTo>
                  <a:cubicBezTo>
                    <a:pt x="184785" y="353616"/>
                    <a:pt x="160020" y="353616"/>
                    <a:pt x="132398" y="353616"/>
                  </a:cubicBezTo>
                  <a:cubicBezTo>
                    <a:pt x="132398" y="323135"/>
                    <a:pt x="132398" y="294560"/>
                    <a:pt x="132398" y="265033"/>
                  </a:cubicBezTo>
                  <a:close/>
                  <a:moveTo>
                    <a:pt x="26670" y="153591"/>
                  </a:moveTo>
                  <a:cubicBezTo>
                    <a:pt x="26670" y="148828"/>
                    <a:pt x="35243" y="141208"/>
                    <a:pt x="40005" y="140256"/>
                  </a:cubicBezTo>
                  <a:cubicBezTo>
                    <a:pt x="60008" y="138351"/>
                    <a:pt x="80963" y="139303"/>
                    <a:pt x="103823" y="139303"/>
                  </a:cubicBezTo>
                  <a:cubicBezTo>
                    <a:pt x="103823" y="169783"/>
                    <a:pt x="103823" y="199310"/>
                    <a:pt x="103823" y="230743"/>
                  </a:cubicBezTo>
                  <a:cubicBezTo>
                    <a:pt x="80963" y="230743"/>
                    <a:pt x="59055" y="231696"/>
                    <a:pt x="38100" y="229791"/>
                  </a:cubicBezTo>
                  <a:cubicBezTo>
                    <a:pt x="34290" y="229791"/>
                    <a:pt x="27623" y="221218"/>
                    <a:pt x="27623" y="216456"/>
                  </a:cubicBezTo>
                  <a:cubicBezTo>
                    <a:pt x="25718" y="196453"/>
                    <a:pt x="25718" y="174546"/>
                    <a:pt x="26670" y="153591"/>
                  </a:cubicBezTo>
                  <a:close/>
                  <a:moveTo>
                    <a:pt x="26670" y="325993"/>
                  </a:moveTo>
                  <a:cubicBezTo>
                    <a:pt x="26670" y="256460"/>
                    <a:pt x="31433" y="252651"/>
                    <a:pt x="104775" y="266938"/>
                  </a:cubicBezTo>
                  <a:cubicBezTo>
                    <a:pt x="104775" y="296466"/>
                    <a:pt x="104775" y="324088"/>
                    <a:pt x="104775" y="355521"/>
                  </a:cubicBezTo>
                  <a:cubicBezTo>
                    <a:pt x="81915" y="355521"/>
                    <a:pt x="60008" y="356473"/>
                    <a:pt x="38100" y="354568"/>
                  </a:cubicBezTo>
                  <a:cubicBezTo>
                    <a:pt x="34290" y="354568"/>
                    <a:pt x="28575" y="346948"/>
                    <a:pt x="26670" y="342185"/>
                  </a:cubicBezTo>
                  <a:cubicBezTo>
                    <a:pt x="24765" y="337423"/>
                    <a:pt x="26670" y="330756"/>
                    <a:pt x="26670" y="325993"/>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296" name="Google Shape;296;g28d6a349493_1_122"/>
          <p:cNvGrpSpPr/>
          <p:nvPr/>
        </p:nvGrpSpPr>
        <p:grpSpPr>
          <a:xfrm rot="2779331">
            <a:off x="6882943" y="1481640"/>
            <a:ext cx="612529" cy="807468"/>
            <a:chOff x="5733156" y="4148510"/>
            <a:chExt cx="1306406" cy="1722173"/>
          </a:xfrm>
        </p:grpSpPr>
        <p:grpSp>
          <p:nvGrpSpPr>
            <p:cNvPr id="297" name="Google Shape;297;g28d6a349493_1_122"/>
            <p:cNvGrpSpPr/>
            <p:nvPr/>
          </p:nvGrpSpPr>
          <p:grpSpPr>
            <a:xfrm>
              <a:off x="5733156" y="4148510"/>
              <a:ext cx="1306406" cy="1722173"/>
              <a:chOff x="2445111" y="599435"/>
              <a:chExt cx="5312752" cy="7003551"/>
            </a:xfrm>
          </p:grpSpPr>
          <p:sp>
            <p:nvSpPr>
              <p:cNvPr id="298" name="Google Shape;298;g28d6a349493_1_122"/>
              <p:cNvSpPr/>
              <p:nvPr/>
            </p:nvSpPr>
            <p:spPr>
              <a:xfrm>
                <a:off x="2445111" y="599435"/>
                <a:ext cx="3498243" cy="6838848"/>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299" name="Google Shape;299;g28d6a349493_1_122"/>
              <p:cNvSpPr/>
              <p:nvPr/>
            </p:nvSpPr>
            <p:spPr>
              <a:xfrm>
                <a:off x="2473235" y="4334670"/>
                <a:ext cx="1615601" cy="3158399"/>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300" name="Google Shape;300;g28d6a349493_1_122"/>
              <p:cNvSpPr/>
              <p:nvPr/>
            </p:nvSpPr>
            <p:spPr>
              <a:xfrm>
                <a:off x="5693427" y="3567142"/>
                <a:ext cx="2064436" cy="4035844"/>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301" name="Google Shape;301;g28d6a349493_1_122"/>
            <p:cNvGrpSpPr/>
            <p:nvPr/>
          </p:nvGrpSpPr>
          <p:grpSpPr>
            <a:xfrm>
              <a:off x="5960873" y="4970715"/>
              <a:ext cx="821180" cy="845659"/>
              <a:chOff x="954383" y="599435"/>
              <a:chExt cx="6803480" cy="7006287"/>
            </a:xfrm>
          </p:grpSpPr>
          <p:sp>
            <p:nvSpPr>
              <p:cNvPr id="302" name="Google Shape;302;g28d6a349493_1_122"/>
              <p:cNvSpPr/>
              <p:nvPr/>
            </p:nvSpPr>
            <p:spPr>
              <a:xfrm>
                <a:off x="2445111" y="599435"/>
                <a:ext cx="3498243" cy="6838848"/>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303" name="Google Shape;303;g28d6a349493_1_122"/>
              <p:cNvSpPr/>
              <p:nvPr/>
            </p:nvSpPr>
            <p:spPr>
              <a:xfrm>
                <a:off x="954383" y="4447323"/>
                <a:ext cx="1615601" cy="3158399"/>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304" name="Google Shape;304;g28d6a349493_1_122"/>
              <p:cNvSpPr/>
              <p:nvPr/>
            </p:nvSpPr>
            <p:spPr>
              <a:xfrm>
                <a:off x="5693427" y="3567142"/>
                <a:ext cx="2064436" cy="4035844"/>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grpSp>
        <p:nvGrpSpPr>
          <p:cNvPr id="305" name="Google Shape;305;g28d6a349493_1_122"/>
          <p:cNvGrpSpPr/>
          <p:nvPr/>
        </p:nvGrpSpPr>
        <p:grpSpPr>
          <a:xfrm rot="-3294482">
            <a:off x="4593993" y="2077210"/>
            <a:ext cx="888937" cy="318131"/>
            <a:chOff x="2751274" y="4274125"/>
            <a:chExt cx="1502180" cy="537597"/>
          </a:xfrm>
        </p:grpSpPr>
        <p:sp>
          <p:nvSpPr>
            <p:cNvPr id="306" name="Google Shape;306;g28d6a349493_1_122"/>
            <p:cNvSpPr/>
            <p:nvPr/>
          </p:nvSpPr>
          <p:spPr>
            <a:xfrm>
              <a:off x="2751274" y="4567310"/>
              <a:ext cx="294745" cy="244412"/>
            </a:xfrm>
            <a:custGeom>
              <a:avLst/>
              <a:gdLst/>
              <a:ahLst/>
              <a:cxnLst/>
              <a:rect l="l" t="t" r="r" b="b"/>
              <a:pathLst>
                <a:path w="958519" h="794837" extrusionOk="0">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307" name="Google Shape;307;g28d6a349493_1_122"/>
            <p:cNvSpPr/>
            <p:nvPr/>
          </p:nvSpPr>
          <p:spPr>
            <a:xfrm>
              <a:off x="3010694" y="4274125"/>
              <a:ext cx="591885" cy="490812"/>
            </a:xfrm>
            <a:custGeom>
              <a:avLst/>
              <a:gdLst/>
              <a:ahLst/>
              <a:cxnLst/>
              <a:rect l="l" t="t" r="r" b="b"/>
              <a:pathLst>
                <a:path w="958519" h="794837" extrusionOk="0">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308" name="Google Shape;308;g28d6a349493_1_122"/>
            <p:cNvSpPr/>
            <p:nvPr/>
          </p:nvSpPr>
          <p:spPr>
            <a:xfrm>
              <a:off x="3593508" y="4427305"/>
              <a:ext cx="369030" cy="306012"/>
            </a:xfrm>
            <a:custGeom>
              <a:avLst/>
              <a:gdLst/>
              <a:ahLst/>
              <a:cxnLst/>
              <a:rect l="l" t="t" r="r" b="b"/>
              <a:pathLst>
                <a:path w="958519" h="794837" extrusionOk="0">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309" name="Google Shape;309;g28d6a349493_1_122"/>
            <p:cNvSpPr/>
            <p:nvPr/>
          </p:nvSpPr>
          <p:spPr>
            <a:xfrm>
              <a:off x="3958709" y="4512144"/>
              <a:ext cx="294745" cy="244412"/>
            </a:xfrm>
            <a:custGeom>
              <a:avLst/>
              <a:gdLst/>
              <a:ahLst/>
              <a:cxnLst/>
              <a:rect l="l" t="t" r="r" b="b"/>
              <a:pathLst>
                <a:path w="958519" h="794837" extrusionOk="0">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310" name="Google Shape;310;g28d6a349493_1_122"/>
          <p:cNvGrpSpPr/>
          <p:nvPr/>
        </p:nvGrpSpPr>
        <p:grpSpPr>
          <a:xfrm rot="-983565">
            <a:off x="5299952" y="1440607"/>
            <a:ext cx="822474" cy="418006"/>
            <a:chOff x="1786971" y="4942919"/>
            <a:chExt cx="2041500" cy="1037553"/>
          </a:xfrm>
        </p:grpSpPr>
        <p:sp>
          <p:nvSpPr>
            <p:cNvPr id="311" name="Google Shape;311;g28d6a349493_1_122"/>
            <p:cNvSpPr/>
            <p:nvPr/>
          </p:nvSpPr>
          <p:spPr>
            <a:xfrm>
              <a:off x="1886713" y="4942919"/>
              <a:ext cx="1842000" cy="62100"/>
            </a:xfrm>
            <a:prstGeom prst="roundRect">
              <a:avLst>
                <a:gd name="adj" fmla="val 50000"/>
              </a:avLst>
            </a:prstGeom>
            <a:solidFill>
              <a:srgbClr val="FAC4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12" name="Google Shape;312;g28d6a349493_1_122"/>
            <p:cNvSpPr/>
            <p:nvPr/>
          </p:nvSpPr>
          <p:spPr>
            <a:xfrm>
              <a:off x="1786971" y="5005087"/>
              <a:ext cx="2041500" cy="972600"/>
            </a:xfrm>
            <a:prstGeom prst="trapezoid">
              <a:avLst>
                <a:gd name="adj" fmla="val 15411"/>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13" name="Google Shape;313;g28d6a349493_1_122"/>
            <p:cNvSpPr/>
            <p:nvPr/>
          </p:nvSpPr>
          <p:spPr>
            <a:xfrm>
              <a:off x="1950379" y="5043805"/>
              <a:ext cx="1714800" cy="187800"/>
            </a:xfrm>
            <a:prstGeom prst="trapezoid">
              <a:avLst>
                <a:gd name="adj" fmla="val 25000"/>
              </a:avLst>
            </a:prstGeom>
            <a:solidFill>
              <a:srgbClr val="57575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314" name="Google Shape;314;g28d6a349493_1_122"/>
            <p:cNvGrpSpPr/>
            <p:nvPr/>
          </p:nvGrpSpPr>
          <p:grpSpPr>
            <a:xfrm>
              <a:off x="2260716" y="5043925"/>
              <a:ext cx="1107466" cy="187777"/>
              <a:chOff x="7963057" y="2433000"/>
              <a:chExt cx="2294315" cy="371763"/>
            </a:xfrm>
          </p:grpSpPr>
          <p:grpSp>
            <p:nvGrpSpPr>
              <p:cNvPr id="315" name="Google Shape;315;g28d6a349493_1_122"/>
              <p:cNvGrpSpPr/>
              <p:nvPr/>
            </p:nvGrpSpPr>
            <p:grpSpPr>
              <a:xfrm>
                <a:off x="7963057" y="2433000"/>
                <a:ext cx="344422" cy="371763"/>
                <a:chOff x="6383215" y="2833551"/>
                <a:chExt cx="240300" cy="371763"/>
              </a:xfrm>
            </p:grpSpPr>
            <p:sp>
              <p:nvSpPr>
                <p:cNvPr id="316" name="Google Shape;316;g28d6a349493_1_122"/>
                <p:cNvSpPr/>
                <p:nvPr/>
              </p:nvSpPr>
              <p:spPr>
                <a:xfrm>
                  <a:off x="6427177" y="2833551"/>
                  <a:ext cx="152400" cy="1032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17" name="Google Shape;317;g28d6a349493_1_122"/>
                <p:cNvSpPr/>
                <p:nvPr/>
              </p:nvSpPr>
              <p:spPr>
                <a:xfrm>
                  <a:off x="6383215" y="3030414"/>
                  <a:ext cx="240300" cy="1749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18" name="Google Shape;318;g28d6a349493_1_122"/>
                <p:cNvSpPr/>
                <p:nvPr/>
              </p:nvSpPr>
              <p:spPr>
                <a:xfrm>
                  <a:off x="6383215" y="2936632"/>
                  <a:ext cx="240300" cy="93900"/>
                </a:xfrm>
                <a:prstGeom prst="trapezoid">
                  <a:avLst>
                    <a:gd name="adj" fmla="val 74687"/>
                  </a:avLst>
                </a:prstGeom>
                <a:solidFill>
                  <a:srgbClr val="FAC4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319" name="Google Shape;319;g28d6a349493_1_122"/>
              <p:cNvGrpSpPr/>
              <p:nvPr/>
            </p:nvGrpSpPr>
            <p:grpSpPr>
              <a:xfrm>
                <a:off x="8933241" y="2433000"/>
                <a:ext cx="344422" cy="371763"/>
                <a:chOff x="6383215" y="2833551"/>
                <a:chExt cx="240300" cy="371763"/>
              </a:xfrm>
            </p:grpSpPr>
            <p:sp>
              <p:nvSpPr>
                <p:cNvPr id="320" name="Google Shape;320;g28d6a349493_1_122"/>
                <p:cNvSpPr/>
                <p:nvPr/>
              </p:nvSpPr>
              <p:spPr>
                <a:xfrm>
                  <a:off x="6427177" y="2833551"/>
                  <a:ext cx="152400" cy="1032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21" name="Google Shape;321;g28d6a349493_1_122"/>
                <p:cNvSpPr/>
                <p:nvPr/>
              </p:nvSpPr>
              <p:spPr>
                <a:xfrm>
                  <a:off x="6383215" y="3030414"/>
                  <a:ext cx="240300" cy="1749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22" name="Google Shape;322;g28d6a349493_1_122"/>
                <p:cNvSpPr/>
                <p:nvPr/>
              </p:nvSpPr>
              <p:spPr>
                <a:xfrm>
                  <a:off x="6383215" y="2936632"/>
                  <a:ext cx="240300" cy="93900"/>
                </a:xfrm>
                <a:prstGeom prst="trapezoid">
                  <a:avLst>
                    <a:gd name="adj" fmla="val 67722"/>
                  </a:avLst>
                </a:prstGeom>
                <a:solidFill>
                  <a:srgbClr val="FAC4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323" name="Google Shape;323;g28d6a349493_1_122"/>
              <p:cNvGrpSpPr/>
              <p:nvPr/>
            </p:nvGrpSpPr>
            <p:grpSpPr>
              <a:xfrm>
                <a:off x="9912950" y="2433000"/>
                <a:ext cx="344422" cy="371763"/>
                <a:chOff x="6383215" y="2833551"/>
                <a:chExt cx="240300" cy="371763"/>
              </a:xfrm>
            </p:grpSpPr>
            <p:sp>
              <p:nvSpPr>
                <p:cNvPr id="324" name="Google Shape;324;g28d6a349493_1_122"/>
                <p:cNvSpPr/>
                <p:nvPr/>
              </p:nvSpPr>
              <p:spPr>
                <a:xfrm>
                  <a:off x="6427177" y="2833551"/>
                  <a:ext cx="152400" cy="1032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25" name="Google Shape;325;g28d6a349493_1_122"/>
                <p:cNvSpPr/>
                <p:nvPr/>
              </p:nvSpPr>
              <p:spPr>
                <a:xfrm>
                  <a:off x="6383215" y="3030414"/>
                  <a:ext cx="240300" cy="1749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26" name="Google Shape;326;g28d6a349493_1_122"/>
                <p:cNvSpPr/>
                <p:nvPr/>
              </p:nvSpPr>
              <p:spPr>
                <a:xfrm>
                  <a:off x="6383215" y="2936632"/>
                  <a:ext cx="240300" cy="93900"/>
                </a:xfrm>
                <a:prstGeom prst="trapezoid">
                  <a:avLst>
                    <a:gd name="adj" fmla="val 71204"/>
                  </a:avLst>
                </a:prstGeom>
                <a:solidFill>
                  <a:srgbClr val="FAC4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sp>
          <p:nvSpPr>
            <p:cNvPr id="327" name="Google Shape;327;g28d6a349493_1_122"/>
            <p:cNvSpPr/>
            <p:nvPr/>
          </p:nvSpPr>
          <p:spPr>
            <a:xfrm>
              <a:off x="1842501" y="5231555"/>
              <a:ext cx="528000" cy="746100"/>
            </a:xfrm>
            <a:prstGeom prst="trapezoid">
              <a:avLst>
                <a:gd name="adj" fmla="val 21325"/>
              </a:avLst>
            </a:prstGeom>
            <a:solidFill>
              <a:srgbClr val="8EF0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28" name="Google Shape;328;g28d6a349493_1_122"/>
            <p:cNvSpPr/>
            <p:nvPr/>
          </p:nvSpPr>
          <p:spPr>
            <a:xfrm>
              <a:off x="2313764" y="5231555"/>
              <a:ext cx="528000" cy="746100"/>
            </a:xfrm>
            <a:prstGeom prst="trapezoid">
              <a:avLst>
                <a:gd name="adj" fmla="val 21325"/>
              </a:avLst>
            </a:prstGeom>
            <a:solidFill>
              <a:srgbClr val="8EF0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29" name="Google Shape;329;g28d6a349493_1_122"/>
            <p:cNvSpPr/>
            <p:nvPr/>
          </p:nvSpPr>
          <p:spPr>
            <a:xfrm>
              <a:off x="2785027" y="5231555"/>
              <a:ext cx="528000" cy="746100"/>
            </a:xfrm>
            <a:prstGeom prst="trapezoid">
              <a:avLst>
                <a:gd name="adj" fmla="val 21325"/>
              </a:avLst>
            </a:prstGeom>
            <a:solidFill>
              <a:srgbClr val="8EF0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30" name="Google Shape;330;g28d6a349493_1_122"/>
            <p:cNvSpPr/>
            <p:nvPr/>
          </p:nvSpPr>
          <p:spPr>
            <a:xfrm>
              <a:off x="3256290" y="5231555"/>
              <a:ext cx="528000" cy="746100"/>
            </a:xfrm>
            <a:prstGeom prst="trapezoid">
              <a:avLst>
                <a:gd name="adj" fmla="val 21325"/>
              </a:avLst>
            </a:prstGeom>
            <a:solidFill>
              <a:srgbClr val="8EF0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331" name="Google Shape;331;g28d6a349493_1_122"/>
            <p:cNvGrpSpPr/>
            <p:nvPr/>
          </p:nvGrpSpPr>
          <p:grpSpPr>
            <a:xfrm>
              <a:off x="1962400" y="5271505"/>
              <a:ext cx="302276" cy="682699"/>
              <a:chOff x="7384246" y="2899703"/>
              <a:chExt cx="626220" cy="1351612"/>
            </a:xfrm>
          </p:grpSpPr>
          <p:sp>
            <p:nvSpPr>
              <p:cNvPr id="332" name="Google Shape;332;g28d6a349493_1_122"/>
              <p:cNvSpPr/>
              <p:nvPr/>
            </p:nvSpPr>
            <p:spPr>
              <a:xfrm>
                <a:off x="7400629" y="2939722"/>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33" name="Google Shape;333;g28d6a349493_1_122"/>
              <p:cNvSpPr/>
              <p:nvPr/>
            </p:nvSpPr>
            <p:spPr>
              <a:xfrm>
                <a:off x="747971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34" name="Google Shape;334;g28d6a349493_1_122"/>
              <p:cNvSpPr/>
              <p:nvPr/>
            </p:nvSpPr>
            <p:spPr>
              <a:xfrm>
                <a:off x="7589172" y="3070274"/>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35" name="Google Shape;335;g28d6a349493_1_122"/>
              <p:cNvSpPr/>
              <p:nvPr/>
            </p:nvSpPr>
            <p:spPr>
              <a:xfrm>
                <a:off x="7771871" y="336042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36" name="Google Shape;336;g28d6a349493_1_122"/>
              <p:cNvSpPr/>
              <p:nvPr/>
            </p:nvSpPr>
            <p:spPr>
              <a:xfrm>
                <a:off x="790246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37" name="Google Shape;337;g28d6a349493_1_122"/>
              <p:cNvSpPr/>
              <p:nvPr/>
            </p:nvSpPr>
            <p:spPr>
              <a:xfrm>
                <a:off x="7830766" y="37332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38" name="Google Shape;338;g28d6a349493_1_122"/>
              <p:cNvSpPr/>
              <p:nvPr/>
            </p:nvSpPr>
            <p:spPr>
              <a:xfrm>
                <a:off x="7673413" y="357378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39" name="Google Shape;339;g28d6a349493_1_122"/>
              <p:cNvSpPr/>
              <p:nvPr/>
            </p:nvSpPr>
            <p:spPr>
              <a:xfrm>
                <a:off x="7548206" y="375666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40" name="Google Shape;340;g28d6a349493_1_122"/>
              <p:cNvSpPr/>
              <p:nvPr/>
            </p:nvSpPr>
            <p:spPr>
              <a:xfrm>
                <a:off x="7384246" y="3865978"/>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41" name="Google Shape;341;g28d6a349493_1_122"/>
              <p:cNvSpPr/>
              <p:nvPr/>
            </p:nvSpPr>
            <p:spPr>
              <a:xfrm>
                <a:off x="7830765" y="2899703"/>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42" name="Google Shape;342;g28d6a349493_1_122"/>
              <p:cNvSpPr/>
              <p:nvPr/>
            </p:nvSpPr>
            <p:spPr>
              <a:xfrm>
                <a:off x="7983166" y="38856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343" name="Google Shape;343;g28d6a349493_1_122"/>
            <p:cNvGrpSpPr/>
            <p:nvPr/>
          </p:nvGrpSpPr>
          <p:grpSpPr>
            <a:xfrm>
              <a:off x="2430437" y="5271505"/>
              <a:ext cx="302276" cy="682699"/>
              <a:chOff x="7384246" y="2899703"/>
              <a:chExt cx="626220" cy="1351612"/>
            </a:xfrm>
          </p:grpSpPr>
          <p:sp>
            <p:nvSpPr>
              <p:cNvPr id="344" name="Google Shape;344;g28d6a349493_1_122"/>
              <p:cNvSpPr/>
              <p:nvPr/>
            </p:nvSpPr>
            <p:spPr>
              <a:xfrm>
                <a:off x="7400629" y="2939722"/>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45" name="Google Shape;345;g28d6a349493_1_122"/>
              <p:cNvSpPr/>
              <p:nvPr/>
            </p:nvSpPr>
            <p:spPr>
              <a:xfrm>
                <a:off x="747971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46" name="Google Shape;346;g28d6a349493_1_122"/>
              <p:cNvSpPr/>
              <p:nvPr/>
            </p:nvSpPr>
            <p:spPr>
              <a:xfrm>
                <a:off x="7589172" y="3070274"/>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47" name="Google Shape;347;g28d6a349493_1_122"/>
              <p:cNvSpPr/>
              <p:nvPr/>
            </p:nvSpPr>
            <p:spPr>
              <a:xfrm>
                <a:off x="7771871" y="336042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48" name="Google Shape;348;g28d6a349493_1_122"/>
              <p:cNvSpPr/>
              <p:nvPr/>
            </p:nvSpPr>
            <p:spPr>
              <a:xfrm>
                <a:off x="790246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49" name="Google Shape;349;g28d6a349493_1_122"/>
              <p:cNvSpPr/>
              <p:nvPr/>
            </p:nvSpPr>
            <p:spPr>
              <a:xfrm>
                <a:off x="7830766" y="37332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50" name="Google Shape;350;g28d6a349493_1_122"/>
              <p:cNvSpPr/>
              <p:nvPr/>
            </p:nvSpPr>
            <p:spPr>
              <a:xfrm>
                <a:off x="7673413" y="357378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51" name="Google Shape;351;g28d6a349493_1_122"/>
              <p:cNvSpPr/>
              <p:nvPr/>
            </p:nvSpPr>
            <p:spPr>
              <a:xfrm>
                <a:off x="7548206" y="375666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52" name="Google Shape;352;g28d6a349493_1_122"/>
              <p:cNvSpPr/>
              <p:nvPr/>
            </p:nvSpPr>
            <p:spPr>
              <a:xfrm>
                <a:off x="7384246" y="3865978"/>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53" name="Google Shape;353;g28d6a349493_1_122"/>
              <p:cNvSpPr/>
              <p:nvPr/>
            </p:nvSpPr>
            <p:spPr>
              <a:xfrm>
                <a:off x="7830765" y="2899703"/>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54" name="Google Shape;354;g28d6a349493_1_122"/>
              <p:cNvSpPr/>
              <p:nvPr/>
            </p:nvSpPr>
            <p:spPr>
              <a:xfrm>
                <a:off x="7983166" y="38856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355" name="Google Shape;355;g28d6a349493_1_122"/>
            <p:cNvGrpSpPr/>
            <p:nvPr/>
          </p:nvGrpSpPr>
          <p:grpSpPr>
            <a:xfrm>
              <a:off x="2898475" y="5271505"/>
              <a:ext cx="302276" cy="682699"/>
              <a:chOff x="7384246" y="2899703"/>
              <a:chExt cx="626220" cy="1351612"/>
            </a:xfrm>
          </p:grpSpPr>
          <p:sp>
            <p:nvSpPr>
              <p:cNvPr id="356" name="Google Shape;356;g28d6a349493_1_122"/>
              <p:cNvSpPr/>
              <p:nvPr/>
            </p:nvSpPr>
            <p:spPr>
              <a:xfrm>
                <a:off x="7400629" y="2939722"/>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57" name="Google Shape;357;g28d6a349493_1_122"/>
              <p:cNvSpPr/>
              <p:nvPr/>
            </p:nvSpPr>
            <p:spPr>
              <a:xfrm>
                <a:off x="747971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58" name="Google Shape;358;g28d6a349493_1_122"/>
              <p:cNvSpPr/>
              <p:nvPr/>
            </p:nvSpPr>
            <p:spPr>
              <a:xfrm>
                <a:off x="7589172" y="3070274"/>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59" name="Google Shape;359;g28d6a349493_1_122"/>
              <p:cNvSpPr/>
              <p:nvPr/>
            </p:nvSpPr>
            <p:spPr>
              <a:xfrm>
                <a:off x="7771871" y="336042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60" name="Google Shape;360;g28d6a349493_1_122"/>
              <p:cNvSpPr/>
              <p:nvPr/>
            </p:nvSpPr>
            <p:spPr>
              <a:xfrm>
                <a:off x="790246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61" name="Google Shape;361;g28d6a349493_1_122"/>
              <p:cNvSpPr/>
              <p:nvPr/>
            </p:nvSpPr>
            <p:spPr>
              <a:xfrm>
                <a:off x="7830766" y="37332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62" name="Google Shape;362;g28d6a349493_1_122"/>
              <p:cNvSpPr/>
              <p:nvPr/>
            </p:nvSpPr>
            <p:spPr>
              <a:xfrm>
                <a:off x="7673413" y="357378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63" name="Google Shape;363;g28d6a349493_1_122"/>
              <p:cNvSpPr/>
              <p:nvPr/>
            </p:nvSpPr>
            <p:spPr>
              <a:xfrm>
                <a:off x="7548206" y="375666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64" name="Google Shape;364;g28d6a349493_1_122"/>
              <p:cNvSpPr/>
              <p:nvPr/>
            </p:nvSpPr>
            <p:spPr>
              <a:xfrm>
                <a:off x="7384246" y="3865978"/>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65" name="Google Shape;365;g28d6a349493_1_122"/>
              <p:cNvSpPr/>
              <p:nvPr/>
            </p:nvSpPr>
            <p:spPr>
              <a:xfrm>
                <a:off x="7830765" y="2899703"/>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66" name="Google Shape;366;g28d6a349493_1_122"/>
              <p:cNvSpPr/>
              <p:nvPr/>
            </p:nvSpPr>
            <p:spPr>
              <a:xfrm>
                <a:off x="7983166" y="38856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367" name="Google Shape;367;g28d6a349493_1_122"/>
            <p:cNvGrpSpPr/>
            <p:nvPr/>
          </p:nvGrpSpPr>
          <p:grpSpPr>
            <a:xfrm>
              <a:off x="3366513" y="5271505"/>
              <a:ext cx="302276" cy="682699"/>
              <a:chOff x="7384246" y="2899703"/>
              <a:chExt cx="626220" cy="1351612"/>
            </a:xfrm>
          </p:grpSpPr>
          <p:sp>
            <p:nvSpPr>
              <p:cNvPr id="368" name="Google Shape;368;g28d6a349493_1_122"/>
              <p:cNvSpPr/>
              <p:nvPr/>
            </p:nvSpPr>
            <p:spPr>
              <a:xfrm>
                <a:off x="7400629" y="2939722"/>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69" name="Google Shape;369;g28d6a349493_1_122"/>
              <p:cNvSpPr/>
              <p:nvPr/>
            </p:nvSpPr>
            <p:spPr>
              <a:xfrm>
                <a:off x="747971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70" name="Google Shape;370;g28d6a349493_1_122"/>
              <p:cNvSpPr/>
              <p:nvPr/>
            </p:nvSpPr>
            <p:spPr>
              <a:xfrm>
                <a:off x="7589172" y="3070274"/>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71" name="Google Shape;371;g28d6a349493_1_122"/>
              <p:cNvSpPr/>
              <p:nvPr/>
            </p:nvSpPr>
            <p:spPr>
              <a:xfrm>
                <a:off x="7771871" y="336042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72" name="Google Shape;372;g28d6a349493_1_122"/>
              <p:cNvSpPr/>
              <p:nvPr/>
            </p:nvSpPr>
            <p:spPr>
              <a:xfrm>
                <a:off x="790246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73" name="Google Shape;373;g28d6a349493_1_122"/>
              <p:cNvSpPr/>
              <p:nvPr/>
            </p:nvSpPr>
            <p:spPr>
              <a:xfrm>
                <a:off x="7830766" y="37332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74" name="Google Shape;374;g28d6a349493_1_122"/>
              <p:cNvSpPr/>
              <p:nvPr/>
            </p:nvSpPr>
            <p:spPr>
              <a:xfrm>
                <a:off x="7673413" y="357378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75" name="Google Shape;375;g28d6a349493_1_122"/>
              <p:cNvSpPr/>
              <p:nvPr/>
            </p:nvSpPr>
            <p:spPr>
              <a:xfrm>
                <a:off x="7548206" y="375666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76" name="Google Shape;376;g28d6a349493_1_122"/>
              <p:cNvSpPr/>
              <p:nvPr/>
            </p:nvSpPr>
            <p:spPr>
              <a:xfrm>
                <a:off x="7384246" y="3865978"/>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77" name="Google Shape;377;g28d6a349493_1_122"/>
              <p:cNvSpPr/>
              <p:nvPr/>
            </p:nvSpPr>
            <p:spPr>
              <a:xfrm>
                <a:off x="7830765" y="2899703"/>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378" name="Google Shape;378;g28d6a349493_1_122"/>
              <p:cNvSpPr/>
              <p:nvPr/>
            </p:nvSpPr>
            <p:spPr>
              <a:xfrm>
                <a:off x="7983166" y="38856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pic>
          <p:nvPicPr>
            <p:cNvPr id="379" name="Google Shape;379;g28d6a349493_1_122"/>
            <p:cNvPicPr preferRelativeResize="0"/>
            <p:nvPr/>
          </p:nvPicPr>
          <p:blipFill rotWithShape="1">
            <a:blip r:embed="rId3">
              <a:alphaModFix/>
            </a:blip>
            <a:srcRect/>
            <a:stretch/>
          </p:blipFill>
          <p:spPr>
            <a:xfrm>
              <a:off x="1843781" y="5671824"/>
              <a:ext cx="1940381" cy="308648"/>
            </a:xfrm>
            <a:prstGeom prst="rect">
              <a:avLst/>
            </a:prstGeom>
            <a:noFill/>
            <a:ln>
              <a:noFill/>
            </a:ln>
          </p:spPr>
        </p:pic>
      </p:grpSp>
      <p:grpSp>
        <p:nvGrpSpPr>
          <p:cNvPr id="380" name="Google Shape;380;g28d6a349493_1_122"/>
          <p:cNvGrpSpPr/>
          <p:nvPr/>
        </p:nvGrpSpPr>
        <p:grpSpPr>
          <a:xfrm>
            <a:off x="4658164" y="1417975"/>
            <a:ext cx="450448" cy="450448"/>
            <a:chOff x="4266660" y="45289"/>
            <a:chExt cx="768290" cy="768290"/>
          </a:xfrm>
        </p:grpSpPr>
        <p:sp>
          <p:nvSpPr>
            <p:cNvPr id="381" name="Google Shape;381;g28d6a349493_1_122"/>
            <p:cNvSpPr/>
            <p:nvPr/>
          </p:nvSpPr>
          <p:spPr>
            <a:xfrm>
              <a:off x="4266660" y="45289"/>
              <a:ext cx="768290" cy="768290"/>
            </a:xfrm>
            <a:custGeom>
              <a:avLst/>
              <a:gdLst/>
              <a:ahLst/>
              <a:cxnLst/>
              <a:rect l="l" t="t" r="r" b="b"/>
              <a:pathLst>
                <a:path w="768290" h="768290" extrusionOk="0">
                  <a:moveTo>
                    <a:pt x="583092" y="51758"/>
                  </a:moveTo>
                  <a:cubicBezTo>
                    <a:pt x="579857" y="80064"/>
                    <a:pt x="579048" y="105943"/>
                    <a:pt x="573387" y="131014"/>
                  </a:cubicBezTo>
                  <a:cubicBezTo>
                    <a:pt x="567726" y="153658"/>
                    <a:pt x="576622" y="160937"/>
                    <a:pt x="596031" y="164980"/>
                  </a:cubicBezTo>
                  <a:cubicBezTo>
                    <a:pt x="630807" y="172259"/>
                    <a:pt x="665582" y="183581"/>
                    <a:pt x="700357" y="188433"/>
                  </a:cubicBezTo>
                  <a:cubicBezTo>
                    <a:pt x="727854" y="192477"/>
                    <a:pt x="719766" y="202182"/>
                    <a:pt x="709253" y="215121"/>
                  </a:cubicBezTo>
                  <a:cubicBezTo>
                    <a:pt x="696313" y="232104"/>
                    <a:pt x="684991" y="249896"/>
                    <a:pt x="671243" y="265262"/>
                  </a:cubicBezTo>
                  <a:cubicBezTo>
                    <a:pt x="660729" y="277393"/>
                    <a:pt x="663156" y="283863"/>
                    <a:pt x="674478" y="293568"/>
                  </a:cubicBezTo>
                  <a:cubicBezTo>
                    <a:pt x="707636" y="323491"/>
                    <a:pt x="739985" y="355031"/>
                    <a:pt x="775569" y="388189"/>
                  </a:cubicBezTo>
                  <a:cubicBezTo>
                    <a:pt x="752115" y="398702"/>
                    <a:pt x="730280" y="410833"/>
                    <a:pt x="706827" y="417303"/>
                  </a:cubicBezTo>
                  <a:cubicBezTo>
                    <a:pt x="679330" y="425390"/>
                    <a:pt x="677713" y="439138"/>
                    <a:pt x="686609" y="463400"/>
                  </a:cubicBezTo>
                  <a:cubicBezTo>
                    <a:pt x="700357" y="500602"/>
                    <a:pt x="710062" y="539421"/>
                    <a:pt x="723002" y="580666"/>
                  </a:cubicBezTo>
                  <a:cubicBezTo>
                    <a:pt x="692270" y="577431"/>
                    <a:pt x="663156" y="576622"/>
                    <a:pt x="635659" y="571770"/>
                  </a:cubicBezTo>
                  <a:cubicBezTo>
                    <a:pt x="619484" y="569343"/>
                    <a:pt x="616250" y="572578"/>
                    <a:pt x="613015" y="587944"/>
                  </a:cubicBezTo>
                  <a:cubicBezTo>
                    <a:pt x="604119" y="631615"/>
                    <a:pt x="591988" y="675287"/>
                    <a:pt x="581474" y="719767"/>
                  </a:cubicBezTo>
                  <a:cubicBezTo>
                    <a:pt x="554786" y="707636"/>
                    <a:pt x="533759" y="687417"/>
                    <a:pt x="511115" y="670434"/>
                  </a:cubicBezTo>
                  <a:cubicBezTo>
                    <a:pt x="497367" y="659921"/>
                    <a:pt x="490897" y="661538"/>
                    <a:pt x="480384" y="673669"/>
                  </a:cubicBezTo>
                  <a:cubicBezTo>
                    <a:pt x="449652" y="706827"/>
                    <a:pt x="418112" y="739176"/>
                    <a:pt x="385762" y="773951"/>
                  </a:cubicBezTo>
                  <a:cubicBezTo>
                    <a:pt x="372823" y="744837"/>
                    <a:pt x="359883" y="719767"/>
                    <a:pt x="350179" y="692270"/>
                  </a:cubicBezTo>
                  <a:cubicBezTo>
                    <a:pt x="344517" y="676904"/>
                    <a:pt x="338048" y="676095"/>
                    <a:pt x="324299" y="680948"/>
                  </a:cubicBezTo>
                  <a:cubicBezTo>
                    <a:pt x="286289" y="693887"/>
                    <a:pt x="248279" y="704401"/>
                    <a:pt x="210269" y="716532"/>
                  </a:cubicBezTo>
                  <a:cubicBezTo>
                    <a:pt x="195712" y="720575"/>
                    <a:pt x="190051" y="718149"/>
                    <a:pt x="192477" y="701975"/>
                  </a:cubicBezTo>
                  <a:cubicBezTo>
                    <a:pt x="196521" y="680139"/>
                    <a:pt x="197329" y="658303"/>
                    <a:pt x="202182" y="637276"/>
                  </a:cubicBezTo>
                  <a:cubicBezTo>
                    <a:pt x="206225" y="619484"/>
                    <a:pt x="200564" y="613015"/>
                    <a:pt x="182772" y="609780"/>
                  </a:cubicBezTo>
                  <a:cubicBezTo>
                    <a:pt x="139910" y="601692"/>
                    <a:pt x="97856" y="590370"/>
                    <a:pt x="50950" y="579048"/>
                  </a:cubicBezTo>
                  <a:cubicBezTo>
                    <a:pt x="69550" y="553978"/>
                    <a:pt x="85725" y="530525"/>
                    <a:pt x="103517" y="508689"/>
                  </a:cubicBezTo>
                  <a:cubicBezTo>
                    <a:pt x="112413" y="497367"/>
                    <a:pt x="112413" y="490088"/>
                    <a:pt x="101091" y="480384"/>
                  </a:cubicBezTo>
                  <a:cubicBezTo>
                    <a:pt x="67124" y="449652"/>
                    <a:pt x="33966" y="418112"/>
                    <a:pt x="0" y="385763"/>
                  </a:cubicBezTo>
                  <a:cubicBezTo>
                    <a:pt x="25879" y="374440"/>
                    <a:pt x="48524" y="361501"/>
                    <a:pt x="73594" y="354222"/>
                  </a:cubicBezTo>
                  <a:cubicBezTo>
                    <a:pt x="96238" y="346944"/>
                    <a:pt x="98665" y="336430"/>
                    <a:pt x="91386" y="315403"/>
                  </a:cubicBezTo>
                  <a:cubicBezTo>
                    <a:pt x="77638" y="275776"/>
                    <a:pt x="66316" y="236148"/>
                    <a:pt x="53376" y="192477"/>
                  </a:cubicBezTo>
                  <a:cubicBezTo>
                    <a:pt x="84108" y="195712"/>
                    <a:pt x="112413" y="198947"/>
                    <a:pt x="140718" y="202182"/>
                  </a:cubicBezTo>
                  <a:cubicBezTo>
                    <a:pt x="154467" y="203799"/>
                    <a:pt x="160937" y="200564"/>
                    <a:pt x="164171" y="184390"/>
                  </a:cubicBezTo>
                  <a:cubicBezTo>
                    <a:pt x="173067" y="140718"/>
                    <a:pt x="184390" y="97047"/>
                    <a:pt x="195712" y="50950"/>
                  </a:cubicBezTo>
                  <a:cubicBezTo>
                    <a:pt x="217547" y="67124"/>
                    <a:pt x="239383" y="80064"/>
                    <a:pt x="257984" y="97856"/>
                  </a:cubicBezTo>
                  <a:cubicBezTo>
                    <a:pt x="277393" y="115648"/>
                    <a:pt x="287907" y="109987"/>
                    <a:pt x="303272" y="93004"/>
                  </a:cubicBezTo>
                  <a:cubicBezTo>
                    <a:pt x="329960" y="62272"/>
                    <a:pt x="359074" y="33158"/>
                    <a:pt x="389806" y="0"/>
                  </a:cubicBezTo>
                  <a:cubicBezTo>
                    <a:pt x="401128" y="25879"/>
                    <a:pt x="412450" y="50141"/>
                    <a:pt x="422155" y="74403"/>
                  </a:cubicBezTo>
                  <a:cubicBezTo>
                    <a:pt x="428625" y="92195"/>
                    <a:pt x="437521" y="97856"/>
                    <a:pt x="457739" y="91386"/>
                  </a:cubicBezTo>
                  <a:cubicBezTo>
                    <a:pt x="497367" y="75212"/>
                    <a:pt x="538612" y="64698"/>
                    <a:pt x="583092" y="51758"/>
                  </a:cubicBezTo>
                  <a:close/>
                </a:path>
              </a:pathLst>
            </a:custGeom>
            <a:solidFill>
              <a:srgbClr val="61BA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382" name="Google Shape;382;g28d6a349493_1_122"/>
            <p:cNvSpPr/>
            <p:nvPr/>
          </p:nvSpPr>
          <p:spPr>
            <a:xfrm>
              <a:off x="4418684" y="198118"/>
              <a:ext cx="460974" cy="460974"/>
            </a:xfrm>
            <a:custGeom>
              <a:avLst/>
              <a:gdLst/>
              <a:ahLst/>
              <a:cxnLst/>
              <a:rect l="l" t="t" r="r" b="b"/>
              <a:pathLst>
                <a:path w="460974" h="460974" extrusionOk="0">
                  <a:moveTo>
                    <a:pt x="229695" y="463421"/>
                  </a:moveTo>
                  <a:cubicBezTo>
                    <a:pt x="112430" y="466655"/>
                    <a:pt x="-1601" y="369608"/>
                    <a:pt x="17" y="230507"/>
                  </a:cubicBezTo>
                  <a:cubicBezTo>
                    <a:pt x="1634" y="93833"/>
                    <a:pt x="110004" y="-1597"/>
                    <a:pt x="240209" y="20"/>
                  </a:cubicBezTo>
                  <a:cubicBezTo>
                    <a:pt x="363944" y="2446"/>
                    <a:pt x="469078" y="108390"/>
                    <a:pt x="466652" y="235360"/>
                  </a:cubicBezTo>
                  <a:cubicBezTo>
                    <a:pt x="462608" y="367991"/>
                    <a:pt x="354239" y="469082"/>
                    <a:pt x="229695" y="463421"/>
                  </a:cubicBezTo>
                  <a:close/>
                </a:path>
              </a:pathLst>
            </a:custGeom>
            <a:solidFill>
              <a:srgbClr val="1C82B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383" name="Google Shape;383;g28d6a349493_1_122"/>
          <p:cNvGrpSpPr/>
          <p:nvPr/>
        </p:nvGrpSpPr>
        <p:grpSpPr>
          <a:xfrm>
            <a:off x="-4825" y="4142550"/>
            <a:ext cx="12306190" cy="2747667"/>
            <a:chOff x="5766" y="3861721"/>
            <a:chExt cx="12277951" cy="2979147"/>
          </a:xfrm>
        </p:grpSpPr>
        <p:sp>
          <p:nvSpPr>
            <p:cNvPr id="384" name="Google Shape;384;g28d6a349493_1_122"/>
            <p:cNvSpPr/>
            <p:nvPr/>
          </p:nvSpPr>
          <p:spPr>
            <a:xfrm>
              <a:off x="5766" y="3861721"/>
              <a:ext cx="12179578" cy="2979147"/>
            </a:xfrm>
            <a:custGeom>
              <a:avLst/>
              <a:gdLst/>
              <a:ahLst/>
              <a:cxnLst/>
              <a:rect l="l" t="t" r="r" b="b"/>
              <a:pathLst>
                <a:path w="6029494" h="2436930" extrusionOk="0">
                  <a:moveTo>
                    <a:pt x="0" y="338294"/>
                  </a:moveTo>
                  <a:cubicBezTo>
                    <a:pt x="0" y="338294"/>
                    <a:pt x="610403" y="-48255"/>
                    <a:pt x="1162267" y="182599"/>
                  </a:cubicBezTo>
                  <a:cubicBezTo>
                    <a:pt x="3102084" y="994057"/>
                    <a:pt x="3903382" y="1069293"/>
                    <a:pt x="4699255" y="774172"/>
                  </a:cubicBezTo>
                  <a:cubicBezTo>
                    <a:pt x="5460310" y="491962"/>
                    <a:pt x="6029005" y="0"/>
                    <a:pt x="6029005" y="0"/>
                  </a:cubicBezTo>
                  <a:cubicBezTo>
                    <a:pt x="6027311" y="892268"/>
                    <a:pt x="6030699" y="1544662"/>
                    <a:pt x="6029005" y="2436930"/>
                  </a:cubicBezTo>
                  <a:lnTo>
                    <a:pt x="0" y="2435699"/>
                  </a:lnTo>
                  <a:lnTo>
                    <a:pt x="0" y="338294"/>
                  </a:lnTo>
                  <a:close/>
                </a:path>
              </a:pathLst>
            </a:custGeom>
            <a:solidFill>
              <a:srgbClr val="FCD79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385" name="Google Shape;385;g28d6a349493_1_122"/>
            <p:cNvSpPr/>
            <p:nvPr/>
          </p:nvSpPr>
          <p:spPr>
            <a:xfrm rot="-557780">
              <a:off x="6504775" y="4505545"/>
              <a:ext cx="5775966" cy="509469"/>
            </a:xfrm>
            <a:custGeom>
              <a:avLst/>
              <a:gdLst/>
              <a:ahLst/>
              <a:cxnLst/>
              <a:rect l="l" t="t" r="r" b="b"/>
              <a:pathLst>
                <a:path w="6785839" h="798186" extrusionOk="0">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FCE5C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grpSp>
      <p:pic>
        <p:nvPicPr>
          <p:cNvPr id="386" name="Google Shape;386;g28d6a349493_1_122"/>
          <p:cNvPicPr preferRelativeResize="0"/>
          <p:nvPr/>
        </p:nvPicPr>
        <p:blipFill rotWithShape="1">
          <a:blip r:embed="rId4">
            <a:alphaModFix/>
          </a:blip>
          <a:srcRect/>
          <a:stretch/>
        </p:blipFill>
        <p:spPr>
          <a:xfrm>
            <a:off x="5306301" y="2429164"/>
            <a:ext cx="1613871" cy="840686"/>
          </a:xfrm>
          <a:prstGeom prst="rect">
            <a:avLst/>
          </a:prstGeom>
          <a:noFill/>
          <a:ln>
            <a:noFill/>
          </a:ln>
        </p:spPr>
      </p:pic>
      <p:grpSp>
        <p:nvGrpSpPr>
          <p:cNvPr id="387" name="Google Shape;387;g28d6a349493_1_122"/>
          <p:cNvGrpSpPr/>
          <p:nvPr/>
        </p:nvGrpSpPr>
        <p:grpSpPr>
          <a:xfrm>
            <a:off x="-4825" y="4066337"/>
            <a:ext cx="12211532" cy="2748484"/>
            <a:chOff x="-3146" y="3803882"/>
            <a:chExt cx="12192025" cy="3041032"/>
          </a:xfrm>
        </p:grpSpPr>
        <p:sp>
          <p:nvSpPr>
            <p:cNvPr id="388" name="Google Shape;388;g28d6a349493_1_122"/>
            <p:cNvSpPr/>
            <p:nvPr/>
          </p:nvSpPr>
          <p:spPr>
            <a:xfrm>
              <a:off x="-3146" y="3925479"/>
              <a:ext cx="8373665" cy="2439302"/>
            </a:xfrm>
            <a:custGeom>
              <a:avLst/>
              <a:gdLst/>
              <a:ahLst/>
              <a:cxnLst/>
              <a:rect l="l" t="t" r="r" b="b"/>
              <a:pathLst>
                <a:path w="8373665" h="2439302" extrusionOk="0">
                  <a:moveTo>
                    <a:pt x="1384936" y="0"/>
                  </a:moveTo>
                  <a:cubicBezTo>
                    <a:pt x="1557814" y="0"/>
                    <a:pt x="2177692" y="53279"/>
                    <a:pt x="2187243" y="54074"/>
                  </a:cubicBezTo>
                  <a:cubicBezTo>
                    <a:pt x="2521538" y="77930"/>
                    <a:pt x="3288505" y="244923"/>
                    <a:pt x="3478575" y="295021"/>
                  </a:cubicBezTo>
                  <a:cubicBezTo>
                    <a:pt x="4309537" y="513702"/>
                    <a:pt x="5079369" y="836555"/>
                    <a:pt x="5795715" y="1250062"/>
                  </a:cubicBezTo>
                  <a:cubicBezTo>
                    <a:pt x="6385030" y="1590409"/>
                    <a:pt x="6991535" y="1909286"/>
                    <a:pt x="7636247" y="2174885"/>
                  </a:cubicBezTo>
                  <a:cubicBezTo>
                    <a:pt x="7659886" y="2185023"/>
                    <a:pt x="8026297" y="2318618"/>
                    <a:pt x="8273705" y="2404910"/>
                  </a:cubicBezTo>
                  <a:lnTo>
                    <a:pt x="8373665" y="2439302"/>
                  </a:lnTo>
                  <a:lnTo>
                    <a:pt x="8364039" y="2436304"/>
                  </a:lnTo>
                  <a:cubicBezTo>
                    <a:pt x="8137266" y="2363296"/>
                    <a:pt x="7644496" y="2192188"/>
                    <a:pt x="7616993" y="2180936"/>
                  </a:cubicBezTo>
                  <a:cubicBezTo>
                    <a:pt x="6974055" y="1928270"/>
                    <a:pt x="6369219" y="1624919"/>
                    <a:pt x="5781525" y="1301144"/>
                  </a:cubicBezTo>
                  <a:cubicBezTo>
                    <a:pt x="5067150" y="907772"/>
                    <a:pt x="4299435" y="600639"/>
                    <a:pt x="3470760" y="392606"/>
                  </a:cubicBezTo>
                  <a:cubicBezTo>
                    <a:pt x="3281213" y="344947"/>
                    <a:pt x="2516356" y="186086"/>
                    <a:pt x="2182980" y="163391"/>
                  </a:cubicBezTo>
                  <a:cubicBezTo>
                    <a:pt x="2173455" y="162635"/>
                    <a:pt x="1555283" y="111950"/>
                    <a:pt x="1382880" y="111950"/>
                  </a:cubicBezTo>
                  <a:cubicBezTo>
                    <a:pt x="1360973" y="111950"/>
                    <a:pt x="578019" y="118759"/>
                    <a:pt x="468480" y="133132"/>
                  </a:cubicBezTo>
                  <a:cubicBezTo>
                    <a:pt x="311318" y="140697"/>
                    <a:pt x="156060" y="155826"/>
                    <a:pt x="1755" y="178521"/>
                  </a:cubicBezTo>
                  <a:lnTo>
                    <a:pt x="1755" y="1898588"/>
                  </a:lnTo>
                  <a:lnTo>
                    <a:pt x="0" y="1898948"/>
                  </a:lnTo>
                  <a:cubicBezTo>
                    <a:pt x="0" y="1289027"/>
                    <a:pt x="0" y="679900"/>
                    <a:pt x="0" y="69978"/>
                  </a:cubicBezTo>
                  <a:cubicBezTo>
                    <a:pt x="154731" y="46122"/>
                    <a:pt x="310417" y="30218"/>
                    <a:pt x="468013" y="22266"/>
                  </a:cubicBezTo>
                  <a:cubicBezTo>
                    <a:pt x="577853" y="7157"/>
                    <a:pt x="1362968" y="0"/>
                    <a:pt x="1384936" y="0"/>
                  </a:cubicBezTo>
                  <a:close/>
                </a:path>
              </a:pathLst>
            </a:custGeom>
            <a:solidFill>
              <a:srgbClr val="FFAA1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389" name="Google Shape;389;g28d6a349493_1_122"/>
            <p:cNvSpPr/>
            <p:nvPr/>
          </p:nvSpPr>
          <p:spPr>
            <a:xfrm>
              <a:off x="5400296" y="5939303"/>
              <a:ext cx="6785839" cy="798186"/>
            </a:xfrm>
            <a:custGeom>
              <a:avLst/>
              <a:gdLst/>
              <a:ahLst/>
              <a:cxnLst/>
              <a:rect l="l" t="t" r="r" b="b"/>
              <a:pathLst>
                <a:path w="6785839" h="798186" extrusionOk="0">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FCD79D">
                <a:alpha val="591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grpSp>
          <p:nvGrpSpPr>
            <p:cNvPr id="390" name="Google Shape;390;g28d6a349493_1_122"/>
            <p:cNvGrpSpPr/>
            <p:nvPr/>
          </p:nvGrpSpPr>
          <p:grpSpPr>
            <a:xfrm>
              <a:off x="-3121" y="3803882"/>
              <a:ext cx="12192000" cy="3041032"/>
              <a:chOff x="-4876" y="1514485"/>
              <a:chExt cx="12192000" cy="3829050"/>
            </a:xfrm>
          </p:grpSpPr>
          <p:sp>
            <p:nvSpPr>
              <p:cNvPr id="391" name="Google Shape;391;g28d6a349493_1_122"/>
              <p:cNvSpPr/>
              <p:nvPr/>
            </p:nvSpPr>
            <p:spPr>
              <a:xfrm>
                <a:off x="0" y="4151037"/>
                <a:ext cx="4867275" cy="904875"/>
              </a:xfrm>
              <a:custGeom>
                <a:avLst/>
                <a:gdLst/>
                <a:ahLst/>
                <a:cxnLst/>
                <a:rect l="l" t="t" r="r" b="b"/>
                <a:pathLst>
                  <a:path w="4867275" h="904875" extrusionOk="0">
                    <a:moveTo>
                      <a:pt x="3367088" y="86082"/>
                    </a:moveTo>
                    <a:cubicBezTo>
                      <a:pt x="3159443" y="75605"/>
                      <a:pt x="2951798" y="66080"/>
                      <a:pt x="2744153" y="68937"/>
                    </a:cubicBezTo>
                    <a:cubicBezTo>
                      <a:pt x="2726055" y="68937"/>
                      <a:pt x="2707005" y="64174"/>
                      <a:pt x="2684145" y="80367"/>
                    </a:cubicBezTo>
                    <a:cubicBezTo>
                      <a:pt x="3433763" y="147042"/>
                      <a:pt x="4161473" y="293727"/>
                      <a:pt x="4870133" y="529947"/>
                    </a:cubicBezTo>
                    <a:cubicBezTo>
                      <a:pt x="4869180" y="533757"/>
                      <a:pt x="4868228" y="538520"/>
                      <a:pt x="4868228" y="542330"/>
                    </a:cubicBezTo>
                    <a:cubicBezTo>
                      <a:pt x="4809173" y="530899"/>
                      <a:pt x="4749165" y="520422"/>
                      <a:pt x="4690110" y="508992"/>
                    </a:cubicBezTo>
                    <a:cubicBezTo>
                      <a:pt x="4291013" y="429934"/>
                      <a:pt x="3889058" y="376595"/>
                      <a:pt x="3483293" y="348020"/>
                    </a:cubicBezTo>
                    <a:cubicBezTo>
                      <a:pt x="3129915" y="324207"/>
                      <a:pt x="2775585" y="320397"/>
                      <a:pt x="2422208" y="342305"/>
                    </a:cubicBezTo>
                    <a:cubicBezTo>
                      <a:pt x="1593533" y="393739"/>
                      <a:pt x="793433" y="567095"/>
                      <a:pt x="31433" y="902374"/>
                    </a:cubicBezTo>
                    <a:cubicBezTo>
                      <a:pt x="21908" y="907137"/>
                      <a:pt x="10478" y="909042"/>
                      <a:pt x="0" y="911899"/>
                    </a:cubicBezTo>
                    <a:cubicBezTo>
                      <a:pt x="0" y="714732"/>
                      <a:pt x="0" y="518517"/>
                      <a:pt x="0" y="321349"/>
                    </a:cubicBezTo>
                    <a:cubicBezTo>
                      <a:pt x="9525" y="319445"/>
                      <a:pt x="19050" y="319445"/>
                      <a:pt x="27623" y="316587"/>
                    </a:cubicBezTo>
                    <a:cubicBezTo>
                      <a:pt x="345758" y="206097"/>
                      <a:pt x="671513" y="127992"/>
                      <a:pt x="1003935" y="71795"/>
                    </a:cubicBezTo>
                    <a:cubicBezTo>
                      <a:pt x="1211580" y="36552"/>
                      <a:pt x="2363153" y="-16788"/>
                      <a:pt x="2651760" y="5120"/>
                    </a:cubicBezTo>
                    <a:cubicBezTo>
                      <a:pt x="2884170" y="23217"/>
                      <a:pt x="3114675" y="49887"/>
                      <a:pt x="3345180" y="81320"/>
                    </a:cubicBezTo>
                    <a:cubicBezTo>
                      <a:pt x="3352800" y="82272"/>
                      <a:pt x="3359468" y="84177"/>
                      <a:pt x="3367088" y="86082"/>
                    </a:cubicBezTo>
                    <a:close/>
                  </a:path>
                </a:pathLst>
              </a:custGeom>
              <a:solidFill>
                <a:srgbClr val="F6AB38">
                  <a:alpha val="5094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392" name="Google Shape;392;g28d6a349493_1_122"/>
              <p:cNvSpPr/>
              <p:nvPr/>
            </p:nvSpPr>
            <p:spPr>
              <a:xfrm>
                <a:off x="7269480" y="3256597"/>
                <a:ext cx="4914900" cy="1352550"/>
              </a:xfrm>
              <a:custGeom>
                <a:avLst/>
                <a:gdLst/>
                <a:ahLst/>
                <a:cxnLst/>
                <a:rect l="l" t="t" r="r" b="b"/>
                <a:pathLst>
                  <a:path w="4914900" h="1352550" extrusionOk="0">
                    <a:moveTo>
                      <a:pt x="4913947" y="0"/>
                    </a:moveTo>
                    <a:cubicBezTo>
                      <a:pt x="4825366" y="71438"/>
                      <a:pt x="4734878" y="141923"/>
                      <a:pt x="4640580" y="204788"/>
                    </a:cubicBezTo>
                    <a:cubicBezTo>
                      <a:pt x="4565333" y="254318"/>
                      <a:pt x="4491991" y="307658"/>
                      <a:pt x="4413885" y="350520"/>
                    </a:cubicBezTo>
                    <a:cubicBezTo>
                      <a:pt x="4292918" y="416243"/>
                      <a:pt x="3958590" y="566738"/>
                      <a:pt x="3948112" y="570548"/>
                    </a:cubicBezTo>
                    <a:cubicBezTo>
                      <a:pt x="3655695" y="686753"/>
                      <a:pt x="3352800" y="764858"/>
                      <a:pt x="3041333" y="811530"/>
                    </a:cubicBezTo>
                    <a:cubicBezTo>
                      <a:pt x="2856547" y="840105"/>
                      <a:pt x="2451735" y="864870"/>
                      <a:pt x="2436495" y="864870"/>
                    </a:cubicBezTo>
                    <a:cubicBezTo>
                      <a:pt x="2106930" y="872490"/>
                      <a:pt x="1780222" y="852488"/>
                      <a:pt x="1454468" y="805815"/>
                    </a:cubicBezTo>
                    <a:cubicBezTo>
                      <a:pt x="972502" y="737235"/>
                      <a:pt x="502920" y="621030"/>
                      <a:pt x="44768" y="455295"/>
                    </a:cubicBezTo>
                    <a:cubicBezTo>
                      <a:pt x="31432" y="450533"/>
                      <a:pt x="18097" y="438150"/>
                      <a:pt x="0" y="450533"/>
                    </a:cubicBezTo>
                    <a:cubicBezTo>
                      <a:pt x="3810" y="453390"/>
                      <a:pt x="7620" y="457200"/>
                      <a:pt x="10477" y="459105"/>
                    </a:cubicBezTo>
                    <a:cubicBezTo>
                      <a:pt x="192405" y="547688"/>
                      <a:pt x="367665" y="649605"/>
                      <a:pt x="549593" y="739140"/>
                    </a:cubicBezTo>
                    <a:cubicBezTo>
                      <a:pt x="778193" y="852488"/>
                      <a:pt x="1011555" y="952500"/>
                      <a:pt x="1250632" y="1040130"/>
                    </a:cubicBezTo>
                    <a:cubicBezTo>
                      <a:pt x="1462088" y="1118235"/>
                      <a:pt x="1679257" y="1180148"/>
                      <a:pt x="1898332" y="1231583"/>
                    </a:cubicBezTo>
                    <a:cubicBezTo>
                      <a:pt x="2109788" y="1281113"/>
                      <a:pt x="2629853" y="1341120"/>
                      <a:pt x="2636520" y="1341120"/>
                    </a:cubicBezTo>
                    <a:cubicBezTo>
                      <a:pt x="2833687" y="1360170"/>
                      <a:pt x="3031808" y="1356360"/>
                      <a:pt x="3229928" y="1342073"/>
                    </a:cubicBezTo>
                    <a:cubicBezTo>
                      <a:pt x="3478530" y="1324928"/>
                      <a:pt x="3723322" y="1283970"/>
                      <a:pt x="3962400" y="1213485"/>
                    </a:cubicBezTo>
                    <a:cubicBezTo>
                      <a:pt x="4297680" y="1122998"/>
                      <a:pt x="4923472" y="756285"/>
                      <a:pt x="4923472" y="731520"/>
                    </a:cubicBezTo>
                    <a:cubicBezTo>
                      <a:pt x="4922520" y="500063"/>
                      <a:pt x="4928235" y="12383"/>
                      <a:pt x="4913947" y="0"/>
                    </a:cubicBezTo>
                    <a:close/>
                  </a:path>
                </a:pathLst>
              </a:custGeom>
              <a:solidFill>
                <a:srgbClr val="FCD79D">
                  <a:alpha val="591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393" name="Google Shape;393;g28d6a349493_1_122"/>
              <p:cNvSpPr/>
              <p:nvPr/>
            </p:nvSpPr>
            <p:spPr>
              <a:xfrm>
                <a:off x="-953" y="3549998"/>
                <a:ext cx="5915025" cy="1371600"/>
              </a:xfrm>
              <a:custGeom>
                <a:avLst/>
                <a:gdLst/>
                <a:ahLst/>
                <a:cxnLst/>
                <a:rect l="l" t="t" r="r" b="b"/>
                <a:pathLst>
                  <a:path w="5915025" h="1371600" extrusionOk="0">
                    <a:moveTo>
                      <a:pt x="5905500" y="1174801"/>
                    </a:moveTo>
                    <a:cubicBezTo>
                      <a:pt x="5804535" y="1117651"/>
                      <a:pt x="5704523" y="1059548"/>
                      <a:pt x="5602605" y="1006209"/>
                    </a:cubicBezTo>
                    <a:cubicBezTo>
                      <a:pt x="5078730" y="729984"/>
                      <a:pt x="4531043" y="511861"/>
                      <a:pt x="3964305" y="340411"/>
                    </a:cubicBezTo>
                    <a:cubicBezTo>
                      <a:pt x="3819525" y="296596"/>
                      <a:pt x="3510915" y="215633"/>
                      <a:pt x="3505200" y="214681"/>
                    </a:cubicBezTo>
                    <a:cubicBezTo>
                      <a:pt x="3494723" y="214681"/>
                      <a:pt x="3216593" y="154674"/>
                      <a:pt x="3086100" y="128956"/>
                    </a:cubicBezTo>
                    <a:cubicBezTo>
                      <a:pt x="2921318" y="96571"/>
                      <a:pt x="2266950" y="18466"/>
                      <a:pt x="1829753" y="369"/>
                    </a:cubicBezTo>
                    <a:cubicBezTo>
                      <a:pt x="1756410" y="-4394"/>
                      <a:pt x="1012508" y="38469"/>
                      <a:pt x="951548" y="44183"/>
                    </a:cubicBezTo>
                    <a:cubicBezTo>
                      <a:pt x="849630" y="53708"/>
                      <a:pt x="748665" y="69901"/>
                      <a:pt x="647700" y="82283"/>
                    </a:cubicBezTo>
                    <a:cubicBezTo>
                      <a:pt x="430530" y="124194"/>
                      <a:pt x="212408" y="164199"/>
                      <a:pt x="0" y="226111"/>
                    </a:cubicBezTo>
                    <a:cubicBezTo>
                      <a:pt x="0" y="457569"/>
                      <a:pt x="0" y="689979"/>
                      <a:pt x="0" y="921436"/>
                    </a:cubicBezTo>
                    <a:cubicBezTo>
                      <a:pt x="9525" y="919531"/>
                      <a:pt x="19050" y="919531"/>
                      <a:pt x="27623" y="916673"/>
                    </a:cubicBezTo>
                    <a:cubicBezTo>
                      <a:pt x="345758" y="806184"/>
                      <a:pt x="671513" y="728079"/>
                      <a:pt x="1003935" y="671881"/>
                    </a:cubicBezTo>
                    <a:cubicBezTo>
                      <a:pt x="1211580" y="636638"/>
                      <a:pt x="2363153" y="583298"/>
                      <a:pt x="2651760" y="605206"/>
                    </a:cubicBezTo>
                    <a:cubicBezTo>
                      <a:pt x="2884170" y="623304"/>
                      <a:pt x="3548063" y="715696"/>
                      <a:pt x="3636645" y="733794"/>
                    </a:cubicBezTo>
                    <a:cubicBezTo>
                      <a:pt x="4334828" y="871906"/>
                      <a:pt x="5013008" y="1078598"/>
                      <a:pt x="5668328" y="1356729"/>
                    </a:cubicBezTo>
                    <a:cubicBezTo>
                      <a:pt x="5720715" y="1378636"/>
                      <a:pt x="5720715" y="1378636"/>
                      <a:pt x="5753100" y="1371969"/>
                    </a:cubicBezTo>
                    <a:cubicBezTo>
                      <a:pt x="5472113" y="1197661"/>
                      <a:pt x="5177790" y="1058596"/>
                      <a:pt x="4879658" y="926198"/>
                    </a:cubicBezTo>
                    <a:cubicBezTo>
                      <a:pt x="4581525" y="793801"/>
                      <a:pt x="4275773" y="680454"/>
                      <a:pt x="3968115" y="569963"/>
                    </a:cubicBezTo>
                    <a:cubicBezTo>
                      <a:pt x="4411980" y="657594"/>
                      <a:pt x="5289233" y="941438"/>
                      <a:pt x="5295900" y="950011"/>
                    </a:cubicBezTo>
                    <a:cubicBezTo>
                      <a:pt x="5434013" y="990969"/>
                      <a:pt x="5566410" y="1050023"/>
                      <a:pt x="5700713" y="1102411"/>
                    </a:cubicBezTo>
                    <a:cubicBezTo>
                      <a:pt x="5744528" y="1119556"/>
                      <a:pt x="5894070" y="1192898"/>
                      <a:pt x="5920740" y="1190041"/>
                    </a:cubicBezTo>
                    <a:cubicBezTo>
                      <a:pt x="5916930" y="1185279"/>
                      <a:pt x="5912168" y="1178611"/>
                      <a:pt x="5905500" y="1174801"/>
                    </a:cubicBezTo>
                    <a:close/>
                  </a:path>
                </a:pathLst>
              </a:custGeom>
              <a:solidFill>
                <a:srgbClr val="F4A34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394" name="Google Shape;394;g28d6a349493_1_122"/>
              <p:cNvSpPr/>
              <p:nvPr/>
            </p:nvSpPr>
            <p:spPr>
              <a:xfrm>
                <a:off x="-4876" y="1514485"/>
                <a:ext cx="12192000" cy="3829050"/>
              </a:xfrm>
              <a:custGeom>
                <a:avLst/>
                <a:gdLst/>
                <a:ahLst/>
                <a:cxnLst/>
                <a:rect l="l" t="t" r="r" b="b"/>
                <a:pathLst>
                  <a:path w="12192000" h="3829050" extrusionOk="0">
                    <a:moveTo>
                      <a:pt x="12189142" y="2646998"/>
                    </a:moveTo>
                    <a:cubicBezTo>
                      <a:pt x="12171998" y="2655570"/>
                      <a:pt x="12155805" y="2663190"/>
                      <a:pt x="12141517" y="2670810"/>
                    </a:cubicBezTo>
                    <a:cubicBezTo>
                      <a:pt x="11835765" y="2834640"/>
                      <a:pt x="11519535" y="2975610"/>
                      <a:pt x="11187112" y="3076575"/>
                    </a:cubicBezTo>
                    <a:cubicBezTo>
                      <a:pt x="10877550" y="3170873"/>
                      <a:pt x="10562273" y="3228023"/>
                      <a:pt x="10240327" y="3248978"/>
                    </a:cubicBezTo>
                    <a:cubicBezTo>
                      <a:pt x="10189845" y="3250883"/>
                      <a:pt x="9434512" y="3210878"/>
                      <a:pt x="9317355" y="3191828"/>
                    </a:cubicBezTo>
                    <a:cubicBezTo>
                      <a:pt x="9153525" y="3165158"/>
                      <a:pt x="8992552" y="3122295"/>
                      <a:pt x="8830627" y="3085148"/>
                    </a:cubicBezTo>
                    <a:cubicBezTo>
                      <a:pt x="8827770" y="3084195"/>
                      <a:pt x="8547735" y="2997518"/>
                      <a:pt x="8441055" y="2957513"/>
                    </a:cubicBezTo>
                    <a:cubicBezTo>
                      <a:pt x="8285798" y="2900363"/>
                      <a:pt x="7646670" y="2621280"/>
                      <a:pt x="7615238" y="2605088"/>
                    </a:cubicBezTo>
                    <a:cubicBezTo>
                      <a:pt x="6972300" y="2286953"/>
                      <a:pt x="6367463" y="1905000"/>
                      <a:pt x="5779770" y="1497330"/>
                    </a:cubicBezTo>
                    <a:cubicBezTo>
                      <a:pt x="5065395" y="1002030"/>
                      <a:pt x="4297680" y="615315"/>
                      <a:pt x="3469005" y="353378"/>
                    </a:cubicBezTo>
                    <a:cubicBezTo>
                      <a:pt x="3279458" y="293370"/>
                      <a:pt x="2514600" y="93345"/>
                      <a:pt x="2181225" y="64770"/>
                    </a:cubicBezTo>
                    <a:cubicBezTo>
                      <a:pt x="2171700" y="63818"/>
                      <a:pt x="1553528" y="0"/>
                      <a:pt x="1381125" y="0"/>
                    </a:cubicBezTo>
                    <a:cubicBezTo>
                      <a:pt x="1359218" y="0"/>
                      <a:pt x="576263" y="8573"/>
                      <a:pt x="466725" y="26670"/>
                    </a:cubicBezTo>
                    <a:cubicBezTo>
                      <a:pt x="309563" y="36195"/>
                      <a:pt x="154305" y="55245"/>
                      <a:pt x="0" y="83820"/>
                    </a:cubicBezTo>
                    <a:cubicBezTo>
                      <a:pt x="0" y="814388"/>
                      <a:pt x="0" y="1544003"/>
                      <a:pt x="0" y="2274570"/>
                    </a:cubicBezTo>
                    <a:cubicBezTo>
                      <a:pt x="212408" y="2212658"/>
                      <a:pt x="430530" y="2172653"/>
                      <a:pt x="647700" y="2130743"/>
                    </a:cubicBezTo>
                    <a:cubicBezTo>
                      <a:pt x="647700" y="2130743"/>
                      <a:pt x="647700" y="2130743"/>
                      <a:pt x="647700" y="2130743"/>
                    </a:cubicBezTo>
                    <a:cubicBezTo>
                      <a:pt x="748665" y="2117408"/>
                      <a:pt x="1756410" y="2044065"/>
                      <a:pt x="1829753" y="2048828"/>
                    </a:cubicBezTo>
                    <a:cubicBezTo>
                      <a:pt x="2273618" y="2045970"/>
                      <a:pt x="2845118" y="2131695"/>
                      <a:pt x="3505200" y="2263140"/>
                    </a:cubicBezTo>
                    <a:cubicBezTo>
                      <a:pt x="3510915" y="2264093"/>
                      <a:pt x="3517583" y="2265998"/>
                      <a:pt x="3523298" y="2266950"/>
                    </a:cubicBezTo>
                    <a:cubicBezTo>
                      <a:pt x="3524250" y="2268855"/>
                      <a:pt x="3524250" y="2271713"/>
                      <a:pt x="3525203" y="2273618"/>
                    </a:cubicBezTo>
                    <a:cubicBezTo>
                      <a:pt x="3671888" y="2308860"/>
                      <a:pt x="3818573" y="2345055"/>
                      <a:pt x="3963353" y="2388870"/>
                    </a:cubicBezTo>
                    <a:cubicBezTo>
                      <a:pt x="4530090" y="2559368"/>
                      <a:pt x="5077778" y="2778443"/>
                      <a:pt x="5601653" y="3054668"/>
                    </a:cubicBezTo>
                    <a:cubicBezTo>
                      <a:pt x="5703570" y="3108960"/>
                      <a:pt x="6059805" y="3296603"/>
                      <a:pt x="6131243" y="3321368"/>
                    </a:cubicBezTo>
                    <a:cubicBezTo>
                      <a:pt x="6364605" y="3403283"/>
                      <a:pt x="6598920" y="3481388"/>
                      <a:pt x="6838950" y="3539490"/>
                    </a:cubicBezTo>
                    <a:lnTo>
                      <a:pt x="6838950" y="3539490"/>
                    </a:lnTo>
                    <a:cubicBezTo>
                      <a:pt x="7042785" y="3599498"/>
                      <a:pt x="7250430" y="3644265"/>
                      <a:pt x="7459028" y="3684270"/>
                    </a:cubicBezTo>
                    <a:cubicBezTo>
                      <a:pt x="7756208" y="3741420"/>
                      <a:pt x="8056245" y="3780473"/>
                      <a:pt x="8358188" y="3806190"/>
                    </a:cubicBezTo>
                    <a:cubicBezTo>
                      <a:pt x="8528685" y="3820478"/>
                      <a:pt x="9156382" y="3832860"/>
                      <a:pt x="9299257" y="3832860"/>
                    </a:cubicBezTo>
                    <a:cubicBezTo>
                      <a:pt x="9731693" y="3832860"/>
                      <a:pt x="10402252" y="3750945"/>
                      <a:pt x="11129962" y="3469005"/>
                    </a:cubicBezTo>
                    <a:cubicBezTo>
                      <a:pt x="11346180" y="3385185"/>
                      <a:pt x="11549062" y="3276600"/>
                      <a:pt x="11737658" y="3139440"/>
                    </a:cubicBezTo>
                    <a:cubicBezTo>
                      <a:pt x="11884342" y="3032760"/>
                      <a:pt x="12031980" y="2929890"/>
                      <a:pt x="12151042" y="2790825"/>
                    </a:cubicBezTo>
                    <a:cubicBezTo>
                      <a:pt x="12185333" y="2749868"/>
                      <a:pt x="12198667" y="2704148"/>
                      <a:pt x="12189142" y="2646998"/>
                    </a:cubicBezTo>
                    <a:close/>
                  </a:path>
                </a:pathLst>
              </a:custGeom>
              <a:solidFill>
                <a:srgbClr val="FAC4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grpSp>
      </p:grpSp>
      <p:grpSp>
        <p:nvGrpSpPr>
          <p:cNvPr id="395" name="Google Shape;395;g28d6a349493_1_122"/>
          <p:cNvGrpSpPr/>
          <p:nvPr/>
        </p:nvGrpSpPr>
        <p:grpSpPr>
          <a:xfrm>
            <a:off x="-4825" y="4176236"/>
            <a:ext cx="12208784" cy="2617695"/>
            <a:chOff x="-3146" y="3841168"/>
            <a:chExt cx="12189281" cy="2896321"/>
          </a:xfrm>
        </p:grpSpPr>
        <p:sp>
          <p:nvSpPr>
            <p:cNvPr id="396" name="Google Shape;396;g28d6a349493_1_122"/>
            <p:cNvSpPr/>
            <p:nvPr/>
          </p:nvSpPr>
          <p:spPr>
            <a:xfrm>
              <a:off x="-3146" y="3841168"/>
              <a:ext cx="8373665" cy="2439302"/>
            </a:xfrm>
            <a:custGeom>
              <a:avLst/>
              <a:gdLst/>
              <a:ahLst/>
              <a:cxnLst/>
              <a:rect l="l" t="t" r="r" b="b"/>
              <a:pathLst>
                <a:path w="8373665" h="2439302" extrusionOk="0">
                  <a:moveTo>
                    <a:pt x="1384936" y="0"/>
                  </a:moveTo>
                  <a:cubicBezTo>
                    <a:pt x="1557814" y="0"/>
                    <a:pt x="2177692" y="53279"/>
                    <a:pt x="2187243" y="54074"/>
                  </a:cubicBezTo>
                  <a:cubicBezTo>
                    <a:pt x="2521538" y="77930"/>
                    <a:pt x="3288505" y="244923"/>
                    <a:pt x="3478575" y="295021"/>
                  </a:cubicBezTo>
                  <a:cubicBezTo>
                    <a:pt x="4309537" y="513702"/>
                    <a:pt x="5079369" y="836555"/>
                    <a:pt x="5795715" y="1250062"/>
                  </a:cubicBezTo>
                  <a:cubicBezTo>
                    <a:pt x="6385030" y="1590409"/>
                    <a:pt x="6991535" y="1909286"/>
                    <a:pt x="7636247" y="2174885"/>
                  </a:cubicBezTo>
                  <a:cubicBezTo>
                    <a:pt x="7659886" y="2185023"/>
                    <a:pt x="8026297" y="2318618"/>
                    <a:pt x="8273705" y="2404910"/>
                  </a:cubicBezTo>
                  <a:lnTo>
                    <a:pt x="8373665" y="2439302"/>
                  </a:lnTo>
                  <a:lnTo>
                    <a:pt x="8364039" y="2436304"/>
                  </a:lnTo>
                  <a:cubicBezTo>
                    <a:pt x="8137266" y="2363296"/>
                    <a:pt x="7644496" y="2192188"/>
                    <a:pt x="7616993" y="2180936"/>
                  </a:cubicBezTo>
                  <a:cubicBezTo>
                    <a:pt x="6974055" y="1928270"/>
                    <a:pt x="6369219" y="1624919"/>
                    <a:pt x="5781525" y="1301144"/>
                  </a:cubicBezTo>
                  <a:cubicBezTo>
                    <a:pt x="5067150" y="907772"/>
                    <a:pt x="4299435" y="600639"/>
                    <a:pt x="3470760" y="392606"/>
                  </a:cubicBezTo>
                  <a:cubicBezTo>
                    <a:pt x="3281213" y="344947"/>
                    <a:pt x="2516356" y="186086"/>
                    <a:pt x="2182980" y="163391"/>
                  </a:cubicBezTo>
                  <a:cubicBezTo>
                    <a:pt x="2173455" y="162635"/>
                    <a:pt x="1555283" y="111950"/>
                    <a:pt x="1382880" y="111950"/>
                  </a:cubicBezTo>
                  <a:cubicBezTo>
                    <a:pt x="1360973" y="111950"/>
                    <a:pt x="578019" y="118759"/>
                    <a:pt x="468480" y="133132"/>
                  </a:cubicBezTo>
                  <a:cubicBezTo>
                    <a:pt x="311318" y="140697"/>
                    <a:pt x="156060" y="155826"/>
                    <a:pt x="1755" y="178521"/>
                  </a:cubicBezTo>
                  <a:lnTo>
                    <a:pt x="1755" y="1898588"/>
                  </a:lnTo>
                  <a:lnTo>
                    <a:pt x="0" y="1898948"/>
                  </a:lnTo>
                  <a:cubicBezTo>
                    <a:pt x="0" y="1289027"/>
                    <a:pt x="0" y="679900"/>
                    <a:pt x="0" y="69978"/>
                  </a:cubicBezTo>
                  <a:cubicBezTo>
                    <a:pt x="154731" y="46122"/>
                    <a:pt x="310417" y="30218"/>
                    <a:pt x="468013" y="22266"/>
                  </a:cubicBezTo>
                  <a:cubicBezTo>
                    <a:pt x="577853" y="7157"/>
                    <a:pt x="1362968" y="0"/>
                    <a:pt x="1384936" y="0"/>
                  </a:cubicBezTo>
                  <a:close/>
                </a:path>
              </a:pathLst>
            </a:custGeom>
            <a:solidFill>
              <a:srgbClr val="FF9E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397" name="Google Shape;397;g28d6a349493_1_122"/>
            <p:cNvSpPr/>
            <p:nvPr/>
          </p:nvSpPr>
          <p:spPr>
            <a:xfrm>
              <a:off x="5400296" y="5939303"/>
              <a:ext cx="6785839" cy="798186"/>
            </a:xfrm>
            <a:custGeom>
              <a:avLst/>
              <a:gdLst/>
              <a:ahLst/>
              <a:cxnLst/>
              <a:rect l="l" t="t" r="r" b="b"/>
              <a:pathLst>
                <a:path w="6785839" h="798186" extrusionOk="0">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F6AB3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grpSp>
      <p:sp>
        <p:nvSpPr>
          <p:cNvPr id="398" name="Google Shape;398;g28d6a349493_1_122"/>
          <p:cNvSpPr/>
          <p:nvPr/>
        </p:nvSpPr>
        <p:spPr>
          <a:xfrm rot="-516335">
            <a:off x="6514507" y="4682928"/>
            <a:ext cx="5782166" cy="470122"/>
          </a:xfrm>
          <a:custGeom>
            <a:avLst/>
            <a:gdLst/>
            <a:ahLst/>
            <a:cxnLst/>
            <a:rect l="l" t="t" r="r" b="b"/>
            <a:pathLst>
              <a:path w="6785839" h="798186" extrusionOk="0">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FF9E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p:txBody>
      </p:sp>
      <p:sp>
        <p:nvSpPr>
          <p:cNvPr id="399" name="Google Shape;399;g28d6a349493_1_122"/>
          <p:cNvSpPr/>
          <p:nvPr/>
        </p:nvSpPr>
        <p:spPr>
          <a:xfrm>
            <a:off x="-9750" y="3943725"/>
            <a:ext cx="12211500" cy="2946600"/>
          </a:xfrm>
          <a:prstGeom prst="rect">
            <a:avLst/>
          </a:prstGeom>
          <a:solidFill>
            <a:srgbClr val="FFFFFF">
              <a:alpha val="44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g28d6a349493_1_122"/>
          <p:cNvSpPr txBox="1">
            <a:spLocks noGrp="1"/>
          </p:cNvSpPr>
          <p:nvPr>
            <p:ph type="subTitle" idx="1"/>
          </p:nvPr>
        </p:nvSpPr>
        <p:spPr>
          <a:xfrm>
            <a:off x="275" y="5086800"/>
            <a:ext cx="12211500" cy="1214100"/>
          </a:xfrm>
          <a:prstGeom prst="rect">
            <a:avLst/>
          </a:prstGeom>
        </p:spPr>
        <p:txBody>
          <a:bodyPr spcFirstLastPara="1" wrap="square" lIns="91425" tIns="45700" rIns="91425" bIns="45700" anchor="ctr" anchorCtr="0">
            <a:noAutofit/>
          </a:bodyPr>
          <a:lstStyle>
            <a:lvl1pPr lvl="0" algn="ctr" rtl="0">
              <a:spcBef>
                <a:spcPts val="1000"/>
              </a:spcBef>
              <a:spcAft>
                <a:spcPts val="0"/>
              </a:spcAft>
              <a:buClr>
                <a:srgbClr val="0A5882"/>
              </a:buClr>
              <a:buSzPts val="2800"/>
              <a:buNone/>
              <a:defRPr b="1">
                <a:solidFill>
                  <a:srgbClr val="0A5882"/>
                </a:solidFill>
              </a:defRPr>
            </a:lvl1pPr>
            <a:lvl2pPr lvl="1" algn="ctr" rtl="0">
              <a:spcBef>
                <a:spcPts val="500"/>
              </a:spcBef>
              <a:spcAft>
                <a:spcPts val="0"/>
              </a:spcAft>
              <a:buClr>
                <a:srgbClr val="0A5882"/>
              </a:buClr>
              <a:buSzPts val="2400"/>
              <a:buNone/>
              <a:defRPr b="1">
                <a:solidFill>
                  <a:srgbClr val="0A5882"/>
                </a:solidFill>
              </a:defRPr>
            </a:lvl2pPr>
            <a:lvl3pPr lvl="2" algn="ctr" rtl="0">
              <a:spcBef>
                <a:spcPts val="500"/>
              </a:spcBef>
              <a:spcAft>
                <a:spcPts val="0"/>
              </a:spcAft>
              <a:buClr>
                <a:srgbClr val="0A5882"/>
              </a:buClr>
              <a:buSzPts val="2000"/>
              <a:buNone/>
              <a:defRPr b="1">
                <a:solidFill>
                  <a:srgbClr val="0A5882"/>
                </a:solidFill>
              </a:defRPr>
            </a:lvl3pPr>
            <a:lvl4pPr lvl="3" algn="ctr" rtl="0">
              <a:spcBef>
                <a:spcPts val="500"/>
              </a:spcBef>
              <a:spcAft>
                <a:spcPts val="0"/>
              </a:spcAft>
              <a:buClr>
                <a:srgbClr val="0A5882"/>
              </a:buClr>
              <a:buSzPts val="1800"/>
              <a:buNone/>
              <a:defRPr b="1">
                <a:solidFill>
                  <a:srgbClr val="0A5882"/>
                </a:solidFill>
              </a:defRPr>
            </a:lvl4pPr>
            <a:lvl5pPr lvl="4" algn="ctr" rtl="0">
              <a:spcBef>
                <a:spcPts val="500"/>
              </a:spcBef>
              <a:spcAft>
                <a:spcPts val="0"/>
              </a:spcAft>
              <a:buClr>
                <a:srgbClr val="0A5882"/>
              </a:buClr>
              <a:buSzPts val="1800"/>
              <a:buNone/>
              <a:defRPr b="1">
                <a:solidFill>
                  <a:srgbClr val="0A5882"/>
                </a:solidFill>
              </a:defRPr>
            </a:lvl5pPr>
            <a:lvl6pPr lvl="5" algn="ctr" rtl="0">
              <a:spcBef>
                <a:spcPts val="500"/>
              </a:spcBef>
              <a:spcAft>
                <a:spcPts val="0"/>
              </a:spcAft>
              <a:buClr>
                <a:srgbClr val="0A5882"/>
              </a:buClr>
              <a:buSzPts val="1800"/>
              <a:buNone/>
              <a:defRPr b="1">
                <a:solidFill>
                  <a:srgbClr val="0A5882"/>
                </a:solidFill>
              </a:defRPr>
            </a:lvl6pPr>
            <a:lvl7pPr lvl="6" algn="ctr" rtl="0">
              <a:spcBef>
                <a:spcPts val="500"/>
              </a:spcBef>
              <a:spcAft>
                <a:spcPts val="0"/>
              </a:spcAft>
              <a:buClr>
                <a:srgbClr val="0A5882"/>
              </a:buClr>
              <a:buSzPts val="1800"/>
              <a:buNone/>
              <a:defRPr b="1">
                <a:solidFill>
                  <a:srgbClr val="0A5882"/>
                </a:solidFill>
              </a:defRPr>
            </a:lvl7pPr>
            <a:lvl8pPr lvl="7" algn="ctr" rtl="0">
              <a:spcBef>
                <a:spcPts val="500"/>
              </a:spcBef>
              <a:spcAft>
                <a:spcPts val="0"/>
              </a:spcAft>
              <a:buClr>
                <a:srgbClr val="0A5882"/>
              </a:buClr>
              <a:buSzPts val="1800"/>
              <a:buNone/>
              <a:defRPr b="1">
                <a:solidFill>
                  <a:srgbClr val="0A5882"/>
                </a:solidFill>
              </a:defRPr>
            </a:lvl8pPr>
            <a:lvl9pPr lvl="8" algn="ctr" rtl="0">
              <a:spcBef>
                <a:spcPts val="500"/>
              </a:spcBef>
              <a:spcAft>
                <a:spcPts val="0"/>
              </a:spcAft>
              <a:buClr>
                <a:srgbClr val="0A5882"/>
              </a:buClr>
              <a:buSzPts val="1800"/>
              <a:buNone/>
              <a:defRPr b="1">
                <a:solidFill>
                  <a:srgbClr val="0A5882"/>
                </a:solidFill>
              </a:defRPr>
            </a:lvl9pPr>
          </a:lstStyle>
          <a:p>
            <a:endParaRPr/>
          </a:p>
        </p:txBody>
      </p:sp>
      <p:sp>
        <p:nvSpPr>
          <p:cNvPr id="401" name="Google Shape;401;g28d6a349493_1_122"/>
          <p:cNvSpPr txBox="1">
            <a:spLocks noGrp="1"/>
          </p:cNvSpPr>
          <p:nvPr>
            <p:ph type="subTitle" idx="2"/>
          </p:nvPr>
        </p:nvSpPr>
        <p:spPr>
          <a:xfrm>
            <a:off x="-50" y="5725897"/>
            <a:ext cx="12211500" cy="1214100"/>
          </a:xfrm>
          <a:prstGeom prst="rect">
            <a:avLst/>
          </a:prstGeom>
        </p:spPr>
        <p:txBody>
          <a:bodyPr spcFirstLastPara="1" wrap="square" lIns="91425" tIns="45700" rIns="91425" bIns="45700" anchor="ctr" anchorCtr="0">
            <a:noAutofit/>
          </a:bodyPr>
          <a:lstStyle>
            <a:lvl1pPr lvl="0" algn="ctr" rtl="0">
              <a:spcBef>
                <a:spcPts val="1000"/>
              </a:spcBef>
              <a:spcAft>
                <a:spcPts val="0"/>
              </a:spcAft>
              <a:buClr>
                <a:srgbClr val="0A5882"/>
              </a:buClr>
              <a:buSzPts val="4000"/>
              <a:buNone/>
              <a:defRPr sz="4000" b="1">
                <a:solidFill>
                  <a:srgbClr val="0A5882"/>
                </a:solidFill>
              </a:defRPr>
            </a:lvl1pPr>
            <a:lvl2pPr lvl="1" algn="ctr" rtl="0">
              <a:spcBef>
                <a:spcPts val="500"/>
              </a:spcBef>
              <a:spcAft>
                <a:spcPts val="0"/>
              </a:spcAft>
              <a:buClr>
                <a:srgbClr val="0A5882"/>
              </a:buClr>
              <a:buSzPts val="4000"/>
              <a:buNone/>
              <a:defRPr sz="4000" b="1">
                <a:solidFill>
                  <a:srgbClr val="0A5882"/>
                </a:solidFill>
              </a:defRPr>
            </a:lvl2pPr>
            <a:lvl3pPr lvl="2" algn="ctr" rtl="0">
              <a:spcBef>
                <a:spcPts val="500"/>
              </a:spcBef>
              <a:spcAft>
                <a:spcPts val="0"/>
              </a:spcAft>
              <a:buClr>
                <a:srgbClr val="0A5882"/>
              </a:buClr>
              <a:buSzPts val="4000"/>
              <a:buNone/>
              <a:defRPr sz="4000" b="1">
                <a:solidFill>
                  <a:srgbClr val="0A5882"/>
                </a:solidFill>
              </a:defRPr>
            </a:lvl3pPr>
            <a:lvl4pPr lvl="3" algn="ctr" rtl="0">
              <a:spcBef>
                <a:spcPts val="500"/>
              </a:spcBef>
              <a:spcAft>
                <a:spcPts val="0"/>
              </a:spcAft>
              <a:buClr>
                <a:srgbClr val="0A5882"/>
              </a:buClr>
              <a:buSzPts val="4000"/>
              <a:buNone/>
              <a:defRPr sz="4000" b="1">
                <a:solidFill>
                  <a:srgbClr val="0A5882"/>
                </a:solidFill>
              </a:defRPr>
            </a:lvl4pPr>
            <a:lvl5pPr lvl="4" algn="ctr" rtl="0">
              <a:spcBef>
                <a:spcPts val="500"/>
              </a:spcBef>
              <a:spcAft>
                <a:spcPts val="0"/>
              </a:spcAft>
              <a:buClr>
                <a:srgbClr val="0A5882"/>
              </a:buClr>
              <a:buSzPts val="4000"/>
              <a:buNone/>
              <a:defRPr sz="4000" b="1">
                <a:solidFill>
                  <a:srgbClr val="0A5882"/>
                </a:solidFill>
              </a:defRPr>
            </a:lvl5pPr>
            <a:lvl6pPr lvl="5" algn="ctr" rtl="0">
              <a:spcBef>
                <a:spcPts val="500"/>
              </a:spcBef>
              <a:spcAft>
                <a:spcPts val="0"/>
              </a:spcAft>
              <a:buClr>
                <a:srgbClr val="0A5882"/>
              </a:buClr>
              <a:buSzPts val="4000"/>
              <a:buNone/>
              <a:defRPr sz="4000" b="1">
                <a:solidFill>
                  <a:srgbClr val="0A5882"/>
                </a:solidFill>
              </a:defRPr>
            </a:lvl6pPr>
            <a:lvl7pPr lvl="6" algn="ctr" rtl="0">
              <a:spcBef>
                <a:spcPts val="500"/>
              </a:spcBef>
              <a:spcAft>
                <a:spcPts val="0"/>
              </a:spcAft>
              <a:buClr>
                <a:srgbClr val="0A5882"/>
              </a:buClr>
              <a:buSzPts val="4000"/>
              <a:buNone/>
              <a:defRPr sz="4000" b="1">
                <a:solidFill>
                  <a:srgbClr val="0A5882"/>
                </a:solidFill>
              </a:defRPr>
            </a:lvl7pPr>
            <a:lvl8pPr lvl="7" algn="ctr" rtl="0">
              <a:spcBef>
                <a:spcPts val="500"/>
              </a:spcBef>
              <a:spcAft>
                <a:spcPts val="0"/>
              </a:spcAft>
              <a:buClr>
                <a:srgbClr val="0A5882"/>
              </a:buClr>
              <a:buSzPts val="4000"/>
              <a:buNone/>
              <a:defRPr sz="4000" b="1">
                <a:solidFill>
                  <a:srgbClr val="0A5882"/>
                </a:solidFill>
              </a:defRPr>
            </a:lvl8pPr>
            <a:lvl9pPr lvl="8" algn="ctr" rtl="0">
              <a:spcBef>
                <a:spcPts val="500"/>
              </a:spcBef>
              <a:spcAft>
                <a:spcPts val="0"/>
              </a:spcAft>
              <a:buClr>
                <a:srgbClr val="0A5882"/>
              </a:buClr>
              <a:buSzPts val="4000"/>
              <a:buNone/>
              <a:defRPr sz="4000" b="1">
                <a:solidFill>
                  <a:srgbClr val="0A5882"/>
                </a:solidFill>
              </a:defRPr>
            </a:lvl9pPr>
          </a:lstStyle>
          <a:p>
            <a:endParaRPr/>
          </a:p>
        </p:txBody>
      </p:sp>
      <p:sp>
        <p:nvSpPr>
          <p:cNvPr id="402" name="Google Shape;402;g28d6a349493_1_122"/>
          <p:cNvSpPr/>
          <p:nvPr/>
        </p:nvSpPr>
        <p:spPr>
          <a:xfrm>
            <a:off x="4648578" y="1412386"/>
            <a:ext cx="2841300" cy="2841300"/>
          </a:xfrm>
          <a:prstGeom prst="blockArc">
            <a:avLst>
              <a:gd name="adj1" fmla="val 794951"/>
              <a:gd name="adj2" fmla="val 10121114"/>
              <a:gd name="adj3" fmla="val 2388"/>
            </a:avLst>
          </a:prstGeom>
          <a:solidFill>
            <a:srgbClr val="1C82B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Light Initiative">
  <p:cSld name="1_Diapositive de titre">
    <p:spTree>
      <p:nvGrpSpPr>
        <p:cNvPr id="1" name="Shape 403"/>
        <p:cNvGrpSpPr/>
        <p:nvPr/>
      </p:nvGrpSpPr>
      <p:grpSpPr>
        <a:xfrm>
          <a:off x="0" y="0"/>
          <a:ext cx="0" cy="0"/>
          <a:chOff x="0" y="0"/>
          <a:chExt cx="0" cy="0"/>
        </a:xfrm>
      </p:grpSpPr>
      <p:sp>
        <p:nvSpPr>
          <p:cNvPr id="404" name="Google Shape;404;g2582fdb6bfb_0_276"/>
          <p:cNvSpPr txBox="1">
            <a:spLocks noGrp="1"/>
          </p:cNvSpPr>
          <p:nvPr>
            <p:ph type="body" idx="1"/>
          </p:nvPr>
        </p:nvSpPr>
        <p:spPr>
          <a:xfrm>
            <a:off x="609600" y="1649753"/>
            <a:ext cx="10972800" cy="3614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80"/>
              </a:spcBef>
              <a:spcAft>
                <a:spcPts val="0"/>
              </a:spcAft>
              <a:buClr>
                <a:srgbClr val="F79124"/>
              </a:buClr>
              <a:buSzPts val="2400"/>
              <a:buFont typeface="Corbel"/>
              <a:buNone/>
              <a:defRPr sz="2400" b="1" i="0" u="none" strike="noStrike" cap="none">
                <a:solidFill>
                  <a:srgbClr val="085160"/>
                </a:solidFill>
                <a:latin typeface="Corbel"/>
                <a:ea typeface="Corbel"/>
                <a:cs typeface="Corbel"/>
                <a:sym typeface="Corbel"/>
              </a:defRPr>
            </a:lvl1pPr>
            <a:lvl2pPr marL="914400" marR="0" lvl="1" indent="-381000" algn="l" rtl="0">
              <a:lnSpc>
                <a:spcPct val="100000"/>
              </a:lnSpc>
              <a:spcBef>
                <a:spcPts val="480"/>
              </a:spcBef>
              <a:spcAft>
                <a:spcPts val="0"/>
              </a:spcAft>
              <a:buClr>
                <a:schemeClr val="dk1"/>
              </a:buClr>
              <a:buSzPts val="2400"/>
              <a:buFont typeface="Corbel"/>
              <a:buChar char="•"/>
              <a:defRPr sz="2400" i="0" u="none" strike="noStrike" cap="none">
                <a:solidFill>
                  <a:schemeClr val="dk1"/>
                </a:solidFill>
                <a:latin typeface="Corbel"/>
                <a:ea typeface="Corbel"/>
                <a:cs typeface="Corbel"/>
                <a:sym typeface="Corbel"/>
              </a:defRPr>
            </a:lvl2pPr>
            <a:lvl3pPr marL="1371600" marR="0" lvl="2" indent="-355600" algn="l" rtl="0">
              <a:lnSpc>
                <a:spcPct val="100000"/>
              </a:lnSpc>
              <a:spcBef>
                <a:spcPts val="400"/>
              </a:spcBef>
              <a:spcAft>
                <a:spcPts val="0"/>
              </a:spcAft>
              <a:buClr>
                <a:schemeClr val="dk1"/>
              </a:buClr>
              <a:buSzPts val="2000"/>
              <a:buFont typeface="Corbel"/>
              <a:buChar char="•"/>
              <a:defRPr sz="2000" i="0" u="none" strike="noStrike" cap="none">
                <a:solidFill>
                  <a:schemeClr val="dk1"/>
                </a:solidFill>
                <a:latin typeface="Corbel"/>
                <a:ea typeface="Corbel"/>
                <a:cs typeface="Corbel"/>
                <a:sym typeface="Corbel"/>
              </a:defRPr>
            </a:lvl3pPr>
            <a:lvl4pPr marL="1828800" marR="0" lvl="3" indent="-342900" algn="l" rtl="0">
              <a:lnSpc>
                <a:spcPct val="100000"/>
              </a:lnSpc>
              <a:spcBef>
                <a:spcPts val="360"/>
              </a:spcBef>
              <a:spcAft>
                <a:spcPts val="0"/>
              </a:spcAft>
              <a:buClr>
                <a:schemeClr val="dk1"/>
              </a:buClr>
              <a:buSzPts val="1800"/>
              <a:buFont typeface="Corbel"/>
              <a:buChar char="•"/>
              <a:defRPr sz="1800" i="0" u="none" strike="noStrike" cap="none">
                <a:solidFill>
                  <a:schemeClr val="dk1"/>
                </a:solidFill>
                <a:latin typeface="Corbel"/>
                <a:ea typeface="Corbel"/>
                <a:cs typeface="Corbel"/>
                <a:sym typeface="Corbel"/>
              </a:defRPr>
            </a:lvl4pPr>
            <a:lvl5pPr marL="2286000" marR="0" lvl="4" indent="-330200" algn="l" rtl="0">
              <a:lnSpc>
                <a:spcPct val="100000"/>
              </a:lnSpc>
              <a:spcBef>
                <a:spcPts val="320"/>
              </a:spcBef>
              <a:spcAft>
                <a:spcPts val="0"/>
              </a:spcAft>
              <a:buClr>
                <a:schemeClr val="dk1"/>
              </a:buClr>
              <a:buSzPts val="1600"/>
              <a:buFont typeface="Corbel"/>
              <a:buChar char="•"/>
              <a:defRPr sz="1600" i="0" u="none" strike="noStrike" cap="none">
                <a:solidFill>
                  <a:schemeClr val="dk1"/>
                </a:solidFill>
                <a:latin typeface="Corbel"/>
                <a:ea typeface="Corbel"/>
                <a:cs typeface="Corbel"/>
                <a:sym typeface="Corbel"/>
              </a:defRPr>
            </a:lvl5pPr>
            <a:lvl6pPr marL="2743200" marR="0" lvl="5" indent="-355600" algn="l" rtl="0">
              <a:lnSpc>
                <a:spcPct val="100000"/>
              </a:lnSpc>
              <a:spcBef>
                <a:spcPts val="400"/>
              </a:spcBef>
              <a:spcAft>
                <a:spcPts val="0"/>
              </a:spcAft>
              <a:buClr>
                <a:schemeClr val="dk1"/>
              </a:buClr>
              <a:buSzPts val="2000"/>
              <a:buFont typeface="Corbel"/>
              <a:buChar char="•"/>
              <a:defRPr sz="2000" i="0" u="none" strike="noStrike" cap="none">
                <a:solidFill>
                  <a:schemeClr val="dk1"/>
                </a:solidFill>
                <a:latin typeface="Corbel"/>
                <a:ea typeface="Corbel"/>
                <a:cs typeface="Corbel"/>
                <a:sym typeface="Corbel"/>
              </a:defRPr>
            </a:lvl6pPr>
            <a:lvl7pPr marL="3200400" marR="0" lvl="6" indent="-355600" algn="l" rtl="0">
              <a:lnSpc>
                <a:spcPct val="100000"/>
              </a:lnSpc>
              <a:spcBef>
                <a:spcPts val="400"/>
              </a:spcBef>
              <a:spcAft>
                <a:spcPts val="0"/>
              </a:spcAft>
              <a:buClr>
                <a:schemeClr val="dk1"/>
              </a:buClr>
              <a:buSzPts val="2000"/>
              <a:buFont typeface="Corbel"/>
              <a:buChar char="•"/>
              <a:defRPr sz="2000" i="0" u="none" strike="noStrike" cap="none">
                <a:solidFill>
                  <a:schemeClr val="dk1"/>
                </a:solidFill>
                <a:latin typeface="Corbel"/>
                <a:ea typeface="Corbel"/>
                <a:cs typeface="Corbel"/>
                <a:sym typeface="Corbel"/>
              </a:defRPr>
            </a:lvl7pPr>
            <a:lvl8pPr marL="3657600" marR="0" lvl="7" indent="-355600" algn="l" rtl="0">
              <a:lnSpc>
                <a:spcPct val="100000"/>
              </a:lnSpc>
              <a:spcBef>
                <a:spcPts val="400"/>
              </a:spcBef>
              <a:spcAft>
                <a:spcPts val="0"/>
              </a:spcAft>
              <a:buClr>
                <a:schemeClr val="dk1"/>
              </a:buClr>
              <a:buSzPts val="2000"/>
              <a:buFont typeface="Corbel"/>
              <a:buChar char="•"/>
              <a:defRPr sz="2000" i="0" u="none" strike="noStrike" cap="none">
                <a:solidFill>
                  <a:schemeClr val="dk1"/>
                </a:solidFill>
                <a:latin typeface="Corbel"/>
                <a:ea typeface="Corbel"/>
                <a:cs typeface="Corbel"/>
                <a:sym typeface="Corbel"/>
              </a:defRPr>
            </a:lvl8pPr>
            <a:lvl9pPr marL="4114800" marR="0" lvl="8" indent="-355600" algn="l" rtl="0">
              <a:lnSpc>
                <a:spcPct val="100000"/>
              </a:lnSpc>
              <a:spcBef>
                <a:spcPts val="400"/>
              </a:spcBef>
              <a:spcAft>
                <a:spcPts val="0"/>
              </a:spcAft>
              <a:buClr>
                <a:schemeClr val="dk1"/>
              </a:buClr>
              <a:buSzPts val="2000"/>
              <a:buFont typeface="Corbel"/>
              <a:buChar char="•"/>
              <a:defRPr sz="2000" i="0" u="none" strike="noStrike" cap="none">
                <a:solidFill>
                  <a:schemeClr val="dk1"/>
                </a:solidFill>
                <a:latin typeface="Corbel"/>
                <a:ea typeface="Corbel"/>
                <a:cs typeface="Corbel"/>
                <a:sym typeface="Corbel"/>
              </a:defRPr>
            </a:lvl9pPr>
          </a:lstStyle>
          <a:p>
            <a:endParaRPr/>
          </a:p>
        </p:txBody>
      </p:sp>
      <p:grpSp>
        <p:nvGrpSpPr>
          <p:cNvPr id="405" name="Google Shape;405;g2582fdb6bfb_0_276"/>
          <p:cNvGrpSpPr/>
          <p:nvPr/>
        </p:nvGrpSpPr>
        <p:grpSpPr>
          <a:xfrm>
            <a:off x="11328057" y="6315752"/>
            <a:ext cx="538116" cy="444548"/>
            <a:chOff x="11127266" y="6186351"/>
            <a:chExt cx="695240" cy="574500"/>
          </a:xfrm>
        </p:grpSpPr>
        <p:sp>
          <p:nvSpPr>
            <p:cNvPr id="406" name="Google Shape;406;g2582fdb6bfb_0_276"/>
            <p:cNvSpPr/>
            <p:nvPr/>
          </p:nvSpPr>
          <p:spPr>
            <a:xfrm flipH="1">
              <a:off x="11127266" y="6300997"/>
              <a:ext cx="383700" cy="350100"/>
            </a:xfrm>
            <a:prstGeom prst="stripedRightArrow">
              <a:avLst>
                <a:gd name="adj1" fmla="val 50000"/>
                <a:gd name="adj2" fmla="val 50000"/>
              </a:avLst>
            </a:prstGeom>
            <a:solidFill>
              <a:srgbClr val="F4A344">
                <a:alpha val="14380"/>
              </a:srgbClr>
            </a:solidFill>
            <a:ln w="19050" cap="flat" cmpd="sng">
              <a:solidFill>
                <a:srgbClr val="F4A34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g2582fdb6bfb_0_276"/>
            <p:cNvSpPr/>
            <p:nvPr/>
          </p:nvSpPr>
          <p:spPr>
            <a:xfrm>
              <a:off x="11256106" y="6186351"/>
              <a:ext cx="566400" cy="574500"/>
            </a:xfrm>
            <a:prstGeom prst="ellipse">
              <a:avLst/>
            </a:pr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g2582fdb6bfb_0_276"/>
            <p:cNvSpPr/>
            <p:nvPr/>
          </p:nvSpPr>
          <p:spPr>
            <a:xfrm flipH="1">
              <a:off x="11239270" y="6314850"/>
              <a:ext cx="54125" cy="330600"/>
            </a:xfrm>
            <a:custGeom>
              <a:avLst/>
              <a:gdLst/>
              <a:ahLst/>
              <a:cxnLst/>
              <a:rect l="l" t="t" r="r" b="b"/>
              <a:pathLst>
                <a:path w="2165" h="13224" extrusionOk="0">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w="19050" cap="flat" cmpd="sng">
              <a:solidFill>
                <a:srgbClr val="F4A344"/>
              </a:solidFill>
              <a:prstDash val="solid"/>
              <a:round/>
              <a:headEnd type="none" w="med" len="med"/>
              <a:tailEnd type="none" w="med" len="med"/>
            </a:ln>
          </p:spPr>
        </p:sp>
      </p:grpSp>
      <p:grpSp>
        <p:nvGrpSpPr>
          <p:cNvPr id="409" name="Google Shape;409;g2582fdb6bfb_0_276"/>
          <p:cNvGrpSpPr/>
          <p:nvPr/>
        </p:nvGrpSpPr>
        <p:grpSpPr>
          <a:xfrm>
            <a:off x="11545443" y="6314830"/>
            <a:ext cx="538985" cy="444548"/>
            <a:chOff x="11320559" y="6185161"/>
            <a:chExt cx="696364" cy="574500"/>
          </a:xfrm>
        </p:grpSpPr>
        <p:sp>
          <p:nvSpPr>
            <p:cNvPr id="410" name="Google Shape;410;g2582fdb6bfb_0_276"/>
            <p:cNvSpPr/>
            <p:nvPr/>
          </p:nvSpPr>
          <p:spPr>
            <a:xfrm>
              <a:off x="11633223" y="6300987"/>
              <a:ext cx="383700" cy="350100"/>
            </a:xfrm>
            <a:prstGeom prst="stripedRightArrow">
              <a:avLst>
                <a:gd name="adj1" fmla="val 50000"/>
                <a:gd name="adj2" fmla="val 50000"/>
              </a:avLst>
            </a:prstGeom>
            <a:solidFill>
              <a:srgbClr val="F4A344">
                <a:alpha val="14380"/>
              </a:srgbClr>
            </a:solidFill>
            <a:ln w="19050" cap="flat" cmpd="sng">
              <a:solidFill>
                <a:srgbClr val="F4A34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g2582fdb6bfb_0_276"/>
            <p:cNvSpPr/>
            <p:nvPr/>
          </p:nvSpPr>
          <p:spPr>
            <a:xfrm>
              <a:off x="11320559" y="6185161"/>
              <a:ext cx="566400" cy="574500"/>
            </a:xfrm>
            <a:prstGeom prst="ellipse">
              <a:avLst/>
            </a:pr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g2582fdb6bfb_0_276"/>
            <p:cNvSpPr/>
            <p:nvPr/>
          </p:nvSpPr>
          <p:spPr>
            <a:xfrm>
              <a:off x="11851243" y="6314850"/>
              <a:ext cx="54125" cy="330600"/>
            </a:xfrm>
            <a:custGeom>
              <a:avLst/>
              <a:gdLst/>
              <a:ahLst/>
              <a:cxnLst/>
              <a:rect l="l" t="t" r="r" b="b"/>
              <a:pathLst>
                <a:path w="2165" h="13224" extrusionOk="0">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w="19050" cap="flat" cmpd="sng">
              <a:solidFill>
                <a:srgbClr val="F4A344"/>
              </a:solidFill>
              <a:prstDash val="solid"/>
              <a:round/>
              <a:headEnd type="none" w="med" len="med"/>
              <a:tailEnd type="none" w="med" len="med"/>
            </a:ln>
          </p:spPr>
        </p:sp>
      </p:grpSp>
      <p:sp>
        <p:nvSpPr>
          <p:cNvPr id="413" name="Google Shape;413;g2582fdb6bfb_0_276"/>
          <p:cNvSpPr/>
          <p:nvPr/>
        </p:nvSpPr>
        <p:spPr>
          <a:xfrm>
            <a:off x="11482119" y="6314325"/>
            <a:ext cx="438600" cy="444600"/>
          </a:xfrm>
          <a:prstGeom prst="ellipse">
            <a:avLst/>
          </a:prstGeom>
          <a:solidFill>
            <a:srgbClr val="F4A344">
              <a:alpha val="14380"/>
            </a:srgbClr>
          </a:solidFill>
          <a:ln w="19050" cap="flat" cmpd="sng">
            <a:solidFill>
              <a:srgbClr val="F4A34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4" name="Google Shape;414;g2582fdb6bfb_0_276"/>
          <p:cNvPicPr preferRelativeResize="0"/>
          <p:nvPr/>
        </p:nvPicPr>
        <p:blipFill rotWithShape="1">
          <a:blip r:embed="rId2">
            <a:alphaModFix/>
          </a:blip>
          <a:srcRect l="52899" t="33555" r="22598" b="27999"/>
          <a:stretch/>
        </p:blipFill>
        <p:spPr>
          <a:xfrm>
            <a:off x="11587331" y="6359727"/>
            <a:ext cx="249405" cy="340276"/>
          </a:xfrm>
          <a:prstGeom prst="rect">
            <a:avLst/>
          </a:prstGeom>
          <a:noFill/>
          <a:ln>
            <a:noFill/>
          </a:ln>
        </p:spPr>
      </p:pic>
      <p:sp>
        <p:nvSpPr>
          <p:cNvPr id="415" name="Google Shape;415;g2582fdb6bfb_0_276"/>
          <p:cNvSpPr/>
          <p:nvPr/>
        </p:nvSpPr>
        <p:spPr>
          <a:xfrm>
            <a:off x="0" y="0"/>
            <a:ext cx="12192000" cy="1197900"/>
          </a:xfrm>
          <a:prstGeom prst="rect">
            <a:avLst/>
          </a:prstGeom>
          <a:solidFill>
            <a:srgbClr val="ED7D31">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g2582fdb6bfb_0_276"/>
          <p:cNvSpPr txBox="1">
            <a:spLocks noGrp="1"/>
          </p:cNvSpPr>
          <p:nvPr>
            <p:ph type="title"/>
          </p:nvPr>
        </p:nvSpPr>
        <p:spPr>
          <a:xfrm>
            <a:off x="1007588" y="102679"/>
            <a:ext cx="9154500" cy="9807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A5882"/>
              </a:buClr>
              <a:buSzPts val="1900"/>
              <a:buFont typeface="Corbel"/>
              <a:buNone/>
              <a:defRPr sz="2900" b="1" i="0" u="none" strike="noStrike" cap="none">
                <a:solidFill>
                  <a:srgbClr val="0A5882"/>
                </a:solidFill>
                <a:latin typeface="Corbel"/>
                <a:ea typeface="Corbel"/>
                <a:cs typeface="Corbel"/>
                <a:sym typeface="Corbel"/>
              </a:defRPr>
            </a:lvl1pPr>
            <a:lvl2pPr marR="0" lvl="1" algn="l" rtl="0">
              <a:lnSpc>
                <a:spcPct val="100000"/>
              </a:lnSpc>
              <a:spcBef>
                <a:spcPts val="0"/>
              </a:spcBef>
              <a:spcAft>
                <a:spcPts val="0"/>
              </a:spcAft>
              <a:buClr>
                <a:srgbClr val="0A5882"/>
              </a:buClr>
              <a:buSzPts val="1400"/>
              <a:buFont typeface="Corbel"/>
              <a:buNone/>
              <a:defRPr sz="3200" b="1" i="0" u="none" strike="noStrike" cap="none">
                <a:solidFill>
                  <a:srgbClr val="0A5882"/>
                </a:solidFill>
                <a:latin typeface="Corbel"/>
                <a:ea typeface="Corbel"/>
                <a:cs typeface="Corbel"/>
                <a:sym typeface="Corbel"/>
              </a:defRPr>
            </a:lvl2pPr>
            <a:lvl3pPr marR="0" lvl="2" algn="l" rtl="0">
              <a:lnSpc>
                <a:spcPct val="100000"/>
              </a:lnSpc>
              <a:spcBef>
                <a:spcPts val="0"/>
              </a:spcBef>
              <a:spcAft>
                <a:spcPts val="0"/>
              </a:spcAft>
              <a:buClr>
                <a:srgbClr val="0A5882"/>
              </a:buClr>
              <a:buSzPts val="1400"/>
              <a:buFont typeface="Corbel"/>
              <a:buNone/>
              <a:defRPr sz="3200" b="1" i="0" u="none" strike="noStrike" cap="none">
                <a:solidFill>
                  <a:srgbClr val="0A5882"/>
                </a:solidFill>
                <a:latin typeface="Corbel"/>
                <a:ea typeface="Corbel"/>
                <a:cs typeface="Corbel"/>
                <a:sym typeface="Corbel"/>
              </a:defRPr>
            </a:lvl3pPr>
            <a:lvl4pPr marR="0" lvl="3" algn="l" rtl="0">
              <a:lnSpc>
                <a:spcPct val="100000"/>
              </a:lnSpc>
              <a:spcBef>
                <a:spcPts val="0"/>
              </a:spcBef>
              <a:spcAft>
                <a:spcPts val="0"/>
              </a:spcAft>
              <a:buClr>
                <a:srgbClr val="0A5882"/>
              </a:buClr>
              <a:buSzPts val="1400"/>
              <a:buFont typeface="Corbel"/>
              <a:buNone/>
              <a:defRPr sz="3200" b="1" i="0" u="none" strike="noStrike" cap="none">
                <a:solidFill>
                  <a:srgbClr val="0A5882"/>
                </a:solidFill>
                <a:latin typeface="Corbel"/>
                <a:ea typeface="Corbel"/>
                <a:cs typeface="Corbel"/>
                <a:sym typeface="Corbel"/>
              </a:defRPr>
            </a:lvl4pPr>
            <a:lvl5pPr marR="0" lvl="4" algn="l" rtl="0">
              <a:lnSpc>
                <a:spcPct val="100000"/>
              </a:lnSpc>
              <a:spcBef>
                <a:spcPts val="0"/>
              </a:spcBef>
              <a:spcAft>
                <a:spcPts val="0"/>
              </a:spcAft>
              <a:buClr>
                <a:srgbClr val="0A5882"/>
              </a:buClr>
              <a:buSzPts val="1400"/>
              <a:buFont typeface="Corbel"/>
              <a:buNone/>
              <a:defRPr sz="3200" b="1" i="0" u="none" strike="noStrike" cap="none">
                <a:solidFill>
                  <a:srgbClr val="0A5882"/>
                </a:solidFill>
                <a:latin typeface="Corbel"/>
                <a:ea typeface="Corbel"/>
                <a:cs typeface="Corbel"/>
                <a:sym typeface="Corbel"/>
              </a:defRPr>
            </a:lvl5pPr>
            <a:lvl6pPr marR="0" lvl="5" algn="l" rtl="0">
              <a:lnSpc>
                <a:spcPct val="100000"/>
              </a:lnSpc>
              <a:spcBef>
                <a:spcPts val="0"/>
              </a:spcBef>
              <a:spcAft>
                <a:spcPts val="0"/>
              </a:spcAft>
              <a:buClr>
                <a:srgbClr val="0A5882"/>
              </a:buClr>
              <a:buSzPts val="1400"/>
              <a:buFont typeface="Corbel"/>
              <a:buNone/>
              <a:defRPr sz="3200" b="1" i="0" u="none" strike="noStrike" cap="none">
                <a:solidFill>
                  <a:srgbClr val="0A5882"/>
                </a:solidFill>
                <a:latin typeface="Corbel"/>
                <a:ea typeface="Corbel"/>
                <a:cs typeface="Corbel"/>
                <a:sym typeface="Corbel"/>
              </a:defRPr>
            </a:lvl6pPr>
            <a:lvl7pPr marR="0" lvl="6" algn="l" rtl="0">
              <a:lnSpc>
                <a:spcPct val="100000"/>
              </a:lnSpc>
              <a:spcBef>
                <a:spcPts val="0"/>
              </a:spcBef>
              <a:spcAft>
                <a:spcPts val="0"/>
              </a:spcAft>
              <a:buClr>
                <a:srgbClr val="0A5882"/>
              </a:buClr>
              <a:buSzPts val="1400"/>
              <a:buFont typeface="Corbel"/>
              <a:buNone/>
              <a:defRPr sz="3200" b="1" i="0" u="none" strike="noStrike" cap="none">
                <a:solidFill>
                  <a:srgbClr val="0A5882"/>
                </a:solidFill>
                <a:latin typeface="Corbel"/>
                <a:ea typeface="Corbel"/>
                <a:cs typeface="Corbel"/>
                <a:sym typeface="Corbel"/>
              </a:defRPr>
            </a:lvl7pPr>
            <a:lvl8pPr marR="0" lvl="7" algn="l" rtl="0">
              <a:lnSpc>
                <a:spcPct val="100000"/>
              </a:lnSpc>
              <a:spcBef>
                <a:spcPts val="0"/>
              </a:spcBef>
              <a:spcAft>
                <a:spcPts val="0"/>
              </a:spcAft>
              <a:buClr>
                <a:srgbClr val="0A5882"/>
              </a:buClr>
              <a:buSzPts val="1400"/>
              <a:buFont typeface="Corbel"/>
              <a:buNone/>
              <a:defRPr sz="3200" b="1" i="0" u="none" strike="noStrike" cap="none">
                <a:solidFill>
                  <a:srgbClr val="0A5882"/>
                </a:solidFill>
                <a:latin typeface="Corbel"/>
                <a:ea typeface="Corbel"/>
                <a:cs typeface="Corbel"/>
                <a:sym typeface="Corbel"/>
              </a:defRPr>
            </a:lvl8pPr>
            <a:lvl9pPr marR="0" lvl="8" algn="l" rtl="0">
              <a:lnSpc>
                <a:spcPct val="100000"/>
              </a:lnSpc>
              <a:spcBef>
                <a:spcPts val="0"/>
              </a:spcBef>
              <a:spcAft>
                <a:spcPts val="0"/>
              </a:spcAft>
              <a:buClr>
                <a:srgbClr val="0A5882"/>
              </a:buClr>
              <a:buSzPts val="1400"/>
              <a:buFont typeface="Corbel"/>
              <a:buNone/>
              <a:defRPr sz="3200" b="1" i="0" u="none" strike="noStrike" cap="none">
                <a:solidFill>
                  <a:srgbClr val="0A5882"/>
                </a:solidFill>
                <a:latin typeface="Corbel"/>
                <a:ea typeface="Corbel"/>
                <a:cs typeface="Corbel"/>
                <a:sym typeface="Corbel"/>
              </a:defRPr>
            </a:lvl9pPr>
          </a:lstStyle>
          <a:p>
            <a:endParaRPr/>
          </a:p>
        </p:txBody>
      </p:sp>
      <p:pic>
        <p:nvPicPr>
          <p:cNvPr id="417" name="Google Shape;417;g2582fdb6bfb_0_276"/>
          <p:cNvPicPr preferRelativeResize="0"/>
          <p:nvPr/>
        </p:nvPicPr>
        <p:blipFill rotWithShape="1">
          <a:blip r:embed="rId3">
            <a:alphaModFix/>
          </a:blip>
          <a:srcRect/>
          <a:stretch/>
        </p:blipFill>
        <p:spPr>
          <a:xfrm>
            <a:off x="-118100" y="-63900"/>
            <a:ext cx="1940575" cy="1261799"/>
          </a:xfrm>
          <a:prstGeom prst="rect">
            <a:avLst/>
          </a:prstGeom>
          <a:noFill/>
          <a:ln>
            <a:noFill/>
          </a:ln>
        </p:spPr>
      </p:pic>
      <p:pic>
        <p:nvPicPr>
          <p:cNvPr id="418" name="Google Shape;418;g2582fdb6bfb_0_276"/>
          <p:cNvPicPr preferRelativeResize="0"/>
          <p:nvPr/>
        </p:nvPicPr>
        <p:blipFill rotWithShape="1">
          <a:blip r:embed="rId4">
            <a:alphaModFix/>
          </a:blip>
          <a:srcRect/>
          <a:stretch/>
        </p:blipFill>
        <p:spPr>
          <a:xfrm>
            <a:off x="10843372" y="325136"/>
            <a:ext cx="1020115" cy="53139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lete Initiative">
  <p:cSld name="1_Diapositive de titre_1_1">
    <p:spTree>
      <p:nvGrpSpPr>
        <p:cNvPr id="1" name="Shape 419"/>
        <p:cNvGrpSpPr/>
        <p:nvPr/>
      </p:nvGrpSpPr>
      <p:grpSpPr>
        <a:xfrm>
          <a:off x="0" y="0"/>
          <a:ext cx="0" cy="0"/>
          <a:chOff x="0" y="0"/>
          <a:chExt cx="0" cy="0"/>
        </a:xfrm>
      </p:grpSpPr>
      <p:sp>
        <p:nvSpPr>
          <p:cNvPr id="420" name="Google Shape;420;g2582fdb6bfb_0_292"/>
          <p:cNvSpPr txBox="1">
            <a:spLocks noGrp="1"/>
          </p:cNvSpPr>
          <p:nvPr>
            <p:ph type="body" idx="1"/>
          </p:nvPr>
        </p:nvSpPr>
        <p:spPr>
          <a:xfrm>
            <a:off x="609600" y="1649753"/>
            <a:ext cx="10972800" cy="3614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80"/>
              </a:spcBef>
              <a:spcAft>
                <a:spcPts val="0"/>
              </a:spcAft>
              <a:buClr>
                <a:srgbClr val="F79124"/>
              </a:buClr>
              <a:buSzPts val="2400"/>
              <a:buFont typeface="Corbel"/>
              <a:buNone/>
              <a:defRPr sz="2400" b="1" i="0" u="none" strike="noStrike" cap="none">
                <a:solidFill>
                  <a:srgbClr val="085160"/>
                </a:solidFill>
                <a:latin typeface="Corbel"/>
                <a:ea typeface="Corbel"/>
                <a:cs typeface="Corbel"/>
                <a:sym typeface="Corbel"/>
              </a:defRPr>
            </a:lvl1pPr>
            <a:lvl2pPr marL="914400" marR="0" lvl="1" indent="-381000" algn="l" rtl="0">
              <a:lnSpc>
                <a:spcPct val="100000"/>
              </a:lnSpc>
              <a:spcBef>
                <a:spcPts val="480"/>
              </a:spcBef>
              <a:spcAft>
                <a:spcPts val="0"/>
              </a:spcAft>
              <a:buClr>
                <a:schemeClr val="dk1"/>
              </a:buClr>
              <a:buSzPts val="2400"/>
              <a:buFont typeface="Corbel"/>
              <a:buChar char="•"/>
              <a:defRPr sz="2400" i="0" u="none" strike="noStrike" cap="none">
                <a:solidFill>
                  <a:schemeClr val="dk1"/>
                </a:solidFill>
                <a:latin typeface="Corbel"/>
                <a:ea typeface="Corbel"/>
                <a:cs typeface="Corbel"/>
                <a:sym typeface="Corbel"/>
              </a:defRPr>
            </a:lvl2pPr>
            <a:lvl3pPr marL="1371600" marR="0" lvl="2" indent="-355600" algn="l" rtl="0">
              <a:lnSpc>
                <a:spcPct val="100000"/>
              </a:lnSpc>
              <a:spcBef>
                <a:spcPts val="400"/>
              </a:spcBef>
              <a:spcAft>
                <a:spcPts val="0"/>
              </a:spcAft>
              <a:buClr>
                <a:schemeClr val="dk1"/>
              </a:buClr>
              <a:buSzPts val="2000"/>
              <a:buFont typeface="Corbel"/>
              <a:buChar char="•"/>
              <a:defRPr sz="2000" i="0" u="none" strike="noStrike" cap="none">
                <a:solidFill>
                  <a:schemeClr val="dk1"/>
                </a:solidFill>
                <a:latin typeface="Corbel"/>
                <a:ea typeface="Corbel"/>
                <a:cs typeface="Corbel"/>
                <a:sym typeface="Corbel"/>
              </a:defRPr>
            </a:lvl3pPr>
            <a:lvl4pPr marL="1828800" marR="0" lvl="3" indent="-342900" algn="l" rtl="0">
              <a:lnSpc>
                <a:spcPct val="100000"/>
              </a:lnSpc>
              <a:spcBef>
                <a:spcPts val="360"/>
              </a:spcBef>
              <a:spcAft>
                <a:spcPts val="0"/>
              </a:spcAft>
              <a:buClr>
                <a:schemeClr val="dk1"/>
              </a:buClr>
              <a:buSzPts val="1800"/>
              <a:buFont typeface="Corbel"/>
              <a:buChar char="•"/>
              <a:defRPr sz="1800" i="0" u="none" strike="noStrike" cap="none">
                <a:solidFill>
                  <a:schemeClr val="dk1"/>
                </a:solidFill>
                <a:latin typeface="Corbel"/>
                <a:ea typeface="Corbel"/>
                <a:cs typeface="Corbel"/>
                <a:sym typeface="Corbel"/>
              </a:defRPr>
            </a:lvl4pPr>
            <a:lvl5pPr marL="2286000" marR="0" lvl="4" indent="-330200" algn="l" rtl="0">
              <a:lnSpc>
                <a:spcPct val="100000"/>
              </a:lnSpc>
              <a:spcBef>
                <a:spcPts val="320"/>
              </a:spcBef>
              <a:spcAft>
                <a:spcPts val="0"/>
              </a:spcAft>
              <a:buClr>
                <a:schemeClr val="dk1"/>
              </a:buClr>
              <a:buSzPts val="1600"/>
              <a:buFont typeface="Corbel"/>
              <a:buChar char="•"/>
              <a:defRPr sz="1600" i="0" u="none" strike="noStrike" cap="none">
                <a:solidFill>
                  <a:schemeClr val="dk1"/>
                </a:solidFill>
                <a:latin typeface="Corbel"/>
                <a:ea typeface="Corbel"/>
                <a:cs typeface="Corbel"/>
                <a:sym typeface="Corbel"/>
              </a:defRPr>
            </a:lvl5pPr>
            <a:lvl6pPr marL="2743200" marR="0" lvl="5" indent="-355600" algn="l" rtl="0">
              <a:lnSpc>
                <a:spcPct val="100000"/>
              </a:lnSpc>
              <a:spcBef>
                <a:spcPts val="400"/>
              </a:spcBef>
              <a:spcAft>
                <a:spcPts val="0"/>
              </a:spcAft>
              <a:buClr>
                <a:schemeClr val="dk1"/>
              </a:buClr>
              <a:buSzPts val="2000"/>
              <a:buFont typeface="Corbel"/>
              <a:buChar char="•"/>
              <a:defRPr sz="2000" i="0" u="none" strike="noStrike" cap="none">
                <a:solidFill>
                  <a:schemeClr val="dk1"/>
                </a:solidFill>
                <a:latin typeface="Corbel"/>
                <a:ea typeface="Corbel"/>
                <a:cs typeface="Corbel"/>
                <a:sym typeface="Corbel"/>
              </a:defRPr>
            </a:lvl6pPr>
            <a:lvl7pPr marL="3200400" marR="0" lvl="6" indent="-355600" algn="l" rtl="0">
              <a:lnSpc>
                <a:spcPct val="100000"/>
              </a:lnSpc>
              <a:spcBef>
                <a:spcPts val="400"/>
              </a:spcBef>
              <a:spcAft>
                <a:spcPts val="0"/>
              </a:spcAft>
              <a:buClr>
                <a:schemeClr val="dk1"/>
              </a:buClr>
              <a:buSzPts val="2000"/>
              <a:buFont typeface="Corbel"/>
              <a:buChar char="•"/>
              <a:defRPr sz="2000" i="0" u="none" strike="noStrike" cap="none">
                <a:solidFill>
                  <a:schemeClr val="dk1"/>
                </a:solidFill>
                <a:latin typeface="Corbel"/>
                <a:ea typeface="Corbel"/>
                <a:cs typeface="Corbel"/>
                <a:sym typeface="Corbel"/>
              </a:defRPr>
            </a:lvl7pPr>
            <a:lvl8pPr marL="3657600" marR="0" lvl="7" indent="-355600" algn="l" rtl="0">
              <a:lnSpc>
                <a:spcPct val="100000"/>
              </a:lnSpc>
              <a:spcBef>
                <a:spcPts val="400"/>
              </a:spcBef>
              <a:spcAft>
                <a:spcPts val="0"/>
              </a:spcAft>
              <a:buClr>
                <a:schemeClr val="dk1"/>
              </a:buClr>
              <a:buSzPts val="2000"/>
              <a:buFont typeface="Corbel"/>
              <a:buChar char="•"/>
              <a:defRPr sz="2000" i="0" u="none" strike="noStrike" cap="none">
                <a:solidFill>
                  <a:schemeClr val="dk1"/>
                </a:solidFill>
                <a:latin typeface="Corbel"/>
                <a:ea typeface="Corbel"/>
                <a:cs typeface="Corbel"/>
                <a:sym typeface="Corbel"/>
              </a:defRPr>
            </a:lvl8pPr>
            <a:lvl9pPr marL="4114800" marR="0" lvl="8" indent="-355600" algn="l" rtl="0">
              <a:lnSpc>
                <a:spcPct val="100000"/>
              </a:lnSpc>
              <a:spcBef>
                <a:spcPts val="400"/>
              </a:spcBef>
              <a:spcAft>
                <a:spcPts val="0"/>
              </a:spcAft>
              <a:buClr>
                <a:schemeClr val="dk1"/>
              </a:buClr>
              <a:buSzPts val="2000"/>
              <a:buFont typeface="Corbel"/>
              <a:buChar char="•"/>
              <a:defRPr sz="2000" i="0" u="none" strike="noStrike" cap="none">
                <a:solidFill>
                  <a:schemeClr val="dk1"/>
                </a:solidFill>
                <a:latin typeface="Corbel"/>
                <a:ea typeface="Corbel"/>
                <a:cs typeface="Corbel"/>
                <a:sym typeface="Corbel"/>
              </a:defRPr>
            </a:lvl9pPr>
          </a:lstStyle>
          <a:p>
            <a:endParaRPr/>
          </a:p>
        </p:txBody>
      </p:sp>
      <p:sp>
        <p:nvSpPr>
          <p:cNvPr id="421" name="Google Shape;421;g2582fdb6bfb_0_292"/>
          <p:cNvSpPr/>
          <p:nvPr/>
        </p:nvSpPr>
        <p:spPr>
          <a:xfrm>
            <a:off x="11662148" y="6309124"/>
            <a:ext cx="443700" cy="450000"/>
          </a:xfrm>
          <a:prstGeom prst="ellipse">
            <a:avLst/>
          </a:prstGeom>
          <a:solidFill>
            <a:srgbClr val="3486C5">
              <a:alpha val="23900"/>
            </a:srgbClr>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2" name="Google Shape;422;g2582fdb6bfb_0_292"/>
          <p:cNvGrpSpPr/>
          <p:nvPr/>
        </p:nvGrpSpPr>
        <p:grpSpPr>
          <a:xfrm>
            <a:off x="11777233" y="6364855"/>
            <a:ext cx="217178" cy="355351"/>
            <a:chOff x="11157555" y="6024051"/>
            <a:chExt cx="370295" cy="605885"/>
          </a:xfrm>
        </p:grpSpPr>
        <p:sp>
          <p:nvSpPr>
            <p:cNvPr id="423" name="Google Shape;423;g2582fdb6bfb_0_292"/>
            <p:cNvSpPr/>
            <p:nvPr/>
          </p:nvSpPr>
          <p:spPr>
            <a:xfrm flipH="1">
              <a:off x="11157555" y="6024051"/>
              <a:ext cx="282933" cy="529398"/>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424" name="Google Shape;424;g2582fdb6bfb_0_292"/>
            <p:cNvSpPr/>
            <p:nvPr/>
          </p:nvSpPr>
          <p:spPr>
            <a:xfrm flipH="1">
              <a:off x="11230617" y="6100537"/>
              <a:ext cx="282933" cy="529398"/>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425" name="Google Shape;425;g2582fdb6bfb_0_292"/>
            <p:cNvSpPr/>
            <p:nvPr/>
          </p:nvSpPr>
          <p:spPr>
            <a:xfrm flipH="1">
              <a:off x="11359003" y="6159200"/>
              <a:ext cx="168847" cy="294110"/>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sp>
        <p:nvSpPr>
          <p:cNvPr id="426" name="Google Shape;426;g2582fdb6bfb_0_292"/>
          <p:cNvSpPr/>
          <p:nvPr/>
        </p:nvSpPr>
        <p:spPr>
          <a:xfrm>
            <a:off x="0" y="0"/>
            <a:ext cx="12192000" cy="1197900"/>
          </a:xfrm>
          <a:prstGeom prst="rect">
            <a:avLst/>
          </a:prstGeom>
          <a:solidFill>
            <a:srgbClr val="CEE2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g2582fdb6bfb_0_292"/>
          <p:cNvSpPr txBox="1">
            <a:spLocks noGrp="1"/>
          </p:cNvSpPr>
          <p:nvPr>
            <p:ph type="title"/>
          </p:nvPr>
        </p:nvSpPr>
        <p:spPr>
          <a:xfrm>
            <a:off x="1007588" y="102679"/>
            <a:ext cx="9154500" cy="9807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A5882"/>
              </a:buClr>
              <a:buSzPts val="1900"/>
              <a:buFont typeface="Corbel"/>
              <a:buNone/>
              <a:defRPr sz="2900" b="1" i="0" u="none" strike="noStrike" cap="none">
                <a:solidFill>
                  <a:srgbClr val="0A5882"/>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Corbel"/>
              <a:buNone/>
              <a:defRPr sz="3200" b="1" i="0" u="none" strike="noStrike" cap="none">
                <a:solidFill>
                  <a:srgbClr val="085160"/>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Corbel"/>
              <a:buNone/>
              <a:defRPr sz="3200" b="1" i="0" u="none" strike="noStrike" cap="none">
                <a:solidFill>
                  <a:srgbClr val="085160"/>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Corbel"/>
              <a:buNone/>
              <a:defRPr sz="3200" b="1" i="0" u="none" strike="noStrike" cap="none">
                <a:solidFill>
                  <a:srgbClr val="085160"/>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Corbel"/>
              <a:buNone/>
              <a:defRPr sz="3200" b="1" i="0" u="none" strike="noStrike" cap="none">
                <a:solidFill>
                  <a:srgbClr val="085160"/>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Corbel"/>
              <a:buNone/>
              <a:defRPr sz="3200" b="1" i="0" u="none" strike="noStrike" cap="none">
                <a:solidFill>
                  <a:srgbClr val="085160"/>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Corbel"/>
              <a:buNone/>
              <a:defRPr sz="3200" b="1" i="0" u="none" strike="noStrike" cap="none">
                <a:solidFill>
                  <a:srgbClr val="085160"/>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Corbel"/>
              <a:buNone/>
              <a:defRPr sz="3200" b="1" i="0" u="none" strike="noStrike" cap="none">
                <a:solidFill>
                  <a:srgbClr val="085160"/>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Corbel"/>
              <a:buNone/>
              <a:defRPr sz="3200" b="1" i="0" u="none" strike="noStrike" cap="none">
                <a:solidFill>
                  <a:srgbClr val="085160"/>
                </a:solidFill>
                <a:latin typeface="Corbel"/>
                <a:ea typeface="Corbel"/>
                <a:cs typeface="Corbel"/>
                <a:sym typeface="Corbel"/>
              </a:defRPr>
            </a:lvl9pPr>
          </a:lstStyle>
          <a:p>
            <a:endParaRPr/>
          </a:p>
        </p:txBody>
      </p:sp>
      <p:pic>
        <p:nvPicPr>
          <p:cNvPr id="428" name="Google Shape;428;g2582fdb6bfb_0_292"/>
          <p:cNvPicPr preferRelativeResize="0"/>
          <p:nvPr/>
        </p:nvPicPr>
        <p:blipFill rotWithShape="1">
          <a:blip r:embed="rId2">
            <a:alphaModFix/>
          </a:blip>
          <a:srcRect/>
          <a:stretch/>
        </p:blipFill>
        <p:spPr>
          <a:xfrm>
            <a:off x="-118100" y="-63900"/>
            <a:ext cx="1940575" cy="1261799"/>
          </a:xfrm>
          <a:prstGeom prst="rect">
            <a:avLst/>
          </a:prstGeom>
          <a:noFill/>
          <a:ln>
            <a:noFill/>
          </a:ln>
        </p:spPr>
      </p:pic>
      <p:pic>
        <p:nvPicPr>
          <p:cNvPr id="429" name="Google Shape;429;g2582fdb6bfb_0_292"/>
          <p:cNvPicPr preferRelativeResize="0"/>
          <p:nvPr/>
        </p:nvPicPr>
        <p:blipFill rotWithShape="1">
          <a:blip r:embed="rId3">
            <a:alphaModFix/>
          </a:blip>
          <a:srcRect/>
          <a:stretch/>
        </p:blipFill>
        <p:spPr>
          <a:xfrm>
            <a:off x="10843372" y="325136"/>
            <a:ext cx="1020115" cy="53139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g2582fdb6bfb_0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orbel"/>
              <a:buNone/>
              <a:defRPr sz="44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g2582fdb6bfb_0_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orbel"/>
                <a:ea typeface="Corbel"/>
                <a:cs typeface="Corbel"/>
                <a:sym typeface="Corbe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orbel"/>
                <a:ea typeface="Corbel"/>
                <a:cs typeface="Corbel"/>
                <a:sym typeface="Corbe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8" name="Google Shape;8;g2582fdb6bfb_0_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A8A8A"/>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9pPr>
          </a:lstStyle>
          <a:p>
            <a:endParaRPr/>
          </a:p>
        </p:txBody>
      </p:sp>
      <p:sp>
        <p:nvSpPr>
          <p:cNvPr id="9" name="Google Shape;9;g2582fdb6bfb_0_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A8A8A"/>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notesSlide" Target="../notesSlides/notesSlide11.xml"/><Relationship Id="rId16" Type="http://schemas.openxmlformats.org/officeDocument/2006/relationships/image" Target="../media/image43.png"/><Relationship Id="rId1" Type="http://schemas.openxmlformats.org/officeDocument/2006/relationships/slideLayout" Target="../slideLayouts/slideLayout8.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4.xml"/><Relationship Id="rId1" Type="http://schemas.openxmlformats.org/officeDocument/2006/relationships/slideLayout" Target="../slideLayouts/slideLayout29.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2.png"/><Relationship Id="rId7" Type="http://schemas.openxmlformats.org/officeDocument/2006/relationships/image" Target="../media/image56.jp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55.png"/><Relationship Id="rId5" Type="http://schemas.openxmlformats.org/officeDocument/2006/relationships/image" Target="../media/image54.jpg"/><Relationship Id="rId4" Type="http://schemas.openxmlformats.org/officeDocument/2006/relationships/image" Target="../media/image53.jpg"/></Relationships>
</file>

<file path=ppt/slides/_rels/slide1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59.jpg"/><Relationship Id="rId7"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g"/></Relationships>
</file>

<file path=ppt/slides/_rels/slide1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75.jpg"/><Relationship Id="rId5" Type="http://schemas.openxmlformats.org/officeDocument/2006/relationships/hyperlink" Target="http://www.youtube.com/watch?v=6lJ2uZSRfHI" TargetMode="External"/><Relationship Id="rId4" Type="http://schemas.openxmlformats.org/officeDocument/2006/relationships/hyperlink" Target="http://aureliensaussay.github.io/historicalemission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29.xml"/><Relationship Id="rId5" Type="http://schemas.openxmlformats.org/officeDocument/2006/relationships/image" Target="../media/image48.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29.xml"/><Relationship Id="rId6" Type="http://schemas.openxmlformats.org/officeDocument/2006/relationships/image" Target="../media/image3.png"/><Relationship Id="rId5" Type="http://schemas.openxmlformats.org/officeDocument/2006/relationships/image" Target="../media/image67.png"/><Relationship Id="rId4" Type="http://schemas.openxmlformats.org/officeDocument/2006/relationships/image" Target="../media/image7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89.jpg"/><Relationship Id="rId4" Type="http://schemas.openxmlformats.org/officeDocument/2006/relationships/hyperlink" Target="http://www.youtube.com/watch?v=3sqdyEpklFU"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91.png"/></Relationships>
</file>

<file path=ppt/slides/_rels/slide2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hyperlink" Target="https://www.ipcc.ch/report/ar6/wg1/downloads/report/IPCC_AR6_WGI_SPM.pdf" TargetMode="External"/><Relationship Id="rId7" Type="http://schemas.openxmlformats.org/officeDocument/2006/relationships/image" Target="../media/image93.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92.png"/><Relationship Id="rId5" Type="http://schemas.openxmlformats.org/officeDocument/2006/relationships/hyperlink" Target="https://www.ipcc.ch/report/ar6/wg1/downloads/report/IPCC_AR6_WGI_Full_Report.pdf" TargetMode="External"/><Relationship Id="rId4" Type="http://schemas.openxmlformats.org/officeDocument/2006/relationships/hyperlink" Target="https://www.ipcc.ch/report/ar6/wg1/downloads/report/IPCC_AR6_WGI_TS.pdf"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image" Target="../media/image97.jpg"/><Relationship Id="rId4" Type="http://schemas.openxmlformats.org/officeDocument/2006/relationships/image" Target="../media/image96.png"/></Relationships>
</file>

<file path=ppt/slides/_rels/slide2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png"/><Relationship Id="rId3" Type="http://schemas.openxmlformats.org/officeDocument/2006/relationships/image" Target="../media/image98.png"/><Relationship Id="rId7" Type="http://schemas.openxmlformats.org/officeDocument/2006/relationships/image" Target="../media/image102.png"/><Relationship Id="rId12" Type="http://schemas.openxmlformats.org/officeDocument/2006/relationships/image" Target="../media/image107.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101.png"/><Relationship Id="rId11" Type="http://schemas.openxmlformats.org/officeDocument/2006/relationships/image" Target="../media/image106.png"/><Relationship Id="rId5" Type="http://schemas.openxmlformats.org/officeDocument/2006/relationships/image" Target="../media/image100.pn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png"/><Relationship Id="rId14" Type="http://schemas.openxmlformats.org/officeDocument/2006/relationships/image" Target="../media/image109.png"/></Relationships>
</file>

<file path=ppt/slides/_rels/slide3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g2518249f4f3_1_0"/>
          <p:cNvSpPr/>
          <p:nvPr/>
        </p:nvSpPr>
        <p:spPr>
          <a:xfrm>
            <a:off x="4648578" y="1412386"/>
            <a:ext cx="2841300" cy="2841300"/>
          </a:xfrm>
          <a:prstGeom prst="blockArc">
            <a:avLst>
              <a:gd name="adj1" fmla="val 794951"/>
              <a:gd name="adj2" fmla="val 10121114"/>
              <a:gd name="adj3" fmla="val 2388"/>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561" name="Google Shape;561;g2518249f4f3_1_0"/>
          <p:cNvSpPr txBox="1"/>
          <p:nvPr/>
        </p:nvSpPr>
        <p:spPr>
          <a:xfrm>
            <a:off x="-119276" y="5545748"/>
            <a:ext cx="12192000" cy="379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1400" b="0" i="0" u="none" strike="noStrike" cap="none">
              <a:solidFill>
                <a:srgbClr val="000000"/>
              </a:solidFill>
              <a:latin typeface="Arial"/>
              <a:ea typeface="Arial"/>
              <a:cs typeface="Arial"/>
              <a:sym typeface="Arial"/>
            </a:endParaRPr>
          </a:p>
        </p:txBody>
      </p:sp>
      <p:grpSp>
        <p:nvGrpSpPr>
          <p:cNvPr id="562" name="Google Shape;562;g2518249f4f3_1_0"/>
          <p:cNvGrpSpPr/>
          <p:nvPr/>
        </p:nvGrpSpPr>
        <p:grpSpPr>
          <a:xfrm>
            <a:off x="4959906" y="1723773"/>
            <a:ext cx="2219185" cy="2219185"/>
            <a:chOff x="4547049" y="1897856"/>
            <a:chExt cx="3072813" cy="3072813"/>
          </a:xfrm>
        </p:grpSpPr>
        <p:sp>
          <p:nvSpPr>
            <p:cNvPr id="563" name="Google Shape;563;g2518249f4f3_1_0"/>
            <p:cNvSpPr/>
            <p:nvPr/>
          </p:nvSpPr>
          <p:spPr>
            <a:xfrm>
              <a:off x="4547049" y="1897856"/>
              <a:ext cx="3072813" cy="3072813"/>
            </a:xfrm>
            <a:custGeom>
              <a:avLst/>
              <a:gdLst/>
              <a:ahLst/>
              <a:cxnLst/>
              <a:rect l="l" t="t" r="r" b="b"/>
              <a:pathLst>
                <a:path w="3057525" h="3057525" extrusionOk="0">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rgbClr val="C5F8D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564" name="Google Shape;564;g2518249f4f3_1_0"/>
            <p:cNvSpPr/>
            <p:nvPr/>
          </p:nvSpPr>
          <p:spPr>
            <a:xfrm>
              <a:off x="4574848" y="1907000"/>
              <a:ext cx="3028217" cy="2962327"/>
            </a:xfrm>
            <a:custGeom>
              <a:avLst/>
              <a:gdLst/>
              <a:ahLst/>
              <a:cxnLst/>
              <a:rect l="l" t="t" r="r" b="b"/>
              <a:pathLst>
                <a:path w="3028217" h="2962327" extrusionOk="0">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rgbClr val="8EF0A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sp>
        <p:nvSpPr>
          <p:cNvPr id="565" name="Google Shape;565;g2518249f4f3_1_0"/>
          <p:cNvSpPr/>
          <p:nvPr/>
        </p:nvSpPr>
        <p:spPr>
          <a:xfrm rot="-637788">
            <a:off x="4403199" y="2531151"/>
            <a:ext cx="490457" cy="586468"/>
          </a:xfrm>
          <a:custGeom>
            <a:avLst/>
            <a:gdLst/>
            <a:ahLst/>
            <a:cxnLst/>
            <a:rect l="l" t="t" r="r" b="b"/>
            <a:pathLst>
              <a:path w="565444" h="676134" extrusionOk="0">
                <a:moveTo>
                  <a:pt x="474202" y="370360"/>
                </a:moveTo>
                <a:lnTo>
                  <a:pt x="91243" y="370359"/>
                </a:lnTo>
                <a:cubicBezTo>
                  <a:pt x="84269" y="370359"/>
                  <a:pt x="78616" y="376012"/>
                  <a:pt x="78616" y="382986"/>
                </a:cubicBezTo>
                <a:lnTo>
                  <a:pt x="78615" y="382987"/>
                </a:lnTo>
                <a:cubicBezTo>
                  <a:pt x="78615" y="389961"/>
                  <a:pt x="84268" y="395613"/>
                  <a:pt x="91242" y="395613"/>
                </a:cubicBezTo>
                <a:lnTo>
                  <a:pt x="474202" y="395613"/>
                </a:lnTo>
                <a:cubicBezTo>
                  <a:pt x="477689" y="395614"/>
                  <a:pt x="480846" y="394200"/>
                  <a:pt x="483131" y="391915"/>
                </a:cubicBezTo>
                <a:lnTo>
                  <a:pt x="486829" y="382986"/>
                </a:lnTo>
                <a:lnTo>
                  <a:pt x="486829" y="382987"/>
                </a:lnTo>
                <a:lnTo>
                  <a:pt x="486829" y="382986"/>
                </a:lnTo>
                <a:lnTo>
                  <a:pt x="486829" y="382986"/>
                </a:lnTo>
                <a:lnTo>
                  <a:pt x="483131" y="374059"/>
                </a:lnTo>
                <a:cubicBezTo>
                  <a:pt x="480846" y="371774"/>
                  <a:pt x="477689" y="370360"/>
                  <a:pt x="474202" y="370360"/>
                </a:cubicBezTo>
                <a:close/>
                <a:moveTo>
                  <a:pt x="474201" y="316925"/>
                </a:moveTo>
                <a:lnTo>
                  <a:pt x="91242" y="316924"/>
                </a:lnTo>
                <a:cubicBezTo>
                  <a:pt x="84268" y="316924"/>
                  <a:pt x="78615" y="322577"/>
                  <a:pt x="78615" y="329551"/>
                </a:cubicBezTo>
                <a:lnTo>
                  <a:pt x="78614" y="329551"/>
                </a:lnTo>
                <a:cubicBezTo>
                  <a:pt x="78614" y="336525"/>
                  <a:pt x="84267" y="342178"/>
                  <a:pt x="91241" y="342178"/>
                </a:cubicBezTo>
                <a:lnTo>
                  <a:pt x="474201" y="342178"/>
                </a:lnTo>
                <a:cubicBezTo>
                  <a:pt x="477688" y="342178"/>
                  <a:pt x="480845" y="340765"/>
                  <a:pt x="483130" y="338480"/>
                </a:cubicBezTo>
                <a:lnTo>
                  <a:pt x="486828" y="329551"/>
                </a:lnTo>
                <a:lnTo>
                  <a:pt x="486828" y="329552"/>
                </a:lnTo>
                <a:lnTo>
                  <a:pt x="486828" y="329551"/>
                </a:lnTo>
                <a:lnTo>
                  <a:pt x="486828" y="329551"/>
                </a:lnTo>
                <a:lnTo>
                  <a:pt x="483130" y="320623"/>
                </a:lnTo>
                <a:cubicBezTo>
                  <a:pt x="480845" y="318338"/>
                  <a:pt x="477688" y="316925"/>
                  <a:pt x="474201" y="316925"/>
                </a:cubicBezTo>
                <a:close/>
                <a:moveTo>
                  <a:pt x="474202" y="263490"/>
                </a:moveTo>
                <a:lnTo>
                  <a:pt x="91243" y="263489"/>
                </a:lnTo>
                <a:cubicBezTo>
                  <a:pt x="84269" y="263489"/>
                  <a:pt x="78616" y="269142"/>
                  <a:pt x="78616" y="276116"/>
                </a:cubicBezTo>
                <a:lnTo>
                  <a:pt x="78615" y="276116"/>
                </a:lnTo>
                <a:cubicBezTo>
                  <a:pt x="78615" y="283090"/>
                  <a:pt x="84268" y="288743"/>
                  <a:pt x="91242" y="288743"/>
                </a:cubicBezTo>
                <a:lnTo>
                  <a:pt x="474202" y="288743"/>
                </a:lnTo>
                <a:cubicBezTo>
                  <a:pt x="477689" y="288743"/>
                  <a:pt x="480846" y="287330"/>
                  <a:pt x="483130" y="285045"/>
                </a:cubicBezTo>
                <a:lnTo>
                  <a:pt x="486828" y="276116"/>
                </a:lnTo>
                <a:lnTo>
                  <a:pt x="486829" y="276117"/>
                </a:lnTo>
                <a:lnTo>
                  <a:pt x="486828" y="276116"/>
                </a:lnTo>
                <a:lnTo>
                  <a:pt x="486828" y="276116"/>
                </a:lnTo>
                <a:lnTo>
                  <a:pt x="483131" y="267188"/>
                </a:lnTo>
                <a:cubicBezTo>
                  <a:pt x="480845" y="264903"/>
                  <a:pt x="477689" y="263490"/>
                  <a:pt x="474202" y="263490"/>
                </a:cubicBezTo>
                <a:close/>
                <a:moveTo>
                  <a:pt x="546230" y="175473"/>
                </a:moveTo>
                <a:cubicBezTo>
                  <a:pt x="556842" y="175473"/>
                  <a:pt x="565444" y="184075"/>
                  <a:pt x="565444" y="194687"/>
                </a:cubicBezTo>
                <a:cubicBezTo>
                  <a:pt x="565444" y="205299"/>
                  <a:pt x="556842" y="213901"/>
                  <a:pt x="546230" y="213901"/>
                </a:cubicBezTo>
                <a:lnTo>
                  <a:pt x="525276" y="213901"/>
                </a:lnTo>
                <a:lnTo>
                  <a:pt x="508899" y="524388"/>
                </a:lnTo>
                <a:cubicBezTo>
                  <a:pt x="504507" y="609787"/>
                  <a:pt x="447140" y="676134"/>
                  <a:pt x="378243" y="676134"/>
                </a:cubicBezTo>
                <a:lnTo>
                  <a:pt x="184455" y="676134"/>
                </a:lnTo>
                <a:cubicBezTo>
                  <a:pt x="115558" y="676134"/>
                  <a:pt x="58190" y="609787"/>
                  <a:pt x="53798" y="524388"/>
                </a:cubicBezTo>
                <a:lnTo>
                  <a:pt x="37422" y="213901"/>
                </a:lnTo>
                <a:lnTo>
                  <a:pt x="19214" y="213901"/>
                </a:lnTo>
                <a:cubicBezTo>
                  <a:pt x="8602" y="213901"/>
                  <a:pt x="0" y="205299"/>
                  <a:pt x="0" y="194687"/>
                </a:cubicBezTo>
                <a:cubicBezTo>
                  <a:pt x="0" y="184075"/>
                  <a:pt x="8602" y="175473"/>
                  <a:pt x="19214" y="175473"/>
                </a:cubicBezTo>
                <a:close/>
                <a:moveTo>
                  <a:pt x="145503" y="0"/>
                </a:moveTo>
                <a:cubicBezTo>
                  <a:pt x="165968" y="0"/>
                  <a:pt x="182559" y="16591"/>
                  <a:pt x="182559" y="37056"/>
                </a:cubicBezTo>
                <a:lnTo>
                  <a:pt x="182559" y="175472"/>
                </a:lnTo>
                <a:lnTo>
                  <a:pt x="108447" y="175472"/>
                </a:lnTo>
                <a:lnTo>
                  <a:pt x="108447" y="37056"/>
                </a:lnTo>
                <a:cubicBezTo>
                  <a:pt x="108447" y="16591"/>
                  <a:pt x="125038" y="0"/>
                  <a:pt x="145503" y="0"/>
                </a:cubicBezTo>
                <a:close/>
                <a:moveTo>
                  <a:pt x="419941" y="0"/>
                </a:moveTo>
                <a:cubicBezTo>
                  <a:pt x="440406" y="0"/>
                  <a:pt x="456997" y="16591"/>
                  <a:pt x="456997" y="37056"/>
                </a:cubicBezTo>
                <a:lnTo>
                  <a:pt x="456997" y="175472"/>
                </a:lnTo>
                <a:lnTo>
                  <a:pt x="382885" y="175472"/>
                </a:lnTo>
                <a:lnTo>
                  <a:pt x="382885" y="37056"/>
                </a:lnTo>
                <a:cubicBezTo>
                  <a:pt x="382885" y="16591"/>
                  <a:pt x="399476" y="0"/>
                  <a:pt x="419941"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566" name="Google Shape;566;g2518249f4f3_1_0"/>
          <p:cNvGrpSpPr/>
          <p:nvPr/>
        </p:nvGrpSpPr>
        <p:grpSpPr>
          <a:xfrm rot="1052113">
            <a:off x="7017464" y="2078607"/>
            <a:ext cx="1338449" cy="1227359"/>
            <a:chOff x="5655092" y="376887"/>
            <a:chExt cx="4490688" cy="4117967"/>
          </a:xfrm>
        </p:grpSpPr>
        <p:sp>
          <p:nvSpPr>
            <p:cNvPr id="567" name="Google Shape;567;g2518249f4f3_1_0"/>
            <p:cNvSpPr/>
            <p:nvPr/>
          </p:nvSpPr>
          <p:spPr>
            <a:xfrm>
              <a:off x="5655092" y="385052"/>
              <a:ext cx="4490688" cy="4109802"/>
            </a:xfrm>
            <a:custGeom>
              <a:avLst/>
              <a:gdLst/>
              <a:ahLst/>
              <a:cxnLst/>
              <a:rect l="l" t="t" r="r" b="b"/>
              <a:pathLst>
                <a:path w="4490688" h="4109802" extrusionOk="0">
                  <a:moveTo>
                    <a:pt x="568" y="1465456"/>
                  </a:moveTo>
                  <a:lnTo>
                    <a:pt x="10785" y="1371794"/>
                  </a:lnTo>
                  <a:cubicBezTo>
                    <a:pt x="22138" y="1279267"/>
                    <a:pt x="42006" y="1189010"/>
                    <a:pt x="67551" y="1099321"/>
                  </a:cubicBezTo>
                  <a:cubicBezTo>
                    <a:pt x="70956" y="1087400"/>
                    <a:pt x="78336" y="1089103"/>
                    <a:pt x="86283" y="1090238"/>
                  </a:cubicBezTo>
                  <a:cubicBezTo>
                    <a:pt x="185055" y="1104997"/>
                    <a:pt x="282691" y="1124865"/>
                    <a:pt x="379192" y="1150977"/>
                  </a:cubicBezTo>
                  <a:cubicBezTo>
                    <a:pt x="542675" y="1195822"/>
                    <a:pt x="699915" y="1255425"/>
                    <a:pt x="849775" y="1335464"/>
                  </a:cubicBezTo>
                  <a:cubicBezTo>
                    <a:pt x="1046183" y="1441047"/>
                    <a:pt x="1217613" y="1576716"/>
                    <a:pt x="1353282" y="1755527"/>
                  </a:cubicBezTo>
                  <a:cubicBezTo>
                    <a:pt x="1460001" y="1896304"/>
                    <a:pt x="1524146" y="2055247"/>
                    <a:pt x="1554799" y="2227813"/>
                  </a:cubicBezTo>
                  <a:cubicBezTo>
                    <a:pt x="1577505" y="2356102"/>
                    <a:pt x="1583749" y="2484959"/>
                    <a:pt x="1580911" y="2615519"/>
                  </a:cubicBezTo>
                  <a:cubicBezTo>
                    <a:pt x="1579776" y="2668879"/>
                    <a:pt x="1591696" y="2721103"/>
                    <a:pt x="1601914" y="2773327"/>
                  </a:cubicBezTo>
                  <a:cubicBezTo>
                    <a:pt x="1642785" y="2975978"/>
                    <a:pt x="1710335" y="3170683"/>
                    <a:pt x="1784698" y="3363117"/>
                  </a:cubicBezTo>
                  <a:cubicBezTo>
                    <a:pt x="1793213" y="3384688"/>
                    <a:pt x="1801727" y="3406826"/>
                    <a:pt x="1810242" y="3428397"/>
                  </a:cubicBezTo>
                  <a:cubicBezTo>
                    <a:pt x="1810810" y="3429532"/>
                    <a:pt x="1811377" y="3430668"/>
                    <a:pt x="1811945" y="3431235"/>
                  </a:cubicBezTo>
                  <a:cubicBezTo>
                    <a:pt x="1817622" y="3431235"/>
                    <a:pt x="1817622" y="3426126"/>
                    <a:pt x="1818757" y="3422720"/>
                  </a:cubicBezTo>
                  <a:cubicBezTo>
                    <a:pt x="1916393" y="3171818"/>
                    <a:pt x="2006082" y="2918078"/>
                    <a:pt x="2071362" y="2656390"/>
                  </a:cubicBezTo>
                  <a:cubicBezTo>
                    <a:pt x="2100312" y="2540022"/>
                    <a:pt x="2123586" y="2423085"/>
                    <a:pt x="2135507" y="2303311"/>
                  </a:cubicBezTo>
                  <a:cubicBezTo>
                    <a:pt x="2136642" y="2294228"/>
                    <a:pt x="2136642" y="2284578"/>
                    <a:pt x="2136642" y="2275496"/>
                  </a:cubicBezTo>
                  <a:cubicBezTo>
                    <a:pt x="2134939" y="2150612"/>
                    <a:pt x="2135507" y="2025161"/>
                    <a:pt x="2147428" y="1900846"/>
                  </a:cubicBezTo>
                  <a:cubicBezTo>
                    <a:pt x="2171837" y="1639158"/>
                    <a:pt x="2233711" y="1388823"/>
                    <a:pt x="2365406" y="1158924"/>
                  </a:cubicBezTo>
                  <a:cubicBezTo>
                    <a:pt x="2440904" y="1027229"/>
                    <a:pt x="2534566" y="909725"/>
                    <a:pt x="2640149" y="801304"/>
                  </a:cubicBezTo>
                  <a:cubicBezTo>
                    <a:pt x="2848478" y="586731"/>
                    <a:pt x="3093136" y="424950"/>
                    <a:pt x="3362203" y="297796"/>
                  </a:cubicBezTo>
                  <a:cubicBezTo>
                    <a:pt x="3600617" y="184834"/>
                    <a:pt x="3850383" y="103659"/>
                    <a:pt x="4107530" y="46894"/>
                  </a:cubicBezTo>
                  <a:cubicBezTo>
                    <a:pt x="4194948" y="27594"/>
                    <a:pt x="4282934" y="12267"/>
                    <a:pt x="4371488" y="347"/>
                  </a:cubicBezTo>
                  <a:cubicBezTo>
                    <a:pt x="4381706" y="-789"/>
                    <a:pt x="4386815" y="347"/>
                    <a:pt x="4390220" y="11700"/>
                  </a:cubicBezTo>
                  <a:cubicBezTo>
                    <a:pt x="4427686" y="142260"/>
                    <a:pt x="4456636" y="273955"/>
                    <a:pt x="4473665" y="409056"/>
                  </a:cubicBezTo>
                  <a:cubicBezTo>
                    <a:pt x="4486721" y="510098"/>
                    <a:pt x="4493533" y="611708"/>
                    <a:pt x="4489560" y="713318"/>
                  </a:cubicBezTo>
                  <a:cubicBezTo>
                    <a:pt x="4478774" y="1027229"/>
                    <a:pt x="4385112" y="1311055"/>
                    <a:pt x="4181324" y="1554010"/>
                  </a:cubicBezTo>
                  <a:cubicBezTo>
                    <a:pt x="4063253" y="1694788"/>
                    <a:pt x="3921907" y="1807751"/>
                    <a:pt x="3764100" y="1900846"/>
                  </a:cubicBezTo>
                  <a:cubicBezTo>
                    <a:pt x="3558610" y="2022323"/>
                    <a:pt x="3337226" y="2105768"/>
                    <a:pt x="3106759" y="2167074"/>
                  </a:cubicBezTo>
                  <a:cubicBezTo>
                    <a:pt x="2944411" y="2210216"/>
                    <a:pt x="2780359" y="2241437"/>
                    <a:pt x="2613470" y="2263008"/>
                  </a:cubicBezTo>
                  <a:cubicBezTo>
                    <a:pt x="2533998" y="2273225"/>
                    <a:pt x="2454527" y="2281740"/>
                    <a:pt x="2374488" y="2287416"/>
                  </a:cubicBezTo>
                  <a:cubicBezTo>
                    <a:pt x="2363703" y="2287984"/>
                    <a:pt x="2359162" y="2291958"/>
                    <a:pt x="2356323" y="2302175"/>
                  </a:cubicBezTo>
                  <a:cubicBezTo>
                    <a:pt x="2263796" y="2578622"/>
                    <a:pt x="2177513" y="2856771"/>
                    <a:pt x="2101448" y="3137759"/>
                  </a:cubicBezTo>
                  <a:cubicBezTo>
                    <a:pt x="2059441" y="3292728"/>
                    <a:pt x="2020273" y="3448265"/>
                    <a:pt x="1990756" y="3606072"/>
                  </a:cubicBezTo>
                  <a:cubicBezTo>
                    <a:pt x="1969752" y="3719035"/>
                    <a:pt x="1950452" y="3832565"/>
                    <a:pt x="1953858" y="3948366"/>
                  </a:cubicBezTo>
                  <a:cubicBezTo>
                    <a:pt x="1954426" y="3970504"/>
                    <a:pt x="1957264" y="3992643"/>
                    <a:pt x="1962941" y="4014214"/>
                  </a:cubicBezTo>
                  <a:cubicBezTo>
                    <a:pt x="1964643" y="4021026"/>
                    <a:pt x="1964643" y="4026134"/>
                    <a:pt x="1957832" y="4030676"/>
                  </a:cubicBezTo>
                  <a:cubicBezTo>
                    <a:pt x="1904472" y="4065302"/>
                    <a:pt x="1826989" y="4144680"/>
                    <a:pt x="1783563" y="4092550"/>
                  </a:cubicBezTo>
                  <a:cubicBezTo>
                    <a:pt x="1740138" y="4040421"/>
                    <a:pt x="1711281" y="3790180"/>
                    <a:pt x="1697279" y="3717899"/>
                  </a:cubicBezTo>
                  <a:cubicBezTo>
                    <a:pt x="1705794" y="3698599"/>
                    <a:pt x="1701253" y="3678732"/>
                    <a:pt x="1699550" y="3658864"/>
                  </a:cubicBezTo>
                  <a:cubicBezTo>
                    <a:pt x="1687629" y="3542495"/>
                    <a:pt x="1662653" y="3428397"/>
                    <a:pt x="1634270" y="3314866"/>
                  </a:cubicBezTo>
                  <a:cubicBezTo>
                    <a:pt x="1577505" y="3088374"/>
                    <a:pt x="1508819" y="2865286"/>
                    <a:pt x="1435024" y="2643334"/>
                  </a:cubicBezTo>
                  <a:cubicBezTo>
                    <a:pt x="1431051" y="2630846"/>
                    <a:pt x="1425942" y="2625737"/>
                    <a:pt x="1412318" y="2625169"/>
                  </a:cubicBezTo>
                  <a:cubicBezTo>
                    <a:pt x="1308438" y="2617222"/>
                    <a:pt x="1205693" y="2604166"/>
                    <a:pt x="1103515" y="2584866"/>
                  </a:cubicBezTo>
                  <a:cubicBezTo>
                    <a:pt x="893484" y="2544563"/>
                    <a:pt x="690832" y="2482689"/>
                    <a:pt x="504075" y="2375970"/>
                  </a:cubicBezTo>
                  <a:cubicBezTo>
                    <a:pt x="344565" y="2284578"/>
                    <a:pt x="210031" y="2167074"/>
                    <a:pt x="118072" y="2005293"/>
                  </a:cubicBezTo>
                  <a:cubicBezTo>
                    <a:pt x="55630" y="1895737"/>
                    <a:pt x="19868" y="1777665"/>
                    <a:pt x="6244" y="1652214"/>
                  </a:cubicBezTo>
                  <a:cubicBezTo>
                    <a:pt x="4541" y="1634617"/>
                    <a:pt x="5677" y="1615884"/>
                    <a:pt x="0" y="1598855"/>
                  </a:cubicBezTo>
                  <a:cubicBezTo>
                    <a:pt x="568" y="1554578"/>
                    <a:pt x="568" y="1510301"/>
                    <a:pt x="568" y="146545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568" name="Google Shape;568;g2518249f4f3_1_0"/>
            <p:cNvSpPr/>
            <p:nvPr/>
          </p:nvSpPr>
          <p:spPr>
            <a:xfrm>
              <a:off x="7600719" y="376887"/>
              <a:ext cx="2435226" cy="2185459"/>
            </a:xfrm>
            <a:custGeom>
              <a:avLst/>
              <a:gdLst/>
              <a:ahLst/>
              <a:cxnLst/>
              <a:rect l="l" t="t" r="r" b="b"/>
              <a:pathLst>
                <a:path w="2435226" h="2185459" extrusionOk="0">
                  <a:moveTo>
                    <a:pt x="2436079" y="568"/>
                  </a:moveTo>
                  <a:cubicBezTo>
                    <a:pt x="2411671" y="6812"/>
                    <a:pt x="2386694" y="6812"/>
                    <a:pt x="2361717" y="9650"/>
                  </a:cubicBezTo>
                  <a:cubicBezTo>
                    <a:pt x="2174960" y="31221"/>
                    <a:pt x="1991608" y="68686"/>
                    <a:pt x="1811095" y="119207"/>
                  </a:cubicBezTo>
                  <a:cubicBezTo>
                    <a:pt x="1547137" y="193002"/>
                    <a:pt x="1294531" y="294611"/>
                    <a:pt x="1059523" y="436524"/>
                  </a:cubicBezTo>
                  <a:cubicBezTo>
                    <a:pt x="822245" y="579573"/>
                    <a:pt x="615052" y="756680"/>
                    <a:pt x="448730" y="979200"/>
                  </a:cubicBezTo>
                  <a:cubicBezTo>
                    <a:pt x="315332" y="1158578"/>
                    <a:pt x="228481" y="1359526"/>
                    <a:pt x="176825" y="1575802"/>
                  </a:cubicBezTo>
                  <a:cubicBezTo>
                    <a:pt x="133683" y="1756315"/>
                    <a:pt x="114383" y="1939099"/>
                    <a:pt x="109274" y="2124154"/>
                  </a:cubicBezTo>
                  <a:cubicBezTo>
                    <a:pt x="108706" y="2145724"/>
                    <a:pt x="109274" y="2167295"/>
                    <a:pt x="107003" y="2188866"/>
                  </a:cubicBezTo>
                  <a:cubicBezTo>
                    <a:pt x="89974" y="2144589"/>
                    <a:pt x="78053" y="2099177"/>
                    <a:pt x="66700" y="2053765"/>
                  </a:cubicBezTo>
                  <a:cubicBezTo>
                    <a:pt x="18450" y="1863601"/>
                    <a:pt x="-7662" y="1670600"/>
                    <a:pt x="1988" y="1474192"/>
                  </a:cubicBezTo>
                  <a:cubicBezTo>
                    <a:pt x="16179" y="1193204"/>
                    <a:pt x="105868" y="940599"/>
                    <a:pt x="287517" y="723189"/>
                  </a:cubicBezTo>
                  <a:cubicBezTo>
                    <a:pt x="402750" y="585817"/>
                    <a:pt x="541257" y="476828"/>
                    <a:pt x="695659" y="387139"/>
                  </a:cubicBezTo>
                  <a:cubicBezTo>
                    <a:pt x="888093" y="275311"/>
                    <a:pt x="1094150" y="198111"/>
                    <a:pt x="1307587" y="140210"/>
                  </a:cubicBezTo>
                  <a:cubicBezTo>
                    <a:pt x="1463124" y="98204"/>
                    <a:pt x="1621499" y="66983"/>
                    <a:pt x="1781009" y="44845"/>
                  </a:cubicBezTo>
                  <a:cubicBezTo>
                    <a:pt x="1943925" y="22138"/>
                    <a:pt x="2106841" y="7379"/>
                    <a:pt x="2271460" y="2838"/>
                  </a:cubicBezTo>
                  <a:cubicBezTo>
                    <a:pt x="2276002" y="2838"/>
                    <a:pt x="2281111" y="3974"/>
                    <a:pt x="2285084" y="0"/>
                  </a:cubicBezTo>
                  <a:cubicBezTo>
                    <a:pt x="2335605" y="568"/>
                    <a:pt x="2386126" y="568"/>
                    <a:pt x="2436079" y="56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569" name="Google Shape;569;g2518249f4f3_1_0"/>
            <p:cNvSpPr/>
            <p:nvPr/>
          </p:nvSpPr>
          <p:spPr>
            <a:xfrm>
              <a:off x="5750459" y="1472498"/>
              <a:ext cx="1612131" cy="1458865"/>
            </a:xfrm>
            <a:custGeom>
              <a:avLst/>
              <a:gdLst/>
              <a:ahLst/>
              <a:cxnLst/>
              <a:rect l="l" t="t" r="r" b="b"/>
              <a:pathLst>
                <a:path w="1612131" h="1458865" extrusionOk="0">
                  <a:moveTo>
                    <a:pt x="0" y="1093"/>
                  </a:moveTo>
                  <a:cubicBezTo>
                    <a:pt x="77768" y="-1746"/>
                    <a:pt x="156104" y="1093"/>
                    <a:pt x="233873" y="7904"/>
                  </a:cubicBezTo>
                  <a:cubicBezTo>
                    <a:pt x="367271" y="18690"/>
                    <a:pt x="499534" y="37422"/>
                    <a:pt x="630094" y="66940"/>
                  </a:cubicBezTo>
                  <a:cubicBezTo>
                    <a:pt x="835016" y="112920"/>
                    <a:pt x="1031424" y="180471"/>
                    <a:pt x="1207963" y="297407"/>
                  </a:cubicBezTo>
                  <a:cubicBezTo>
                    <a:pt x="1348741" y="390502"/>
                    <a:pt x="1461704" y="508573"/>
                    <a:pt x="1533796" y="662975"/>
                  </a:cubicBezTo>
                  <a:cubicBezTo>
                    <a:pt x="1578640" y="759476"/>
                    <a:pt x="1602482" y="861085"/>
                    <a:pt x="1610429" y="966669"/>
                  </a:cubicBezTo>
                  <a:cubicBezTo>
                    <a:pt x="1622349" y="1135261"/>
                    <a:pt x="1593399" y="1298177"/>
                    <a:pt x="1546284" y="1458823"/>
                  </a:cubicBezTo>
                  <a:cubicBezTo>
                    <a:pt x="1545716" y="1460526"/>
                    <a:pt x="1544581" y="1461661"/>
                    <a:pt x="1543446" y="1463932"/>
                  </a:cubicBezTo>
                  <a:cubicBezTo>
                    <a:pt x="1538904" y="1460526"/>
                    <a:pt x="1540608" y="1455417"/>
                    <a:pt x="1540608" y="1451443"/>
                  </a:cubicBezTo>
                  <a:cubicBezTo>
                    <a:pt x="1537769" y="1289095"/>
                    <a:pt x="1519604" y="1129017"/>
                    <a:pt x="1471354" y="972913"/>
                  </a:cubicBezTo>
                  <a:cubicBezTo>
                    <a:pt x="1415156" y="789561"/>
                    <a:pt x="1313547" y="634025"/>
                    <a:pt x="1176175" y="501194"/>
                  </a:cubicBezTo>
                  <a:cubicBezTo>
                    <a:pt x="1018935" y="349631"/>
                    <a:pt x="836151" y="240074"/>
                    <a:pt x="634635" y="158332"/>
                  </a:cubicBezTo>
                  <a:cubicBezTo>
                    <a:pt x="456960" y="86240"/>
                    <a:pt x="272473" y="39125"/>
                    <a:pt x="82877" y="11310"/>
                  </a:cubicBezTo>
                  <a:cubicBezTo>
                    <a:pt x="55630" y="6769"/>
                    <a:pt x="27815" y="3931"/>
                    <a:pt x="0" y="109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570" name="Google Shape;570;g2518249f4f3_1_0"/>
          <p:cNvGrpSpPr/>
          <p:nvPr/>
        </p:nvGrpSpPr>
        <p:grpSpPr>
          <a:xfrm rot="1151416">
            <a:off x="6155189" y="1329190"/>
            <a:ext cx="811247" cy="566598"/>
            <a:chOff x="5679779" y="1344421"/>
            <a:chExt cx="994636" cy="694682"/>
          </a:xfrm>
        </p:grpSpPr>
        <p:sp>
          <p:nvSpPr>
            <p:cNvPr id="571" name="Google Shape;571;g2518249f4f3_1_0"/>
            <p:cNvSpPr/>
            <p:nvPr/>
          </p:nvSpPr>
          <p:spPr>
            <a:xfrm rot="747705">
              <a:off x="6440152" y="1354086"/>
              <a:ext cx="163320" cy="675351"/>
            </a:xfrm>
            <a:custGeom>
              <a:avLst/>
              <a:gdLst/>
              <a:ahLst/>
              <a:cxnLst/>
              <a:rect l="l" t="t" r="r" b="b"/>
              <a:pathLst>
                <a:path w="352425" h="1457325" extrusionOk="0">
                  <a:moveTo>
                    <a:pt x="360045" y="1458278"/>
                  </a:moveTo>
                  <a:cubicBezTo>
                    <a:pt x="360045" y="1449705"/>
                    <a:pt x="360045" y="1442085"/>
                    <a:pt x="360045" y="1433513"/>
                  </a:cubicBezTo>
                  <a:cubicBezTo>
                    <a:pt x="360045" y="1008698"/>
                    <a:pt x="360045" y="584835"/>
                    <a:pt x="360998" y="160020"/>
                  </a:cubicBezTo>
                  <a:cubicBezTo>
                    <a:pt x="360998" y="138113"/>
                    <a:pt x="353378" y="129540"/>
                    <a:pt x="334328" y="122873"/>
                  </a:cubicBezTo>
                  <a:cubicBezTo>
                    <a:pt x="263843" y="98108"/>
                    <a:pt x="194310" y="71438"/>
                    <a:pt x="124778" y="45720"/>
                  </a:cubicBezTo>
                  <a:cubicBezTo>
                    <a:pt x="83820" y="30480"/>
                    <a:pt x="43815" y="16193"/>
                    <a:pt x="0" y="0"/>
                  </a:cubicBezTo>
                  <a:cubicBezTo>
                    <a:pt x="0" y="487680"/>
                    <a:pt x="0" y="972503"/>
                    <a:pt x="0" y="1457325"/>
                  </a:cubicBezTo>
                  <a:lnTo>
                    <a:pt x="360045" y="1457325"/>
                  </a:lnTo>
                  <a:close/>
                  <a:moveTo>
                    <a:pt x="323850" y="1391603"/>
                  </a:moveTo>
                  <a:cubicBezTo>
                    <a:pt x="315278" y="1392555"/>
                    <a:pt x="307658" y="1392555"/>
                    <a:pt x="300990" y="1392555"/>
                  </a:cubicBezTo>
                  <a:cubicBezTo>
                    <a:pt x="220980" y="1392555"/>
                    <a:pt x="140970" y="1392555"/>
                    <a:pt x="60960" y="1392555"/>
                  </a:cubicBezTo>
                  <a:cubicBezTo>
                    <a:pt x="34290" y="1392555"/>
                    <a:pt x="34290" y="1392555"/>
                    <a:pt x="37148" y="1362075"/>
                  </a:cubicBezTo>
                  <a:cubicBezTo>
                    <a:pt x="131445" y="1362075"/>
                    <a:pt x="226695" y="1362075"/>
                    <a:pt x="323850" y="1362075"/>
                  </a:cubicBezTo>
                  <a:cubicBezTo>
                    <a:pt x="323850" y="1372553"/>
                    <a:pt x="323850" y="1381125"/>
                    <a:pt x="323850" y="1391603"/>
                  </a:cubicBezTo>
                  <a:close/>
                  <a:moveTo>
                    <a:pt x="323850" y="1333500"/>
                  </a:moveTo>
                  <a:cubicBezTo>
                    <a:pt x="228600" y="1333500"/>
                    <a:pt x="133350" y="1333500"/>
                    <a:pt x="37148" y="1333500"/>
                  </a:cubicBezTo>
                  <a:cubicBezTo>
                    <a:pt x="33338" y="1302068"/>
                    <a:pt x="33338" y="1302068"/>
                    <a:pt x="60960" y="1302068"/>
                  </a:cubicBezTo>
                  <a:cubicBezTo>
                    <a:pt x="140970" y="1302068"/>
                    <a:pt x="220980" y="1302068"/>
                    <a:pt x="300990" y="1302068"/>
                  </a:cubicBezTo>
                  <a:cubicBezTo>
                    <a:pt x="308610" y="1302068"/>
                    <a:pt x="316230" y="1303020"/>
                    <a:pt x="323850" y="1303020"/>
                  </a:cubicBezTo>
                  <a:cubicBezTo>
                    <a:pt x="323850" y="1314450"/>
                    <a:pt x="323850" y="1323023"/>
                    <a:pt x="323850" y="1333500"/>
                  </a:cubicBezTo>
                  <a:close/>
                  <a:moveTo>
                    <a:pt x="323850" y="1277303"/>
                  </a:moveTo>
                  <a:cubicBezTo>
                    <a:pt x="315278" y="1278255"/>
                    <a:pt x="307658" y="1278255"/>
                    <a:pt x="300990" y="1278255"/>
                  </a:cubicBezTo>
                  <a:cubicBezTo>
                    <a:pt x="220980" y="1278255"/>
                    <a:pt x="140970" y="1278255"/>
                    <a:pt x="60960" y="1278255"/>
                  </a:cubicBezTo>
                  <a:cubicBezTo>
                    <a:pt x="34290" y="1278255"/>
                    <a:pt x="34290" y="1278255"/>
                    <a:pt x="37148" y="1247775"/>
                  </a:cubicBezTo>
                  <a:cubicBezTo>
                    <a:pt x="131445" y="1247775"/>
                    <a:pt x="226695" y="1247775"/>
                    <a:pt x="323850" y="1247775"/>
                  </a:cubicBezTo>
                  <a:cubicBezTo>
                    <a:pt x="323850" y="1258253"/>
                    <a:pt x="323850" y="1266825"/>
                    <a:pt x="323850" y="1277303"/>
                  </a:cubicBezTo>
                  <a:close/>
                  <a:moveTo>
                    <a:pt x="322898" y="1163003"/>
                  </a:moveTo>
                  <a:cubicBezTo>
                    <a:pt x="315278" y="1163003"/>
                    <a:pt x="307658" y="1163955"/>
                    <a:pt x="300038" y="1163955"/>
                  </a:cubicBezTo>
                  <a:cubicBezTo>
                    <a:pt x="220028" y="1163955"/>
                    <a:pt x="140018" y="1163955"/>
                    <a:pt x="60008" y="1163955"/>
                  </a:cubicBezTo>
                  <a:cubicBezTo>
                    <a:pt x="33338" y="1163955"/>
                    <a:pt x="33338" y="1163955"/>
                    <a:pt x="36195" y="1133475"/>
                  </a:cubicBezTo>
                  <a:cubicBezTo>
                    <a:pt x="130493" y="1133475"/>
                    <a:pt x="225743" y="1133475"/>
                    <a:pt x="322898" y="1133475"/>
                  </a:cubicBezTo>
                  <a:cubicBezTo>
                    <a:pt x="322898" y="1140143"/>
                    <a:pt x="323850" y="1144905"/>
                    <a:pt x="323850" y="1150620"/>
                  </a:cubicBezTo>
                  <a:cubicBezTo>
                    <a:pt x="324803" y="1154430"/>
                    <a:pt x="323850" y="1157288"/>
                    <a:pt x="322898" y="1163003"/>
                  </a:cubicBezTo>
                  <a:close/>
                  <a:moveTo>
                    <a:pt x="300990" y="936308"/>
                  </a:moveTo>
                  <a:cubicBezTo>
                    <a:pt x="220980" y="936308"/>
                    <a:pt x="140970" y="936308"/>
                    <a:pt x="60960" y="936308"/>
                  </a:cubicBezTo>
                  <a:cubicBezTo>
                    <a:pt x="34290" y="936308"/>
                    <a:pt x="34290" y="936308"/>
                    <a:pt x="37148" y="904875"/>
                  </a:cubicBezTo>
                  <a:cubicBezTo>
                    <a:pt x="133350" y="904875"/>
                    <a:pt x="227648" y="904875"/>
                    <a:pt x="323850" y="904875"/>
                  </a:cubicBezTo>
                  <a:cubicBezTo>
                    <a:pt x="323850" y="915353"/>
                    <a:pt x="323850" y="923925"/>
                    <a:pt x="323850" y="934403"/>
                  </a:cubicBezTo>
                  <a:cubicBezTo>
                    <a:pt x="316230" y="935355"/>
                    <a:pt x="308610" y="936308"/>
                    <a:pt x="300990" y="936308"/>
                  </a:cubicBezTo>
                  <a:close/>
                  <a:moveTo>
                    <a:pt x="322898" y="960120"/>
                  </a:moveTo>
                  <a:cubicBezTo>
                    <a:pt x="322898" y="970598"/>
                    <a:pt x="322898" y="980123"/>
                    <a:pt x="322898" y="990600"/>
                  </a:cubicBezTo>
                  <a:cubicBezTo>
                    <a:pt x="227648" y="990600"/>
                    <a:pt x="133350" y="990600"/>
                    <a:pt x="37148" y="990600"/>
                  </a:cubicBezTo>
                  <a:cubicBezTo>
                    <a:pt x="34290" y="959168"/>
                    <a:pt x="34290" y="959168"/>
                    <a:pt x="60960" y="959168"/>
                  </a:cubicBezTo>
                  <a:cubicBezTo>
                    <a:pt x="140018" y="959168"/>
                    <a:pt x="219075" y="959168"/>
                    <a:pt x="298133" y="959168"/>
                  </a:cubicBezTo>
                  <a:cubicBezTo>
                    <a:pt x="306705" y="959168"/>
                    <a:pt x="313373" y="960120"/>
                    <a:pt x="322898" y="960120"/>
                  </a:cubicBezTo>
                  <a:close/>
                  <a:moveTo>
                    <a:pt x="37148" y="762000"/>
                  </a:moveTo>
                  <a:cubicBezTo>
                    <a:pt x="37148" y="752475"/>
                    <a:pt x="37148" y="742950"/>
                    <a:pt x="37148" y="731520"/>
                  </a:cubicBezTo>
                  <a:cubicBezTo>
                    <a:pt x="133350" y="731520"/>
                    <a:pt x="227648" y="731520"/>
                    <a:pt x="323850" y="731520"/>
                  </a:cubicBezTo>
                  <a:cubicBezTo>
                    <a:pt x="323850" y="741998"/>
                    <a:pt x="323850" y="751523"/>
                    <a:pt x="323850" y="762000"/>
                  </a:cubicBezTo>
                  <a:cubicBezTo>
                    <a:pt x="227648" y="762000"/>
                    <a:pt x="133350" y="762000"/>
                    <a:pt x="37148" y="762000"/>
                  </a:cubicBezTo>
                  <a:close/>
                  <a:moveTo>
                    <a:pt x="322898" y="789623"/>
                  </a:moveTo>
                  <a:cubicBezTo>
                    <a:pt x="322898" y="799148"/>
                    <a:pt x="322898" y="808673"/>
                    <a:pt x="322898" y="820103"/>
                  </a:cubicBezTo>
                  <a:cubicBezTo>
                    <a:pt x="315278" y="820103"/>
                    <a:pt x="307658" y="821055"/>
                    <a:pt x="300038" y="821055"/>
                  </a:cubicBezTo>
                  <a:cubicBezTo>
                    <a:pt x="220028" y="821055"/>
                    <a:pt x="140018" y="821055"/>
                    <a:pt x="60008" y="821055"/>
                  </a:cubicBezTo>
                  <a:cubicBezTo>
                    <a:pt x="33338" y="821055"/>
                    <a:pt x="33338" y="821055"/>
                    <a:pt x="36195" y="789623"/>
                  </a:cubicBezTo>
                  <a:cubicBezTo>
                    <a:pt x="133350" y="789623"/>
                    <a:pt x="227648" y="789623"/>
                    <a:pt x="322898" y="789623"/>
                  </a:cubicBezTo>
                  <a:close/>
                  <a:moveTo>
                    <a:pt x="39053" y="647700"/>
                  </a:moveTo>
                  <a:cubicBezTo>
                    <a:pt x="32385" y="618173"/>
                    <a:pt x="33338" y="616268"/>
                    <a:pt x="61913" y="616268"/>
                  </a:cubicBezTo>
                  <a:cubicBezTo>
                    <a:pt x="141923" y="616268"/>
                    <a:pt x="221933" y="616268"/>
                    <a:pt x="301943" y="616268"/>
                  </a:cubicBezTo>
                  <a:cubicBezTo>
                    <a:pt x="308610" y="616268"/>
                    <a:pt x="315278" y="617220"/>
                    <a:pt x="324803" y="617220"/>
                  </a:cubicBezTo>
                  <a:cubicBezTo>
                    <a:pt x="324803" y="628650"/>
                    <a:pt x="324803" y="637223"/>
                    <a:pt x="324803" y="647700"/>
                  </a:cubicBezTo>
                  <a:cubicBezTo>
                    <a:pt x="228600" y="647700"/>
                    <a:pt x="133350" y="647700"/>
                    <a:pt x="39053" y="647700"/>
                  </a:cubicBezTo>
                  <a:close/>
                  <a:moveTo>
                    <a:pt x="37148" y="561975"/>
                  </a:moveTo>
                  <a:cubicBezTo>
                    <a:pt x="131445" y="561975"/>
                    <a:pt x="226695" y="561975"/>
                    <a:pt x="323850" y="561975"/>
                  </a:cubicBezTo>
                  <a:cubicBezTo>
                    <a:pt x="323850" y="571500"/>
                    <a:pt x="323850" y="581025"/>
                    <a:pt x="323850" y="591503"/>
                  </a:cubicBezTo>
                  <a:cubicBezTo>
                    <a:pt x="315278" y="591503"/>
                    <a:pt x="307658" y="592455"/>
                    <a:pt x="300990" y="592455"/>
                  </a:cubicBezTo>
                  <a:cubicBezTo>
                    <a:pt x="220980" y="592455"/>
                    <a:pt x="140970" y="592455"/>
                    <a:pt x="60960" y="592455"/>
                  </a:cubicBezTo>
                  <a:cubicBezTo>
                    <a:pt x="34290" y="593408"/>
                    <a:pt x="34290" y="593408"/>
                    <a:pt x="37148" y="561975"/>
                  </a:cubicBezTo>
                  <a:close/>
                  <a:moveTo>
                    <a:pt x="60960" y="1073468"/>
                  </a:moveTo>
                  <a:cubicBezTo>
                    <a:pt x="140970" y="1073468"/>
                    <a:pt x="220980" y="1073468"/>
                    <a:pt x="300990" y="1073468"/>
                  </a:cubicBezTo>
                  <a:cubicBezTo>
                    <a:pt x="308610" y="1073468"/>
                    <a:pt x="316230" y="1074420"/>
                    <a:pt x="323850" y="1074420"/>
                  </a:cubicBezTo>
                  <a:cubicBezTo>
                    <a:pt x="323850" y="1084898"/>
                    <a:pt x="323850" y="1094423"/>
                    <a:pt x="323850" y="1103948"/>
                  </a:cubicBezTo>
                  <a:cubicBezTo>
                    <a:pt x="228600" y="1103948"/>
                    <a:pt x="133350" y="1103948"/>
                    <a:pt x="37148" y="1103948"/>
                  </a:cubicBezTo>
                  <a:cubicBezTo>
                    <a:pt x="34290" y="1074420"/>
                    <a:pt x="34290" y="1073468"/>
                    <a:pt x="60960" y="1073468"/>
                  </a:cubicBezTo>
                  <a:close/>
                  <a:moveTo>
                    <a:pt x="323850" y="533400"/>
                  </a:moveTo>
                  <a:cubicBezTo>
                    <a:pt x="228600" y="533400"/>
                    <a:pt x="133350" y="533400"/>
                    <a:pt x="38100" y="533400"/>
                  </a:cubicBezTo>
                  <a:cubicBezTo>
                    <a:pt x="33338" y="503873"/>
                    <a:pt x="33338" y="502920"/>
                    <a:pt x="60008" y="502920"/>
                  </a:cubicBezTo>
                  <a:cubicBezTo>
                    <a:pt x="140970" y="502920"/>
                    <a:pt x="220980" y="502920"/>
                    <a:pt x="301943" y="502920"/>
                  </a:cubicBezTo>
                  <a:cubicBezTo>
                    <a:pt x="308610" y="502920"/>
                    <a:pt x="315278" y="503873"/>
                    <a:pt x="324803" y="504825"/>
                  </a:cubicBezTo>
                  <a:cubicBezTo>
                    <a:pt x="323850" y="514350"/>
                    <a:pt x="323850" y="522923"/>
                    <a:pt x="323850" y="533400"/>
                  </a:cubicBezTo>
                  <a:close/>
                  <a:moveTo>
                    <a:pt x="38100" y="447675"/>
                  </a:moveTo>
                  <a:cubicBezTo>
                    <a:pt x="132398" y="447675"/>
                    <a:pt x="227648" y="447675"/>
                    <a:pt x="322898" y="447675"/>
                  </a:cubicBezTo>
                  <a:cubicBezTo>
                    <a:pt x="322898" y="457200"/>
                    <a:pt x="322898" y="465773"/>
                    <a:pt x="322898" y="477203"/>
                  </a:cubicBezTo>
                  <a:cubicBezTo>
                    <a:pt x="315278" y="478155"/>
                    <a:pt x="308610" y="479108"/>
                    <a:pt x="300990" y="479108"/>
                  </a:cubicBezTo>
                  <a:cubicBezTo>
                    <a:pt x="220028" y="479108"/>
                    <a:pt x="140018" y="479108"/>
                    <a:pt x="59055" y="479108"/>
                  </a:cubicBezTo>
                  <a:cubicBezTo>
                    <a:pt x="34290" y="479108"/>
                    <a:pt x="33338" y="477203"/>
                    <a:pt x="38100" y="447675"/>
                  </a:cubicBezTo>
                  <a:close/>
                  <a:moveTo>
                    <a:pt x="37148" y="218123"/>
                  </a:moveTo>
                  <a:cubicBezTo>
                    <a:pt x="132398" y="218123"/>
                    <a:pt x="226695" y="218123"/>
                    <a:pt x="322898" y="218123"/>
                  </a:cubicBezTo>
                  <a:cubicBezTo>
                    <a:pt x="322898" y="227648"/>
                    <a:pt x="322898" y="237173"/>
                    <a:pt x="322898" y="248603"/>
                  </a:cubicBezTo>
                  <a:cubicBezTo>
                    <a:pt x="315278" y="248603"/>
                    <a:pt x="307658" y="249555"/>
                    <a:pt x="300038" y="249555"/>
                  </a:cubicBezTo>
                  <a:cubicBezTo>
                    <a:pt x="220028" y="249555"/>
                    <a:pt x="140018" y="249555"/>
                    <a:pt x="60008" y="249555"/>
                  </a:cubicBezTo>
                  <a:cubicBezTo>
                    <a:pt x="34290" y="250508"/>
                    <a:pt x="34290" y="249555"/>
                    <a:pt x="37148" y="218123"/>
                  </a:cubicBezTo>
                  <a:close/>
                  <a:moveTo>
                    <a:pt x="61913" y="273368"/>
                  </a:moveTo>
                  <a:cubicBezTo>
                    <a:pt x="140970" y="273368"/>
                    <a:pt x="220028" y="273368"/>
                    <a:pt x="299085" y="273368"/>
                  </a:cubicBezTo>
                  <a:cubicBezTo>
                    <a:pt x="306705" y="273368"/>
                    <a:pt x="314325" y="274320"/>
                    <a:pt x="323850" y="274320"/>
                  </a:cubicBezTo>
                  <a:cubicBezTo>
                    <a:pt x="323850" y="285750"/>
                    <a:pt x="323850" y="294323"/>
                    <a:pt x="323850" y="304800"/>
                  </a:cubicBezTo>
                  <a:cubicBezTo>
                    <a:pt x="227648" y="304800"/>
                    <a:pt x="133350" y="304800"/>
                    <a:pt x="39053" y="304800"/>
                  </a:cubicBezTo>
                  <a:cubicBezTo>
                    <a:pt x="32385" y="275273"/>
                    <a:pt x="33338" y="273368"/>
                    <a:pt x="61913" y="273368"/>
                  </a:cubicBezTo>
                  <a:close/>
                  <a:moveTo>
                    <a:pt x="322898" y="332423"/>
                  </a:moveTo>
                  <a:cubicBezTo>
                    <a:pt x="322898" y="341948"/>
                    <a:pt x="322898" y="351473"/>
                    <a:pt x="322898" y="362903"/>
                  </a:cubicBezTo>
                  <a:cubicBezTo>
                    <a:pt x="315278" y="362903"/>
                    <a:pt x="307658" y="363855"/>
                    <a:pt x="300038" y="363855"/>
                  </a:cubicBezTo>
                  <a:cubicBezTo>
                    <a:pt x="220028" y="363855"/>
                    <a:pt x="140018" y="363855"/>
                    <a:pt x="60008" y="363855"/>
                  </a:cubicBezTo>
                  <a:cubicBezTo>
                    <a:pt x="33338" y="363855"/>
                    <a:pt x="33338" y="363855"/>
                    <a:pt x="36195" y="332423"/>
                  </a:cubicBezTo>
                  <a:cubicBezTo>
                    <a:pt x="133350" y="332423"/>
                    <a:pt x="227648" y="332423"/>
                    <a:pt x="322898" y="332423"/>
                  </a:cubicBezTo>
                  <a:close/>
                  <a:moveTo>
                    <a:pt x="60960" y="387668"/>
                  </a:moveTo>
                  <a:cubicBezTo>
                    <a:pt x="140970" y="387668"/>
                    <a:pt x="220980" y="387668"/>
                    <a:pt x="300990" y="387668"/>
                  </a:cubicBezTo>
                  <a:cubicBezTo>
                    <a:pt x="307658" y="387668"/>
                    <a:pt x="314325" y="388620"/>
                    <a:pt x="323850" y="388620"/>
                  </a:cubicBezTo>
                  <a:cubicBezTo>
                    <a:pt x="323850" y="400050"/>
                    <a:pt x="323850" y="408623"/>
                    <a:pt x="323850" y="419100"/>
                  </a:cubicBezTo>
                  <a:cubicBezTo>
                    <a:pt x="227648" y="419100"/>
                    <a:pt x="133350" y="419100"/>
                    <a:pt x="39053" y="419100"/>
                  </a:cubicBezTo>
                  <a:cubicBezTo>
                    <a:pt x="32385" y="389573"/>
                    <a:pt x="33338" y="387668"/>
                    <a:pt x="60960" y="387668"/>
                  </a:cubicBezTo>
                  <a:close/>
                  <a:moveTo>
                    <a:pt x="60960" y="844868"/>
                  </a:moveTo>
                  <a:cubicBezTo>
                    <a:pt x="140970" y="844868"/>
                    <a:pt x="220980" y="844868"/>
                    <a:pt x="300990" y="844868"/>
                  </a:cubicBezTo>
                  <a:cubicBezTo>
                    <a:pt x="308610" y="844868"/>
                    <a:pt x="316230" y="845820"/>
                    <a:pt x="324803" y="845820"/>
                  </a:cubicBezTo>
                  <a:cubicBezTo>
                    <a:pt x="324803" y="856298"/>
                    <a:pt x="324803" y="864870"/>
                    <a:pt x="324803" y="875348"/>
                  </a:cubicBezTo>
                  <a:cubicBezTo>
                    <a:pt x="229553" y="875348"/>
                    <a:pt x="135255" y="875348"/>
                    <a:pt x="40005" y="875348"/>
                  </a:cubicBezTo>
                  <a:cubicBezTo>
                    <a:pt x="31433" y="848678"/>
                    <a:pt x="33338" y="844868"/>
                    <a:pt x="60960" y="844868"/>
                  </a:cubicBezTo>
                  <a:close/>
                  <a:moveTo>
                    <a:pt x="37148" y="1019175"/>
                  </a:moveTo>
                  <a:cubicBezTo>
                    <a:pt x="131445" y="1019175"/>
                    <a:pt x="226695" y="1019175"/>
                    <a:pt x="323850" y="1019175"/>
                  </a:cubicBezTo>
                  <a:cubicBezTo>
                    <a:pt x="323850" y="1028700"/>
                    <a:pt x="323850" y="1037273"/>
                    <a:pt x="323850" y="1049655"/>
                  </a:cubicBezTo>
                  <a:cubicBezTo>
                    <a:pt x="287655" y="1049655"/>
                    <a:pt x="253365" y="1049655"/>
                    <a:pt x="219075" y="1049655"/>
                  </a:cubicBezTo>
                  <a:cubicBezTo>
                    <a:pt x="166688" y="1049655"/>
                    <a:pt x="114300" y="1048703"/>
                    <a:pt x="61913" y="1049655"/>
                  </a:cubicBezTo>
                  <a:cubicBezTo>
                    <a:pt x="38100" y="1051560"/>
                    <a:pt x="31433" y="1042988"/>
                    <a:pt x="37148" y="10191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572" name="Google Shape;572;g2518249f4f3_1_0"/>
            <p:cNvSpPr/>
            <p:nvPr/>
          </p:nvSpPr>
          <p:spPr>
            <a:xfrm rot="185643">
              <a:off x="6177422" y="1465236"/>
              <a:ext cx="189705" cy="529409"/>
            </a:xfrm>
            <a:custGeom>
              <a:avLst/>
              <a:gdLst/>
              <a:ahLst/>
              <a:cxnLst/>
              <a:rect l="l" t="t" r="r" b="b"/>
              <a:pathLst>
                <a:path w="409575" h="1143000" extrusionOk="0">
                  <a:moveTo>
                    <a:pt x="417195" y="1149668"/>
                  </a:moveTo>
                  <a:cubicBezTo>
                    <a:pt x="417195" y="764858"/>
                    <a:pt x="417195" y="381953"/>
                    <a:pt x="417195" y="0"/>
                  </a:cubicBezTo>
                  <a:cubicBezTo>
                    <a:pt x="276225" y="0"/>
                    <a:pt x="139065" y="0"/>
                    <a:pt x="0" y="0"/>
                  </a:cubicBezTo>
                  <a:cubicBezTo>
                    <a:pt x="0" y="384810"/>
                    <a:pt x="0" y="766763"/>
                    <a:pt x="0" y="1149668"/>
                  </a:cubicBezTo>
                  <a:lnTo>
                    <a:pt x="417195" y="1149668"/>
                  </a:lnTo>
                  <a:close/>
                  <a:moveTo>
                    <a:pt x="342900" y="1091565"/>
                  </a:moveTo>
                  <a:cubicBezTo>
                    <a:pt x="342900" y="1034415"/>
                    <a:pt x="342900" y="977265"/>
                    <a:pt x="342900" y="921068"/>
                  </a:cubicBezTo>
                  <a:cubicBezTo>
                    <a:pt x="382905" y="914400"/>
                    <a:pt x="383858" y="914400"/>
                    <a:pt x="383858" y="951548"/>
                  </a:cubicBezTo>
                  <a:cubicBezTo>
                    <a:pt x="383858" y="987743"/>
                    <a:pt x="383858" y="1023938"/>
                    <a:pt x="383858" y="1061085"/>
                  </a:cubicBezTo>
                  <a:cubicBezTo>
                    <a:pt x="382905" y="1096328"/>
                    <a:pt x="382905" y="1097280"/>
                    <a:pt x="342900" y="1091565"/>
                  </a:cubicBezTo>
                  <a:close/>
                  <a:moveTo>
                    <a:pt x="382905" y="879158"/>
                  </a:moveTo>
                  <a:cubicBezTo>
                    <a:pt x="381000" y="906780"/>
                    <a:pt x="358140" y="887730"/>
                    <a:pt x="343852" y="894398"/>
                  </a:cubicBezTo>
                  <a:cubicBezTo>
                    <a:pt x="343852" y="838200"/>
                    <a:pt x="343852" y="784860"/>
                    <a:pt x="343852" y="727710"/>
                  </a:cubicBezTo>
                  <a:cubicBezTo>
                    <a:pt x="353377" y="727710"/>
                    <a:pt x="360998" y="725805"/>
                    <a:pt x="367665" y="728663"/>
                  </a:cubicBezTo>
                  <a:cubicBezTo>
                    <a:pt x="373380" y="730568"/>
                    <a:pt x="382905" y="737235"/>
                    <a:pt x="382905" y="741998"/>
                  </a:cubicBezTo>
                  <a:cubicBezTo>
                    <a:pt x="383858" y="787718"/>
                    <a:pt x="384810" y="833438"/>
                    <a:pt x="382905" y="879158"/>
                  </a:cubicBezTo>
                  <a:close/>
                  <a:moveTo>
                    <a:pt x="342900" y="139065"/>
                  </a:moveTo>
                  <a:cubicBezTo>
                    <a:pt x="356235" y="139065"/>
                    <a:pt x="367665" y="139065"/>
                    <a:pt x="382905" y="139065"/>
                  </a:cubicBezTo>
                  <a:cubicBezTo>
                    <a:pt x="382905" y="168593"/>
                    <a:pt x="382905" y="197168"/>
                    <a:pt x="382905" y="225743"/>
                  </a:cubicBezTo>
                  <a:cubicBezTo>
                    <a:pt x="382905" y="240030"/>
                    <a:pt x="382905" y="254318"/>
                    <a:pt x="382905" y="268605"/>
                  </a:cubicBezTo>
                  <a:cubicBezTo>
                    <a:pt x="382905" y="305753"/>
                    <a:pt x="382905" y="305753"/>
                    <a:pt x="342900" y="301943"/>
                  </a:cubicBezTo>
                  <a:cubicBezTo>
                    <a:pt x="342900" y="246698"/>
                    <a:pt x="342900" y="193358"/>
                    <a:pt x="342900" y="139065"/>
                  </a:cubicBezTo>
                  <a:close/>
                  <a:moveTo>
                    <a:pt x="382905" y="470535"/>
                  </a:moveTo>
                  <a:cubicBezTo>
                    <a:pt x="382905" y="506730"/>
                    <a:pt x="382905" y="506730"/>
                    <a:pt x="342900" y="501015"/>
                  </a:cubicBezTo>
                  <a:cubicBezTo>
                    <a:pt x="342900" y="447675"/>
                    <a:pt x="342900" y="393383"/>
                    <a:pt x="342900" y="340043"/>
                  </a:cubicBezTo>
                  <a:cubicBezTo>
                    <a:pt x="382905" y="333375"/>
                    <a:pt x="382905" y="333375"/>
                    <a:pt x="382905" y="370522"/>
                  </a:cubicBezTo>
                  <a:cubicBezTo>
                    <a:pt x="382905" y="403860"/>
                    <a:pt x="382905" y="437197"/>
                    <a:pt x="382905" y="470535"/>
                  </a:cubicBezTo>
                  <a:close/>
                  <a:moveTo>
                    <a:pt x="342900" y="531495"/>
                  </a:moveTo>
                  <a:cubicBezTo>
                    <a:pt x="378142" y="521018"/>
                    <a:pt x="383858" y="523875"/>
                    <a:pt x="383858" y="559118"/>
                  </a:cubicBezTo>
                  <a:cubicBezTo>
                    <a:pt x="383858" y="601980"/>
                    <a:pt x="383858" y="645795"/>
                    <a:pt x="383858" y="690563"/>
                  </a:cubicBezTo>
                  <a:cubicBezTo>
                    <a:pt x="368617" y="690563"/>
                    <a:pt x="356235" y="690563"/>
                    <a:pt x="342900" y="690563"/>
                  </a:cubicBezTo>
                  <a:cubicBezTo>
                    <a:pt x="342900" y="637223"/>
                    <a:pt x="342900" y="584835"/>
                    <a:pt x="342900" y="531495"/>
                  </a:cubicBezTo>
                  <a:close/>
                  <a:moveTo>
                    <a:pt x="263842" y="139065"/>
                  </a:moveTo>
                  <a:cubicBezTo>
                    <a:pt x="279083" y="139065"/>
                    <a:pt x="290512" y="139065"/>
                    <a:pt x="305752" y="139065"/>
                  </a:cubicBezTo>
                  <a:cubicBezTo>
                    <a:pt x="305752" y="177165"/>
                    <a:pt x="305752" y="214313"/>
                    <a:pt x="305752" y="250508"/>
                  </a:cubicBezTo>
                  <a:cubicBezTo>
                    <a:pt x="305752" y="260033"/>
                    <a:pt x="305752" y="268605"/>
                    <a:pt x="305752" y="278130"/>
                  </a:cubicBezTo>
                  <a:cubicBezTo>
                    <a:pt x="305752" y="303847"/>
                    <a:pt x="301942" y="307658"/>
                    <a:pt x="277177" y="302895"/>
                  </a:cubicBezTo>
                  <a:cubicBezTo>
                    <a:pt x="272415" y="301943"/>
                    <a:pt x="264795" y="294323"/>
                    <a:pt x="264795" y="289560"/>
                  </a:cubicBezTo>
                  <a:cubicBezTo>
                    <a:pt x="263842" y="240030"/>
                    <a:pt x="263842" y="190500"/>
                    <a:pt x="263842" y="139065"/>
                  </a:cubicBezTo>
                  <a:close/>
                  <a:moveTo>
                    <a:pt x="284798" y="526733"/>
                  </a:moveTo>
                  <a:cubicBezTo>
                    <a:pt x="301942" y="526733"/>
                    <a:pt x="306705" y="533400"/>
                    <a:pt x="306705" y="549593"/>
                  </a:cubicBezTo>
                  <a:cubicBezTo>
                    <a:pt x="305752" y="596265"/>
                    <a:pt x="306705" y="641985"/>
                    <a:pt x="306705" y="691515"/>
                  </a:cubicBezTo>
                  <a:cubicBezTo>
                    <a:pt x="291465" y="691515"/>
                    <a:pt x="280035" y="691515"/>
                    <a:pt x="264795" y="691515"/>
                  </a:cubicBezTo>
                  <a:cubicBezTo>
                    <a:pt x="264795" y="661035"/>
                    <a:pt x="264795" y="631508"/>
                    <a:pt x="264795" y="602933"/>
                  </a:cubicBezTo>
                  <a:cubicBezTo>
                    <a:pt x="264795" y="585788"/>
                    <a:pt x="265748" y="567690"/>
                    <a:pt x="264795" y="550545"/>
                  </a:cubicBezTo>
                  <a:cubicBezTo>
                    <a:pt x="262890" y="534353"/>
                    <a:pt x="267652" y="526733"/>
                    <a:pt x="284798" y="526733"/>
                  </a:cubicBezTo>
                  <a:close/>
                  <a:moveTo>
                    <a:pt x="230505" y="1012508"/>
                  </a:moveTo>
                  <a:cubicBezTo>
                    <a:pt x="230505" y="1034415"/>
                    <a:pt x="230505" y="1056323"/>
                    <a:pt x="230505" y="1079183"/>
                  </a:cubicBezTo>
                  <a:cubicBezTo>
                    <a:pt x="230505" y="1094423"/>
                    <a:pt x="220980" y="1094423"/>
                    <a:pt x="210502" y="1093470"/>
                  </a:cubicBezTo>
                  <a:cubicBezTo>
                    <a:pt x="200025" y="1093470"/>
                    <a:pt x="187642" y="1096328"/>
                    <a:pt x="187642" y="1079183"/>
                  </a:cubicBezTo>
                  <a:cubicBezTo>
                    <a:pt x="187642" y="1026795"/>
                    <a:pt x="187642" y="974408"/>
                    <a:pt x="187642" y="919163"/>
                  </a:cubicBezTo>
                  <a:cubicBezTo>
                    <a:pt x="202883" y="919163"/>
                    <a:pt x="215265" y="919163"/>
                    <a:pt x="230505" y="919163"/>
                  </a:cubicBezTo>
                  <a:cubicBezTo>
                    <a:pt x="230505" y="951548"/>
                    <a:pt x="230505" y="982027"/>
                    <a:pt x="230505" y="1012508"/>
                  </a:cubicBezTo>
                  <a:close/>
                  <a:moveTo>
                    <a:pt x="187642" y="351472"/>
                  </a:moveTo>
                  <a:cubicBezTo>
                    <a:pt x="187642" y="346710"/>
                    <a:pt x="195262" y="340043"/>
                    <a:pt x="200977" y="338138"/>
                  </a:cubicBezTo>
                  <a:cubicBezTo>
                    <a:pt x="208598" y="336233"/>
                    <a:pt x="217170" y="337185"/>
                    <a:pt x="229552" y="337185"/>
                  </a:cubicBezTo>
                  <a:cubicBezTo>
                    <a:pt x="229552" y="390525"/>
                    <a:pt x="229552" y="440055"/>
                    <a:pt x="229552" y="490538"/>
                  </a:cubicBezTo>
                  <a:cubicBezTo>
                    <a:pt x="229552" y="506730"/>
                    <a:pt x="217170" y="504825"/>
                    <a:pt x="208598" y="502920"/>
                  </a:cubicBezTo>
                  <a:cubicBezTo>
                    <a:pt x="200977" y="501015"/>
                    <a:pt x="187642" y="495300"/>
                    <a:pt x="187642" y="490538"/>
                  </a:cubicBezTo>
                  <a:cubicBezTo>
                    <a:pt x="186690" y="443865"/>
                    <a:pt x="186690" y="398145"/>
                    <a:pt x="187642" y="351472"/>
                  </a:cubicBezTo>
                  <a:close/>
                  <a:moveTo>
                    <a:pt x="187642" y="743903"/>
                  </a:moveTo>
                  <a:cubicBezTo>
                    <a:pt x="188595" y="715328"/>
                    <a:pt x="212408" y="733425"/>
                    <a:pt x="227648" y="727710"/>
                  </a:cubicBezTo>
                  <a:cubicBezTo>
                    <a:pt x="227648" y="783908"/>
                    <a:pt x="227648" y="837248"/>
                    <a:pt x="227648" y="893445"/>
                  </a:cubicBezTo>
                  <a:cubicBezTo>
                    <a:pt x="218123" y="893445"/>
                    <a:pt x="210502" y="893445"/>
                    <a:pt x="202883" y="893445"/>
                  </a:cubicBezTo>
                  <a:cubicBezTo>
                    <a:pt x="191452" y="894398"/>
                    <a:pt x="186690" y="889635"/>
                    <a:pt x="186690" y="878205"/>
                  </a:cubicBezTo>
                  <a:cubicBezTo>
                    <a:pt x="187642" y="833438"/>
                    <a:pt x="185737" y="787718"/>
                    <a:pt x="187642" y="743903"/>
                  </a:cubicBezTo>
                  <a:close/>
                  <a:moveTo>
                    <a:pt x="114300" y="139065"/>
                  </a:moveTo>
                  <a:cubicBezTo>
                    <a:pt x="127635" y="139065"/>
                    <a:pt x="139065" y="139065"/>
                    <a:pt x="154305" y="139065"/>
                  </a:cubicBezTo>
                  <a:cubicBezTo>
                    <a:pt x="154305" y="170498"/>
                    <a:pt x="154305" y="200025"/>
                    <a:pt x="154305" y="230505"/>
                  </a:cubicBezTo>
                  <a:cubicBezTo>
                    <a:pt x="154305" y="243840"/>
                    <a:pt x="154305" y="256223"/>
                    <a:pt x="154305" y="269558"/>
                  </a:cubicBezTo>
                  <a:cubicBezTo>
                    <a:pt x="154305" y="306705"/>
                    <a:pt x="154305" y="306705"/>
                    <a:pt x="114300" y="301943"/>
                  </a:cubicBezTo>
                  <a:cubicBezTo>
                    <a:pt x="114300" y="248603"/>
                    <a:pt x="114300" y="195263"/>
                    <a:pt x="114300" y="139065"/>
                  </a:cubicBezTo>
                  <a:close/>
                  <a:moveTo>
                    <a:pt x="114300" y="339090"/>
                  </a:moveTo>
                  <a:cubicBezTo>
                    <a:pt x="120015" y="338138"/>
                    <a:pt x="124777" y="338138"/>
                    <a:pt x="130492" y="337185"/>
                  </a:cubicBezTo>
                  <a:cubicBezTo>
                    <a:pt x="148590" y="334328"/>
                    <a:pt x="156210" y="340995"/>
                    <a:pt x="155258" y="360997"/>
                  </a:cubicBezTo>
                  <a:cubicBezTo>
                    <a:pt x="154305" y="398145"/>
                    <a:pt x="155258" y="435293"/>
                    <a:pt x="155258" y="472440"/>
                  </a:cubicBezTo>
                  <a:cubicBezTo>
                    <a:pt x="155258" y="506730"/>
                    <a:pt x="152400" y="508635"/>
                    <a:pt x="115252" y="501015"/>
                  </a:cubicBezTo>
                  <a:cubicBezTo>
                    <a:pt x="114300" y="447675"/>
                    <a:pt x="114300" y="394335"/>
                    <a:pt x="114300" y="339090"/>
                  </a:cubicBezTo>
                  <a:close/>
                  <a:moveTo>
                    <a:pt x="154305" y="691515"/>
                  </a:moveTo>
                  <a:cubicBezTo>
                    <a:pt x="139065" y="691515"/>
                    <a:pt x="127635" y="691515"/>
                    <a:pt x="114300" y="691515"/>
                  </a:cubicBezTo>
                  <a:cubicBezTo>
                    <a:pt x="114300" y="637223"/>
                    <a:pt x="114300" y="583883"/>
                    <a:pt x="114300" y="530543"/>
                  </a:cubicBezTo>
                  <a:cubicBezTo>
                    <a:pt x="150495" y="521018"/>
                    <a:pt x="154305" y="523875"/>
                    <a:pt x="154305" y="559118"/>
                  </a:cubicBezTo>
                  <a:cubicBezTo>
                    <a:pt x="154305" y="603885"/>
                    <a:pt x="154305" y="646748"/>
                    <a:pt x="154305" y="691515"/>
                  </a:cubicBezTo>
                  <a:close/>
                  <a:moveTo>
                    <a:pt x="114300" y="727710"/>
                  </a:moveTo>
                  <a:cubicBezTo>
                    <a:pt x="123825" y="727710"/>
                    <a:pt x="132398" y="725805"/>
                    <a:pt x="139065" y="728663"/>
                  </a:cubicBezTo>
                  <a:cubicBezTo>
                    <a:pt x="144780" y="730568"/>
                    <a:pt x="154305" y="737235"/>
                    <a:pt x="154305" y="741998"/>
                  </a:cubicBezTo>
                  <a:cubicBezTo>
                    <a:pt x="155258" y="787718"/>
                    <a:pt x="157162" y="833438"/>
                    <a:pt x="154305" y="879158"/>
                  </a:cubicBezTo>
                  <a:cubicBezTo>
                    <a:pt x="152400" y="906780"/>
                    <a:pt x="129540" y="887730"/>
                    <a:pt x="114300" y="894398"/>
                  </a:cubicBezTo>
                  <a:cubicBezTo>
                    <a:pt x="114300" y="837248"/>
                    <a:pt x="114300" y="783908"/>
                    <a:pt x="114300" y="727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573" name="Google Shape;573;g2518249f4f3_1_0"/>
            <p:cNvSpPr/>
            <p:nvPr/>
          </p:nvSpPr>
          <p:spPr>
            <a:xfrm rot="-427501">
              <a:off x="5713448" y="1451670"/>
              <a:ext cx="216364" cy="556365"/>
            </a:xfrm>
            <a:custGeom>
              <a:avLst/>
              <a:gdLst/>
              <a:ahLst/>
              <a:cxnLst/>
              <a:rect l="l" t="t" r="r" b="b"/>
              <a:pathLst>
                <a:path w="466725" h="1200150" extrusionOk="0">
                  <a:moveTo>
                    <a:pt x="0" y="1203008"/>
                  </a:moveTo>
                  <a:lnTo>
                    <a:pt x="468630" y="1203008"/>
                  </a:lnTo>
                  <a:cubicBezTo>
                    <a:pt x="466725" y="1197293"/>
                    <a:pt x="464820" y="1189673"/>
                    <a:pt x="464820" y="1182053"/>
                  </a:cubicBezTo>
                  <a:cubicBezTo>
                    <a:pt x="464820" y="799147"/>
                    <a:pt x="464820" y="415290"/>
                    <a:pt x="464820" y="32385"/>
                  </a:cubicBezTo>
                  <a:cubicBezTo>
                    <a:pt x="464820" y="21908"/>
                    <a:pt x="464820" y="11430"/>
                    <a:pt x="464820" y="0"/>
                  </a:cubicBezTo>
                  <a:cubicBezTo>
                    <a:pt x="308610" y="0"/>
                    <a:pt x="156210" y="0"/>
                    <a:pt x="0" y="0"/>
                  </a:cubicBezTo>
                  <a:cubicBezTo>
                    <a:pt x="0" y="10478"/>
                    <a:pt x="0" y="20003"/>
                    <a:pt x="0" y="29528"/>
                  </a:cubicBezTo>
                  <a:cubicBezTo>
                    <a:pt x="0" y="414338"/>
                    <a:pt x="0" y="799147"/>
                    <a:pt x="0" y="1183958"/>
                  </a:cubicBezTo>
                  <a:cubicBezTo>
                    <a:pt x="952" y="1189673"/>
                    <a:pt x="1905" y="1196340"/>
                    <a:pt x="0" y="1203008"/>
                  </a:cubicBezTo>
                  <a:close/>
                  <a:moveTo>
                    <a:pt x="110490" y="892493"/>
                  </a:moveTo>
                  <a:cubicBezTo>
                    <a:pt x="87630" y="892493"/>
                    <a:pt x="65722" y="892493"/>
                    <a:pt x="41910" y="892493"/>
                  </a:cubicBezTo>
                  <a:cubicBezTo>
                    <a:pt x="41910" y="870585"/>
                    <a:pt x="41910" y="848678"/>
                    <a:pt x="41910" y="825818"/>
                  </a:cubicBezTo>
                  <a:cubicBezTo>
                    <a:pt x="64770" y="825818"/>
                    <a:pt x="86677" y="825818"/>
                    <a:pt x="110490" y="825818"/>
                  </a:cubicBezTo>
                  <a:cubicBezTo>
                    <a:pt x="110490" y="847725"/>
                    <a:pt x="110490" y="869633"/>
                    <a:pt x="110490" y="892493"/>
                  </a:cubicBezTo>
                  <a:close/>
                  <a:moveTo>
                    <a:pt x="204788" y="892493"/>
                  </a:moveTo>
                  <a:cubicBezTo>
                    <a:pt x="184785" y="892493"/>
                    <a:pt x="166688" y="892493"/>
                    <a:pt x="146685" y="892493"/>
                  </a:cubicBezTo>
                  <a:cubicBezTo>
                    <a:pt x="146685" y="870585"/>
                    <a:pt x="146685" y="848678"/>
                    <a:pt x="146685" y="824865"/>
                  </a:cubicBezTo>
                  <a:cubicBezTo>
                    <a:pt x="165735" y="824865"/>
                    <a:pt x="184785" y="824865"/>
                    <a:pt x="204788" y="824865"/>
                  </a:cubicBezTo>
                  <a:cubicBezTo>
                    <a:pt x="204788" y="848678"/>
                    <a:pt x="204788" y="869633"/>
                    <a:pt x="204788" y="892493"/>
                  </a:cubicBezTo>
                  <a:close/>
                  <a:moveTo>
                    <a:pt x="206692" y="673418"/>
                  </a:moveTo>
                  <a:cubicBezTo>
                    <a:pt x="206692" y="681990"/>
                    <a:pt x="206692" y="691515"/>
                    <a:pt x="206692" y="701040"/>
                  </a:cubicBezTo>
                  <a:cubicBezTo>
                    <a:pt x="200025" y="701993"/>
                    <a:pt x="198120" y="702945"/>
                    <a:pt x="195263" y="702945"/>
                  </a:cubicBezTo>
                  <a:cubicBezTo>
                    <a:pt x="136207" y="701993"/>
                    <a:pt x="146685" y="712470"/>
                    <a:pt x="144780" y="652463"/>
                  </a:cubicBezTo>
                  <a:cubicBezTo>
                    <a:pt x="144780" y="638175"/>
                    <a:pt x="149542" y="632460"/>
                    <a:pt x="164782" y="632460"/>
                  </a:cubicBezTo>
                  <a:cubicBezTo>
                    <a:pt x="215265" y="633413"/>
                    <a:pt x="204788" y="629603"/>
                    <a:pt x="206692" y="673418"/>
                  </a:cubicBezTo>
                  <a:close/>
                  <a:moveTo>
                    <a:pt x="309563" y="892493"/>
                  </a:moveTo>
                  <a:cubicBezTo>
                    <a:pt x="291465" y="892493"/>
                    <a:pt x="272415" y="892493"/>
                    <a:pt x="252413" y="892493"/>
                  </a:cubicBezTo>
                  <a:cubicBezTo>
                    <a:pt x="252413" y="870585"/>
                    <a:pt x="252413" y="848678"/>
                    <a:pt x="252413" y="824865"/>
                  </a:cubicBezTo>
                  <a:cubicBezTo>
                    <a:pt x="272415" y="824865"/>
                    <a:pt x="290513" y="824865"/>
                    <a:pt x="309563" y="824865"/>
                  </a:cubicBezTo>
                  <a:cubicBezTo>
                    <a:pt x="309563" y="847725"/>
                    <a:pt x="309563" y="869633"/>
                    <a:pt x="309563" y="892493"/>
                  </a:cubicBezTo>
                  <a:close/>
                  <a:moveTo>
                    <a:pt x="311467" y="701993"/>
                  </a:moveTo>
                  <a:cubicBezTo>
                    <a:pt x="289560" y="701993"/>
                    <a:pt x="271463" y="701993"/>
                    <a:pt x="250507" y="701993"/>
                  </a:cubicBezTo>
                  <a:cubicBezTo>
                    <a:pt x="250507" y="681990"/>
                    <a:pt x="249555" y="662940"/>
                    <a:pt x="251460" y="644843"/>
                  </a:cubicBezTo>
                  <a:cubicBezTo>
                    <a:pt x="251460" y="641033"/>
                    <a:pt x="259080" y="634365"/>
                    <a:pt x="264795" y="633413"/>
                  </a:cubicBezTo>
                  <a:cubicBezTo>
                    <a:pt x="307657" y="626745"/>
                    <a:pt x="312420" y="630555"/>
                    <a:pt x="311467" y="672465"/>
                  </a:cubicBezTo>
                  <a:cubicBezTo>
                    <a:pt x="311467" y="681990"/>
                    <a:pt x="311467" y="690563"/>
                    <a:pt x="311467" y="701993"/>
                  </a:cubicBezTo>
                  <a:close/>
                  <a:moveTo>
                    <a:pt x="404813" y="892493"/>
                  </a:moveTo>
                  <a:cubicBezTo>
                    <a:pt x="385763" y="892493"/>
                    <a:pt x="367665" y="892493"/>
                    <a:pt x="347663" y="892493"/>
                  </a:cubicBezTo>
                  <a:cubicBezTo>
                    <a:pt x="347663" y="870585"/>
                    <a:pt x="347663" y="848678"/>
                    <a:pt x="347663" y="824865"/>
                  </a:cubicBezTo>
                  <a:cubicBezTo>
                    <a:pt x="366713" y="824865"/>
                    <a:pt x="384810" y="824865"/>
                    <a:pt x="404813" y="824865"/>
                  </a:cubicBezTo>
                  <a:cubicBezTo>
                    <a:pt x="404813" y="846772"/>
                    <a:pt x="404813" y="869633"/>
                    <a:pt x="404813" y="892493"/>
                  </a:cubicBezTo>
                  <a:close/>
                  <a:moveTo>
                    <a:pt x="404813" y="797243"/>
                  </a:moveTo>
                  <a:cubicBezTo>
                    <a:pt x="385763" y="797243"/>
                    <a:pt x="367665" y="797243"/>
                    <a:pt x="346710" y="797243"/>
                  </a:cubicBezTo>
                  <a:cubicBezTo>
                    <a:pt x="345757" y="789622"/>
                    <a:pt x="345757" y="784860"/>
                    <a:pt x="345757" y="779145"/>
                  </a:cubicBezTo>
                  <a:cubicBezTo>
                    <a:pt x="344805" y="722947"/>
                    <a:pt x="346710" y="721043"/>
                    <a:pt x="404813" y="731520"/>
                  </a:cubicBezTo>
                  <a:cubicBezTo>
                    <a:pt x="404813" y="752475"/>
                    <a:pt x="404813" y="773430"/>
                    <a:pt x="404813" y="797243"/>
                  </a:cubicBezTo>
                  <a:close/>
                  <a:moveTo>
                    <a:pt x="405765" y="701993"/>
                  </a:moveTo>
                  <a:cubicBezTo>
                    <a:pt x="386715" y="701993"/>
                    <a:pt x="367665" y="701993"/>
                    <a:pt x="345757" y="701993"/>
                  </a:cubicBezTo>
                  <a:cubicBezTo>
                    <a:pt x="345757" y="681990"/>
                    <a:pt x="344805" y="662940"/>
                    <a:pt x="345757" y="643890"/>
                  </a:cubicBezTo>
                  <a:cubicBezTo>
                    <a:pt x="345757" y="640080"/>
                    <a:pt x="351472" y="634365"/>
                    <a:pt x="355282" y="634365"/>
                  </a:cubicBezTo>
                  <a:cubicBezTo>
                    <a:pt x="371475" y="633413"/>
                    <a:pt x="387667" y="634365"/>
                    <a:pt x="404813" y="634365"/>
                  </a:cubicBezTo>
                  <a:cubicBezTo>
                    <a:pt x="405765" y="659130"/>
                    <a:pt x="405765" y="680085"/>
                    <a:pt x="405765" y="701993"/>
                  </a:cubicBezTo>
                  <a:close/>
                  <a:moveTo>
                    <a:pt x="405765" y="444818"/>
                  </a:moveTo>
                  <a:cubicBezTo>
                    <a:pt x="405765" y="467678"/>
                    <a:pt x="405765" y="488633"/>
                    <a:pt x="405765" y="513398"/>
                  </a:cubicBezTo>
                  <a:cubicBezTo>
                    <a:pt x="389572" y="513398"/>
                    <a:pt x="373380" y="514350"/>
                    <a:pt x="358140" y="512445"/>
                  </a:cubicBezTo>
                  <a:cubicBezTo>
                    <a:pt x="353377" y="512445"/>
                    <a:pt x="346710" y="504825"/>
                    <a:pt x="345757" y="500063"/>
                  </a:cubicBezTo>
                  <a:cubicBezTo>
                    <a:pt x="344805" y="481965"/>
                    <a:pt x="344805" y="463868"/>
                    <a:pt x="344805" y="443865"/>
                  </a:cubicBezTo>
                  <a:cubicBezTo>
                    <a:pt x="365760" y="444818"/>
                    <a:pt x="384810" y="444818"/>
                    <a:pt x="405765" y="444818"/>
                  </a:cubicBezTo>
                  <a:close/>
                  <a:moveTo>
                    <a:pt x="404813" y="321945"/>
                  </a:moveTo>
                  <a:cubicBezTo>
                    <a:pt x="385763" y="321945"/>
                    <a:pt x="367665" y="321945"/>
                    <a:pt x="346710" y="321945"/>
                  </a:cubicBezTo>
                  <a:cubicBezTo>
                    <a:pt x="346710" y="298133"/>
                    <a:pt x="346710" y="277178"/>
                    <a:pt x="346710" y="254318"/>
                  </a:cubicBezTo>
                  <a:cubicBezTo>
                    <a:pt x="365760" y="254318"/>
                    <a:pt x="384810" y="254318"/>
                    <a:pt x="404813" y="254318"/>
                  </a:cubicBezTo>
                  <a:cubicBezTo>
                    <a:pt x="404813" y="276225"/>
                    <a:pt x="404813" y="298133"/>
                    <a:pt x="404813" y="321945"/>
                  </a:cubicBezTo>
                  <a:close/>
                  <a:moveTo>
                    <a:pt x="404813" y="159068"/>
                  </a:moveTo>
                  <a:cubicBezTo>
                    <a:pt x="404813" y="180023"/>
                    <a:pt x="404813" y="201930"/>
                    <a:pt x="404813" y="224790"/>
                  </a:cubicBezTo>
                  <a:cubicBezTo>
                    <a:pt x="386715" y="224790"/>
                    <a:pt x="367665" y="224790"/>
                    <a:pt x="346710" y="224790"/>
                  </a:cubicBezTo>
                  <a:cubicBezTo>
                    <a:pt x="345757" y="218123"/>
                    <a:pt x="345757" y="212408"/>
                    <a:pt x="345757" y="207645"/>
                  </a:cubicBezTo>
                  <a:cubicBezTo>
                    <a:pt x="343852" y="151448"/>
                    <a:pt x="345757" y="150495"/>
                    <a:pt x="404813" y="159068"/>
                  </a:cubicBezTo>
                  <a:close/>
                  <a:moveTo>
                    <a:pt x="346710" y="349568"/>
                  </a:moveTo>
                  <a:cubicBezTo>
                    <a:pt x="365760" y="349568"/>
                    <a:pt x="383857" y="349568"/>
                    <a:pt x="403860" y="349568"/>
                  </a:cubicBezTo>
                  <a:cubicBezTo>
                    <a:pt x="403860" y="371475"/>
                    <a:pt x="403860" y="393383"/>
                    <a:pt x="403860" y="415290"/>
                  </a:cubicBezTo>
                  <a:cubicBezTo>
                    <a:pt x="401955" y="416243"/>
                    <a:pt x="401003" y="417195"/>
                    <a:pt x="399097" y="417195"/>
                  </a:cubicBezTo>
                  <a:cubicBezTo>
                    <a:pt x="336232" y="417195"/>
                    <a:pt x="343852" y="433388"/>
                    <a:pt x="346710" y="349568"/>
                  </a:cubicBezTo>
                  <a:close/>
                  <a:moveTo>
                    <a:pt x="348615" y="544830"/>
                  </a:moveTo>
                  <a:cubicBezTo>
                    <a:pt x="355282" y="534353"/>
                    <a:pt x="383857" y="538163"/>
                    <a:pt x="405765" y="534353"/>
                  </a:cubicBezTo>
                  <a:cubicBezTo>
                    <a:pt x="405765" y="558165"/>
                    <a:pt x="405765" y="576263"/>
                    <a:pt x="405765" y="593408"/>
                  </a:cubicBezTo>
                  <a:cubicBezTo>
                    <a:pt x="405765" y="598170"/>
                    <a:pt x="404813" y="601980"/>
                    <a:pt x="403860" y="611505"/>
                  </a:cubicBezTo>
                  <a:cubicBezTo>
                    <a:pt x="383857" y="608648"/>
                    <a:pt x="355282" y="613410"/>
                    <a:pt x="348615" y="602933"/>
                  </a:cubicBezTo>
                  <a:cubicBezTo>
                    <a:pt x="340042" y="588645"/>
                    <a:pt x="340042" y="559118"/>
                    <a:pt x="348615" y="544830"/>
                  </a:cubicBezTo>
                  <a:close/>
                  <a:moveTo>
                    <a:pt x="306705" y="605790"/>
                  </a:moveTo>
                  <a:cubicBezTo>
                    <a:pt x="291465" y="609600"/>
                    <a:pt x="274320" y="608648"/>
                    <a:pt x="258127" y="607695"/>
                  </a:cubicBezTo>
                  <a:cubicBezTo>
                    <a:pt x="255270" y="607695"/>
                    <a:pt x="252413" y="600075"/>
                    <a:pt x="251460" y="595313"/>
                  </a:cubicBezTo>
                  <a:cubicBezTo>
                    <a:pt x="250507" y="586740"/>
                    <a:pt x="251460" y="579120"/>
                    <a:pt x="251460" y="570548"/>
                  </a:cubicBezTo>
                  <a:cubicBezTo>
                    <a:pt x="251460" y="537210"/>
                    <a:pt x="251460" y="537210"/>
                    <a:pt x="284797" y="537210"/>
                  </a:cubicBezTo>
                  <a:cubicBezTo>
                    <a:pt x="312420" y="537210"/>
                    <a:pt x="312420" y="537210"/>
                    <a:pt x="314325" y="575310"/>
                  </a:cubicBezTo>
                  <a:cubicBezTo>
                    <a:pt x="311467" y="585788"/>
                    <a:pt x="311467" y="604838"/>
                    <a:pt x="306705" y="605790"/>
                  </a:cubicBezTo>
                  <a:close/>
                  <a:moveTo>
                    <a:pt x="252413" y="254318"/>
                  </a:moveTo>
                  <a:cubicBezTo>
                    <a:pt x="270510" y="254318"/>
                    <a:pt x="289560" y="254318"/>
                    <a:pt x="309563" y="254318"/>
                  </a:cubicBezTo>
                  <a:cubicBezTo>
                    <a:pt x="309563" y="275273"/>
                    <a:pt x="309563" y="297180"/>
                    <a:pt x="309563" y="321945"/>
                  </a:cubicBezTo>
                  <a:cubicBezTo>
                    <a:pt x="290513" y="321945"/>
                    <a:pt x="272415" y="321945"/>
                    <a:pt x="252413" y="321945"/>
                  </a:cubicBezTo>
                  <a:cubicBezTo>
                    <a:pt x="252413" y="300038"/>
                    <a:pt x="252413" y="278130"/>
                    <a:pt x="252413" y="254318"/>
                  </a:cubicBezTo>
                  <a:close/>
                  <a:moveTo>
                    <a:pt x="253365" y="349568"/>
                  </a:moveTo>
                  <a:cubicBezTo>
                    <a:pt x="271463" y="349568"/>
                    <a:pt x="289560" y="349568"/>
                    <a:pt x="309563" y="349568"/>
                  </a:cubicBezTo>
                  <a:cubicBezTo>
                    <a:pt x="309563" y="372428"/>
                    <a:pt x="309563" y="393383"/>
                    <a:pt x="309563" y="414338"/>
                  </a:cubicBezTo>
                  <a:cubicBezTo>
                    <a:pt x="306705" y="416243"/>
                    <a:pt x="305752" y="417195"/>
                    <a:pt x="304800" y="417195"/>
                  </a:cubicBezTo>
                  <a:cubicBezTo>
                    <a:pt x="247650" y="422910"/>
                    <a:pt x="240030" y="412433"/>
                    <a:pt x="253365" y="349568"/>
                  </a:cubicBezTo>
                  <a:close/>
                  <a:moveTo>
                    <a:pt x="254317" y="736283"/>
                  </a:moveTo>
                  <a:cubicBezTo>
                    <a:pt x="260985" y="725805"/>
                    <a:pt x="288607" y="728663"/>
                    <a:pt x="310515" y="725805"/>
                  </a:cubicBezTo>
                  <a:cubicBezTo>
                    <a:pt x="310515" y="753428"/>
                    <a:pt x="310515" y="774383"/>
                    <a:pt x="310515" y="799147"/>
                  </a:cubicBezTo>
                  <a:cubicBezTo>
                    <a:pt x="291465" y="798195"/>
                    <a:pt x="262890" y="803910"/>
                    <a:pt x="255270" y="793433"/>
                  </a:cubicBezTo>
                  <a:cubicBezTo>
                    <a:pt x="245745" y="780097"/>
                    <a:pt x="244792" y="750570"/>
                    <a:pt x="254317" y="736283"/>
                  </a:cubicBezTo>
                  <a:close/>
                  <a:moveTo>
                    <a:pt x="201930" y="605790"/>
                  </a:moveTo>
                  <a:cubicBezTo>
                    <a:pt x="186690" y="610553"/>
                    <a:pt x="169545" y="608648"/>
                    <a:pt x="153352" y="607695"/>
                  </a:cubicBezTo>
                  <a:cubicBezTo>
                    <a:pt x="150495" y="607695"/>
                    <a:pt x="146685" y="600075"/>
                    <a:pt x="146685" y="595313"/>
                  </a:cubicBezTo>
                  <a:cubicBezTo>
                    <a:pt x="145732" y="582930"/>
                    <a:pt x="147638" y="571500"/>
                    <a:pt x="145732" y="559118"/>
                  </a:cubicBezTo>
                  <a:cubicBezTo>
                    <a:pt x="143827" y="540068"/>
                    <a:pt x="152400" y="536258"/>
                    <a:pt x="169545" y="536258"/>
                  </a:cubicBezTo>
                  <a:cubicBezTo>
                    <a:pt x="214313" y="537210"/>
                    <a:pt x="206692" y="533400"/>
                    <a:pt x="208597" y="574358"/>
                  </a:cubicBezTo>
                  <a:cubicBezTo>
                    <a:pt x="205740" y="585788"/>
                    <a:pt x="206692" y="604838"/>
                    <a:pt x="201930" y="605790"/>
                  </a:cubicBezTo>
                  <a:close/>
                  <a:moveTo>
                    <a:pt x="145732" y="167640"/>
                  </a:moveTo>
                  <a:cubicBezTo>
                    <a:pt x="145732" y="163830"/>
                    <a:pt x="153352" y="158115"/>
                    <a:pt x="157163" y="158115"/>
                  </a:cubicBezTo>
                  <a:cubicBezTo>
                    <a:pt x="172402" y="157163"/>
                    <a:pt x="186690" y="158115"/>
                    <a:pt x="204788" y="158115"/>
                  </a:cubicBezTo>
                  <a:cubicBezTo>
                    <a:pt x="204788" y="182880"/>
                    <a:pt x="204788" y="203835"/>
                    <a:pt x="204788" y="226695"/>
                  </a:cubicBezTo>
                  <a:cubicBezTo>
                    <a:pt x="185738" y="226695"/>
                    <a:pt x="166688" y="226695"/>
                    <a:pt x="144780" y="226695"/>
                  </a:cubicBezTo>
                  <a:cubicBezTo>
                    <a:pt x="145732" y="205740"/>
                    <a:pt x="144780" y="186690"/>
                    <a:pt x="145732" y="167640"/>
                  </a:cubicBezTo>
                  <a:close/>
                  <a:moveTo>
                    <a:pt x="204788" y="254318"/>
                  </a:moveTo>
                  <a:cubicBezTo>
                    <a:pt x="204788" y="276225"/>
                    <a:pt x="204788" y="297180"/>
                    <a:pt x="204788" y="320993"/>
                  </a:cubicBezTo>
                  <a:cubicBezTo>
                    <a:pt x="186690" y="320993"/>
                    <a:pt x="167640" y="320993"/>
                    <a:pt x="146685" y="320993"/>
                  </a:cubicBezTo>
                  <a:cubicBezTo>
                    <a:pt x="146685" y="298133"/>
                    <a:pt x="146685" y="277178"/>
                    <a:pt x="146685" y="254318"/>
                  </a:cubicBezTo>
                  <a:cubicBezTo>
                    <a:pt x="165735" y="254318"/>
                    <a:pt x="183832" y="254318"/>
                    <a:pt x="204788" y="254318"/>
                  </a:cubicBezTo>
                  <a:close/>
                  <a:moveTo>
                    <a:pt x="144780" y="349568"/>
                  </a:moveTo>
                  <a:cubicBezTo>
                    <a:pt x="165735" y="349568"/>
                    <a:pt x="183832" y="349568"/>
                    <a:pt x="205740" y="349568"/>
                  </a:cubicBezTo>
                  <a:cubicBezTo>
                    <a:pt x="205740" y="368618"/>
                    <a:pt x="206692" y="388620"/>
                    <a:pt x="204788" y="407670"/>
                  </a:cubicBezTo>
                  <a:cubicBezTo>
                    <a:pt x="204788" y="411480"/>
                    <a:pt x="198120" y="417195"/>
                    <a:pt x="194310" y="418148"/>
                  </a:cubicBezTo>
                  <a:cubicBezTo>
                    <a:pt x="150495" y="426720"/>
                    <a:pt x="144780" y="421005"/>
                    <a:pt x="144780" y="377190"/>
                  </a:cubicBezTo>
                  <a:cubicBezTo>
                    <a:pt x="144780" y="368618"/>
                    <a:pt x="144780" y="359093"/>
                    <a:pt x="144780" y="349568"/>
                  </a:cubicBezTo>
                  <a:close/>
                  <a:moveTo>
                    <a:pt x="148590" y="451485"/>
                  </a:moveTo>
                  <a:cubicBezTo>
                    <a:pt x="156210" y="441008"/>
                    <a:pt x="183832" y="443865"/>
                    <a:pt x="204788" y="441008"/>
                  </a:cubicBezTo>
                  <a:cubicBezTo>
                    <a:pt x="204788" y="468630"/>
                    <a:pt x="204788" y="489585"/>
                    <a:pt x="204788" y="515303"/>
                  </a:cubicBezTo>
                  <a:cubicBezTo>
                    <a:pt x="184785" y="513398"/>
                    <a:pt x="157163" y="517208"/>
                    <a:pt x="148590" y="506730"/>
                  </a:cubicBezTo>
                  <a:cubicBezTo>
                    <a:pt x="140017" y="494348"/>
                    <a:pt x="139065" y="463868"/>
                    <a:pt x="148590" y="451485"/>
                  </a:cubicBezTo>
                  <a:close/>
                  <a:moveTo>
                    <a:pt x="112395" y="782003"/>
                  </a:moveTo>
                  <a:cubicBezTo>
                    <a:pt x="112395" y="786765"/>
                    <a:pt x="111442" y="790575"/>
                    <a:pt x="110490" y="797243"/>
                  </a:cubicBezTo>
                  <a:cubicBezTo>
                    <a:pt x="101917" y="797243"/>
                    <a:pt x="96202" y="798195"/>
                    <a:pt x="89535" y="798195"/>
                  </a:cubicBezTo>
                  <a:cubicBezTo>
                    <a:pt x="36195" y="799147"/>
                    <a:pt x="36195" y="799147"/>
                    <a:pt x="39052" y="745808"/>
                  </a:cubicBezTo>
                  <a:cubicBezTo>
                    <a:pt x="40005" y="733425"/>
                    <a:pt x="42863" y="727710"/>
                    <a:pt x="56197" y="727710"/>
                  </a:cubicBezTo>
                  <a:cubicBezTo>
                    <a:pt x="122872" y="729615"/>
                    <a:pt x="111442" y="717233"/>
                    <a:pt x="112395" y="782003"/>
                  </a:cubicBezTo>
                  <a:close/>
                  <a:moveTo>
                    <a:pt x="74295" y="609600"/>
                  </a:moveTo>
                  <a:cubicBezTo>
                    <a:pt x="40005" y="609600"/>
                    <a:pt x="40005" y="609600"/>
                    <a:pt x="40005" y="572453"/>
                  </a:cubicBezTo>
                  <a:cubicBezTo>
                    <a:pt x="40005" y="537210"/>
                    <a:pt x="40005" y="537210"/>
                    <a:pt x="78105" y="537210"/>
                  </a:cubicBezTo>
                  <a:cubicBezTo>
                    <a:pt x="112395" y="537210"/>
                    <a:pt x="112395" y="537210"/>
                    <a:pt x="112395" y="574358"/>
                  </a:cubicBezTo>
                  <a:cubicBezTo>
                    <a:pt x="112395" y="609600"/>
                    <a:pt x="112395" y="609600"/>
                    <a:pt x="74295" y="609600"/>
                  </a:cubicBezTo>
                  <a:close/>
                  <a:moveTo>
                    <a:pt x="112395" y="480060"/>
                  </a:moveTo>
                  <a:cubicBezTo>
                    <a:pt x="112395" y="513398"/>
                    <a:pt x="112395" y="513398"/>
                    <a:pt x="75247" y="513398"/>
                  </a:cubicBezTo>
                  <a:cubicBezTo>
                    <a:pt x="40005" y="513398"/>
                    <a:pt x="40005" y="513398"/>
                    <a:pt x="40005" y="477203"/>
                  </a:cubicBezTo>
                  <a:cubicBezTo>
                    <a:pt x="40005" y="437198"/>
                    <a:pt x="38100" y="443865"/>
                    <a:pt x="76200" y="442913"/>
                  </a:cubicBezTo>
                  <a:cubicBezTo>
                    <a:pt x="115252" y="443865"/>
                    <a:pt x="112395" y="438150"/>
                    <a:pt x="112395" y="480060"/>
                  </a:cubicBezTo>
                  <a:close/>
                  <a:moveTo>
                    <a:pt x="41910" y="320993"/>
                  </a:moveTo>
                  <a:cubicBezTo>
                    <a:pt x="41910" y="299085"/>
                    <a:pt x="41910" y="277178"/>
                    <a:pt x="41910" y="252413"/>
                  </a:cubicBezTo>
                  <a:cubicBezTo>
                    <a:pt x="65722" y="252413"/>
                    <a:pt x="86677" y="252413"/>
                    <a:pt x="109538" y="252413"/>
                  </a:cubicBezTo>
                  <a:cubicBezTo>
                    <a:pt x="109538" y="275273"/>
                    <a:pt x="109538" y="297180"/>
                    <a:pt x="109538" y="320993"/>
                  </a:cubicBezTo>
                  <a:cubicBezTo>
                    <a:pt x="87630" y="320993"/>
                    <a:pt x="65722" y="320993"/>
                    <a:pt x="41910" y="320993"/>
                  </a:cubicBezTo>
                  <a:close/>
                  <a:moveTo>
                    <a:pt x="40957" y="169545"/>
                  </a:moveTo>
                  <a:cubicBezTo>
                    <a:pt x="49530" y="142875"/>
                    <a:pt x="74295" y="162878"/>
                    <a:pt x="91440" y="158115"/>
                  </a:cubicBezTo>
                  <a:cubicBezTo>
                    <a:pt x="100965" y="155258"/>
                    <a:pt x="111442" y="156210"/>
                    <a:pt x="111442" y="171450"/>
                  </a:cubicBezTo>
                  <a:cubicBezTo>
                    <a:pt x="111442" y="188595"/>
                    <a:pt x="111442" y="205740"/>
                    <a:pt x="111442" y="226695"/>
                  </a:cubicBezTo>
                  <a:cubicBezTo>
                    <a:pt x="100965" y="227648"/>
                    <a:pt x="94297" y="227648"/>
                    <a:pt x="87630" y="227648"/>
                  </a:cubicBezTo>
                  <a:cubicBezTo>
                    <a:pt x="72390" y="227648"/>
                    <a:pt x="57150" y="227648"/>
                    <a:pt x="39052" y="227648"/>
                  </a:cubicBezTo>
                  <a:cubicBezTo>
                    <a:pt x="40005" y="206693"/>
                    <a:pt x="36195" y="185738"/>
                    <a:pt x="40957" y="16954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574" name="Google Shape;574;g2518249f4f3_1_0"/>
            <p:cNvSpPr/>
            <p:nvPr/>
          </p:nvSpPr>
          <p:spPr>
            <a:xfrm>
              <a:off x="5975196" y="1441944"/>
              <a:ext cx="158591" cy="550664"/>
            </a:xfrm>
            <a:custGeom>
              <a:avLst/>
              <a:gdLst/>
              <a:ahLst/>
              <a:cxnLst/>
              <a:rect l="l" t="t" r="r" b="b"/>
              <a:pathLst>
                <a:path w="342900" h="1190625" extrusionOk="0">
                  <a:moveTo>
                    <a:pt x="344805" y="1193721"/>
                  </a:moveTo>
                  <a:cubicBezTo>
                    <a:pt x="342900" y="1188006"/>
                    <a:pt x="342900" y="1177528"/>
                    <a:pt x="342900" y="1161335"/>
                  </a:cubicBezTo>
                  <a:cubicBezTo>
                    <a:pt x="342900" y="812721"/>
                    <a:pt x="342900" y="465058"/>
                    <a:pt x="342900" y="116443"/>
                  </a:cubicBezTo>
                  <a:cubicBezTo>
                    <a:pt x="342900" y="106918"/>
                    <a:pt x="342900" y="97393"/>
                    <a:pt x="342900" y="86916"/>
                  </a:cubicBezTo>
                  <a:cubicBezTo>
                    <a:pt x="329565" y="85963"/>
                    <a:pt x="318135" y="85010"/>
                    <a:pt x="304800" y="84058"/>
                  </a:cubicBezTo>
                  <a:cubicBezTo>
                    <a:pt x="304800" y="61198"/>
                    <a:pt x="305753" y="39291"/>
                    <a:pt x="303848" y="17383"/>
                  </a:cubicBezTo>
                  <a:cubicBezTo>
                    <a:pt x="303848" y="11668"/>
                    <a:pt x="296228" y="1191"/>
                    <a:pt x="291465" y="1191"/>
                  </a:cubicBezTo>
                  <a:cubicBezTo>
                    <a:pt x="274320" y="-715"/>
                    <a:pt x="257175" y="238"/>
                    <a:pt x="237173" y="238"/>
                  </a:cubicBezTo>
                  <a:cubicBezTo>
                    <a:pt x="237173" y="30718"/>
                    <a:pt x="237173" y="58341"/>
                    <a:pt x="237173" y="86916"/>
                  </a:cubicBezTo>
                  <a:cubicBezTo>
                    <a:pt x="157163" y="86916"/>
                    <a:pt x="80010" y="86916"/>
                    <a:pt x="0" y="86916"/>
                  </a:cubicBezTo>
                  <a:cubicBezTo>
                    <a:pt x="0" y="456485"/>
                    <a:pt x="0" y="823198"/>
                    <a:pt x="0" y="1193721"/>
                  </a:cubicBezTo>
                  <a:lnTo>
                    <a:pt x="344805" y="1193721"/>
                  </a:lnTo>
                  <a:close/>
                  <a:moveTo>
                    <a:pt x="315278" y="971788"/>
                  </a:moveTo>
                  <a:cubicBezTo>
                    <a:pt x="289560" y="971788"/>
                    <a:pt x="264795" y="971788"/>
                    <a:pt x="238125" y="971788"/>
                  </a:cubicBezTo>
                  <a:cubicBezTo>
                    <a:pt x="238125" y="943213"/>
                    <a:pt x="238125" y="914638"/>
                    <a:pt x="238125" y="885110"/>
                  </a:cubicBezTo>
                  <a:cubicBezTo>
                    <a:pt x="263843" y="885110"/>
                    <a:pt x="287655" y="885110"/>
                    <a:pt x="315278" y="885110"/>
                  </a:cubicBezTo>
                  <a:cubicBezTo>
                    <a:pt x="315278" y="914638"/>
                    <a:pt x="315278" y="943213"/>
                    <a:pt x="315278" y="971788"/>
                  </a:cubicBezTo>
                  <a:close/>
                  <a:moveTo>
                    <a:pt x="315278" y="724138"/>
                  </a:moveTo>
                  <a:cubicBezTo>
                    <a:pt x="289560" y="724138"/>
                    <a:pt x="264795" y="724138"/>
                    <a:pt x="238125" y="724138"/>
                  </a:cubicBezTo>
                  <a:cubicBezTo>
                    <a:pt x="238125" y="695563"/>
                    <a:pt x="238125" y="666988"/>
                    <a:pt x="238125" y="637460"/>
                  </a:cubicBezTo>
                  <a:cubicBezTo>
                    <a:pt x="262890" y="637460"/>
                    <a:pt x="287655" y="637460"/>
                    <a:pt x="315278" y="637460"/>
                  </a:cubicBezTo>
                  <a:cubicBezTo>
                    <a:pt x="315278" y="666988"/>
                    <a:pt x="315278" y="694610"/>
                    <a:pt x="315278" y="724138"/>
                  </a:cubicBezTo>
                  <a:close/>
                  <a:moveTo>
                    <a:pt x="239078" y="265033"/>
                  </a:moveTo>
                  <a:cubicBezTo>
                    <a:pt x="263843" y="265033"/>
                    <a:pt x="288608" y="265033"/>
                    <a:pt x="316230" y="265033"/>
                  </a:cubicBezTo>
                  <a:cubicBezTo>
                    <a:pt x="316230" y="295513"/>
                    <a:pt x="316230" y="323135"/>
                    <a:pt x="316230" y="353616"/>
                  </a:cubicBezTo>
                  <a:cubicBezTo>
                    <a:pt x="290513" y="353616"/>
                    <a:pt x="266700" y="353616"/>
                    <a:pt x="239078" y="353616"/>
                  </a:cubicBezTo>
                  <a:cubicBezTo>
                    <a:pt x="239078" y="324088"/>
                    <a:pt x="239078" y="295513"/>
                    <a:pt x="239078" y="265033"/>
                  </a:cubicBezTo>
                  <a:close/>
                  <a:moveTo>
                    <a:pt x="238125" y="388858"/>
                  </a:moveTo>
                  <a:cubicBezTo>
                    <a:pt x="262890" y="388858"/>
                    <a:pt x="286703" y="388858"/>
                    <a:pt x="314325" y="388858"/>
                  </a:cubicBezTo>
                  <a:cubicBezTo>
                    <a:pt x="314325" y="417433"/>
                    <a:pt x="314325" y="446008"/>
                    <a:pt x="314325" y="477441"/>
                  </a:cubicBezTo>
                  <a:cubicBezTo>
                    <a:pt x="288608" y="477441"/>
                    <a:pt x="263843" y="477441"/>
                    <a:pt x="238125" y="477441"/>
                  </a:cubicBezTo>
                  <a:cubicBezTo>
                    <a:pt x="238125" y="447913"/>
                    <a:pt x="238125" y="419338"/>
                    <a:pt x="238125" y="388858"/>
                  </a:cubicBezTo>
                  <a:close/>
                  <a:moveTo>
                    <a:pt x="238125" y="761285"/>
                  </a:moveTo>
                  <a:cubicBezTo>
                    <a:pt x="263843" y="761285"/>
                    <a:pt x="288608" y="761285"/>
                    <a:pt x="314325" y="761285"/>
                  </a:cubicBezTo>
                  <a:cubicBezTo>
                    <a:pt x="314325" y="789860"/>
                    <a:pt x="314325" y="817483"/>
                    <a:pt x="314325" y="848916"/>
                  </a:cubicBezTo>
                  <a:cubicBezTo>
                    <a:pt x="288608" y="848916"/>
                    <a:pt x="263843" y="848916"/>
                    <a:pt x="238125" y="848916"/>
                  </a:cubicBezTo>
                  <a:cubicBezTo>
                    <a:pt x="238125" y="818435"/>
                    <a:pt x="238125" y="790813"/>
                    <a:pt x="238125" y="761285"/>
                  </a:cubicBezTo>
                  <a:close/>
                  <a:moveTo>
                    <a:pt x="103823" y="1094660"/>
                  </a:moveTo>
                  <a:cubicBezTo>
                    <a:pt x="79058" y="1094660"/>
                    <a:pt x="54293" y="1094660"/>
                    <a:pt x="26670" y="1094660"/>
                  </a:cubicBezTo>
                  <a:cubicBezTo>
                    <a:pt x="26670" y="1065133"/>
                    <a:pt x="26670" y="1038463"/>
                    <a:pt x="26670" y="1008935"/>
                  </a:cubicBezTo>
                  <a:cubicBezTo>
                    <a:pt x="52388" y="1008935"/>
                    <a:pt x="77153" y="1008935"/>
                    <a:pt x="103823" y="1008935"/>
                  </a:cubicBezTo>
                  <a:cubicBezTo>
                    <a:pt x="103823" y="1036558"/>
                    <a:pt x="103823" y="1065133"/>
                    <a:pt x="103823" y="1094660"/>
                  </a:cubicBezTo>
                  <a:close/>
                  <a:moveTo>
                    <a:pt x="103823" y="971788"/>
                  </a:moveTo>
                  <a:cubicBezTo>
                    <a:pt x="79058" y="971788"/>
                    <a:pt x="54293" y="971788"/>
                    <a:pt x="27623" y="971788"/>
                  </a:cubicBezTo>
                  <a:cubicBezTo>
                    <a:pt x="27623" y="943213"/>
                    <a:pt x="27623" y="915591"/>
                    <a:pt x="27623" y="885110"/>
                  </a:cubicBezTo>
                  <a:cubicBezTo>
                    <a:pt x="53340" y="885110"/>
                    <a:pt x="78105" y="885110"/>
                    <a:pt x="103823" y="885110"/>
                  </a:cubicBezTo>
                  <a:cubicBezTo>
                    <a:pt x="103823" y="913685"/>
                    <a:pt x="103823" y="942260"/>
                    <a:pt x="103823" y="971788"/>
                  </a:cubicBezTo>
                  <a:close/>
                  <a:moveTo>
                    <a:pt x="104775" y="847010"/>
                  </a:moveTo>
                  <a:cubicBezTo>
                    <a:pt x="80010" y="847010"/>
                    <a:pt x="55245" y="847010"/>
                    <a:pt x="28575" y="847010"/>
                  </a:cubicBezTo>
                  <a:cubicBezTo>
                    <a:pt x="28575" y="818435"/>
                    <a:pt x="28575" y="790813"/>
                    <a:pt x="28575" y="760333"/>
                  </a:cubicBezTo>
                  <a:cubicBezTo>
                    <a:pt x="54293" y="760333"/>
                    <a:pt x="78105" y="760333"/>
                    <a:pt x="104775" y="760333"/>
                  </a:cubicBezTo>
                  <a:cubicBezTo>
                    <a:pt x="104775" y="789860"/>
                    <a:pt x="104775" y="817483"/>
                    <a:pt x="104775" y="847010"/>
                  </a:cubicBezTo>
                  <a:close/>
                  <a:moveTo>
                    <a:pt x="28575" y="724138"/>
                  </a:moveTo>
                  <a:cubicBezTo>
                    <a:pt x="28575" y="696516"/>
                    <a:pt x="28575" y="667941"/>
                    <a:pt x="28575" y="637460"/>
                  </a:cubicBezTo>
                  <a:cubicBezTo>
                    <a:pt x="54293" y="637460"/>
                    <a:pt x="79058" y="637460"/>
                    <a:pt x="104775" y="637460"/>
                  </a:cubicBezTo>
                  <a:cubicBezTo>
                    <a:pt x="104775" y="666035"/>
                    <a:pt x="104775" y="694610"/>
                    <a:pt x="104775" y="724138"/>
                  </a:cubicBezTo>
                  <a:cubicBezTo>
                    <a:pt x="80010" y="724138"/>
                    <a:pt x="55245" y="724138"/>
                    <a:pt x="28575" y="724138"/>
                  </a:cubicBezTo>
                  <a:close/>
                  <a:moveTo>
                    <a:pt x="104775" y="601266"/>
                  </a:moveTo>
                  <a:cubicBezTo>
                    <a:pt x="79058" y="601266"/>
                    <a:pt x="54293" y="601266"/>
                    <a:pt x="27623" y="601266"/>
                  </a:cubicBezTo>
                  <a:cubicBezTo>
                    <a:pt x="27623" y="571738"/>
                    <a:pt x="27623" y="544116"/>
                    <a:pt x="27623" y="514588"/>
                  </a:cubicBezTo>
                  <a:cubicBezTo>
                    <a:pt x="53340" y="514588"/>
                    <a:pt x="78105" y="514588"/>
                    <a:pt x="104775" y="514588"/>
                  </a:cubicBezTo>
                  <a:cubicBezTo>
                    <a:pt x="104775" y="544116"/>
                    <a:pt x="104775" y="571738"/>
                    <a:pt x="104775" y="601266"/>
                  </a:cubicBezTo>
                  <a:close/>
                  <a:moveTo>
                    <a:pt x="209550" y="1094660"/>
                  </a:moveTo>
                  <a:cubicBezTo>
                    <a:pt x="184785" y="1094660"/>
                    <a:pt x="159068" y="1094660"/>
                    <a:pt x="132398" y="1094660"/>
                  </a:cubicBezTo>
                  <a:cubicBezTo>
                    <a:pt x="132398" y="1067038"/>
                    <a:pt x="132398" y="1038463"/>
                    <a:pt x="132398" y="1008935"/>
                  </a:cubicBezTo>
                  <a:cubicBezTo>
                    <a:pt x="159068" y="1008935"/>
                    <a:pt x="182880" y="1008935"/>
                    <a:pt x="209550" y="1008935"/>
                  </a:cubicBezTo>
                  <a:cubicBezTo>
                    <a:pt x="209550" y="1037510"/>
                    <a:pt x="209550" y="1065133"/>
                    <a:pt x="209550" y="1094660"/>
                  </a:cubicBezTo>
                  <a:close/>
                  <a:moveTo>
                    <a:pt x="132398" y="476488"/>
                  </a:moveTo>
                  <a:cubicBezTo>
                    <a:pt x="132398" y="446960"/>
                    <a:pt x="132398" y="418385"/>
                    <a:pt x="132398" y="387906"/>
                  </a:cubicBezTo>
                  <a:cubicBezTo>
                    <a:pt x="159068" y="387906"/>
                    <a:pt x="182880" y="387906"/>
                    <a:pt x="208598" y="387906"/>
                  </a:cubicBezTo>
                  <a:cubicBezTo>
                    <a:pt x="208598" y="417433"/>
                    <a:pt x="208598" y="446008"/>
                    <a:pt x="208598" y="476488"/>
                  </a:cubicBezTo>
                  <a:cubicBezTo>
                    <a:pt x="184785" y="476488"/>
                    <a:pt x="159068" y="476488"/>
                    <a:pt x="132398" y="476488"/>
                  </a:cubicBezTo>
                  <a:close/>
                  <a:moveTo>
                    <a:pt x="209550" y="971788"/>
                  </a:moveTo>
                  <a:cubicBezTo>
                    <a:pt x="183833" y="971788"/>
                    <a:pt x="159068" y="971788"/>
                    <a:pt x="132398" y="971788"/>
                  </a:cubicBezTo>
                  <a:cubicBezTo>
                    <a:pt x="132398" y="943213"/>
                    <a:pt x="132398" y="914638"/>
                    <a:pt x="132398" y="885110"/>
                  </a:cubicBezTo>
                  <a:cubicBezTo>
                    <a:pt x="158115" y="885110"/>
                    <a:pt x="181928" y="885110"/>
                    <a:pt x="209550" y="885110"/>
                  </a:cubicBezTo>
                  <a:cubicBezTo>
                    <a:pt x="209550" y="914638"/>
                    <a:pt x="209550" y="943213"/>
                    <a:pt x="209550" y="971788"/>
                  </a:cubicBezTo>
                  <a:close/>
                  <a:moveTo>
                    <a:pt x="209550" y="724138"/>
                  </a:moveTo>
                  <a:cubicBezTo>
                    <a:pt x="183833" y="724138"/>
                    <a:pt x="159068" y="724138"/>
                    <a:pt x="132398" y="724138"/>
                  </a:cubicBezTo>
                  <a:cubicBezTo>
                    <a:pt x="132398" y="695563"/>
                    <a:pt x="132398" y="667941"/>
                    <a:pt x="132398" y="637460"/>
                  </a:cubicBezTo>
                  <a:cubicBezTo>
                    <a:pt x="157163" y="637460"/>
                    <a:pt x="181928" y="637460"/>
                    <a:pt x="209550" y="637460"/>
                  </a:cubicBezTo>
                  <a:cubicBezTo>
                    <a:pt x="209550" y="666988"/>
                    <a:pt x="209550" y="694610"/>
                    <a:pt x="209550" y="724138"/>
                  </a:cubicBezTo>
                  <a:close/>
                  <a:moveTo>
                    <a:pt x="209550" y="601266"/>
                  </a:moveTo>
                  <a:cubicBezTo>
                    <a:pt x="183833" y="601266"/>
                    <a:pt x="159068" y="601266"/>
                    <a:pt x="133350" y="601266"/>
                  </a:cubicBezTo>
                  <a:cubicBezTo>
                    <a:pt x="133350" y="572691"/>
                    <a:pt x="133350" y="545068"/>
                    <a:pt x="133350" y="514588"/>
                  </a:cubicBezTo>
                  <a:cubicBezTo>
                    <a:pt x="158115" y="514588"/>
                    <a:pt x="182880" y="514588"/>
                    <a:pt x="209550" y="514588"/>
                  </a:cubicBezTo>
                  <a:cubicBezTo>
                    <a:pt x="209550" y="544116"/>
                    <a:pt x="209550" y="571738"/>
                    <a:pt x="209550" y="601266"/>
                  </a:cubicBezTo>
                  <a:close/>
                  <a:moveTo>
                    <a:pt x="133350" y="142160"/>
                  </a:moveTo>
                  <a:cubicBezTo>
                    <a:pt x="158115" y="142160"/>
                    <a:pt x="183833" y="142160"/>
                    <a:pt x="209550" y="142160"/>
                  </a:cubicBezTo>
                  <a:cubicBezTo>
                    <a:pt x="209550" y="171688"/>
                    <a:pt x="209550" y="200263"/>
                    <a:pt x="209550" y="230743"/>
                  </a:cubicBezTo>
                  <a:cubicBezTo>
                    <a:pt x="182880" y="230743"/>
                    <a:pt x="159068" y="230743"/>
                    <a:pt x="133350" y="230743"/>
                  </a:cubicBezTo>
                  <a:cubicBezTo>
                    <a:pt x="133350" y="200263"/>
                    <a:pt x="133350" y="172641"/>
                    <a:pt x="133350" y="142160"/>
                  </a:cubicBezTo>
                  <a:close/>
                  <a:moveTo>
                    <a:pt x="132398" y="265033"/>
                  </a:moveTo>
                  <a:cubicBezTo>
                    <a:pt x="158115" y="265033"/>
                    <a:pt x="182880" y="265033"/>
                    <a:pt x="209550" y="265033"/>
                  </a:cubicBezTo>
                  <a:cubicBezTo>
                    <a:pt x="209550" y="294560"/>
                    <a:pt x="209550" y="323135"/>
                    <a:pt x="209550" y="353616"/>
                  </a:cubicBezTo>
                  <a:cubicBezTo>
                    <a:pt x="184785" y="353616"/>
                    <a:pt x="160020" y="353616"/>
                    <a:pt x="132398" y="353616"/>
                  </a:cubicBezTo>
                  <a:cubicBezTo>
                    <a:pt x="132398" y="323135"/>
                    <a:pt x="132398" y="294560"/>
                    <a:pt x="132398" y="265033"/>
                  </a:cubicBezTo>
                  <a:close/>
                  <a:moveTo>
                    <a:pt x="26670" y="153591"/>
                  </a:moveTo>
                  <a:cubicBezTo>
                    <a:pt x="26670" y="148828"/>
                    <a:pt x="35243" y="141208"/>
                    <a:pt x="40005" y="140256"/>
                  </a:cubicBezTo>
                  <a:cubicBezTo>
                    <a:pt x="60008" y="138351"/>
                    <a:pt x="80963" y="139303"/>
                    <a:pt x="103823" y="139303"/>
                  </a:cubicBezTo>
                  <a:cubicBezTo>
                    <a:pt x="103823" y="169783"/>
                    <a:pt x="103823" y="199310"/>
                    <a:pt x="103823" y="230743"/>
                  </a:cubicBezTo>
                  <a:cubicBezTo>
                    <a:pt x="80963" y="230743"/>
                    <a:pt x="59055" y="231696"/>
                    <a:pt x="38100" y="229791"/>
                  </a:cubicBezTo>
                  <a:cubicBezTo>
                    <a:pt x="34290" y="229791"/>
                    <a:pt x="27623" y="221218"/>
                    <a:pt x="27623" y="216456"/>
                  </a:cubicBezTo>
                  <a:cubicBezTo>
                    <a:pt x="25718" y="196453"/>
                    <a:pt x="25718" y="174546"/>
                    <a:pt x="26670" y="153591"/>
                  </a:cubicBezTo>
                  <a:close/>
                  <a:moveTo>
                    <a:pt x="26670" y="325993"/>
                  </a:moveTo>
                  <a:cubicBezTo>
                    <a:pt x="26670" y="256460"/>
                    <a:pt x="31433" y="252651"/>
                    <a:pt x="104775" y="266938"/>
                  </a:cubicBezTo>
                  <a:cubicBezTo>
                    <a:pt x="104775" y="296466"/>
                    <a:pt x="104775" y="324088"/>
                    <a:pt x="104775" y="355521"/>
                  </a:cubicBezTo>
                  <a:cubicBezTo>
                    <a:pt x="81915" y="355521"/>
                    <a:pt x="60008" y="356473"/>
                    <a:pt x="38100" y="354568"/>
                  </a:cubicBezTo>
                  <a:cubicBezTo>
                    <a:pt x="34290" y="354568"/>
                    <a:pt x="28575" y="346948"/>
                    <a:pt x="26670" y="342185"/>
                  </a:cubicBezTo>
                  <a:cubicBezTo>
                    <a:pt x="24765" y="337423"/>
                    <a:pt x="26670" y="330756"/>
                    <a:pt x="26670" y="32599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575" name="Google Shape;575;g2518249f4f3_1_0"/>
          <p:cNvGrpSpPr/>
          <p:nvPr/>
        </p:nvGrpSpPr>
        <p:grpSpPr>
          <a:xfrm rot="2779331">
            <a:off x="6882943" y="1481640"/>
            <a:ext cx="612529" cy="807468"/>
            <a:chOff x="5733156" y="4148510"/>
            <a:chExt cx="1306406" cy="1722173"/>
          </a:xfrm>
        </p:grpSpPr>
        <p:grpSp>
          <p:nvGrpSpPr>
            <p:cNvPr id="576" name="Google Shape;576;g2518249f4f3_1_0"/>
            <p:cNvGrpSpPr/>
            <p:nvPr/>
          </p:nvGrpSpPr>
          <p:grpSpPr>
            <a:xfrm>
              <a:off x="5733156" y="4148510"/>
              <a:ext cx="1306406" cy="1722173"/>
              <a:chOff x="2445111" y="599435"/>
              <a:chExt cx="5312752" cy="7003551"/>
            </a:xfrm>
          </p:grpSpPr>
          <p:sp>
            <p:nvSpPr>
              <p:cNvPr id="577" name="Google Shape;577;g2518249f4f3_1_0"/>
              <p:cNvSpPr/>
              <p:nvPr/>
            </p:nvSpPr>
            <p:spPr>
              <a:xfrm>
                <a:off x="2445111" y="599435"/>
                <a:ext cx="3498243" cy="6838848"/>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578" name="Google Shape;578;g2518249f4f3_1_0"/>
              <p:cNvSpPr/>
              <p:nvPr/>
            </p:nvSpPr>
            <p:spPr>
              <a:xfrm>
                <a:off x="2473235" y="4334670"/>
                <a:ext cx="1615601" cy="3158399"/>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579" name="Google Shape;579;g2518249f4f3_1_0"/>
              <p:cNvSpPr/>
              <p:nvPr/>
            </p:nvSpPr>
            <p:spPr>
              <a:xfrm>
                <a:off x="5693427" y="3567142"/>
                <a:ext cx="2064436" cy="4035844"/>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580" name="Google Shape;580;g2518249f4f3_1_0"/>
            <p:cNvGrpSpPr/>
            <p:nvPr/>
          </p:nvGrpSpPr>
          <p:grpSpPr>
            <a:xfrm>
              <a:off x="5960873" y="4970715"/>
              <a:ext cx="821180" cy="845659"/>
              <a:chOff x="954383" y="599435"/>
              <a:chExt cx="6803480" cy="7006287"/>
            </a:xfrm>
          </p:grpSpPr>
          <p:sp>
            <p:nvSpPr>
              <p:cNvPr id="581" name="Google Shape;581;g2518249f4f3_1_0"/>
              <p:cNvSpPr/>
              <p:nvPr/>
            </p:nvSpPr>
            <p:spPr>
              <a:xfrm>
                <a:off x="2445111" y="599435"/>
                <a:ext cx="3498243" cy="6838848"/>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582" name="Google Shape;582;g2518249f4f3_1_0"/>
              <p:cNvSpPr/>
              <p:nvPr/>
            </p:nvSpPr>
            <p:spPr>
              <a:xfrm>
                <a:off x="954383" y="4447323"/>
                <a:ext cx="1615601" cy="3158399"/>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583" name="Google Shape;583;g2518249f4f3_1_0"/>
              <p:cNvSpPr/>
              <p:nvPr/>
            </p:nvSpPr>
            <p:spPr>
              <a:xfrm>
                <a:off x="5693427" y="3567142"/>
                <a:ext cx="2064436" cy="4035844"/>
              </a:xfrm>
              <a:custGeom>
                <a:avLst/>
                <a:gdLst/>
                <a:ahLst/>
                <a:cxnLst/>
                <a:rect l="l" t="t" r="r" b="b"/>
                <a:pathLst>
                  <a:path w="410833" h="803153" extrusionOk="0">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grpSp>
        <p:nvGrpSpPr>
          <p:cNvPr id="584" name="Google Shape;584;g2518249f4f3_1_0"/>
          <p:cNvGrpSpPr/>
          <p:nvPr/>
        </p:nvGrpSpPr>
        <p:grpSpPr>
          <a:xfrm rot="-3294482">
            <a:off x="4593993" y="2077210"/>
            <a:ext cx="888937" cy="318131"/>
            <a:chOff x="2751274" y="4274125"/>
            <a:chExt cx="1502180" cy="537597"/>
          </a:xfrm>
        </p:grpSpPr>
        <p:sp>
          <p:nvSpPr>
            <p:cNvPr id="585" name="Google Shape;585;g2518249f4f3_1_0"/>
            <p:cNvSpPr/>
            <p:nvPr/>
          </p:nvSpPr>
          <p:spPr>
            <a:xfrm>
              <a:off x="2751274" y="4567310"/>
              <a:ext cx="294745" cy="244412"/>
            </a:xfrm>
            <a:custGeom>
              <a:avLst/>
              <a:gdLst/>
              <a:ahLst/>
              <a:cxnLst/>
              <a:rect l="l" t="t" r="r" b="b"/>
              <a:pathLst>
                <a:path w="958519" h="794837" extrusionOk="0">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586" name="Google Shape;586;g2518249f4f3_1_0"/>
            <p:cNvSpPr/>
            <p:nvPr/>
          </p:nvSpPr>
          <p:spPr>
            <a:xfrm>
              <a:off x="3010694" y="4274125"/>
              <a:ext cx="591885" cy="490812"/>
            </a:xfrm>
            <a:custGeom>
              <a:avLst/>
              <a:gdLst/>
              <a:ahLst/>
              <a:cxnLst/>
              <a:rect l="l" t="t" r="r" b="b"/>
              <a:pathLst>
                <a:path w="958519" h="794837" extrusionOk="0">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587" name="Google Shape;587;g2518249f4f3_1_0"/>
            <p:cNvSpPr/>
            <p:nvPr/>
          </p:nvSpPr>
          <p:spPr>
            <a:xfrm>
              <a:off x="3593508" y="4427305"/>
              <a:ext cx="369030" cy="306012"/>
            </a:xfrm>
            <a:custGeom>
              <a:avLst/>
              <a:gdLst/>
              <a:ahLst/>
              <a:cxnLst/>
              <a:rect l="l" t="t" r="r" b="b"/>
              <a:pathLst>
                <a:path w="958519" h="794837" extrusionOk="0">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588" name="Google Shape;588;g2518249f4f3_1_0"/>
            <p:cNvSpPr/>
            <p:nvPr/>
          </p:nvSpPr>
          <p:spPr>
            <a:xfrm>
              <a:off x="3958709" y="4512144"/>
              <a:ext cx="294745" cy="244412"/>
            </a:xfrm>
            <a:custGeom>
              <a:avLst/>
              <a:gdLst/>
              <a:ahLst/>
              <a:cxnLst/>
              <a:rect l="l" t="t" r="r" b="b"/>
              <a:pathLst>
                <a:path w="958519" h="794837" extrusionOk="0">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nvGrpSpPr>
          <p:cNvPr id="589" name="Google Shape;589;g2518249f4f3_1_0"/>
          <p:cNvGrpSpPr/>
          <p:nvPr/>
        </p:nvGrpSpPr>
        <p:grpSpPr>
          <a:xfrm rot="-983565">
            <a:off x="5299952" y="1440607"/>
            <a:ext cx="822474" cy="418006"/>
            <a:chOff x="1786971" y="4942919"/>
            <a:chExt cx="2041500" cy="1037553"/>
          </a:xfrm>
        </p:grpSpPr>
        <p:sp>
          <p:nvSpPr>
            <p:cNvPr id="590" name="Google Shape;590;g2518249f4f3_1_0"/>
            <p:cNvSpPr/>
            <p:nvPr/>
          </p:nvSpPr>
          <p:spPr>
            <a:xfrm>
              <a:off x="1886713" y="4942919"/>
              <a:ext cx="1842000" cy="62100"/>
            </a:xfrm>
            <a:prstGeom prst="roundRect">
              <a:avLst>
                <a:gd name="adj" fmla="val 50000"/>
              </a:avLst>
            </a:prstGeom>
            <a:solidFill>
              <a:srgbClr val="FAC4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591" name="Google Shape;591;g2518249f4f3_1_0"/>
            <p:cNvSpPr/>
            <p:nvPr/>
          </p:nvSpPr>
          <p:spPr>
            <a:xfrm>
              <a:off x="1786971" y="5005087"/>
              <a:ext cx="2041500" cy="972600"/>
            </a:xfrm>
            <a:prstGeom prst="trapezoid">
              <a:avLst>
                <a:gd name="adj" fmla="val 15411"/>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592" name="Google Shape;592;g2518249f4f3_1_0"/>
            <p:cNvSpPr/>
            <p:nvPr/>
          </p:nvSpPr>
          <p:spPr>
            <a:xfrm>
              <a:off x="1950379" y="5043805"/>
              <a:ext cx="1714800" cy="187800"/>
            </a:xfrm>
            <a:prstGeom prst="trapezoid">
              <a:avLst>
                <a:gd name="adj" fmla="val 25000"/>
              </a:avLst>
            </a:prstGeom>
            <a:solidFill>
              <a:srgbClr val="57575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593" name="Google Shape;593;g2518249f4f3_1_0"/>
            <p:cNvGrpSpPr/>
            <p:nvPr/>
          </p:nvGrpSpPr>
          <p:grpSpPr>
            <a:xfrm>
              <a:off x="2260716" y="5043925"/>
              <a:ext cx="1107466" cy="187777"/>
              <a:chOff x="7963057" y="2433000"/>
              <a:chExt cx="2294315" cy="371763"/>
            </a:xfrm>
          </p:grpSpPr>
          <p:grpSp>
            <p:nvGrpSpPr>
              <p:cNvPr id="594" name="Google Shape;594;g2518249f4f3_1_0"/>
              <p:cNvGrpSpPr/>
              <p:nvPr/>
            </p:nvGrpSpPr>
            <p:grpSpPr>
              <a:xfrm>
                <a:off x="7963057" y="2433000"/>
                <a:ext cx="344422" cy="371763"/>
                <a:chOff x="6383215" y="2833551"/>
                <a:chExt cx="240300" cy="371763"/>
              </a:xfrm>
            </p:grpSpPr>
            <p:sp>
              <p:nvSpPr>
                <p:cNvPr id="595" name="Google Shape;595;g2518249f4f3_1_0"/>
                <p:cNvSpPr/>
                <p:nvPr/>
              </p:nvSpPr>
              <p:spPr>
                <a:xfrm>
                  <a:off x="6427177" y="2833551"/>
                  <a:ext cx="152400" cy="1032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596" name="Google Shape;596;g2518249f4f3_1_0"/>
                <p:cNvSpPr/>
                <p:nvPr/>
              </p:nvSpPr>
              <p:spPr>
                <a:xfrm>
                  <a:off x="6383215" y="3030414"/>
                  <a:ext cx="240300" cy="1749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597" name="Google Shape;597;g2518249f4f3_1_0"/>
                <p:cNvSpPr/>
                <p:nvPr/>
              </p:nvSpPr>
              <p:spPr>
                <a:xfrm>
                  <a:off x="6383215" y="2936632"/>
                  <a:ext cx="240300" cy="93900"/>
                </a:xfrm>
                <a:prstGeom prst="trapezoid">
                  <a:avLst>
                    <a:gd name="adj" fmla="val 74687"/>
                  </a:avLst>
                </a:prstGeom>
                <a:solidFill>
                  <a:srgbClr val="FAC4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598" name="Google Shape;598;g2518249f4f3_1_0"/>
              <p:cNvGrpSpPr/>
              <p:nvPr/>
            </p:nvGrpSpPr>
            <p:grpSpPr>
              <a:xfrm>
                <a:off x="8933241" y="2433000"/>
                <a:ext cx="344422" cy="371763"/>
                <a:chOff x="6383215" y="2833551"/>
                <a:chExt cx="240300" cy="371763"/>
              </a:xfrm>
            </p:grpSpPr>
            <p:sp>
              <p:nvSpPr>
                <p:cNvPr id="599" name="Google Shape;599;g2518249f4f3_1_0"/>
                <p:cNvSpPr/>
                <p:nvPr/>
              </p:nvSpPr>
              <p:spPr>
                <a:xfrm>
                  <a:off x="6427177" y="2833551"/>
                  <a:ext cx="152400" cy="1032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00" name="Google Shape;600;g2518249f4f3_1_0"/>
                <p:cNvSpPr/>
                <p:nvPr/>
              </p:nvSpPr>
              <p:spPr>
                <a:xfrm>
                  <a:off x="6383215" y="3030414"/>
                  <a:ext cx="240300" cy="1749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01" name="Google Shape;601;g2518249f4f3_1_0"/>
                <p:cNvSpPr/>
                <p:nvPr/>
              </p:nvSpPr>
              <p:spPr>
                <a:xfrm>
                  <a:off x="6383215" y="2936632"/>
                  <a:ext cx="240300" cy="93900"/>
                </a:xfrm>
                <a:prstGeom prst="trapezoid">
                  <a:avLst>
                    <a:gd name="adj" fmla="val 67722"/>
                  </a:avLst>
                </a:prstGeom>
                <a:solidFill>
                  <a:srgbClr val="FAC4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602" name="Google Shape;602;g2518249f4f3_1_0"/>
              <p:cNvGrpSpPr/>
              <p:nvPr/>
            </p:nvGrpSpPr>
            <p:grpSpPr>
              <a:xfrm>
                <a:off x="9912950" y="2433000"/>
                <a:ext cx="344422" cy="371763"/>
                <a:chOff x="6383215" y="2833551"/>
                <a:chExt cx="240300" cy="371763"/>
              </a:xfrm>
            </p:grpSpPr>
            <p:sp>
              <p:nvSpPr>
                <p:cNvPr id="603" name="Google Shape;603;g2518249f4f3_1_0"/>
                <p:cNvSpPr/>
                <p:nvPr/>
              </p:nvSpPr>
              <p:spPr>
                <a:xfrm>
                  <a:off x="6427177" y="2833551"/>
                  <a:ext cx="152400" cy="1032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04" name="Google Shape;604;g2518249f4f3_1_0"/>
                <p:cNvSpPr/>
                <p:nvPr/>
              </p:nvSpPr>
              <p:spPr>
                <a:xfrm>
                  <a:off x="6383215" y="3030414"/>
                  <a:ext cx="240300" cy="174900"/>
                </a:xfrm>
                <a:prstGeom prst="rect">
                  <a:avLst/>
                </a:prstGeom>
                <a:solidFill>
                  <a:srgbClr val="FCD7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05" name="Google Shape;605;g2518249f4f3_1_0"/>
                <p:cNvSpPr/>
                <p:nvPr/>
              </p:nvSpPr>
              <p:spPr>
                <a:xfrm>
                  <a:off x="6383215" y="2936632"/>
                  <a:ext cx="240300" cy="93900"/>
                </a:xfrm>
                <a:prstGeom prst="trapezoid">
                  <a:avLst>
                    <a:gd name="adj" fmla="val 71204"/>
                  </a:avLst>
                </a:prstGeom>
                <a:solidFill>
                  <a:srgbClr val="FAC46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sp>
          <p:nvSpPr>
            <p:cNvPr id="606" name="Google Shape;606;g2518249f4f3_1_0"/>
            <p:cNvSpPr/>
            <p:nvPr/>
          </p:nvSpPr>
          <p:spPr>
            <a:xfrm>
              <a:off x="1842501" y="5231555"/>
              <a:ext cx="528000" cy="746100"/>
            </a:xfrm>
            <a:prstGeom prst="trapezoid">
              <a:avLst>
                <a:gd name="adj" fmla="val 21325"/>
              </a:avLst>
            </a:prstGeom>
            <a:solidFill>
              <a:srgbClr val="8EF0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07" name="Google Shape;607;g2518249f4f3_1_0"/>
            <p:cNvSpPr/>
            <p:nvPr/>
          </p:nvSpPr>
          <p:spPr>
            <a:xfrm>
              <a:off x="2313764" y="5231555"/>
              <a:ext cx="528000" cy="746100"/>
            </a:xfrm>
            <a:prstGeom prst="trapezoid">
              <a:avLst>
                <a:gd name="adj" fmla="val 21325"/>
              </a:avLst>
            </a:prstGeom>
            <a:solidFill>
              <a:srgbClr val="8EF0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08" name="Google Shape;608;g2518249f4f3_1_0"/>
            <p:cNvSpPr/>
            <p:nvPr/>
          </p:nvSpPr>
          <p:spPr>
            <a:xfrm>
              <a:off x="2785027" y="5231555"/>
              <a:ext cx="528000" cy="746100"/>
            </a:xfrm>
            <a:prstGeom prst="trapezoid">
              <a:avLst>
                <a:gd name="adj" fmla="val 21325"/>
              </a:avLst>
            </a:prstGeom>
            <a:solidFill>
              <a:srgbClr val="8EF0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09" name="Google Shape;609;g2518249f4f3_1_0"/>
            <p:cNvSpPr/>
            <p:nvPr/>
          </p:nvSpPr>
          <p:spPr>
            <a:xfrm>
              <a:off x="3256290" y="5231555"/>
              <a:ext cx="528000" cy="746100"/>
            </a:xfrm>
            <a:prstGeom prst="trapezoid">
              <a:avLst>
                <a:gd name="adj" fmla="val 21325"/>
              </a:avLst>
            </a:prstGeom>
            <a:solidFill>
              <a:srgbClr val="8EF0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nvGrpSpPr>
            <p:cNvPr id="610" name="Google Shape;610;g2518249f4f3_1_0"/>
            <p:cNvGrpSpPr/>
            <p:nvPr/>
          </p:nvGrpSpPr>
          <p:grpSpPr>
            <a:xfrm>
              <a:off x="1962400" y="5271505"/>
              <a:ext cx="302276" cy="682699"/>
              <a:chOff x="7384246" y="2899703"/>
              <a:chExt cx="626220" cy="1351612"/>
            </a:xfrm>
          </p:grpSpPr>
          <p:sp>
            <p:nvSpPr>
              <p:cNvPr id="611" name="Google Shape;611;g2518249f4f3_1_0"/>
              <p:cNvSpPr/>
              <p:nvPr/>
            </p:nvSpPr>
            <p:spPr>
              <a:xfrm>
                <a:off x="7400629" y="2939722"/>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12" name="Google Shape;612;g2518249f4f3_1_0"/>
              <p:cNvSpPr/>
              <p:nvPr/>
            </p:nvSpPr>
            <p:spPr>
              <a:xfrm>
                <a:off x="747971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13" name="Google Shape;613;g2518249f4f3_1_0"/>
              <p:cNvSpPr/>
              <p:nvPr/>
            </p:nvSpPr>
            <p:spPr>
              <a:xfrm>
                <a:off x="7589172" y="3070274"/>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14" name="Google Shape;614;g2518249f4f3_1_0"/>
              <p:cNvSpPr/>
              <p:nvPr/>
            </p:nvSpPr>
            <p:spPr>
              <a:xfrm>
                <a:off x="7771871" y="336042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15" name="Google Shape;615;g2518249f4f3_1_0"/>
              <p:cNvSpPr/>
              <p:nvPr/>
            </p:nvSpPr>
            <p:spPr>
              <a:xfrm>
                <a:off x="790246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16" name="Google Shape;616;g2518249f4f3_1_0"/>
              <p:cNvSpPr/>
              <p:nvPr/>
            </p:nvSpPr>
            <p:spPr>
              <a:xfrm>
                <a:off x="7830766" y="37332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17" name="Google Shape;617;g2518249f4f3_1_0"/>
              <p:cNvSpPr/>
              <p:nvPr/>
            </p:nvSpPr>
            <p:spPr>
              <a:xfrm>
                <a:off x="7673413" y="357378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18" name="Google Shape;618;g2518249f4f3_1_0"/>
              <p:cNvSpPr/>
              <p:nvPr/>
            </p:nvSpPr>
            <p:spPr>
              <a:xfrm>
                <a:off x="7548206" y="375666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19" name="Google Shape;619;g2518249f4f3_1_0"/>
              <p:cNvSpPr/>
              <p:nvPr/>
            </p:nvSpPr>
            <p:spPr>
              <a:xfrm>
                <a:off x="7384246" y="3865978"/>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20" name="Google Shape;620;g2518249f4f3_1_0"/>
              <p:cNvSpPr/>
              <p:nvPr/>
            </p:nvSpPr>
            <p:spPr>
              <a:xfrm>
                <a:off x="7830765" y="2899703"/>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21" name="Google Shape;621;g2518249f4f3_1_0"/>
              <p:cNvSpPr/>
              <p:nvPr/>
            </p:nvSpPr>
            <p:spPr>
              <a:xfrm>
                <a:off x="7983166" y="38856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622" name="Google Shape;622;g2518249f4f3_1_0"/>
            <p:cNvGrpSpPr/>
            <p:nvPr/>
          </p:nvGrpSpPr>
          <p:grpSpPr>
            <a:xfrm>
              <a:off x="2430437" y="5271505"/>
              <a:ext cx="302276" cy="682699"/>
              <a:chOff x="7384246" y="2899703"/>
              <a:chExt cx="626220" cy="1351612"/>
            </a:xfrm>
          </p:grpSpPr>
          <p:sp>
            <p:nvSpPr>
              <p:cNvPr id="623" name="Google Shape;623;g2518249f4f3_1_0"/>
              <p:cNvSpPr/>
              <p:nvPr/>
            </p:nvSpPr>
            <p:spPr>
              <a:xfrm>
                <a:off x="7400629" y="2939722"/>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24" name="Google Shape;624;g2518249f4f3_1_0"/>
              <p:cNvSpPr/>
              <p:nvPr/>
            </p:nvSpPr>
            <p:spPr>
              <a:xfrm>
                <a:off x="747971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25" name="Google Shape;625;g2518249f4f3_1_0"/>
              <p:cNvSpPr/>
              <p:nvPr/>
            </p:nvSpPr>
            <p:spPr>
              <a:xfrm>
                <a:off x="7589172" y="3070274"/>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26" name="Google Shape;626;g2518249f4f3_1_0"/>
              <p:cNvSpPr/>
              <p:nvPr/>
            </p:nvSpPr>
            <p:spPr>
              <a:xfrm>
                <a:off x="7771871" y="336042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27" name="Google Shape;627;g2518249f4f3_1_0"/>
              <p:cNvSpPr/>
              <p:nvPr/>
            </p:nvSpPr>
            <p:spPr>
              <a:xfrm>
                <a:off x="790246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28" name="Google Shape;628;g2518249f4f3_1_0"/>
              <p:cNvSpPr/>
              <p:nvPr/>
            </p:nvSpPr>
            <p:spPr>
              <a:xfrm>
                <a:off x="7830766" y="37332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29" name="Google Shape;629;g2518249f4f3_1_0"/>
              <p:cNvSpPr/>
              <p:nvPr/>
            </p:nvSpPr>
            <p:spPr>
              <a:xfrm>
                <a:off x="7673413" y="357378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30" name="Google Shape;630;g2518249f4f3_1_0"/>
              <p:cNvSpPr/>
              <p:nvPr/>
            </p:nvSpPr>
            <p:spPr>
              <a:xfrm>
                <a:off x="7548206" y="375666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31" name="Google Shape;631;g2518249f4f3_1_0"/>
              <p:cNvSpPr/>
              <p:nvPr/>
            </p:nvSpPr>
            <p:spPr>
              <a:xfrm>
                <a:off x="7384246" y="3865978"/>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32" name="Google Shape;632;g2518249f4f3_1_0"/>
              <p:cNvSpPr/>
              <p:nvPr/>
            </p:nvSpPr>
            <p:spPr>
              <a:xfrm>
                <a:off x="7830765" y="2899703"/>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33" name="Google Shape;633;g2518249f4f3_1_0"/>
              <p:cNvSpPr/>
              <p:nvPr/>
            </p:nvSpPr>
            <p:spPr>
              <a:xfrm>
                <a:off x="7983166" y="38856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634" name="Google Shape;634;g2518249f4f3_1_0"/>
            <p:cNvGrpSpPr/>
            <p:nvPr/>
          </p:nvGrpSpPr>
          <p:grpSpPr>
            <a:xfrm>
              <a:off x="2898475" y="5271505"/>
              <a:ext cx="302276" cy="682699"/>
              <a:chOff x="7384246" y="2899703"/>
              <a:chExt cx="626220" cy="1351612"/>
            </a:xfrm>
          </p:grpSpPr>
          <p:sp>
            <p:nvSpPr>
              <p:cNvPr id="635" name="Google Shape;635;g2518249f4f3_1_0"/>
              <p:cNvSpPr/>
              <p:nvPr/>
            </p:nvSpPr>
            <p:spPr>
              <a:xfrm>
                <a:off x="7400629" y="2939722"/>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36" name="Google Shape;636;g2518249f4f3_1_0"/>
              <p:cNvSpPr/>
              <p:nvPr/>
            </p:nvSpPr>
            <p:spPr>
              <a:xfrm>
                <a:off x="747971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37" name="Google Shape;637;g2518249f4f3_1_0"/>
              <p:cNvSpPr/>
              <p:nvPr/>
            </p:nvSpPr>
            <p:spPr>
              <a:xfrm>
                <a:off x="7589172" y="3070274"/>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38" name="Google Shape;638;g2518249f4f3_1_0"/>
              <p:cNvSpPr/>
              <p:nvPr/>
            </p:nvSpPr>
            <p:spPr>
              <a:xfrm>
                <a:off x="7771871" y="336042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39" name="Google Shape;639;g2518249f4f3_1_0"/>
              <p:cNvSpPr/>
              <p:nvPr/>
            </p:nvSpPr>
            <p:spPr>
              <a:xfrm>
                <a:off x="790246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40" name="Google Shape;640;g2518249f4f3_1_0"/>
              <p:cNvSpPr/>
              <p:nvPr/>
            </p:nvSpPr>
            <p:spPr>
              <a:xfrm>
                <a:off x="7830766" y="37332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41" name="Google Shape;641;g2518249f4f3_1_0"/>
              <p:cNvSpPr/>
              <p:nvPr/>
            </p:nvSpPr>
            <p:spPr>
              <a:xfrm>
                <a:off x="7673413" y="357378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42" name="Google Shape;642;g2518249f4f3_1_0"/>
              <p:cNvSpPr/>
              <p:nvPr/>
            </p:nvSpPr>
            <p:spPr>
              <a:xfrm>
                <a:off x="7548206" y="375666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43" name="Google Shape;643;g2518249f4f3_1_0"/>
              <p:cNvSpPr/>
              <p:nvPr/>
            </p:nvSpPr>
            <p:spPr>
              <a:xfrm>
                <a:off x="7384246" y="3865978"/>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44" name="Google Shape;644;g2518249f4f3_1_0"/>
              <p:cNvSpPr/>
              <p:nvPr/>
            </p:nvSpPr>
            <p:spPr>
              <a:xfrm>
                <a:off x="7830765" y="2899703"/>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45" name="Google Shape;645;g2518249f4f3_1_0"/>
              <p:cNvSpPr/>
              <p:nvPr/>
            </p:nvSpPr>
            <p:spPr>
              <a:xfrm>
                <a:off x="7983166" y="38856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grpSp>
          <p:nvGrpSpPr>
            <p:cNvPr id="646" name="Google Shape;646;g2518249f4f3_1_0"/>
            <p:cNvGrpSpPr/>
            <p:nvPr/>
          </p:nvGrpSpPr>
          <p:grpSpPr>
            <a:xfrm>
              <a:off x="3366513" y="5271505"/>
              <a:ext cx="302276" cy="682699"/>
              <a:chOff x="7384246" y="2899703"/>
              <a:chExt cx="626220" cy="1351612"/>
            </a:xfrm>
          </p:grpSpPr>
          <p:sp>
            <p:nvSpPr>
              <p:cNvPr id="647" name="Google Shape;647;g2518249f4f3_1_0"/>
              <p:cNvSpPr/>
              <p:nvPr/>
            </p:nvSpPr>
            <p:spPr>
              <a:xfrm>
                <a:off x="7400629" y="2939722"/>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48" name="Google Shape;648;g2518249f4f3_1_0"/>
              <p:cNvSpPr/>
              <p:nvPr/>
            </p:nvSpPr>
            <p:spPr>
              <a:xfrm>
                <a:off x="747971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49" name="Google Shape;649;g2518249f4f3_1_0"/>
              <p:cNvSpPr/>
              <p:nvPr/>
            </p:nvSpPr>
            <p:spPr>
              <a:xfrm>
                <a:off x="7589172" y="3070274"/>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50" name="Google Shape;650;g2518249f4f3_1_0"/>
              <p:cNvSpPr/>
              <p:nvPr/>
            </p:nvSpPr>
            <p:spPr>
              <a:xfrm>
                <a:off x="7771871" y="336042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51" name="Google Shape;651;g2518249f4f3_1_0"/>
              <p:cNvSpPr/>
              <p:nvPr/>
            </p:nvSpPr>
            <p:spPr>
              <a:xfrm>
                <a:off x="7902462" y="320802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52" name="Google Shape;652;g2518249f4f3_1_0"/>
              <p:cNvSpPr/>
              <p:nvPr/>
            </p:nvSpPr>
            <p:spPr>
              <a:xfrm>
                <a:off x="7830766" y="37332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53" name="Google Shape;653;g2518249f4f3_1_0"/>
              <p:cNvSpPr/>
              <p:nvPr/>
            </p:nvSpPr>
            <p:spPr>
              <a:xfrm>
                <a:off x="7673413" y="3573780"/>
                <a:ext cx="27300" cy="6402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54" name="Google Shape;654;g2518249f4f3_1_0"/>
              <p:cNvSpPr/>
              <p:nvPr/>
            </p:nvSpPr>
            <p:spPr>
              <a:xfrm>
                <a:off x="7548206" y="3756660"/>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55" name="Google Shape;655;g2518249f4f3_1_0"/>
              <p:cNvSpPr/>
              <p:nvPr/>
            </p:nvSpPr>
            <p:spPr>
              <a:xfrm>
                <a:off x="7384246" y="3865978"/>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56" name="Google Shape;656;g2518249f4f3_1_0"/>
              <p:cNvSpPr/>
              <p:nvPr/>
            </p:nvSpPr>
            <p:spPr>
              <a:xfrm>
                <a:off x="7830765" y="2899703"/>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sp>
            <p:nvSpPr>
              <p:cNvPr id="657" name="Google Shape;657;g2518249f4f3_1_0"/>
              <p:cNvSpPr/>
              <p:nvPr/>
            </p:nvSpPr>
            <p:spPr>
              <a:xfrm>
                <a:off x="7983166" y="3885615"/>
                <a:ext cx="27300" cy="365700"/>
              </a:xfrm>
              <a:prstGeom prst="roundRect">
                <a:avLst>
                  <a:gd name="adj" fmla="val 50000"/>
                </a:avLst>
              </a:prstGeom>
              <a:solidFill>
                <a:srgbClr val="55E9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orbel"/>
                  <a:ea typeface="Corbel"/>
                  <a:cs typeface="Corbel"/>
                  <a:sym typeface="Corbel"/>
                </a:endParaRPr>
              </a:p>
            </p:txBody>
          </p:sp>
        </p:grpSp>
        <p:pic>
          <p:nvPicPr>
            <p:cNvPr id="658" name="Google Shape;658;g2518249f4f3_1_0"/>
            <p:cNvPicPr preferRelativeResize="0"/>
            <p:nvPr/>
          </p:nvPicPr>
          <p:blipFill rotWithShape="1">
            <a:blip r:embed="rId3">
              <a:alphaModFix/>
            </a:blip>
            <a:srcRect/>
            <a:stretch/>
          </p:blipFill>
          <p:spPr>
            <a:xfrm>
              <a:off x="1843781" y="5671824"/>
              <a:ext cx="1940381" cy="308648"/>
            </a:xfrm>
            <a:prstGeom prst="rect">
              <a:avLst/>
            </a:prstGeom>
            <a:noFill/>
            <a:ln>
              <a:noFill/>
            </a:ln>
          </p:spPr>
        </p:pic>
      </p:grpSp>
      <p:grpSp>
        <p:nvGrpSpPr>
          <p:cNvPr id="659" name="Google Shape;659;g2518249f4f3_1_0"/>
          <p:cNvGrpSpPr/>
          <p:nvPr/>
        </p:nvGrpSpPr>
        <p:grpSpPr>
          <a:xfrm>
            <a:off x="4658164" y="1417975"/>
            <a:ext cx="450448" cy="450448"/>
            <a:chOff x="4266660" y="45289"/>
            <a:chExt cx="768290" cy="768290"/>
          </a:xfrm>
        </p:grpSpPr>
        <p:sp>
          <p:nvSpPr>
            <p:cNvPr id="660" name="Google Shape;660;g2518249f4f3_1_0"/>
            <p:cNvSpPr/>
            <p:nvPr/>
          </p:nvSpPr>
          <p:spPr>
            <a:xfrm>
              <a:off x="4266660" y="45289"/>
              <a:ext cx="768290" cy="768290"/>
            </a:xfrm>
            <a:custGeom>
              <a:avLst/>
              <a:gdLst/>
              <a:ahLst/>
              <a:cxnLst/>
              <a:rect l="l" t="t" r="r" b="b"/>
              <a:pathLst>
                <a:path w="768290" h="768290" extrusionOk="0">
                  <a:moveTo>
                    <a:pt x="583092" y="51758"/>
                  </a:moveTo>
                  <a:cubicBezTo>
                    <a:pt x="579857" y="80064"/>
                    <a:pt x="579048" y="105943"/>
                    <a:pt x="573387" y="131014"/>
                  </a:cubicBezTo>
                  <a:cubicBezTo>
                    <a:pt x="567726" y="153658"/>
                    <a:pt x="576622" y="160937"/>
                    <a:pt x="596031" y="164980"/>
                  </a:cubicBezTo>
                  <a:cubicBezTo>
                    <a:pt x="630807" y="172259"/>
                    <a:pt x="665582" y="183581"/>
                    <a:pt x="700357" y="188433"/>
                  </a:cubicBezTo>
                  <a:cubicBezTo>
                    <a:pt x="727854" y="192477"/>
                    <a:pt x="719766" y="202182"/>
                    <a:pt x="709253" y="215121"/>
                  </a:cubicBezTo>
                  <a:cubicBezTo>
                    <a:pt x="696313" y="232104"/>
                    <a:pt x="684991" y="249896"/>
                    <a:pt x="671243" y="265262"/>
                  </a:cubicBezTo>
                  <a:cubicBezTo>
                    <a:pt x="660729" y="277393"/>
                    <a:pt x="663156" y="283863"/>
                    <a:pt x="674478" y="293568"/>
                  </a:cubicBezTo>
                  <a:cubicBezTo>
                    <a:pt x="707636" y="323491"/>
                    <a:pt x="739985" y="355031"/>
                    <a:pt x="775569" y="388189"/>
                  </a:cubicBezTo>
                  <a:cubicBezTo>
                    <a:pt x="752115" y="398702"/>
                    <a:pt x="730280" y="410833"/>
                    <a:pt x="706827" y="417303"/>
                  </a:cubicBezTo>
                  <a:cubicBezTo>
                    <a:pt x="679330" y="425390"/>
                    <a:pt x="677713" y="439138"/>
                    <a:pt x="686609" y="463400"/>
                  </a:cubicBezTo>
                  <a:cubicBezTo>
                    <a:pt x="700357" y="500602"/>
                    <a:pt x="710062" y="539421"/>
                    <a:pt x="723002" y="580666"/>
                  </a:cubicBezTo>
                  <a:cubicBezTo>
                    <a:pt x="692270" y="577431"/>
                    <a:pt x="663156" y="576622"/>
                    <a:pt x="635659" y="571770"/>
                  </a:cubicBezTo>
                  <a:cubicBezTo>
                    <a:pt x="619484" y="569343"/>
                    <a:pt x="616250" y="572578"/>
                    <a:pt x="613015" y="587944"/>
                  </a:cubicBezTo>
                  <a:cubicBezTo>
                    <a:pt x="604119" y="631615"/>
                    <a:pt x="591988" y="675287"/>
                    <a:pt x="581474" y="719767"/>
                  </a:cubicBezTo>
                  <a:cubicBezTo>
                    <a:pt x="554786" y="707636"/>
                    <a:pt x="533759" y="687417"/>
                    <a:pt x="511115" y="670434"/>
                  </a:cubicBezTo>
                  <a:cubicBezTo>
                    <a:pt x="497367" y="659921"/>
                    <a:pt x="490897" y="661538"/>
                    <a:pt x="480384" y="673669"/>
                  </a:cubicBezTo>
                  <a:cubicBezTo>
                    <a:pt x="449652" y="706827"/>
                    <a:pt x="418112" y="739176"/>
                    <a:pt x="385762" y="773951"/>
                  </a:cubicBezTo>
                  <a:cubicBezTo>
                    <a:pt x="372823" y="744837"/>
                    <a:pt x="359883" y="719767"/>
                    <a:pt x="350179" y="692270"/>
                  </a:cubicBezTo>
                  <a:cubicBezTo>
                    <a:pt x="344517" y="676904"/>
                    <a:pt x="338048" y="676095"/>
                    <a:pt x="324299" y="680948"/>
                  </a:cubicBezTo>
                  <a:cubicBezTo>
                    <a:pt x="286289" y="693887"/>
                    <a:pt x="248279" y="704401"/>
                    <a:pt x="210269" y="716532"/>
                  </a:cubicBezTo>
                  <a:cubicBezTo>
                    <a:pt x="195712" y="720575"/>
                    <a:pt x="190051" y="718149"/>
                    <a:pt x="192477" y="701975"/>
                  </a:cubicBezTo>
                  <a:cubicBezTo>
                    <a:pt x="196521" y="680139"/>
                    <a:pt x="197329" y="658303"/>
                    <a:pt x="202182" y="637276"/>
                  </a:cubicBezTo>
                  <a:cubicBezTo>
                    <a:pt x="206225" y="619484"/>
                    <a:pt x="200564" y="613015"/>
                    <a:pt x="182772" y="609780"/>
                  </a:cubicBezTo>
                  <a:cubicBezTo>
                    <a:pt x="139910" y="601692"/>
                    <a:pt x="97856" y="590370"/>
                    <a:pt x="50950" y="579048"/>
                  </a:cubicBezTo>
                  <a:cubicBezTo>
                    <a:pt x="69550" y="553978"/>
                    <a:pt x="85725" y="530525"/>
                    <a:pt x="103517" y="508689"/>
                  </a:cubicBezTo>
                  <a:cubicBezTo>
                    <a:pt x="112413" y="497367"/>
                    <a:pt x="112413" y="490088"/>
                    <a:pt x="101091" y="480384"/>
                  </a:cubicBezTo>
                  <a:cubicBezTo>
                    <a:pt x="67124" y="449652"/>
                    <a:pt x="33966" y="418112"/>
                    <a:pt x="0" y="385763"/>
                  </a:cubicBezTo>
                  <a:cubicBezTo>
                    <a:pt x="25879" y="374440"/>
                    <a:pt x="48524" y="361501"/>
                    <a:pt x="73594" y="354222"/>
                  </a:cubicBezTo>
                  <a:cubicBezTo>
                    <a:pt x="96238" y="346944"/>
                    <a:pt x="98665" y="336430"/>
                    <a:pt x="91386" y="315403"/>
                  </a:cubicBezTo>
                  <a:cubicBezTo>
                    <a:pt x="77638" y="275776"/>
                    <a:pt x="66316" y="236148"/>
                    <a:pt x="53376" y="192477"/>
                  </a:cubicBezTo>
                  <a:cubicBezTo>
                    <a:pt x="84108" y="195712"/>
                    <a:pt x="112413" y="198947"/>
                    <a:pt x="140718" y="202182"/>
                  </a:cubicBezTo>
                  <a:cubicBezTo>
                    <a:pt x="154467" y="203799"/>
                    <a:pt x="160937" y="200564"/>
                    <a:pt x="164171" y="184390"/>
                  </a:cubicBezTo>
                  <a:cubicBezTo>
                    <a:pt x="173067" y="140718"/>
                    <a:pt x="184390" y="97047"/>
                    <a:pt x="195712" y="50950"/>
                  </a:cubicBezTo>
                  <a:cubicBezTo>
                    <a:pt x="217547" y="67124"/>
                    <a:pt x="239383" y="80064"/>
                    <a:pt x="257984" y="97856"/>
                  </a:cubicBezTo>
                  <a:cubicBezTo>
                    <a:pt x="277393" y="115648"/>
                    <a:pt x="287907" y="109987"/>
                    <a:pt x="303272" y="93004"/>
                  </a:cubicBezTo>
                  <a:cubicBezTo>
                    <a:pt x="329960" y="62272"/>
                    <a:pt x="359074" y="33158"/>
                    <a:pt x="389806" y="0"/>
                  </a:cubicBezTo>
                  <a:cubicBezTo>
                    <a:pt x="401128" y="25879"/>
                    <a:pt x="412450" y="50141"/>
                    <a:pt x="422155" y="74403"/>
                  </a:cubicBezTo>
                  <a:cubicBezTo>
                    <a:pt x="428625" y="92195"/>
                    <a:pt x="437521" y="97856"/>
                    <a:pt x="457739" y="91386"/>
                  </a:cubicBezTo>
                  <a:cubicBezTo>
                    <a:pt x="497367" y="75212"/>
                    <a:pt x="538612" y="64698"/>
                    <a:pt x="583092" y="51758"/>
                  </a:cubicBezTo>
                  <a:close/>
                </a:path>
              </a:pathLst>
            </a:custGeom>
            <a:solidFill>
              <a:srgbClr val="61BA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661" name="Google Shape;661;g2518249f4f3_1_0"/>
            <p:cNvSpPr/>
            <p:nvPr/>
          </p:nvSpPr>
          <p:spPr>
            <a:xfrm>
              <a:off x="4418684" y="198118"/>
              <a:ext cx="460974" cy="460974"/>
            </a:xfrm>
            <a:custGeom>
              <a:avLst/>
              <a:gdLst/>
              <a:ahLst/>
              <a:cxnLst/>
              <a:rect l="l" t="t" r="r" b="b"/>
              <a:pathLst>
                <a:path w="460974" h="460974" extrusionOk="0">
                  <a:moveTo>
                    <a:pt x="229695" y="463421"/>
                  </a:moveTo>
                  <a:cubicBezTo>
                    <a:pt x="112430" y="466655"/>
                    <a:pt x="-1601" y="369608"/>
                    <a:pt x="17" y="230507"/>
                  </a:cubicBezTo>
                  <a:cubicBezTo>
                    <a:pt x="1634" y="93833"/>
                    <a:pt x="110004" y="-1597"/>
                    <a:pt x="240209" y="20"/>
                  </a:cubicBezTo>
                  <a:cubicBezTo>
                    <a:pt x="363944" y="2446"/>
                    <a:pt x="469078" y="108390"/>
                    <a:pt x="466652" y="235360"/>
                  </a:cubicBezTo>
                  <a:cubicBezTo>
                    <a:pt x="462608" y="367991"/>
                    <a:pt x="354239" y="469082"/>
                    <a:pt x="229695" y="4634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pic>
        <p:nvPicPr>
          <p:cNvPr id="662" name="Google Shape;662;g2518249f4f3_1_0"/>
          <p:cNvPicPr preferRelativeResize="0"/>
          <p:nvPr/>
        </p:nvPicPr>
        <p:blipFill rotWithShape="1">
          <a:blip r:embed="rId4">
            <a:alphaModFix/>
          </a:blip>
          <a:srcRect/>
          <a:stretch/>
        </p:blipFill>
        <p:spPr>
          <a:xfrm>
            <a:off x="5306301" y="2429164"/>
            <a:ext cx="1613871" cy="840686"/>
          </a:xfrm>
          <a:prstGeom prst="rect">
            <a:avLst/>
          </a:prstGeom>
          <a:noFill/>
          <a:ln>
            <a:noFill/>
          </a:ln>
        </p:spPr>
      </p:pic>
      <p:pic>
        <p:nvPicPr>
          <p:cNvPr id="663" name="Google Shape;663;g2518249f4f3_1_0"/>
          <p:cNvPicPr preferRelativeResize="0"/>
          <p:nvPr/>
        </p:nvPicPr>
        <p:blipFill rotWithShape="1">
          <a:blip r:embed="rId5">
            <a:alphaModFix/>
          </a:blip>
          <a:srcRect/>
          <a:stretch/>
        </p:blipFill>
        <p:spPr>
          <a:xfrm>
            <a:off x="1491250" y="5320447"/>
            <a:ext cx="713797" cy="738275"/>
          </a:xfrm>
          <a:prstGeom prst="rect">
            <a:avLst/>
          </a:prstGeom>
          <a:noFill/>
          <a:ln>
            <a:noFill/>
          </a:ln>
        </p:spPr>
      </p:pic>
      <p:sp>
        <p:nvSpPr>
          <p:cNvPr id="664" name="Google Shape;664;g2518249f4f3_1_0"/>
          <p:cNvSpPr txBox="1">
            <a:spLocks noGrp="1"/>
          </p:cNvSpPr>
          <p:nvPr>
            <p:ph type="subTitle" idx="1"/>
          </p:nvPr>
        </p:nvSpPr>
        <p:spPr>
          <a:xfrm>
            <a:off x="275" y="5086800"/>
            <a:ext cx="12211500" cy="1214100"/>
          </a:xfrm>
          <a:prstGeom prst="rect">
            <a:avLst/>
          </a:prstGeom>
        </p:spPr>
        <p:txBody>
          <a:bodyPr spcFirstLastPara="1" wrap="square" lIns="91425" tIns="45700" rIns="91425" bIns="45700" anchor="ctr" anchorCtr="0">
            <a:noAutofit/>
          </a:bodyPr>
          <a:lstStyle/>
          <a:p>
            <a:pPr marL="0" lvl="0" indent="0" algn="ctr" rtl="0">
              <a:spcBef>
                <a:spcPts val="1000"/>
              </a:spcBef>
              <a:spcAft>
                <a:spcPts val="0"/>
              </a:spcAft>
              <a:buNone/>
            </a:pPr>
            <a:r>
              <a:rPr lang="fr-FR"/>
              <a:t>Phase 2 : Comprendre le changement climatique</a:t>
            </a:r>
            <a:endParaRPr/>
          </a:p>
        </p:txBody>
      </p:sp>
      <p:sp>
        <p:nvSpPr>
          <p:cNvPr id="665" name="Google Shape;665;g2518249f4f3_1_0"/>
          <p:cNvSpPr txBox="1">
            <a:spLocks noGrp="1"/>
          </p:cNvSpPr>
          <p:nvPr>
            <p:ph type="subTitle" idx="2"/>
          </p:nvPr>
        </p:nvSpPr>
        <p:spPr>
          <a:xfrm>
            <a:off x="-50" y="5725897"/>
            <a:ext cx="12211500" cy="1214100"/>
          </a:xfrm>
          <a:prstGeom prst="rect">
            <a:avLst/>
          </a:prstGeom>
        </p:spPr>
        <p:txBody>
          <a:bodyPr spcFirstLastPara="1" wrap="square" lIns="91425" tIns="45700" rIns="91425" bIns="45700" anchor="ctr" anchorCtr="0">
            <a:noAutofit/>
          </a:bodyPr>
          <a:lstStyle/>
          <a:p>
            <a:pPr marL="0" lvl="0" indent="0" algn="ctr" rtl="0">
              <a:spcBef>
                <a:spcPts val="1000"/>
              </a:spcBef>
              <a:spcAft>
                <a:spcPts val="0"/>
              </a:spcAft>
              <a:buNone/>
            </a:pPr>
            <a:r>
              <a:rPr lang="fr-FR"/>
              <a:t>Module 3. CLIMAT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8"/>
          <p:cNvSpPr txBox="1"/>
          <p:nvPr/>
        </p:nvSpPr>
        <p:spPr>
          <a:xfrm>
            <a:off x="5177677" y="3692373"/>
            <a:ext cx="1750800" cy="402300"/>
          </a:xfrm>
          <a:prstGeom prst="rect">
            <a:avLst/>
          </a:prstGeom>
          <a:solidFill>
            <a:srgbClr val="3486C5"/>
          </a:solidFill>
          <a:ln>
            <a:noFill/>
          </a:ln>
        </p:spPr>
        <p:txBody>
          <a:bodyPr spcFirstLastPara="1" wrap="square" lIns="90000" tIns="46800" rIns="90000" bIns="46800" anchor="t"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fr-FR" sz="2000" b="1" i="0" u="none" strike="noStrike" cap="none">
                <a:solidFill>
                  <a:srgbClr val="FFFFFF"/>
                </a:solidFill>
                <a:latin typeface="Corbel"/>
                <a:ea typeface="Corbel"/>
                <a:cs typeface="Corbel"/>
                <a:sym typeface="Corbel"/>
              </a:rPr>
              <a:t>Atmosphère</a:t>
            </a:r>
            <a:endParaRPr sz="1400" b="0" i="0" u="none" strike="noStrike" cap="none">
              <a:solidFill>
                <a:srgbClr val="000000"/>
              </a:solidFill>
              <a:latin typeface="Arial"/>
              <a:ea typeface="Arial"/>
              <a:cs typeface="Arial"/>
              <a:sym typeface="Arial"/>
            </a:endParaRPr>
          </a:p>
        </p:txBody>
      </p:sp>
      <p:sp>
        <p:nvSpPr>
          <p:cNvPr id="758" name="Google Shape;758;p8"/>
          <p:cNvSpPr txBox="1"/>
          <p:nvPr/>
        </p:nvSpPr>
        <p:spPr>
          <a:xfrm>
            <a:off x="4926986" y="1740568"/>
            <a:ext cx="3218400" cy="402300"/>
          </a:xfrm>
          <a:prstGeom prst="rect">
            <a:avLst/>
          </a:prstGeom>
          <a:solidFill>
            <a:srgbClr val="3486C5"/>
          </a:solidFill>
          <a:ln>
            <a:noFill/>
          </a:ln>
        </p:spPr>
        <p:txBody>
          <a:bodyPr spcFirstLastPara="1" wrap="square" lIns="90000" tIns="46800" rIns="90000" bIns="46800" anchor="t"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fr-FR" sz="2000" b="1" i="0" u="none" strike="noStrike" cap="none">
                <a:solidFill>
                  <a:srgbClr val="FFFFFF"/>
                </a:solidFill>
                <a:latin typeface="Corbel"/>
                <a:ea typeface="Corbel"/>
                <a:cs typeface="Corbel"/>
                <a:sym typeface="Corbel"/>
              </a:rPr>
              <a:t>Surfaces continentales</a:t>
            </a:r>
            <a:endParaRPr sz="1400" b="0" i="0" u="none" strike="noStrike" cap="none">
              <a:solidFill>
                <a:srgbClr val="000000"/>
              </a:solidFill>
              <a:latin typeface="Arial"/>
              <a:ea typeface="Arial"/>
              <a:cs typeface="Arial"/>
              <a:sym typeface="Arial"/>
            </a:endParaRPr>
          </a:p>
        </p:txBody>
      </p:sp>
      <p:grpSp>
        <p:nvGrpSpPr>
          <p:cNvPr id="759" name="Google Shape;759;p8"/>
          <p:cNvGrpSpPr/>
          <p:nvPr/>
        </p:nvGrpSpPr>
        <p:grpSpPr>
          <a:xfrm>
            <a:off x="570282" y="1543467"/>
            <a:ext cx="5595581" cy="4799745"/>
            <a:chOff x="2799266" y="1797504"/>
            <a:chExt cx="6084137" cy="4921301"/>
          </a:xfrm>
        </p:grpSpPr>
        <p:pic>
          <p:nvPicPr>
            <p:cNvPr id="760" name="Google Shape;760;p8"/>
            <p:cNvPicPr preferRelativeResize="0"/>
            <p:nvPr/>
          </p:nvPicPr>
          <p:blipFill rotWithShape="1">
            <a:blip r:embed="rId3">
              <a:alphaModFix/>
            </a:blip>
            <a:srcRect/>
            <a:stretch/>
          </p:blipFill>
          <p:spPr>
            <a:xfrm>
              <a:off x="7803403" y="2857471"/>
              <a:ext cx="1080000" cy="1080000"/>
            </a:xfrm>
            <a:prstGeom prst="rect">
              <a:avLst/>
            </a:prstGeom>
            <a:noFill/>
            <a:ln>
              <a:noFill/>
            </a:ln>
          </p:spPr>
        </p:pic>
        <p:pic>
          <p:nvPicPr>
            <p:cNvPr id="761" name="Google Shape;761;p8"/>
            <p:cNvPicPr preferRelativeResize="0"/>
            <p:nvPr/>
          </p:nvPicPr>
          <p:blipFill rotWithShape="1">
            <a:blip r:embed="rId4">
              <a:alphaModFix/>
            </a:blip>
            <a:srcRect/>
            <a:stretch/>
          </p:blipFill>
          <p:spPr>
            <a:xfrm>
              <a:off x="3763190" y="3918526"/>
              <a:ext cx="1080000" cy="1080000"/>
            </a:xfrm>
            <a:prstGeom prst="rect">
              <a:avLst/>
            </a:prstGeom>
            <a:noFill/>
            <a:ln>
              <a:noFill/>
            </a:ln>
          </p:spPr>
        </p:pic>
        <p:pic>
          <p:nvPicPr>
            <p:cNvPr id="762" name="Google Shape;762;p8"/>
            <p:cNvPicPr preferRelativeResize="0"/>
            <p:nvPr/>
          </p:nvPicPr>
          <p:blipFill rotWithShape="1">
            <a:blip r:embed="rId5">
              <a:alphaModFix/>
            </a:blip>
            <a:srcRect/>
            <a:stretch/>
          </p:blipFill>
          <p:spPr>
            <a:xfrm>
              <a:off x="4699530" y="5126584"/>
              <a:ext cx="1080000" cy="1080000"/>
            </a:xfrm>
            <a:prstGeom prst="rect">
              <a:avLst/>
            </a:prstGeom>
            <a:noFill/>
            <a:ln>
              <a:noFill/>
            </a:ln>
          </p:spPr>
        </p:pic>
        <p:pic>
          <p:nvPicPr>
            <p:cNvPr id="763" name="Google Shape;763;p8"/>
            <p:cNvPicPr preferRelativeResize="0"/>
            <p:nvPr/>
          </p:nvPicPr>
          <p:blipFill rotWithShape="1">
            <a:blip r:embed="rId6">
              <a:alphaModFix/>
            </a:blip>
            <a:srcRect/>
            <a:stretch/>
          </p:blipFill>
          <p:spPr>
            <a:xfrm>
              <a:off x="7171223" y="5087322"/>
              <a:ext cx="1080000" cy="1080000"/>
            </a:xfrm>
            <a:prstGeom prst="rect">
              <a:avLst/>
            </a:prstGeom>
            <a:noFill/>
            <a:ln>
              <a:noFill/>
            </a:ln>
          </p:spPr>
        </p:pic>
        <p:pic>
          <p:nvPicPr>
            <p:cNvPr id="764" name="Google Shape;764;p8"/>
            <p:cNvPicPr preferRelativeResize="0"/>
            <p:nvPr/>
          </p:nvPicPr>
          <p:blipFill rotWithShape="1">
            <a:blip r:embed="rId7">
              <a:alphaModFix/>
            </a:blip>
            <a:srcRect/>
            <a:stretch/>
          </p:blipFill>
          <p:spPr>
            <a:xfrm rot="5089023">
              <a:off x="6868227" y="4575017"/>
              <a:ext cx="630615" cy="630615"/>
            </a:xfrm>
            <a:prstGeom prst="rect">
              <a:avLst/>
            </a:prstGeom>
            <a:noFill/>
            <a:ln>
              <a:noFill/>
            </a:ln>
          </p:spPr>
        </p:pic>
        <p:pic>
          <p:nvPicPr>
            <p:cNvPr id="765" name="Google Shape;765;p8"/>
            <p:cNvPicPr preferRelativeResize="0"/>
            <p:nvPr/>
          </p:nvPicPr>
          <p:blipFill rotWithShape="1">
            <a:blip r:embed="rId8">
              <a:alphaModFix/>
            </a:blip>
            <a:srcRect/>
            <a:stretch/>
          </p:blipFill>
          <p:spPr>
            <a:xfrm>
              <a:off x="5439864" y="3181693"/>
              <a:ext cx="1800000" cy="1800000"/>
            </a:xfrm>
            <a:prstGeom prst="rect">
              <a:avLst/>
            </a:prstGeom>
            <a:noFill/>
            <a:ln>
              <a:noFill/>
            </a:ln>
          </p:spPr>
        </p:pic>
        <p:pic>
          <p:nvPicPr>
            <p:cNvPr id="766" name="Google Shape;766;p8"/>
            <p:cNvPicPr preferRelativeResize="0"/>
            <p:nvPr/>
          </p:nvPicPr>
          <p:blipFill rotWithShape="1">
            <a:blip r:embed="rId9">
              <a:alphaModFix/>
            </a:blip>
            <a:srcRect/>
            <a:stretch/>
          </p:blipFill>
          <p:spPr>
            <a:xfrm>
              <a:off x="4176019" y="2102540"/>
              <a:ext cx="1080000" cy="1080000"/>
            </a:xfrm>
            <a:prstGeom prst="rect">
              <a:avLst/>
            </a:prstGeom>
            <a:noFill/>
            <a:ln>
              <a:noFill/>
            </a:ln>
          </p:spPr>
        </p:pic>
        <p:pic>
          <p:nvPicPr>
            <p:cNvPr id="767" name="Google Shape;767;p8"/>
            <p:cNvPicPr preferRelativeResize="0"/>
            <p:nvPr/>
          </p:nvPicPr>
          <p:blipFill rotWithShape="1">
            <a:blip r:embed="rId10">
              <a:alphaModFix/>
            </a:blip>
            <a:srcRect/>
            <a:stretch/>
          </p:blipFill>
          <p:spPr>
            <a:xfrm>
              <a:off x="6419525" y="1797504"/>
              <a:ext cx="936573" cy="936573"/>
            </a:xfrm>
            <a:prstGeom prst="rect">
              <a:avLst/>
            </a:prstGeom>
            <a:noFill/>
            <a:ln>
              <a:noFill/>
            </a:ln>
          </p:spPr>
        </p:pic>
        <p:pic>
          <p:nvPicPr>
            <p:cNvPr id="768" name="Google Shape;768;p8"/>
            <p:cNvPicPr preferRelativeResize="0"/>
            <p:nvPr/>
          </p:nvPicPr>
          <p:blipFill rotWithShape="1">
            <a:blip r:embed="rId7">
              <a:alphaModFix/>
            </a:blip>
            <a:srcRect/>
            <a:stretch/>
          </p:blipFill>
          <p:spPr>
            <a:xfrm rot="-9391093">
              <a:off x="4987349" y="4379611"/>
              <a:ext cx="630615" cy="630615"/>
            </a:xfrm>
            <a:prstGeom prst="rect">
              <a:avLst/>
            </a:prstGeom>
            <a:noFill/>
            <a:ln>
              <a:noFill/>
            </a:ln>
          </p:spPr>
        </p:pic>
        <p:pic>
          <p:nvPicPr>
            <p:cNvPr id="769" name="Google Shape;769;p8"/>
            <p:cNvPicPr preferRelativeResize="0"/>
            <p:nvPr/>
          </p:nvPicPr>
          <p:blipFill rotWithShape="1">
            <a:blip r:embed="rId7">
              <a:alphaModFix/>
            </a:blip>
            <a:srcRect/>
            <a:stretch/>
          </p:blipFill>
          <p:spPr>
            <a:xfrm rot="-9028818">
              <a:off x="7221291" y="3557082"/>
              <a:ext cx="630615" cy="630615"/>
            </a:xfrm>
            <a:prstGeom prst="rect">
              <a:avLst/>
            </a:prstGeom>
            <a:noFill/>
            <a:ln>
              <a:noFill/>
            </a:ln>
          </p:spPr>
        </p:pic>
        <p:pic>
          <p:nvPicPr>
            <p:cNvPr id="770" name="Google Shape;770;p8"/>
            <p:cNvPicPr preferRelativeResize="0"/>
            <p:nvPr/>
          </p:nvPicPr>
          <p:blipFill rotWithShape="1">
            <a:blip r:embed="rId7">
              <a:alphaModFix/>
            </a:blip>
            <a:srcRect/>
            <a:stretch/>
          </p:blipFill>
          <p:spPr>
            <a:xfrm rot="9246540">
              <a:off x="6540409" y="2706005"/>
              <a:ext cx="630615" cy="630615"/>
            </a:xfrm>
            <a:prstGeom prst="rect">
              <a:avLst/>
            </a:prstGeom>
            <a:noFill/>
            <a:ln>
              <a:noFill/>
            </a:ln>
          </p:spPr>
        </p:pic>
        <p:pic>
          <p:nvPicPr>
            <p:cNvPr id="771" name="Google Shape;771;p8"/>
            <p:cNvPicPr preferRelativeResize="0"/>
            <p:nvPr/>
          </p:nvPicPr>
          <p:blipFill rotWithShape="1">
            <a:blip r:embed="rId7">
              <a:alphaModFix/>
            </a:blip>
            <a:srcRect/>
            <a:stretch/>
          </p:blipFill>
          <p:spPr>
            <a:xfrm rot="-5212654">
              <a:off x="5082861" y="3001538"/>
              <a:ext cx="630615" cy="630615"/>
            </a:xfrm>
            <a:prstGeom prst="rect">
              <a:avLst/>
            </a:prstGeom>
            <a:noFill/>
            <a:ln>
              <a:noFill/>
            </a:ln>
          </p:spPr>
        </p:pic>
        <p:sp>
          <p:nvSpPr>
            <p:cNvPr id="772" name="Google Shape;772;p8"/>
            <p:cNvSpPr txBox="1"/>
            <p:nvPr/>
          </p:nvSpPr>
          <p:spPr>
            <a:xfrm>
              <a:off x="2799266" y="5195642"/>
              <a:ext cx="1750842" cy="402291"/>
            </a:xfrm>
            <a:prstGeom prst="rect">
              <a:avLst/>
            </a:prstGeom>
            <a:solidFill>
              <a:srgbClr val="3486C5"/>
            </a:solidFill>
            <a:ln>
              <a:noFill/>
            </a:ln>
          </p:spPr>
          <p:txBody>
            <a:bodyPr spcFirstLastPara="1" wrap="square" lIns="90000" tIns="46800" rIns="90000" bIns="46800" anchor="t"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fr-FR" sz="2000" b="1" i="0" u="none" strike="noStrike" cap="none">
                  <a:solidFill>
                    <a:srgbClr val="FFFFFF"/>
                  </a:solidFill>
                  <a:latin typeface="Corbel"/>
                  <a:ea typeface="Corbel"/>
                  <a:cs typeface="Corbel"/>
                  <a:sym typeface="Corbel"/>
                </a:rPr>
                <a:t>Biosphère</a:t>
              </a:r>
              <a:endParaRPr sz="1400" b="0" i="0" u="none" strike="noStrike" cap="none">
                <a:solidFill>
                  <a:srgbClr val="000000"/>
                </a:solidFill>
                <a:latin typeface="Arial"/>
                <a:ea typeface="Arial"/>
                <a:cs typeface="Arial"/>
                <a:sym typeface="Arial"/>
              </a:endParaRPr>
            </a:p>
          </p:txBody>
        </p:sp>
        <p:sp>
          <p:nvSpPr>
            <p:cNvPr id="773" name="Google Shape;773;p8"/>
            <p:cNvSpPr txBox="1"/>
            <p:nvPr/>
          </p:nvSpPr>
          <p:spPr>
            <a:xfrm>
              <a:off x="7010229" y="6316514"/>
              <a:ext cx="1750842" cy="402291"/>
            </a:xfrm>
            <a:prstGeom prst="rect">
              <a:avLst/>
            </a:prstGeom>
            <a:solidFill>
              <a:srgbClr val="3486C5"/>
            </a:solidFill>
            <a:ln>
              <a:noFill/>
            </a:ln>
          </p:spPr>
          <p:txBody>
            <a:bodyPr spcFirstLastPara="1" wrap="square" lIns="90000" tIns="46800" rIns="90000" bIns="46800" anchor="t"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fr-FR" sz="2000" b="1" i="0" u="none" strike="noStrike" cap="none">
                  <a:solidFill>
                    <a:srgbClr val="FFFFFF"/>
                  </a:solidFill>
                  <a:latin typeface="Corbel"/>
                  <a:ea typeface="Corbel"/>
                  <a:cs typeface="Corbel"/>
                  <a:sym typeface="Corbel"/>
                </a:rPr>
                <a:t>Cryosphère</a:t>
              </a:r>
              <a:endParaRPr sz="1400" b="0" i="0" u="none" strike="noStrike" cap="none">
                <a:solidFill>
                  <a:srgbClr val="000000"/>
                </a:solidFill>
                <a:latin typeface="Arial"/>
                <a:ea typeface="Arial"/>
                <a:cs typeface="Arial"/>
                <a:sym typeface="Arial"/>
              </a:endParaRPr>
            </a:p>
          </p:txBody>
        </p:sp>
        <p:sp>
          <p:nvSpPr>
            <p:cNvPr id="774" name="Google Shape;774;p8"/>
            <p:cNvSpPr txBox="1"/>
            <p:nvPr/>
          </p:nvSpPr>
          <p:spPr>
            <a:xfrm>
              <a:off x="3034133" y="3246570"/>
              <a:ext cx="1950091" cy="401312"/>
            </a:xfrm>
            <a:prstGeom prst="rect">
              <a:avLst/>
            </a:prstGeom>
            <a:solidFill>
              <a:srgbClr val="3486C5"/>
            </a:solidFill>
            <a:ln>
              <a:noFill/>
            </a:ln>
          </p:spPr>
          <p:txBody>
            <a:bodyPr spcFirstLastPara="1" wrap="square" lIns="90000" tIns="46800" rIns="90000" bIns="46800" anchor="t"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fr-FR" sz="2000" b="1" i="0" u="none" strike="noStrike" cap="none">
                  <a:solidFill>
                    <a:srgbClr val="FFFFFF"/>
                  </a:solidFill>
                  <a:latin typeface="Corbel"/>
                  <a:ea typeface="Corbel"/>
                  <a:cs typeface="Corbel"/>
                  <a:sym typeface="Corbel"/>
                </a:rPr>
                <a:t>Hydrosphère</a:t>
              </a:r>
              <a:endParaRPr sz="1400" b="0" i="0" u="none" strike="noStrike" cap="none">
                <a:solidFill>
                  <a:srgbClr val="000000"/>
                </a:solidFill>
                <a:latin typeface="Arial"/>
                <a:ea typeface="Arial"/>
                <a:cs typeface="Arial"/>
                <a:sym typeface="Arial"/>
              </a:endParaRPr>
            </a:p>
          </p:txBody>
        </p:sp>
      </p:grpSp>
      <p:sp>
        <p:nvSpPr>
          <p:cNvPr id="775" name="Google Shape;775;p8"/>
          <p:cNvSpPr txBox="1">
            <a:spLocks noGrp="1"/>
          </p:cNvSpPr>
          <p:nvPr>
            <p:ph type="title"/>
          </p:nvPr>
        </p:nvSpPr>
        <p:spPr>
          <a:xfrm>
            <a:off x="1007588" y="102679"/>
            <a:ext cx="9154500" cy="980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fr-FR"/>
              <a:t>Le système climatique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58"/>
                                        </p:tgtEl>
                                        <p:attrNameLst>
                                          <p:attrName>style.visibility</p:attrName>
                                        </p:attrNameLst>
                                      </p:cBhvr>
                                      <p:to>
                                        <p:strVal val="visible"/>
                                      </p:to>
                                    </p:set>
                                    <p:animEffect transition="in" filter="fade">
                                      <p:cBhvr>
                                        <p:cTn id="7" dur="500"/>
                                        <p:tgtEl>
                                          <p:spTgt spid="758"/>
                                        </p:tgtEl>
                                      </p:cBhvr>
                                    </p:animEffect>
                                  </p:childTnLst>
                                </p:cTn>
                              </p:par>
                              <p:par>
                                <p:cTn id="8" presetID="10" presetClass="entr" presetSubtype="0" fill="hold" nodeType="withEffect">
                                  <p:stCondLst>
                                    <p:cond delay="0"/>
                                  </p:stCondLst>
                                  <p:childTnLst>
                                    <p:set>
                                      <p:cBhvr>
                                        <p:cTn id="9" dur="1" fill="hold">
                                          <p:stCondLst>
                                            <p:cond delay="0"/>
                                          </p:stCondLst>
                                        </p:cTn>
                                        <p:tgtEl>
                                          <p:spTgt spid="757"/>
                                        </p:tgtEl>
                                        <p:attrNameLst>
                                          <p:attrName>style.visibility</p:attrName>
                                        </p:attrNameLst>
                                      </p:cBhvr>
                                      <p:to>
                                        <p:strVal val="visible"/>
                                      </p:to>
                                    </p:set>
                                    <p:animEffect transition="in" filter="fade">
                                      <p:cBhvr>
                                        <p:cTn id="10" dur="500"/>
                                        <p:tgtEl>
                                          <p:spTgt spid="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grpSp>
        <p:nvGrpSpPr>
          <p:cNvPr id="781" name="Google Shape;781;p9"/>
          <p:cNvGrpSpPr/>
          <p:nvPr/>
        </p:nvGrpSpPr>
        <p:grpSpPr>
          <a:xfrm>
            <a:off x="7194719" y="1909878"/>
            <a:ext cx="4054070" cy="4094247"/>
            <a:chOff x="7197720" y="2204596"/>
            <a:chExt cx="4739386" cy="4608044"/>
          </a:xfrm>
        </p:grpSpPr>
        <p:grpSp>
          <p:nvGrpSpPr>
            <p:cNvPr id="782" name="Google Shape;782;p9"/>
            <p:cNvGrpSpPr/>
            <p:nvPr/>
          </p:nvGrpSpPr>
          <p:grpSpPr>
            <a:xfrm>
              <a:off x="7197720" y="2204596"/>
              <a:ext cx="4739223" cy="3043415"/>
              <a:chOff x="7197720" y="2204596"/>
              <a:chExt cx="4739223" cy="3043415"/>
            </a:xfrm>
          </p:grpSpPr>
          <p:grpSp>
            <p:nvGrpSpPr>
              <p:cNvPr id="783" name="Google Shape;783;p9"/>
              <p:cNvGrpSpPr/>
              <p:nvPr/>
            </p:nvGrpSpPr>
            <p:grpSpPr>
              <a:xfrm>
                <a:off x="8525206" y="2204596"/>
                <a:ext cx="3411737" cy="3043415"/>
                <a:chOff x="7848233" y="1735350"/>
                <a:chExt cx="3411737" cy="3043415"/>
              </a:xfrm>
            </p:grpSpPr>
            <p:pic>
              <p:nvPicPr>
                <p:cNvPr id="784" name="Google Shape;784;p9"/>
                <p:cNvPicPr preferRelativeResize="0"/>
                <p:nvPr/>
              </p:nvPicPr>
              <p:blipFill rotWithShape="1">
                <a:blip r:embed="rId3">
                  <a:alphaModFix/>
                </a:blip>
                <a:srcRect/>
                <a:stretch/>
              </p:blipFill>
              <p:spPr>
                <a:xfrm>
                  <a:off x="8540977" y="3982530"/>
                  <a:ext cx="794582" cy="796235"/>
                </a:xfrm>
                <a:prstGeom prst="rect">
                  <a:avLst/>
                </a:prstGeom>
                <a:noFill/>
                <a:ln>
                  <a:noFill/>
                </a:ln>
              </p:spPr>
            </p:pic>
            <p:pic>
              <p:nvPicPr>
                <p:cNvPr id="785" name="Google Shape;785;p9"/>
                <p:cNvPicPr preferRelativeResize="0"/>
                <p:nvPr/>
              </p:nvPicPr>
              <p:blipFill rotWithShape="1">
                <a:blip r:embed="rId4">
                  <a:alphaModFix/>
                </a:blip>
                <a:srcRect/>
                <a:stretch/>
              </p:blipFill>
              <p:spPr>
                <a:xfrm>
                  <a:off x="7848233" y="2862456"/>
                  <a:ext cx="794582" cy="796235"/>
                </a:xfrm>
                <a:prstGeom prst="rect">
                  <a:avLst/>
                </a:prstGeom>
                <a:noFill/>
                <a:ln>
                  <a:noFill/>
                </a:ln>
              </p:spPr>
            </p:pic>
            <p:pic>
              <p:nvPicPr>
                <p:cNvPr id="786" name="Google Shape;786;p9"/>
                <p:cNvPicPr preferRelativeResize="0"/>
                <p:nvPr/>
              </p:nvPicPr>
              <p:blipFill rotWithShape="1">
                <a:blip r:embed="rId5">
                  <a:alphaModFix/>
                </a:blip>
                <a:srcRect/>
                <a:stretch/>
              </p:blipFill>
              <p:spPr>
                <a:xfrm>
                  <a:off x="9855740" y="3963439"/>
                  <a:ext cx="794582" cy="796235"/>
                </a:xfrm>
                <a:prstGeom prst="rect">
                  <a:avLst/>
                </a:prstGeom>
                <a:noFill/>
                <a:ln>
                  <a:noFill/>
                </a:ln>
              </p:spPr>
            </p:pic>
            <p:pic>
              <p:nvPicPr>
                <p:cNvPr id="787" name="Google Shape;787;p9"/>
                <p:cNvPicPr preferRelativeResize="0"/>
                <p:nvPr/>
              </p:nvPicPr>
              <p:blipFill rotWithShape="1">
                <a:blip r:embed="rId6">
                  <a:alphaModFix/>
                </a:blip>
                <a:srcRect/>
                <a:stretch/>
              </p:blipFill>
              <p:spPr>
                <a:xfrm>
                  <a:off x="9014125" y="2718827"/>
                  <a:ext cx="1080000" cy="1080000"/>
                </a:xfrm>
                <a:prstGeom prst="rect">
                  <a:avLst/>
                </a:prstGeom>
                <a:noFill/>
                <a:ln>
                  <a:noFill/>
                </a:ln>
              </p:spPr>
            </p:pic>
            <p:pic>
              <p:nvPicPr>
                <p:cNvPr id="788" name="Google Shape;788;p9"/>
                <p:cNvPicPr preferRelativeResize="0"/>
                <p:nvPr/>
              </p:nvPicPr>
              <p:blipFill rotWithShape="1">
                <a:blip r:embed="rId7">
                  <a:alphaModFix/>
                </a:blip>
                <a:srcRect/>
                <a:stretch/>
              </p:blipFill>
              <p:spPr>
                <a:xfrm>
                  <a:off x="10465388" y="2858962"/>
                  <a:ext cx="794582" cy="796235"/>
                </a:xfrm>
                <a:prstGeom prst="rect">
                  <a:avLst/>
                </a:prstGeom>
                <a:noFill/>
                <a:ln>
                  <a:noFill/>
                </a:ln>
              </p:spPr>
            </p:pic>
            <p:pic>
              <p:nvPicPr>
                <p:cNvPr id="789" name="Google Shape;789;p9"/>
                <p:cNvPicPr preferRelativeResize="0"/>
                <p:nvPr/>
              </p:nvPicPr>
              <p:blipFill rotWithShape="1">
                <a:blip r:embed="rId8">
                  <a:alphaModFix/>
                </a:blip>
                <a:srcRect/>
                <a:stretch/>
              </p:blipFill>
              <p:spPr>
                <a:xfrm>
                  <a:off x="9855740" y="1761462"/>
                  <a:ext cx="794582" cy="796235"/>
                </a:xfrm>
                <a:prstGeom prst="rect">
                  <a:avLst/>
                </a:prstGeom>
                <a:noFill/>
                <a:ln>
                  <a:noFill/>
                </a:ln>
              </p:spPr>
            </p:pic>
            <p:pic>
              <p:nvPicPr>
                <p:cNvPr id="790" name="Google Shape;790;p9"/>
                <p:cNvPicPr preferRelativeResize="0"/>
                <p:nvPr/>
              </p:nvPicPr>
              <p:blipFill rotWithShape="1">
                <a:blip r:embed="rId9">
                  <a:alphaModFix/>
                </a:blip>
                <a:srcRect/>
                <a:stretch/>
              </p:blipFill>
              <p:spPr>
                <a:xfrm>
                  <a:off x="8534229" y="1735350"/>
                  <a:ext cx="794582" cy="796235"/>
                </a:xfrm>
                <a:prstGeom prst="rect">
                  <a:avLst/>
                </a:prstGeom>
                <a:noFill/>
                <a:ln>
                  <a:noFill/>
                </a:ln>
              </p:spPr>
            </p:pic>
          </p:grpSp>
          <p:sp>
            <p:nvSpPr>
              <p:cNvPr id="791" name="Google Shape;791;p9"/>
              <p:cNvSpPr/>
              <p:nvPr/>
            </p:nvSpPr>
            <p:spPr>
              <a:xfrm>
                <a:off x="7197720" y="3668525"/>
                <a:ext cx="1149813" cy="1080000"/>
              </a:xfrm>
              <a:prstGeom prst="mathPlus">
                <a:avLst>
                  <a:gd name="adj1" fmla="val 12493"/>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orbel"/>
                  <a:ea typeface="Corbel"/>
                  <a:cs typeface="Corbel"/>
                  <a:sym typeface="Corbel"/>
                </a:endParaRPr>
              </a:p>
            </p:txBody>
          </p:sp>
        </p:grpSp>
        <p:sp>
          <p:nvSpPr>
            <p:cNvPr id="792" name="Google Shape;792;p9"/>
            <p:cNvSpPr txBox="1"/>
            <p:nvPr/>
          </p:nvSpPr>
          <p:spPr>
            <a:xfrm>
              <a:off x="8525206" y="5591340"/>
              <a:ext cx="3411900" cy="1221300"/>
            </a:xfrm>
            <a:prstGeom prst="rect">
              <a:avLst/>
            </a:prstGeom>
            <a:solidFill>
              <a:srgbClr val="002060"/>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fr-FR" sz="2000" b="1" i="0" u="none" strike="noStrike" cap="none">
                  <a:solidFill>
                    <a:srgbClr val="FFFFFF"/>
                  </a:solidFill>
                  <a:latin typeface="Corbel"/>
                  <a:ea typeface="Corbel"/>
                  <a:cs typeface="Corbel"/>
                  <a:sym typeface="Corbel"/>
                </a:rPr>
                <a:t>L’activité humaine et ses émissions de GES</a:t>
              </a:r>
              <a:endParaRPr sz="1400" b="0" i="0" u="none" strike="noStrike" cap="none">
                <a:solidFill>
                  <a:srgbClr val="000000"/>
                </a:solidFill>
                <a:latin typeface="Arial"/>
                <a:ea typeface="Arial"/>
                <a:cs typeface="Arial"/>
                <a:sym typeface="Arial"/>
              </a:endParaRPr>
            </a:p>
          </p:txBody>
        </p:sp>
      </p:grpSp>
      <p:sp>
        <p:nvSpPr>
          <p:cNvPr id="793" name="Google Shape;793;p9"/>
          <p:cNvSpPr txBox="1">
            <a:spLocks noGrp="1"/>
          </p:cNvSpPr>
          <p:nvPr>
            <p:ph type="title"/>
          </p:nvPr>
        </p:nvSpPr>
        <p:spPr>
          <a:xfrm>
            <a:off x="1007588" y="102679"/>
            <a:ext cx="9154500" cy="980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fr-FR"/>
              <a:t>Le système climatique</a:t>
            </a:r>
            <a:endParaRPr/>
          </a:p>
        </p:txBody>
      </p:sp>
      <p:sp>
        <p:nvSpPr>
          <p:cNvPr id="794" name="Google Shape;794;p9"/>
          <p:cNvSpPr txBox="1"/>
          <p:nvPr/>
        </p:nvSpPr>
        <p:spPr>
          <a:xfrm>
            <a:off x="5177677" y="3692373"/>
            <a:ext cx="1750800" cy="402300"/>
          </a:xfrm>
          <a:prstGeom prst="rect">
            <a:avLst/>
          </a:prstGeom>
          <a:solidFill>
            <a:srgbClr val="636363"/>
          </a:solidFill>
          <a:ln>
            <a:noFill/>
          </a:ln>
        </p:spPr>
        <p:txBody>
          <a:bodyPr spcFirstLastPara="1" wrap="square" lIns="90000" tIns="46800" rIns="90000" bIns="46800" anchor="t"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fr-FR" sz="2000" b="1">
                <a:solidFill>
                  <a:srgbClr val="FFFFFF"/>
                </a:solidFill>
                <a:latin typeface="Corbel"/>
                <a:ea typeface="Corbel"/>
                <a:cs typeface="Corbel"/>
                <a:sym typeface="Corbel"/>
              </a:rPr>
              <a:t>Atmosphère</a:t>
            </a:r>
            <a:endParaRPr sz="2000" b="1">
              <a:solidFill>
                <a:srgbClr val="FFFFFF"/>
              </a:solidFill>
              <a:latin typeface="Corbel"/>
              <a:ea typeface="Corbel"/>
              <a:cs typeface="Corbel"/>
              <a:sym typeface="Corbel"/>
            </a:endParaRPr>
          </a:p>
        </p:txBody>
      </p:sp>
      <p:sp>
        <p:nvSpPr>
          <p:cNvPr id="795" name="Google Shape;795;p9"/>
          <p:cNvSpPr txBox="1"/>
          <p:nvPr/>
        </p:nvSpPr>
        <p:spPr>
          <a:xfrm>
            <a:off x="4926986" y="1740568"/>
            <a:ext cx="3218400" cy="402300"/>
          </a:xfrm>
          <a:prstGeom prst="rect">
            <a:avLst/>
          </a:prstGeom>
          <a:solidFill>
            <a:srgbClr val="636363"/>
          </a:solidFill>
          <a:ln>
            <a:noFill/>
          </a:ln>
        </p:spPr>
        <p:txBody>
          <a:bodyPr spcFirstLastPara="1" wrap="square" lIns="90000" tIns="46800" rIns="90000" bIns="46800" anchor="t"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fr-FR" sz="2000" b="1">
                <a:solidFill>
                  <a:srgbClr val="FFFFFF"/>
                </a:solidFill>
                <a:latin typeface="Corbel"/>
                <a:ea typeface="Corbel"/>
                <a:cs typeface="Corbel"/>
                <a:sym typeface="Corbel"/>
              </a:rPr>
              <a:t>Surfaces continentales</a:t>
            </a:r>
            <a:endParaRPr sz="2000" b="1">
              <a:solidFill>
                <a:srgbClr val="FFFFFF"/>
              </a:solidFill>
              <a:latin typeface="Corbel"/>
              <a:ea typeface="Corbel"/>
              <a:cs typeface="Corbel"/>
              <a:sym typeface="Corbel"/>
            </a:endParaRPr>
          </a:p>
        </p:txBody>
      </p:sp>
      <p:grpSp>
        <p:nvGrpSpPr>
          <p:cNvPr id="796" name="Google Shape;796;p9"/>
          <p:cNvGrpSpPr/>
          <p:nvPr/>
        </p:nvGrpSpPr>
        <p:grpSpPr>
          <a:xfrm>
            <a:off x="570282" y="1543467"/>
            <a:ext cx="5595581" cy="4799754"/>
            <a:chOff x="2799266" y="1797504"/>
            <a:chExt cx="6084137" cy="4921310"/>
          </a:xfrm>
        </p:grpSpPr>
        <p:pic>
          <p:nvPicPr>
            <p:cNvPr id="797" name="Google Shape;797;p9"/>
            <p:cNvPicPr preferRelativeResize="0"/>
            <p:nvPr/>
          </p:nvPicPr>
          <p:blipFill rotWithShape="1">
            <a:blip r:embed="rId10">
              <a:alphaModFix/>
            </a:blip>
            <a:srcRect/>
            <a:stretch/>
          </p:blipFill>
          <p:spPr>
            <a:xfrm>
              <a:off x="7803403" y="2857471"/>
              <a:ext cx="1080000" cy="1080000"/>
            </a:xfrm>
            <a:prstGeom prst="rect">
              <a:avLst/>
            </a:prstGeom>
            <a:noFill/>
            <a:ln>
              <a:noFill/>
            </a:ln>
          </p:spPr>
        </p:pic>
        <p:pic>
          <p:nvPicPr>
            <p:cNvPr id="798" name="Google Shape;798;p9"/>
            <p:cNvPicPr preferRelativeResize="0"/>
            <p:nvPr/>
          </p:nvPicPr>
          <p:blipFill rotWithShape="1">
            <a:blip r:embed="rId11">
              <a:alphaModFix/>
            </a:blip>
            <a:srcRect/>
            <a:stretch/>
          </p:blipFill>
          <p:spPr>
            <a:xfrm>
              <a:off x="3763190" y="3918526"/>
              <a:ext cx="1080000" cy="1080000"/>
            </a:xfrm>
            <a:prstGeom prst="rect">
              <a:avLst/>
            </a:prstGeom>
            <a:noFill/>
            <a:ln>
              <a:noFill/>
            </a:ln>
          </p:spPr>
        </p:pic>
        <p:pic>
          <p:nvPicPr>
            <p:cNvPr id="799" name="Google Shape;799;p9"/>
            <p:cNvPicPr preferRelativeResize="0"/>
            <p:nvPr/>
          </p:nvPicPr>
          <p:blipFill rotWithShape="1">
            <a:blip r:embed="rId12">
              <a:alphaModFix/>
            </a:blip>
            <a:srcRect/>
            <a:stretch/>
          </p:blipFill>
          <p:spPr>
            <a:xfrm>
              <a:off x="4699530" y="5126584"/>
              <a:ext cx="1080000" cy="1080000"/>
            </a:xfrm>
            <a:prstGeom prst="rect">
              <a:avLst/>
            </a:prstGeom>
            <a:noFill/>
            <a:ln>
              <a:noFill/>
            </a:ln>
          </p:spPr>
        </p:pic>
        <p:pic>
          <p:nvPicPr>
            <p:cNvPr id="800" name="Google Shape;800;p9"/>
            <p:cNvPicPr preferRelativeResize="0"/>
            <p:nvPr/>
          </p:nvPicPr>
          <p:blipFill rotWithShape="1">
            <a:blip r:embed="rId13">
              <a:alphaModFix/>
            </a:blip>
            <a:srcRect/>
            <a:stretch/>
          </p:blipFill>
          <p:spPr>
            <a:xfrm>
              <a:off x="7171223" y="5087322"/>
              <a:ext cx="1080000" cy="1080000"/>
            </a:xfrm>
            <a:prstGeom prst="rect">
              <a:avLst/>
            </a:prstGeom>
            <a:noFill/>
            <a:ln>
              <a:noFill/>
            </a:ln>
          </p:spPr>
        </p:pic>
        <p:pic>
          <p:nvPicPr>
            <p:cNvPr id="801" name="Google Shape;801;p9"/>
            <p:cNvPicPr preferRelativeResize="0"/>
            <p:nvPr/>
          </p:nvPicPr>
          <p:blipFill rotWithShape="1">
            <a:blip r:embed="rId14">
              <a:alphaModFix/>
            </a:blip>
            <a:srcRect/>
            <a:stretch/>
          </p:blipFill>
          <p:spPr>
            <a:xfrm rot="5089023">
              <a:off x="6868227" y="4575017"/>
              <a:ext cx="630615" cy="630615"/>
            </a:xfrm>
            <a:prstGeom prst="rect">
              <a:avLst/>
            </a:prstGeom>
            <a:noFill/>
            <a:ln>
              <a:noFill/>
            </a:ln>
          </p:spPr>
        </p:pic>
        <p:pic>
          <p:nvPicPr>
            <p:cNvPr id="802" name="Google Shape;802;p9"/>
            <p:cNvPicPr preferRelativeResize="0"/>
            <p:nvPr/>
          </p:nvPicPr>
          <p:blipFill rotWithShape="1">
            <a:blip r:embed="rId15">
              <a:alphaModFix/>
            </a:blip>
            <a:srcRect/>
            <a:stretch/>
          </p:blipFill>
          <p:spPr>
            <a:xfrm>
              <a:off x="5439864" y="3181693"/>
              <a:ext cx="1800000" cy="1800000"/>
            </a:xfrm>
            <a:prstGeom prst="rect">
              <a:avLst/>
            </a:prstGeom>
            <a:noFill/>
            <a:ln>
              <a:noFill/>
            </a:ln>
          </p:spPr>
        </p:pic>
        <p:pic>
          <p:nvPicPr>
            <p:cNvPr id="803" name="Google Shape;803;p9"/>
            <p:cNvPicPr preferRelativeResize="0"/>
            <p:nvPr/>
          </p:nvPicPr>
          <p:blipFill rotWithShape="1">
            <a:blip r:embed="rId16">
              <a:alphaModFix/>
            </a:blip>
            <a:srcRect/>
            <a:stretch/>
          </p:blipFill>
          <p:spPr>
            <a:xfrm>
              <a:off x="4176019" y="2102540"/>
              <a:ext cx="1080000" cy="1080000"/>
            </a:xfrm>
            <a:prstGeom prst="rect">
              <a:avLst/>
            </a:prstGeom>
            <a:noFill/>
            <a:ln>
              <a:noFill/>
            </a:ln>
          </p:spPr>
        </p:pic>
        <p:pic>
          <p:nvPicPr>
            <p:cNvPr id="804" name="Google Shape;804;p9"/>
            <p:cNvPicPr preferRelativeResize="0"/>
            <p:nvPr/>
          </p:nvPicPr>
          <p:blipFill rotWithShape="1">
            <a:blip r:embed="rId17">
              <a:alphaModFix/>
            </a:blip>
            <a:srcRect/>
            <a:stretch/>
          </p:blipFill>
          <p:spPr>
            <a:xfrm>
              <a:off x="6419525" y="1797504"/>
              <a:ext cx="936573" cy="936573"/>
            </a:xfrm>
            <a:prstGeom prst="rect">
              <a:avLst/>
            </a:prstGeom>
            <a:noFill/>
            <a:ln>
              <a:noFill/>
            </a:ln>
          </p:spPr>
        </p:pic>
        <p:pic>
          <p:nvPicPr>
            <p:cNvPr id="805" name="Google Shape;805;p9"/>
            <p:cNvPicPr preferRelativeResize="0"/>
            <p:nvPr/>
          </p:nvPicPr>
          <p:blipFill rotWithShape="1">
            <a:blip r:embed="rId14">
              <a:alphaModFix/>
            </a:blip>
            <a:srcRect/>
            <a:stretch/>
          </p:blipFill>
          <p:spPr>
            <a:xfrm rot="-9391094">
              <a:off x="4987349" y="4379611"/>
              <a:ext cx="630615" cy="630615"/>
            </a:xfrm>
            <a:prstGeom prst="rect">
              <a:avLst/>
            </a:prstGeom>
            <a:noFill/>
            <a:ln>
              <a:noFill/>
            </a:ln>
          </p:spPr>
        </p:pic>
        <p:pic>
          <p:nvPicPr>
            <p:cNvPr id="806" name="Google Shape;806;p9"/>
            <p:cNvPicPr preferRelativeResize="0"/>
            <p:nvPr/>
          </p:nvPicPr>
          <p:blipFill rotWithShape="1">
            <a:blip r:embed="rId14">
              <a:alphaModFix/>
            </a:blip>
            <a:srcRect/>
            <a:stretch/>
          </p:blipFill>
          <p:spPr>
            <a:xfrm rot="-9028818">
              <a:off x="7221291" y="3557082"/>
              <a:ext cx="630615" cy="630615"/>
            </a:xfrm>
            <a:prstGeom prst="rect">
              <a:avLst/>
            </a:prstGeom>
            <a:noFill/>
            <a:ln>
              <a:noFill/>
            </a:ln>
          </p:spPr>
        </p:pic>
        <p:pic>
          <p:nvPicPr>
            <p:cNvPr id="807" name="Google Shape;807;p9"/>
            <p:cNvPicPr preferRelativeResize="0"/>
            <p:nvPr/>
          </p:nvPicPr>
          <p:blipFill rotWithShape="1">
            <a:blip r:embed="rId14">
              <a:alphaModFix/>
            </a:blip>
            <a:srcRect/>
            <a:stretch/>
          </p:blipFill>
          <p:spPr>
            <a:xfrm rot="9246540">
              <a:off x="6540409" y="2706005"/>
              <a:ext cx="630615" cy="630615"/>
            </a:xfrm>
            <a:prstGeom prst="rect">
              <a:avLst/>
            </a:prstGeom>
            <a:noFill/>
            <a:ln>
              <a:noFill/>
            </a:ln>
          </p:spPr>
        </p:pic>
        <p:pic>
          <p:nvPicPr>
            <p:cNvPr id="808" name="Google Shape;808;p9"/>
            <p:cNvPicPr preferRelativeResize="0"/>
            <p:nvPr/>
          </p:nvPicPr>
          <p:blipFill rotWithShape="1">
            <a:blip r:embed="rId14">
              <a:alphaModFix/>
            </a:blip>
            <a:srcRect/>
            <a:stretch/>
          </p:blipFill>
          <p:spPr>
            <a:xfrm rot="-5212655">
              <a:off x="5082861" y="3001538"/>
              <a:ext cx="630615" cy="630615"/>
            </a:xfrm>
            <a:prstGeom prst="rect">
              <a:avLst/>
            </a:prstGeom>
            <a:noFill/>
            <a:ln>
              <a:noFill/>
            </a:ln>
          </p:spPr>
        </p:pic>
        <p:sp>
          <p:nvSpPr>
            <p:cNvPr id="809" name="Google Shape;809;p9"/>
            <p:cNvSpPr txBox="1"/>
            <p:nvPr/>
          </p:nvSpPr>
          <p:spPr>
            <a:xfrm>
              <a:off x="2799266" y="5195642"/>
              <a:ext cx="1750800" cy="402300"/>
            </a:xfrm>
            <a:prstGeom prst="rect">
              <a:avLst/>
            </a:prstGeom>
            <a:solidFill>
              <a:srgbClr val="636363"/>
            </a:solidFill>
            <a:ln>
              <a:noFill/>
            </a:ln>
          </p:spPr>
          <p:txBody>
            <a:bodyPr spcFirstLastPara="1" wrap="square" lIns="90000" tIns="46800" rIns="90000" bIns="46800" anchor="t"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fr-FR" sz="2000" b="1">
                  <a:solidFill>
                    <a:srgbClr val="FFFFFF"/>
                  </a:solidFill>
                  <a:latin typeface="Corbel"/>
                  <a:ea typeface="Corbel"/>
                  <a:cs typeface="Corbel"/>
                  <a:sym typeface="Corbel"/>
                </a:rPr>
                <a:t>Biosphère</a:t>
              </a:r>
              <a:endParaRPr sz="1400" b="0" i="0" u="none" strike="noStrike" cap="none">
                <a:solidFill>
                  <a:srgbClr val="000000"/>
                </a:solidFill>
                <a:latin typeface="Arial"/>
                <a:ea typeface="Arial"/>
                <a:cs typeface="Arial"/>
                <a:sym typeface="Arial"/>
              </a:endParaRPr>
            </a:p>
          </p:txBody>
        </p:sp>
        <p:sp>
          <p:nvSpPr>
            <p:cNvPr id="810" name="Google Shape;810;p9"/>
            <p:cNvSpPr txBox="1"/>
            <p:nvPr/>
          </p:nvSpPr>
          <p:spPr>
            <a:xfrm>
              <a:off x="7010229" y="6316514"/>
              <a:ext cx="1750800" cy="402300"/>
            </a:xfrm>
            <a:prstGeom prst="rect">
              <a:avLst/>
            </a:prstGeom>
            <a:solidFill>
              <a:srgbClr val="636363"/>
            </a:solidFill>
            <a:ln>
              <a:noFill/>
            </a:ln>
          </p:spPr>
          <p:txBody>
            <a:bodyPr spcFirstLastPara="1" wrap="square" lIns="90000" tIns="46800" rIns="90000" bIns="46800" anchor="t"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fr-FR" sz="2000" b="1">
                  <a:solidFill>
                    <a:srgbClr val="FFFFFF"/>
                  </a:solidFill>
                  <a:latin typeface="Corbel"/>
                  <a:ea typeface="Corbel"/>
                  <a:cs typeface="Corbel"/>
                  <a:sym typeface="Corbel"/>
                </a:rPr>
                <a:t>Cryosphère</a:t>
              </a:r>
              <a:endParaRPr sz="1400" b="0" i="0" u="none" strike="noStrike" cap="none">
                <a:solidFill>
                  <a:srgbClr val="000000"/>
                </a:solidFill>
                <a:latin typeface="Arial"/>
                <a:ea typeface="Arial"/>
                <a:cs typeface="Arial"/>
                <a:sym typeface="Arial"/>
              </a:endParaRPr>
            </a:p>
          </p:txBody>
        </p:sp>
        <p:sp>
          <p:nvSpPr>
            <p:cNvPr id="811" name="Google Shape;811;p9"/>
            <p:cNvSpPr txBox="1"/>
            <p:nvPr/>
          </p:nvSpPr>
          <p:spPr>
            <a:xfrm>
              <a:off x="3034133" y="3246570"/>
              <a:ext cx="1950000" cy="401400"/>
            </a:xfrm>
            <a:prstGeom prst="rect">
              <a:avLst/>
            </a:prstGeom>
            <a:solidFill>
              <a:srgbClr val="636363"/>
            </a:solidFill>
            <a:ln>
              <a:noFill/>
            </a:ln>
          </p:spPr>
          <p:txBody>
            <a:bodyPr spcFirstLastPara="1" wrap="square" lIns="90000" tIns="46800" rIns="90000" bIns="46800" anchor="t"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fr-FR" sz="2000" b="1" i="0" u="none" strike="noStrike" cap="none">
                  <a:solidFill>
                    <a:srgbClr val="FFFFFF"/>
                  </a:solidFill>
                  <a:latin typeface="Corbel"/>
                  <a:ea typeface="Corbel"/>
                  <a:cs typeface="Corbel"/>
                  <a:sym typeface="Corbel"/>
                </a:rPr>
                <a:t>Hydrosphère</a:t>
              </a:r>
              <a:endParaRPr sz="1400" b="0" i="0" u="none" strike="noStrike" cap="none">
                <a:solidFill>
                  <a:srgbClr val="000000"/>
                </a:solidFill>
                <a:latin typeface="Arial"/>
                <a:ea typeface="Arial"/>
                <a:cs typeface="Arial"/>
                <a:sym typeface="Arial"/>
              </a:endParaRPr>
            </a:p>
          </p:txBody>
        </p:sp>
      </p:grpSp>
      <p:grpSp>
        <p:nvGrpSpPr>
          <p:cNvPr id="812" name="Google Shape;812;p9"/>
          <p:cNvGrpSpPr/>
          <p:nvPr/>
        </p:nvGrpSpPr>
        <p:grpSpPr>
          <a:xfrm>
            <a:off x="2657173" y="2486554"/>
            <a:ext cx="2520673" cy="2317820"/>
            <a:chOff x="2287385" y="2162513"/>
            <a:chExt cx="2771493" cy="2588875"/>
          </a:xfrm>
        </p:grpSpPr>
        <p:pic>
          <p:nvPicPr>
            <p:cNvPr id="813" name="Google Shape;813;p9"/>
            <p:cNvPicPr preferRelativeResize="0"/>
            <p:nvPr/>
          </p:nvPicPr>
          <p:blipFill rotWithShape="1">
            <a:blip r:embed="rId18">
              <a:alphaModFix/>
            </a:blip>
            <a:srcRect/>
            <a:stretch/>
          </p:blipFill>
          <p:spPr>
            <a:xfrm>
              <a:off x="3798372" y="2162513"/>
              <a:ext cx="521450" cy="521450"/>
            </a:xfrm>
            <a:prstGeom prst="rect">
              <a:avLst/>
            </a:prstGeom>
            <a:noFill/>
            <a:ln>
              <a:noFill/>
            </a:ln>
          </p:spPr>
        </p:pic>
        <p:pic>
          <p:nvPicPr>
            <p:cNvPr id="814" name="Google Shape;814;p9"/>
            <p:cNvPicPr preferRelativeResize="0"/>
            <p:nvPr/>
          </p:nvPicPr>
          <p:blipFill rotWithShape="1">
            <a:blip r:embed="rId18">
              <a:alphaModFix/>
            </a:blip>
            <a:srcRect/>
            <a:stretch/>
          </p:blipFill>
          <p:spPr>
            <a:xfrm>
              <a:off x="4537428" y="3180613"/>
              <a:ext cx="521450" cy="521450"/>
            </a:xfrm>
            <a:prstGeom prst="rect">
              <a:avLst/>
            </a:prstGeom>
            <a:noFill/>
            <a:ln>
              <a:noFill/>
            </a:ln>
          </p:spPr>
        </p:pic>
        <p:pic>
          <p:nvPicPr>
            <p:cNvPr id="815" name="Google Shape;815;p9"/>
            <p:cNvPicPr preferRelativeResize="0"/>
            <p:nvPr/>
          </p:nvPicPr>
          <p:blipFill rotWithShape="1">
            <a:blip r:embed="rId18">
              <a:alphaModFix/>
            </a:blip>
            <a:srcRect/>
            <a:stretch/>
          </p:blipFill>
          <p:spPr>
            <a:xfrm>
              <a:off x="4178840" y="4229938"/>
              <a:ext cx="521450" cy="521450"/>
            </a:xfrm>
            <a:prstGeom prst="rect">
              <a:avLst/>
            </a:prstGeom>
            <a:noFill/>
            <a:ln>
              <a:noFill/>
            </a:ln>
          </p:spPr>
        </p:pic>
        <p:pic>
          <p:nvPicPr>
            <p:cNvPr id="816" name="Google Shape;816;p9"/>
            <p:cNvPicPr preferRelativeResize="0"/>
            <p:nvPr/>
          </p:nvPicPr>
          <p:blipFill rotWithShape="1">
            <a:blip r:embed="rId18">
              <a:alphaModFix/>
            </a:blip>
            <a:srcRect/>
            <a:stretch/>
          </p:blipFill>
          <p:spPr>
            <a:xfrm>
              <a:off x="2287385" y="3960461"/>
              <a:ext cx="521450" cy="521450"/>
            </a:xfrm>
            <a:prstGeom prst="rect">
              <a:avLst/>
            </a:prstGeom>
            <a:noFill/>
            <a:ln>
              <a:noFill/>
            </a:ln>
          </p:spPr>
        </p:pic>
        <p:pic>
          <p:nvPicPr>
            <p:cNvPr id="817" name="Google Shape;817;p9"/>
            <p:cNvPicPr preferRelativeResize="0"/>
            <p:nvPr/>
          </p:nvPicPr>
          <p:blipFill rotWithShape="1">
            <a:blip r:embed="rId18">
              <a:alphaModFix/>
            </a:blip>
            <a:srcRect/>
            <a:stretch/>
          </p:blipFill>
          <p:spPr>
            <a:xfrm>
              <a:off x="2393540" y="2523338"/>
              <a:ext cx="521450" cy="521450"/>
            </a:xfrm>
            <a:prstGeom prst="rect">
              <a:avLst/>
            </a:prstGeom>
            <a:noFill/>
            <a:ln>
              <a:noFill/>
            </a:ln>
          </p:spPr>
        </p:pic>
        <p:pic>
          <p:nvPicPr>
            <p:cNvPr id="818" name="Google Shape;818;p9"/>
            <p:cNvPicPr preferRelativeResize="0"/>
            <p:nvPr/>
          </p:nvPicPr>
          <p:blipFill rotWithShape="1">
            <a:blip r:embed="rId19">
              <a:alphaModFix/>
            </a:blip>
            <a:srcRect/>
            <a:stretch/>
          </p:blipFill>
          <p:spPr>
            <a:xfrm>
              <a:off x="2868838" y="2848000"/>
              <a:ext cx="1467651" cy="1467651"/>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g25c69afd925_1_511"/>
          <p:cNvSpPr txBox="1">
            <a:spLocks noGrp="1"/>
          </p:cNvSpPr>
          <p:nvPr>
            <p:ph type="title"/>
          </p:nvPr>
        </p:nvSpPr>
        <p:spPr>
          <a:xfrm>
            <a:off x="1007588" y="102679"/>
            <a:ext cx="9154500" cy="980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fr-FR"/>
              <a:t>L’effet de serre naturel - Comment ça marche ?</a:t>
            </a:r>
            <a:endParaRPr/>
          </a:p>
        </p:txBody>
      </p:sp>
      <p:sp>
        <p:nvSpPr>
          <p:cNvPr id="824" name="Google Shape;824;g25c69afd925_1_511"/>
          <p:cNvSpPr txBox="1"/>
          <p:nvPr/>
        </p:nvSpPr>
        <p:spPr>
          <a:xfrm>
            <a:off x="11280576" y="6597352"/>
            <a:ext cx="864000" cy="260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b="1">
                <a:solidFill>
                  <a:srgbClr val="FFFFFF"/>
                </a:solidFill>
              </a:rPr>
              <a:t>12</a:t>
            </a:fld>
            <a:endParaRPr b="1">
              <a:solidFill>
                <a:srgbClr val="FFFFFF"/>
              </a:solidFill>
            </a:endParaRPr>
          </a:p>
        </p:txBody>
      </p:sp>
      <p:sp>
        <p:nvSpPr>
          <p:cNvPr id="825" name="Google Shape;825;g25c69afd925_1_511"/>
          <p:cNvSpPr/>
          <p:nvPr/>
        </p:nvSpPr>
        <p:spPr>
          <a:xfrm rot="2772110">
            <a:off x="2631134" y="3095467"/>
            <a:ext cx="1240720" cy="1302359"/>
          </a:xfrm>
          <a:custGeom>
            <a:avLst/>
            <a:gdLst/>
            <a:ahLst/>
            <a:cxnLst/>
            <a:rect l="l" t="t" r="r" b="b"/>
            <a:pathLst>
              <a:path w="2453506" h="873755" extrusionOk="0">
                <a:moveTo>
                  <a:pt x="0" y="0"/>
                </a:moveTo>
                <a:lnTo>
                  <a:pt x="2453506" y="21593"/>
                </a:lnTo>
                <a:cubicBezTo>
                  <a:pt x="1792651" y="431138"/>
                  <a:pt x="1658070" y="563805"/>
                  <a:pt x="1353130" y="848251"/>
                </a:cubicBezTo>
                <a:lnTo>
                  <a:pt x="0" y="873755"/>
                </a:lnTo>
                <a:lnTo>
                  <a:pt x="0" y="0"/>
                </a:lnTo>
                <a:close/>
              </a:path>
            </a:pathLst>
          </a:custGeom>
          <a:solidFill>
            <a:srgbClr val="F6C358"/>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FFFFFF"/>
              </a:solidFill>
              <a:latin typeface="Century Gothic"/>
              <a:ea typeface="Century Gothic"/>
              <a:cs typeface="Century Gothic"/>
              <a:sym typeface="Century Gothic"/>
            </a:endParaRPr>
          </a:p>
        </p:txBody>
      </p:sp>
      <p:sp>
        <p:nvSpPr>
          <p:cNvPr id="826" name="Google Shape;826;g25c69afd925_1_511"/>
          <p:cNvSpPr/>
          <p:nvPr/>
        </p:nvSpPr>
        <p:spPr>
          <a:xfrm rot="-3468339">
            <a:off x="6790960" y="2801086"/>
            <a:ext cx="1552386" cy="413338"/>
          </a:xfrm>
          <a:prstGeom prst="rightArrow">
            <a:avLst>
              <a:gd name="adj1" fmla="val 50000"/>
              <a:gd name="adj2" fmla="val 50000"/>
            </a:avLst>
          </a:prstGeom>
          <a:solidFill>
            <a:srgbClr val="ED7D31">
              <a:alpha val="6118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FFFFFF"/>
              </a:solidFill>
              <a:latin typeface="Century Gothic"/>
              <a:ea typeface="Century Gothic"/>
              <a:cs typeface="Century Gothic"/>
              <a:sym typeface="Century Gothic"/>
            </a:endParaRPr>
          </a:p>
        </p:txBody>
      </p:sp>
      <p:sp>
        <p:nvSpPr>
          <p:cNvPr id="827" name="Google Shape;827;g25c69afd925_1_511"/>
          <p:cNvSpPr/>
          <p:nvPr/>
        </p:nvSpPr>
        <p:spPr>
          <a:xfrm rot="-3468339">
            <a:off x="3651734" y="3109146"/>
            <a:ext cx="1552386" cy="413338"/>
          </a:xfrm>
          <a:prstGeom prst="rightArrow">
            <a:avLst>
              <a:gd name="adj1" fmla="val 50000"/>
              <a:gd name="adj2" fmla="val 50000"/>
            </a:avLst>
          </a:prstGeom>
          <a:solidFill>
            <a:srgbClr val="F6C358"/>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FFFFFF"/>
              </a:solidFill>
              <a:latin typeface="Century Gothic"/>
              <a:ea typeface="Century Gothic"/>
              <a:cs typeface="Century Gothic"/>
              <a:sym typeface="Century Gothic"/>
            </a:endParaRPr>
          </a:p>
        </p:txBody>
      </p:sp>
      <p:grpSp>
        <p:nvGrpSpPr>
          <p:cNvPr id="828" name="Google Shape;828;g25c69afd925_1_511"/>
          <p:cNvGrpSpPr/>
          <p:nvPr/>
        </p:nvGrpSpPr>
        <p:grpSpPr>
          <a:xfrm>
            <a:off x="1204881" y="3533166"/>
            <a:ext cx="9674325" cy="5491800"/>
            <a:chOff x="-209001" y="2951380"/>
            <a:chExt cx="12899100" cy="7322400"/>
          </a:xfrm>
        </p:grpSpPr>
        <p:sp>
          <p:nvSpPr>
            <p:cNvPr id="829" name="Google Shape;829;g25c69afd925_1_511"/>
            <p:cNvSpPr/>
            <p:nvPr/>
          </p:nvSpPr>
          <p:spPr>
            <a:xfrm>
              <a:off x="-209001" y="2951380"/>
              <a:ext cx="12899100" cy="7322400"/>
            </a:xfrm>
            <a:prstGeom prst="chord">
              <a:avLst>
                <a:gd name="adj1" fmla="val 10960970"/>
                <a:gd name="adj2" fmla="val 21442303"/>
              </a:avLst>
            </a:prstGeom>
            <a:solidFill>
              <a:srgbClr val="2E75B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FFFFFF"/>
                </a:solidFill>
                <a:latin typeface="Century Gothic"/>
                <a:ea typeface="Century Gothic"/>
                <a:cs typeface="Century Gothic"/>
                <a:sym typeface="Century Gothic"/>
              </a:endParaRPr>
            </a:p>
          </p:txBody>
        </p:sp>
        <p:sp>
          <p:nvSpPr>
            <p:cNvPr id="830" name="Google Shape;830;g25c69afd925_1_511"/>
            <p:cNvSpPr/>
            <p:nvPr/>
          </p:nvSpPr>
          <p:spPr>
            <a:xfrm>
              <a:off x="548978" y="3637596"/>
              <a:ext cx="11366100" cy="5868000"/>
            </a:xfrm>
            <a:prstGeom prst="chord">
              <a:avLst>
                <a:gd name="adj1" fmla="val 10960970"/>
                <a:gd name="adj2" fmla="val 21442303"/>
              </a:avLst>
            </a:prstGeom>
            <a:solidFill>
              <a:srgbClr val="FFFFFF">
                <a:alpha val="9412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FFFFFF"/>
                </a:solidFill>
                <a:latin typeface="Century Gothic"/>
                <a:ea typeface="Century Gothic"/>
                <a:cs typeface="Century Gothic"/>
                <a:sym typeface="Century Gothic"/>
              </a:endParaRPr>
            </a:p>
          </p:txBody>
        </p:sp>
      </p:grpSp>
      <p:cxnSp>
        <p:nvCxnSpPr>
          <p:cNvPr id="831" name="Google Shape;831;g25c69afd925_1_511"/>
          <p:cNvCxnSpPr>
            <a:stCxn id="832" idx="2"/>
          </p:cNvCxnSpPr>
          <p:nvPr/>
        </p:nvCxnSpPr>
        <p:spPr>
          <a:xfrm flipH="1">
            <a:off x="5859740" y="2891961"/>
            <a:ext cx="323400" cy="829200"/>
          </a:xfrm>
          <a:prstGeom prst="straightConnector1">
            <a:avLst/>
          </a:prstGeom>
          <a:noFill/>
          <a:ln w="38100" cap="flat" cmpd="sng">
            <a:solidFill>
              <a:srgbClr val="085160"/>
            </a:solidFill>
            <a:prstDash val="solid"/>
            <a:round/>
            <a:headEnd type="none" w="sm" len="sm"/>
            <a:tailEnd type="oval" w="sm" len="sm"/>
          </a:ln>
        </p:spPr>
      </p:cxnSp>
      <p:sp>
        <p:nvSpPr>
          <p:cNvPr id="832" name="Google Shape;832;g25c69afd925_1_511"/>
          <p:cNvSpPr txBox="1"/>
          <p:nvPr/>
        </p:nvSpPr>
        <p:spPr>
          <a:xfrm>
            <a:off x="5103028" y="2614986"/>
            <a:ext cx="2160225" cy="276975"/>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Century Gothic"/>
              <a:buNone/>
            </a:pPr>
            <a:r>
              <a:rPr lang="fr-FR" sz="1600" b="1" i="0" u="none" strike="noStrike" cap="none">
                <a:solidFill>
                  <a:srgbClr val="085160"/>
                </a:solidFill>
                <a:latin typeface="Corbel"/>
                <a:ea typeface="Corbel"/>
                <a:cs typeface="Corbel"/>
                <a:sym typeface="Corbel"/>
              </a:rPr>
              <a:t>Gaz à effet de serre</a:t>
            </a:r>
            <a:endParaRPr sz="1300" b="1" i="0" u="none" strike="noStrike" cap="none">
              <a:solidFill>
                <a:srgbClr val="085160"/>
              </a:solidFill>
              <a:latin typeface="Corbel"/>
              <a:ea typeface="Corbel"/>
              <a:cs typeface="Corbel"/>
              <a:sym typeface="Corbel"/>
            </a:endParaRPr>
          </a:p>
        </p:txBody>
      </p:sp>
      <p:pic>
        <p:nvPicPr>
          <p:cNvPr id="833" name="Google Shape;833;g25c69afd925_1_511"/>
          <p:cNvPicPr preferRelativeResize="0"/>
          <p:nvPr/>
        </p:nvPicPr>
        <p:blipFill rotWithShape="1">
          <a:blip r:embed="rId3">
            <a:alphaModFix/>
          </a:blip>
          <a:srcRect/>
          <a:stretch/>
        </p:blipFill>
        <p:spPr>
          <a:xfrm>
            <a:off x="5978754" y="2199996"/>
            <a:ext cx="483750" cy="483750"/>
          </a:xfrm>
          <a:prstGeom prst="rect">
            <a:avLst/>
          </a:prstGeom>
          <a:noFill/>
          <a:ln>
            <a:noFill/>
          </a:ln>
        </p:spPr>
      </p:pic>
      <p:pic>
        <p:nvPicPr>
          <p:cNvPr id="834" name="Google Shape;834;g25c69afd925_1_511"/>
          <p:cNvPicPr preferRelativeResize="0"/>
          <p:nvPr/>
        </p:nvPicPr>
        <p:blipFill rotWithShape="1">
          <a:blip r:embed="rId4">
            <a:alphaModFix/>
          </a:blip>
          <a:srcRect b="63948"/>
          <a:stretch/>
        </p:blipFill>
        <p:spPr>
          <a:xfrm>
            <a:off x="2235977" y="4739811"/>
            <a:ext cx="7539804" cy="1318451"/>
          </a:xfrm>
          <a:prstGeom prst="rect">
            <a:avLst/>
          </a:prstGeom>
          <a:noFill/>
          <a:ln>
            <a:noFill/>
          </a:ln>
        </p:spPr>
      </p:pic>
      <p:grpSp>
        <p:nvGrpSpPr>
          <p:cNvPr id="835" name="Google Shape;835;g25c69afd925_1_511"/>
          <p:cNvGrpSpPr/>
          <p:nvPr/>
        </p:nvGrpSpPr>
        <p:grpSpPr>
          <a:xfrm>
            <a:off x="7144557" y="3116450"/>
            <a:ext cx="4051568" cy="2351042"/>
            <a:chOff x="7855026" y="2667689"/>
            <a:chExt cx="5402091" cy="3134723"/>
          </a:xfrm>
        </p:grpSpPr>
        <p:sp>
          <p:nvSpPr>
            <p:cNvPr id="836" name="Google Shape;836;g25c69afd925_1_511"/>
            <p:cNvSpPr/>
            <p:nvPr/>
          </p:nvSpPr>
          <p:spPr>
            <a:xfrm rot="3161802">
              <a:off x="9611208" y="4962465"/>
              <a:ext cx="999449" cy="550996"/>
            </a:xfrm>
            <a:prstGeom prst="rightArrow">
              <a:avLst>
                <a:gd name="adj1" fmla="val 50000"/>
                <a:gd name="adj2" fmla="val 50000"/>
              </a:avLst>
            </a:prstGeom>
            <a:solidFill>
              <a:srgbClr val="ED7D3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500" i="0" u="none" strike="noStrike" cap="none">
                <a:solidFill>
                  <a:srgbClr val="FFFFFF"/>
                </a:solidFill>
                <a:latin typeface="Corbel"/>
                <a:ea typeface="Corbel"/>
                <a:cs typeface="Corbel"/>
                <a:sym typeface="Corbel"/>
              </a:endParaRPr>
            </a:p>
          </p:txBody>
        </p:sp>
        <p:sp>
          <p:nvSpPr>
            <p:cNvPr id="837" name="Google Shape;837;g25c69afd925_1_511"/>
            <p:cNvSpPr/>
            <p:nvPr/>
          </p:nvSpPr>
          <p:spPr>
            <a:xfrm rot="-2062328">
              <a:off x="8779529" y="4521816"/>
              <a:ext cx="999530" cy="551023"/>
            </a:xfrm>
            <a:prstGeom prst="rightArrow">
              <a:avLst>
                <a:gd name="adj1" fmla="val 50000"/>
                <a:gd name="adj2" fmla="val 50000"/>
              </a:avLst>
            </a:prstGeom>
            <a:solidFill>
              <a:srgbClr val="ED7D3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500" i="0" u="none" strike="noStrike" cap="none">
                <a:solidFill>
                  <a:srgbClr val="FFFFFF"/>
                </a:solidFill>
                <a:latin typeface="Corbel"/>
                <a:ea typeface="Corbel"/>
                <a:cs typeface="Corbel"/>
                <a:sym typeface="Corbel"/>
              </a:endParaRPr>
            </a:p>
          </p:txBody>
        </p:sp>
        <p:sp>
          <p:nvSpPr>
            <p:cNvPr id="838" name="Google Shape;838;g25c69afd925_1_511"/>
            <p:cNvSpPr/>
            <p:nvPr/>
          </p:nvSpPr>
          <p:spPr>
            <a:xfrm rot="3161802">
              <a:off x="7877302" y="4283026"/>
              <a:ext cx="999449" cy="550996"/>
            </a:xfrm>
            <a:prstGeom prst="rightArrow">
              <a:avLst>
                <a:gd name="adj1" fmla="val 50000"/>
                <a:gd name="adj2" fmla="val 50000"/>
              </a:avLst>
            </a:prstGeom>
            <a:solidFill>
              <a:srgbClr val="ED7D3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500" i="0" u="none" strike="noStrike" cap="none">
                <a:solidFill>
                  <a:srgbClr val="FFFFFF"/>
                </a:solidFill>
                <a:latin typeface="Corbel"/>
                <a:ea typeface="Corbel"/>
                <a:cs typeface="Corbel"/>
                <a:sym typeface="Corbel"/>
              </a:endParaRPr>
            </a:p>
          </p:txBody>
        </p:sp>
        <p:sp>
          <p:nvSpPr>
            <p:cNvPr id="839" name="Google Shape;839;g25c69afd925_1_511"/>
            <p:cNvSpPr txBox="1"/>
            <p:nvPr/>
          </p:nvSpPr>
          <p:spPr>
            <a:xfrm>
              <a:off x="8899017" y="2667689"/>
              <a:ext cx="4358100" cy="1694400"/>
            </a:xfrm>
            <a:prstGeom prst="rect">
              <a:avLst/>
            </a:prstGeom>
            <a:solidFill>
              <a:srgbClr val="F6AB38"/>
            </a:solidFill>
            <a:ln>
              <a:noFill/>
            </a:ln>
          </p:spPr>
          <p:txBody>
            <a:bodyPr spcFirstLastPara="1" wrap="square" lIns="67500" tIns="35100" rIns="67500" bIns="35100" anchor="ctr" anchorCtr="0">
              <a:noAutofit/>
            </a:bodyPr>
            <a:lstStyle/>
            <a:p>
              <a:pPr marL="0" marR="0" lvl="0" indent="0" algn="ctr" rtl="0">
                <a:lnSpc>
                  <a:spcPct val="100000"/>
                </a:lnSpc>
                <a:spcBef>
                  <a:spcPts val="0"/>
                </a:spcBef>
                <a:spcAft>
                  <a:spcPts val="0"/>
                </a:spcAft>
                <a:buClr>
                  <a:srgbClr val="FFFFFF"/>
                </a:buClr>
                <a:buSzPts val="1500"/>
                <a:buFont typeface="Century Gothic"/>
                <a:buNone/>
              </a:pPr>
              <a:r>
                <a:rPr lang="fr-FR" sz="1600" b="1" i="0" u="none" strike="noStrike" cap="none">
                  <a:solidFill>
                    <a:srgbClr val="FFFFFF"/>
                  </a:solidFill>
                  <a:latin typeface="Corbel"/>
                  <a:ea typeface="Corbel"/>
                  <a:cs typeface="Corbel"/>
                  <a:sym typeface="Corbel"/>
                </a:rPr>
                <a:t>Une fraction du rayonnement de la Terre est piégée par les gaz à effet de serre et revient pour chauffer de nouveau la Terre.</a:t>
              </a:r>
              <a:endParaRPr sz="1200" i="0" u="none" strike="noStrike" cap="none">
                <a:solidFill>
                  <a:srgbClr val="000000"/>
                </a:solidFill>
                <a:latin typeface="Corbel"/>
                <a:ea typeface="Corbel"/>
                <a:cs typeface="Corbel"/>
                <a:sym typeface="Corbel"/>
              </a:endParaRPr>
            </a:p>
          </p:txBody>
        </p:sp>
      </p:grpSp>
      <p:grpSp>
        <p:nvGrpSpPr>
          <p:cNvPr id="840" name="Google Shape;840;g25c69afd925_1_511"/>
          <p:cNvGrpSpPr/>
          <p:nvPr/>
        </p:nvGrpSpPr>
        <p:grpSpPr>
          <a:xfrm>
            <a:off x="5526950" y="3613886"/>
            <a:ext cx="2384325" cy="2415129"/>
            <a:chOff x="5698217" y="3330938"/>
            <a:chExt cx="3179100" cy="3220172"/>
          </a:xfrm>
        </p:grpSpPr>
        <p:sp>
          <p:nvSpPr>
            <p:cNvPr id="841" name="Google Shape;841;g25c69afd925_1_511"/>
            <p:cNvSpPr/>
            <p:nvPr/>
          </p:nvSpPr>
          <p:spPr>
            <a:xfrm rot="-3468286">
              <a:off x="5977625" y="3954405"/>
              <a:ext cx="2178467" cy="1276965"/>
            </a:xfrm>
            <a:prstGeom prst="rightArrow">
              <a:avLst>
                <a:gd name="adj1" fmla="val 50000"/>
                <a:gd name="adj2" fmla="val 50000"/>
              </a:avLst>
            </a:prstGeom>
            <a:solidFill>
              <a:srgbClr val="ED7D3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500" i="0" u="none" strike="noStrike" cap="none">
                <a:solidFill>
                  <a:srgbClr val="FFFFFF"/>
                </a:solidFill>
                <a:latin typeface="Corbel"/>
                <a:ea typeface="Corbel"/>
                <a:cs typeface="Corbel"/>
                <a:sym typeface="Corbel"/>
              </a:endParaRPr>
            </a:p>
          </p:txBody>
        </p:sp>
        <p:sp>
          <p:nvSpPr>
            <p:cNvPr id="842" name="Google Shape;842;g25c69afd925_1_511"/>
            <p:cNvSpPr txBox="1"/>
            <p:nvPr/>
          </p:nvSpPr>
          <p:spPr>
            <a:xfrm>
              <a:off x="5698217" y="5701510"/>
              <a:ext cx="3179100" cy="849600"/>
            </a:xfrm>
            <a:prstGeom prst="rect">
              <a:avLst/>
            </a:prstGeom>
            <a:solidFill>
              <a:srgbClr val="F6AB38"/>
            </a:solidFill>
            <a:ln>
              <a:noFill/>
            </a:ln>
          </p:spPr>
          <p:txBody>
            <a:bodyPr spcFirstLastPara="1" wrap="square" lIns="67500" tIns="35100" rIns="67500" bIns="35100" anchor="ctr" anchorCtr="0">
              <a:noAutofit/>
            </a:bodyPr>
            <a:lstStyle/>
            <a:p>
              <a:pPr marL="0" marR="0" lvl="0" indent="0" algn="ctr" rtl="0">
                <a:lnSpc>
                  <a:spcPct val="100000"/>
                </a:lnSpc>
                <a:spcBef>
                  <a:spcPts val="0"/>
                </a:spcBef>
                <a:spcAft>
                  <a:spcPts val="0"/>
                </a:spcAft>
                <a:buClr>
                  <a:srgbClr val="FFFFFF"/>
                </a:buClr>
                <a:buSzPts val="1500"/>
                <a:buFont typeface="Century Gothic"/>
                <a:buNone/>
              </a:pPr>
              <a:r>
                <a:rPr lang="fr-FR" sz="1600" b="1" i="0" u="none" strike="noStrike" cap="none">
                  <a:solidFill>
                    <a:srgbClr val="FFFFFF"/>
                  </a:solidFill>
                  <a:latin typeface="Corbel"/>
                  <a:ea typeface="Corbel"/>
                  <a:cs typeface="Corbel"/>
                  <a:sym typeface="Corbel"/>
                </a:rPr>
                <a:t>La Terre s’échauffe et rayonne à son tour</a:t>
              </a:r>
              <a:endParaRPr sz="1200" i="0" u="none" strike="noStrike" cap="none">
                <a:solidFill>
                  <a:srgbClr val="000000"/>
                </a:solidFill>
                <a:latin typeface="Corbel"/>
                <a:ea typeface="Corbel"/>
                <a:cs typeface="Corbel"/>
                <a:sym typeface="Corbel"/>
              </a:endParaRPr>
            </a:p>
          </p:txBody>
        </p:sp>
      </p:grpSp>
      <p:grpSp>
        <p:nvGrpSpPr>
          <p:cNvPr id="843" name="Google Shape;843;g25c69afd925_1_511"/>
          <p:cNvGrpSpPr/>
          <p:nvPr/>
        </p:nvGrpSpPr>
        <p:grpSpPr>
          <a:xfrm>
            <a:off x="1354100" y="2904137"/>
            <a:ext cx="3885894" cy="3052015"/>
            <a:chOff x="120039" y="2100554"/>
            <a:chExt cx="5181192" cy="4069353"/>
          </a:xfrm>
        </p:grpSpPr>
        <p:sp>
          <p:nvSpPr>
            <p:cNvPr id="844" name="Google Shape;844;g25c69afd925_1_511"/>
            <p:cNvSpPr/>
            <p:nvPr/>
          </p:nvSpPr>
          <p:spPr>
            <a:xfrm rot="2780127">
              <a:off x="1570508" y="3164157"/>
              <a:ext cx="3677247" cy="1721494"/>
            </a:xfrm>
            <a:prstGeom prst="rightArrow">
              <a:avLst>
                <a:gd name="adj1" fmla="val 50000"/>
                <a:gd name="adj2" fmla="val 50000"/>
              </a:avLst>
            </a:prstGeom>
            <a:solidFill>
              <a:srgbClr val="F6C358"/>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500" i="0" u="none" strike="noStrike" cap="none">
                <a:solidFill>
                  <a:srgbClr val="FFFFFF"/>
                </a:solidFill>
                <a:latin typeface="Corbel"/>
                <a:ea typeface="Corbel"/>
                <a:cs typeface="Corbel"/>
                <a:sym typeface="Corbel"/>
              </a:endParaRPr>
            </a:p>
          </p:txBody>
        </p:sp>
        <p:sp>
          <p:nvSpPr>
            <p:cNvPr id="845" name="Google Shape;845;g25c69afd925_1_511"/>
            <p:cNvSpPr txBox="1"/>
            <p:nvPr/>
          </p:nvSpPr>
          <p:spPr>
            <a:xfrm>
              <a:off x="120039" y="4979507"/>
              <a:ext cx="3256500" cy="1190400"/>
            </a:xfrm>
            <a:prstGeom prst="rect">
              <a:avLst/>
            </a:prstGeom>
            <a:solidFill>
              <a:srgbClr val="F6AB38"/>
            </a:solidFill>
            <a:ln>
              <a:noFill/>
            </a:ln>
          </p:spPr>
          <p:txBody>
            <a:bodyPr spcFirstLastPara="1" wrap="square" lIns="67500" tIns="35100" rIns="67500" bIns="35100" anchor="ctr" anchorCtr="0">
              <a:noAutofit/>
            </a:bodyPr>
            <a:lstStyle/>
            <a:p>
              <a:pPr marL="0" marR="0" lvl="0" indent="0" algn="ctr" rtl="0">
                <a:lnSpc>
                  <a:spcPct val="100000"/>
                </a:lnSpc>
                <a:spcBef>
                  <a:spcPts val="0"/>
                </a:spcBef>
                <a:spcAft>
                  <a:spcPts val="0"/>
                </a:spcAft>
                <a:buClr>
                  <a:srgbClr val="FFFFFF"/>
                </a:buClr>
                <a:buSzPts val="1500"/>
                <a:buFont typeface="Century Gothic"/>
                <a:buNone/>
              </a:pPr>
              <a:r>
                <a:rPr lang="fr-FR" sz="1600" b="1" i="0" u="none" strike="noStrike" cap="none">
                  <a:solidFill>
                    <a:srgbClr val="FFFFFF"/>
                  </a:solidFill>
                  <a:latin typeface="Corbel"/>
                  <a:ea typeface="Corbel"/>
                  <a:cs typeface="Corbel"/>
                  <a:sym typeface="Corbel"/>
                </a:rPr>
                <a:t>Une fraction du rayonnement solaire traverse l’atmosphère</a:t>
              </a:r>
              <a:endParaRPr sz="1200" i="0" u="none" strike="noStrike" cap="none">
                <a:solidFill>
                  <a:srgbClr val="000000"/>
                </a:solidFill>
                <a:latin typeface="Corbel"/>
                <a:ea typeface="Corbel"/>
                <a:cs typeface="Corbel"/>
                <a:sym typeface="Corbel"/>
              </a:endParaRPr>
            </a:p>
          </p:txBody>
        </p:sp>
      </p:grpSp>
      <p:pic>
        <p:nvPicPr>
          <p:cNvPr id="846" name="Google Shape;846;g25c69afd925_1_511"/>
          <p:cNvPicPr preferRelativeResize="0"/>
          <p:nvPr/>
        </p:nvPicPr>
        <p:blipFill rotWithShape="1">
          <a:blip r:embed="rId5">
            <a:alphaModFix/>
          </a:blip>
          <a:srcRect/>
          <a:stretch/>
        </p:blipFill>
        <p:spPr>
          <a:xfrm>
            <a:off x="1503244" y="1851227"/>
            <a:ext cx="1270706" cy="1270706"/>
          </a:xfrm>
          <a:prstGeom prst="rect">
            <a:avLst/>
          </a:prstGeom>
          <a:noFill/>
          <a:ln>
            <a:noFill/>
          </a:ln>
        </p:spPr>
      </p:pic>
      <p:pic>
        <p:nvPicPr>
          <p:cNvPr id="847" name="Google Shape;847;g25c69afd925_1_511"/>
          <p:cNvPicPr preferRelativeResize="0"/>
          <p:nvPr/>
        </p:nvPicPr>
        <p:blipFill rotWithShape="1">
          <a:blip r:embed="rId6">
            <a:alphaModFix/>
          </a:blip>
          <a:srcRect/>
          <a:stretch/>
        </p:blipFill>
        <p:spPr>
          <a:xfrm>
            <a:off x="9326380" y="4872012"/>
            <a:ext cx="959625" cy="959625"/>
          </a:xfrm>
          <a:prstGeom prst="rect">
            <a:avLst/>
          </a:prstGeom>
          <a:noFill/>
          <a:ln>
            <a:noFill/>
          </a:ln>
        </p:spPr>
      </p:pic>
      <p:sp>
        <p:nvSpPr>
          <p:cNvPr id="848" name="Google Shape;848;g25c69afd925_1_511"/>
          <p:cNvSpPr/>
          <p:nvPr/>
        </p:nvSpPr>
        <p:spPr>
          <a:xfrm>
            <a:off x="0" y="6613700"/>
            <a:ext cx="5016300" cy="2280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a:latin typeface="Corbel"/>
                <a:ea typeface="Corbel"/>
                <a:cs typeface="Corbel"/>
                <a:sym typeface="Corbel"/>
              </a:rPr>
              <a:t>Source : </a:t>
            </a:r>
            <a:r>
              <a:rPr lang="fr-FR" i="1">
                <a:latin typeface="Corbel"/>
                <a:ea typeface="Corbel"/>
                <a:cs typeface="Corbel"/>
                <a:sym typeface="Corbel"/>
              </a:rPr>
              <a:t>The Big Conf</a:t>
            </a:r>
            <a:r>
              <a:rPr lang="fr-FR">
                <a:latin typeface="Corbel"/>
                <a:ea typeface="Corbel"/>
                <a:cs typeface="Corbel"/>
                <a:sym typeface="Corbel"/>
              </a:rPr>
              <a:t> par Avenir Climatique, Icônes : Freepik</a:t>
            </a:r>
            <a:endParaRPr>
              <a:latin typeface="Corbel"/>
              <a:ea typeface="Corbel"/>
              <a:cs typeface="Corbel"/>
              <a:sym typeface="Corbe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854" name="Google Shape;854;p12" descr="Terre_sans_GES"/>
          <p:cNvPicPr preferRelativeResize="0"/>
          <p:nvPr/>
        </p:nvPicPr>
        <p:blipFill rotWithShape="1">
          <a:blip r:embed="rId3">
            <a:alphaModFix/>
          </a:blip>
          <a:srcRect l="1254" b="-42207"/>
          <a:stretch/>
        </p:blipFill>
        <p:spPr>
          <a:xfrm>
            <a:off x="0" y="2935567"/>
            <a:ext cx="5688900" cy="5599200"/>
          </a:xfrm>
          <a:prstGeom prst="ellipse">
            <a:avLst/>
          </a:prstGeom>
          <a:noFill/>
          <a:ln>
            <a:noFill/>
          </a:ln>
        </p:spPr>
      </p:pic>
      <p:sp>
        <p:nvSpPr>
          <p:cNvPr id="855" name="Google Shape;855;p12"/>
          <p:cNvSpPr txBox="1">
            <a:spLocks noGrp="1"/>
          </p:cNvSpPr>
          <p:nvPr>
            <p:ph type="sldNum" idx="12"/>
          </p:nvPr>
        </p:nvSpPr>
        <p:spPr>
          <a:xfrm>
            <a:off x="11280576" y="6597352"/>
            <a:ext cx="864000" cy="260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13</a:t>
            </a:fld>
            <a:endParaRPr/>
          </a:p>
        </p:txBody>
      </p:sp>
      <p:sp>
        <p:nvSpPr>
          <p:cNvPr id="856" name="Google Shape;856;p12"/>
          <p:cNvSpPr/>
          <p:nvPr/>
        </p:nvSpPr>
        <p:spPr>
          <a:xfrm>
            <a:off x="2770900" y="629402"/>
            <a:ext cx="6647400" cy="903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000000"/>
              </a:buClr>
              <a:buSzPts val="1400"/>
              <a:buFont typeface="Arial"/>
              <a:buNone/>
            </a:pPr>
            <a:r>
              <a:rPr lang="fr-FR" sz="4800">
                <a:solidFill>
                  <a:srgbClr val="3A3838"/>
                </a:solidFill>
                <a:latin typeface="Corbel"/>
                <a:ea typeface="Corbel"/>
                <a:cs typeface="Corbel"/>
                <a:sym typeface="Corbel"/>
              </a:rPr>
              <a:t>Quiz !</a:t>
            </a:r>
            <a:r>
              <a:rPr lang="fr-FR" sz="2000">
                <a:solidFill>
                  <a:srgbClr val="3A3838"/>
                </a:solidFill>
                <a:latin typeface="Corbel"/>
                <a:ea typeface="Corbel"/>
                <a:cs typeface="Corbel"/>
                <a:sym typeface="Corbel"/>
              </a:rPr>
              <a:t> </a:t>
            </a:r>
            <a:endParaRPr sz="2000" b="0" i="0" u="none" strike="noStrike" cap="none">
              <a:solidFill>
                <a:schemeClr val="dk1"/>
              </a:solidFill>
              <a:latin typeface="Arial"/>
              <a:ea typeface="Arial"/>
              <a:cs typeface="Arial"/>
              <a:sym typeface="Arial"/>
            </a:endParaRPr>
          </a:p>
        </p:txBody>
      </p:sp>
      <p:grpSp>
        <p:nvGrpSpPr>
          <p:cNvPr id="857" name="Google Shape;857;p12"/>
          <p:cNvGrpSpPr/>
          <p:nvPr/>
        </p:nvGrpSpPr>
        <p:grpSpPr>
          <a:xfrm>
            <a:off x="11328057" y="6315752"/>
            <a:ext cx="538116" cy="444548"/>
            <a:chOff x="11127266" y="6186351"/>
            <a:chExt cx="695240" cy="574500"/>
          </a:xfrm>
        </p:grpSpPr>
        <p:sp>
          <p:nvSpPr>
            <p:cNvPr id="858" name="Google Shape;858;p12"/>
            <p:cNvSpPr/>
            <p:nvPr/>
          </p:nvSpPr>
          <p:spPr>
            <a:xfrm flipH="1">
              <a:off x="11127266" y="6300997"/>
              <a:ext cx="383700" cy="350100"/>
            </a:xfrm>
            <a:prstGeom prst="stripedRightArrow">
              <a:avLst>
                <a:gd name="adj1" fmla="val 50000"/>
                <a:gd name="adj2" fmla="val 50000"/>
              </a:avLst>
            </a:prstGeom>
            <a:solidFill>
              <a:srgbClr val="F4A344">
                <a:alpha val="14380"/>
              </a:srgbClr>
            </a:solidFill>
            <a:ln w="19050" cap="flat" cmpd="sng">
              <a:solidFill>
                <a:srgbClr val="F4A34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2"/>
            <p:cNvSpPr/>
            <p:nvPr/>
          </p:nvSpPr>
          <p:spPr>
            <a:xfrm>
              <a:off x="11256106" y="6186351"/>
              <a:ext cx="566400" cy="574500"/>
            </a:xfrm>
            <a:prstGeom prst="ellipse">
              <a:avLst/>
            </a:prstGeom>
            <a:solidFill>
              <a:srgbClr val="FFFFFF"/>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2"/>
            <p:cNvSpPr/>
            <p:nvPr/>
          </p:nvSpPr>
          <p:spPr>
            <a:xfrm flipH="1">
              <a:off x="11239270" y="6314850"/>
              <a:ext cx="54125" cy="330600"/>
            </a:xfrm>
            <a:custGeom>
              <a:avLst/>
              <a:gdLst/>
              <a:ahLst/>
              <a:cxnLst/>
              <a:rect l="l" t="t" r="r" b="b"/>
              <a:pathLst>
                <a:path w="2165" h="13224" extrusionOk="0">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w="19050" cap="flat" cmpd="sng">
              <a:solidFill>
                <a:srgbClr val="F4A344"/>
              </a:solidFill>
              <a:prstDash val="solid"/>
              <a:round/>
              <a:headEnd type="none" w="med" len="med"/>
              <a:tailEnd type="none" w="med" len="med"/>
            </a:ln>
          </p:spPr>
          <p:txBody>
            <a:bodyPr/>
            <a:lstStyle/>
            <a:p>
              <a:endParaRPr lang="fr-FR"/>
            </a:p>
          </p:txBody>
        </p:sp>
      </p:grpSp>
      <p:grpSp>
        <p:nvGrpSpPr>
          <p:cNvPr id="861" name="Google Shape;861;p12"/>
          <p:cNvGrpSpPr/>
          <p:nvPr/>
        </p:nvGrpSpPr>
        <p:grpSpPr>
          <a:xfrm>
            <a:off x="11545443" y="6314830"/>
            <a:ext cx="538985" cy="444548"/>
            <a:chOff x="11320559" y="6185161"/>
            <a:chExt cx="696364" cy="574500"/>
          </a:xfrm>
        </p:grpSpPr>
        <p:sp>
          <p:nvSpPr>
            <p:cNvPr id="862" name="Google Shape;862;p12"/>
            <p:cNvSpPr/>
            <p:nvPr/>
          </p:nvSpPr>
          <p:spPr>
            <a:xfrm>
              <a:off x="11633223" y="6300987"/>
              <a:ext cx="383700" cy="350100"/>
            </a:xfrm>
            <a:prstGeom prst="stripedRightArrow">
              <a:avLst>
                <a:gd name="adj1" fmla="val 50000"/>
                <a:gd name="adj2" fmla="val 50000"/>
              </a:avLst>
            </a:prstGeom>
            <a:solidFill>
              <a:srgbClr val="F4A344">
                <a:alpha val="14380"/>
              </a:srgbClr>
            </a:solidFill>
            <a:ln w="19050" cap="flat" cmpd="sng">
              <a:solidFill>
                <a:srgbClr val="F4A34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2"/>
            <p:cNvSpPr/>
            <p:nvPr/>
          </p:nvSpPr>
          <p:spPr>
            <a:xfrm>
              <a:off x="11320559" y="6185161"/>
              <a:ext cx="566400" cy="574500"/>
            </a:xfrm>
            <a:prstGeom prst="ellipse">
              <a:avLst/>
            </a:prstGeom>
            <a:solidFill>
              <a:srgbClr val="FFFFFF"/>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2"/>
            <p:cNvSpPr/>
            <p:nvPr/>
          </p:nvSpPr>
          <p:spPr>
            <a:xfrm>
              <a:off x="11851243" y="6314850"/>
              <a:ext cx="54125" cy="330600"/>
            </a:xfrm>
            <a:custGeom>
              <a:avLst/>
              <a:gdLst/>
              <a:ahLst/>
              <a:cxnLst/>
              <a:rect l="l" t="t" r="r" b="b"/>
              <a:pathLst>
                <a:path w="2165" h="13224" extrusionOk="0">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w="19050" cap="flat" cmpd="sng">
              <a:solidFill>
                <a:srgbClr val="F4A344"/>
              </a:solidFill>
              <a:prstDash val="solid"/>
              <a:round/>
              <a:headEnd type="none" w="med" len="med"/>
              <a:tailEnd type="none" w="med" len="med"/>
            </a:ln>
          </p:spPr>
          <p:txBody>
            <a:bodyPr/>
            <a:lstStyle/>
            <a:p>
              <a:endParaRPr lang="fr-FR"/>
            </a:p>
          </p:txBody>
        </p:sp>
      </p:grpSp>
      <p:sp>
        <p:nvSpPr>
          <p:cNvPr id="865" name="Google Shape;865;p12"/>
          <p:cNvSpPr/>
          <p:nvPr/>
        </p:nvSpPr>
        <p:spPr>
          <a:xfrm>
            <a:off x="11482119" y="6314325"/>
            <a:ext cx="438600" cy="444600"/>
          </a:xfrm>
          <a:prstGeom prst="ellipse">
            <a:avLst/>
          </a:prstGeom>
          <a:solidFill>
            <a:srgbClr val="F4A344">
              <a:alpha val="14380"/>
            </a:srgbClr>
          </a:solidFill>
          <a:ln w="19050" cap="flat" cmpd="sng">
            <a:solidFill>
              <a:srgbClr val="F4A34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6" name="Google Shape;866;p12"/>
          <p:cNvPicPr preferRelativeResize="0"/>
          <p:nvPr/>
        </p:nvPicPr>
        <p:blipFill rotWithShape="1">
          <a:blip r:embed="rId4">
            <a:alphaModFix/>
          </a:blip>
          <a:srcRect l="52899" t="33555" r="22598" b="27999"/>
          <a:stretch/>
        </p:blipFill>
        <p:spPr>
          <a:xfrm>
            <a:off x="11587331" y="6359727"/>
            <a:ext cx="249405" cy="340276"/>
          </a:xfrm>
          <a:prstGeom prst="rect">
            <a:avLst/>
          </a:prstGeom>
          <a:noFill/>
          <a:ln>
            <a:noFill/>
          </a:ln>
        </p:spPr>
      </p:pic>
      <p:grpSp>
        <p:nvGrpSpPr>
          <p:cNvPr id="867" name="Google Shape;867;p12"/>
          <p:cNvGrpSpPr/>
          <p:nvPr/>
        </p:nvGrpSpPr>
        <p:grpSpPr>
          <a:xfrm>
            <a:off x="2077962" y="1657910"/>
            <a:ext cx="8036077" cy="2018180"/>
            <a:chOff x="2200343" y="3450000"/>
            <a:chExt cx="8036077" cy="2018180"/>
          </a:xfrm>
        </p:grpSpPr>
        <p:sp>
          <p:nvSpPr>
            <p:cNvPr id="868" name="Google Shape;868;p12"/>
            <p:cNvSpPr/>
            <p:nvPr/>
          </p:nvSpPr>
          <p:spPr>
            <a:xfrm>
              <a:off x="6350520" y="5038580"/>
              <a:ext cx="3885900" cy="429600"/>
            </a:xfrm>
            <a:prstGeom prst="roundRect">
              <a:avLst>
                <a:gd name="adj" fmla="val 45346"/>
              </a:avLst>
            </a:prstGeom>
            <a:solidFill>
              <a:srgbClr val="3486C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Arial"/>
                <a:ea typeface="Arial"/>
                <a:cs typeface="Arial"/>
                <a:sym typeface="Arial"/>
              </a:endParaRPr>
            </a:p>
          </p:txBody>
        </p:sp>
        <p:sp>
          <p:nvSpPr>
            <p:cNvPr id="869" name="Google Shape;869;p12"/>
            <p:cNvSpPr/>
            <p:nvPr/>
          </p:nvSpPr>
          <p:spPr>
            <a:xfrm>
              <a:off x="6325828" y="4521869"/>
              <a:ext cx="3885900" cy="429600"/>
            </a:xfrm>
            <a:prstGeom prst="roundRect">
              <a:avLst>
                <a:gd name="adj" fmla="val 45346"/>
              </a:avLst>
            </a:prstGeom>
            <a:solidFill>
              <a:srgbClr val="3486C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Arial"/>
                <a:ea typeface="Arial"/>
                <a:cs typeface="Arial"/>
                <a:sym typeface="Arial"/>
              </a:endParaRPr>
            </a:p>
          </p:txBody>
        </p:sp>
        <p:sp>
          <p:nvSpPr>
            <p:cNvPr id="870" name="Google Shape;870;p12"/>
            <p:cNvSpPr/>
            <p:nvPr/>
          </p:nvSpPr>
          <p:spPr>
            <a:xfrm>
              <a:off x="2242525" y="3450000"/>
              <a:ext cx="7969200" cy="903000"/>
            </a:xfrm>
            <a:prstGeom prst="roundRect">
              <a:avLst>
                <a:gd name="adj" fmla="val 29424"/>
              </a:avLst>
            </a:prstGeom>
            <a:solidFill>
              <a:srgbClr val="3486C5"/>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1" i="0" u="none" strike="noStrike" cap="none">
                  <a:solidFill>
                    <a:schemeClr val="lt1"/>
                  </a:solidFill>
                  <a:latin typeface="Arial"/>
                  <a:ea typeface="Arial"/>
                  <a:cs typeface="Arial"/>
                  <a:sym typeface="Arial"/>
                </a:rPr>
                <a:t>Quelle serait la température de la Terre sans atmosphère ?</a:t>
              </a:r>
              <a:endParaRPr sz="1400" b="0" i="0" u="none" strike="noStrike" cap="none">
                <a:solidFill>
                  <a:schemeClr val="lt1"/>
                </a:solidFill>
                <a:latin typeface="Arial"/>
                <a:ea typeface="Arial"/>
                <a:cs typeface="Arial"/>
                <a:sym typeface="Arial"/>
              </a:endParaRPr>
            </a:p>
          </p:txBody>
        </p:sp>
        <p:sp>
          <p:nvSpPr>
            <p:cNvPr id="871" name="Google Shape;871;p12"/>
            <p:cNvSpPr/>
            <p:nvPr/>
          </p:nvSpPr>
          <p:spPr>
            <a:xfrm>
              <a:off x="2228440" y="5033417"/>
              <a:ext cx="3885900" cy="429600"/>
            </a:xfrm>
            <a:prstGeom prst="roundRect">
              <a:avLst>
                <a:gd name="adj" fmla="val 45346"/>
              </a:avLst>
            </a:prstGeom>
            <a:solidFill>
              <a:srgbClr val="3486C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Arial"/>
                <a:ea typeface="Arial"/>
                <a:cs typeface="Arial"/>
                <a:sym typeface="Arial"/>
              </a:endParaRPr>
            </a:p>
          </p:txBody>
        </p:sp>
        <p:sp>
          <p:nvSpPr>
            <p:cNvPr id="872" name="Google Shape;872;p12"/>
            <p:cNvSpPr/>
            <p:nvPr/>
          </p:nvSpPr>
          <p:spPr>
            <a:xfrm>
              <a:off x="2200343" y="5035938"/>
              <a:ext cx="2640000" cy="362400"/>
            </a:xfrm>
            <a:prstGeom prst="rect">
              <a:avLst/>
            </a:prstGeom>
            <a:noFill/>
            <a:ln>
              <a:noFill/>
            </a:ln>
          </p:spPr>
          <p:txBody>
            <a:bodyPr spcFirstLastPara="1" wrap="square" lIns="90000" tIns="45000" rIns="90000" bIns="45000" anchor="t" anchorCtr="0">
              <a:noAutofit/>
            </a:bodyPr>
            <a:lstStyle/>
            <a:p>
              <a:pPr marL="216000" marR="0" lvl="0" indent="-214200" algn="l" rtl="0">
                <a:lnSpc>
                  <a:spcPct val="100000"/>
                </a:lnSpc>
                <a:spcBef>
                  <a:spcPts val="0"/>
                </a:spcBef>
                <a:spcAft>
                  <a:spcPts val="0"/>
                </a:spcAft>
                <a:buClr>
                  <a:srgbClr val="FF9E00"/>
                </a:buClr>
                <a:buSzPts val="2000"/>
                <a:buFont typeface="Arial"/>
                <a:buChar char="•"/>
              </a:pPr>
              <a:r>
                <a:rPr lang="fr-FR" sz="2000" b="1" i="0" u="none" strike="noStrike" cap="none">
                  <a:solidFill>
                    <a:schemeClr val="lt1"/>
                  </a:solidFill>
                  <a:latin typeface="Arial"/>
                  <a:ea typeface="Arial"/>
                  <a:cs typeface="Arial"/>
                  <a:sym typeface="Arial"/>
                </a:rPr>
                <a:t>C : 0 °C</a:t>
              </a:r>
              <a:endParaRPr sz="1400" b="0" i="0" u="none" strike="noStrike" cap="none">
                <a:solidFill>
                  <a:schemeClr val="lt1"/>
                </a:solidFill>
                <a:latin typeface="Arial"/>
                <a:ea typeface="Arial"/>
                <a:cs typeface="Arial"/>
                <a:sym typeface="Arial"/>
              </a:endParaRPr>
            </a:p>
          </p:txBody>
        </p:sp>
        <p:sp>
          <p:nvSpPr>
            <p:cNvPr id="873" name="Google Shape;873;p12"/>
            <p:cNvSpPr/>
            <p:nvPr/>
          </p:nvSpPr>
          <p:spPr>
            <a:xfrm>
              <a:off x="2242523" y="4521869"/>
              <a:ext cx="3885900" cy="429600"/>
            </a:xfrm>
            <a:prstGeom prst="roundRect">
              <a:avLst>
                <a:gd name="adj" fmla="val 45346"/>
              </a:avLst>
            </a:prstGeom>
            <a:solidFill>
              <a:srgbClr val="3486C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Arial"/>
                <a:ea typeface="Arial"/>
                <a:cs typeface="Arial"/>
                <a:sym typeface="Arial"/>
              </a:endParaRPr>
            </a:p>
          </p:txBody>
        </p:sp>
        <p:sp>
          <p:nvSpPr>
            <p:cNvPr id="874" name="Google Shape;874;p12"/>
            <p:cNvSpPr/>
            <p:nvPr/>
          </p:nvSpPr>
          <p:spPr>
            <a:xfrm>
              <a:off x="6291120" y="4534580"/>
              <a:ext cx="2386800" cy="362400"/>
            </a:xfrm>
            <a:prstGeom prst="rect">
              <a:avLst/>
            </a:prstGeom>
            <a:noFill/>
            <a:ln>
              <a:noFill/>
            </a:ln>
          </p:spPr>
          <p:txBody>
            <a:bodyPr spcFirstLastPara="1" wrap="square" lIns="90000" tIns="45000" rIns="90000" bIns="45000" anchor="t" anchorCtr="0">
              <a:noAutofit/>
            </a:bodyPr>
            <a:lstStyle/>
            <a:p>
              <a:pPr marL="216000" marR="0" lvl="0" indent="-214200" algn="l" rtl="0">
                <a:lnSpc>
                  <a:spcPct val="100000"/>
                </a:lnSpc>
                <a:spcBef>
                  <a:spcPts val="0"/>
                </a:spcBef>
                <a:spcAft>
                  <a:spcPts val="0"/>
                </a:spcAft>
                <a:buClr>
                  <a:srgbClr val="FF9E00"/>
                </a:buClr>
                <a:buSzPts val="2000"/>
                <a:buFont typeface="Arial"/>
                <a:buChar char="•"/>
              </a:pPr>
              <a:r>
                <a:rPr lang="fr-FR" sz="2000" b="1" i="0" u="none" strike="noStrike" cap="none">
                  <a:solidFill>
                    <a:schemeClr val="lt1"/>
                  </a:solidFill>
                  <a:latin typeface="Arial"/>
                  <a:ea typeface="Arial"/>
                  <a:cs typeface="Arial"/>
                  <a:sym typeface="Arial"/>
                </a:rPr>
                <a:t>B : -18 °C</a:t>
              </a:r>
              <a:endParaRPr sz="1400" b="0" i="0" u="none" strike="noStrike" cap="none">
                <a:solidFill>
                  <a:schemeClr val="lt1"/>
                </a:solidFill>
                <a:latin typeface="Arial"/>
                <a:ea typeface="Arial"/>
                <a:cs typeface="Arial"/>
                <a:sym typeface="Arial"/>
              </a:endParaRPr>
            </a:p>
          </p:txBody>
        </p:sp>
        <p:sp>
          <p:nvSpPr>
            <p:cNvPr id="875" name="Google Shape;875;p12"/>
            <p:cNvSpPr/>
            <p:nvPr/>
          </p:nvSpPr>
          <p:spPr>
            <a:xfrm>
              <a:off x="6291120" y="5053340"/>
              <a:ext cx="3056700" cy="362400"/>
            </a:xfrm>
            <a:prstGeom prst="rect">
              <a:avLst/>
            </a:prstGeom>
            <a:noFill/>
            <a:ln>
              <a:noFill/>
            </a:ln>
          </p:spPr>
          <p:txBody>
            <a:bodyPr spcFirstLastPara="1" wrap="square" lIns="90000" tIns="45000" rIns="90000" bIns="45000" anchor="t" anchorCtr="0">
              <a:noAutofit/>
            </a:bodyPr>
            <a:lstStyle/>
            <a:p>
              <a:pPr marL="216000" marR="0" lvl="0" indent="-214200" algn="l" rtl="0">
                <a:lnSpc>
                  <a:spcPct val="100000"/>
                </a:lnSpc>
                <a:spcBef>
                  <a:spcPts val="0"/>
                </a:spcBef>
                <a:spcAft>
                  <a:spcPts val="0"/>
                </a:spcAft>
                <a:buClr>
                  <a:srgbClr val="FF9E00"/>
                </a:buClr>
                <a:buSzPts val="2000"/>
                <a:buFont typeface="Arial"/>
                <a:buChar char="•"/>
              </a:pPr>
              <a:r>
                <a:rPr lang="fr-FR" sz="2000" b="1" i="0" u="none" strike="noStrike" cap="none">
                  <a:solidFill>
                    <a:schemeClr val="lt1"/>
                  </a:solidFill>
                  <a:latin typeface="Arial"/>
                  <a:ea typeface="Arial"/>
                  <a:cs typeface="Arial"/>
                  <a:sym typeface="Arial"/>
                </a:rPr>
                <a:t>D : 15 °C	</a:t>
              </a:r>
              <a:endParaRPr sz="1400" b="0" i="0" u="none" strike="noStrike" cap="none">
                <a:solidFill>
                  <a:schemeClr val="lt1"/>
                </a:solidFill>
                <a:latin typeface="Arial"/>
                <a:ea typeface="Arial"/>
                <a:cs typeface="Arial"/>
                <a:sym typeface="Arial"/>
              </a:endParaRPr>
            </a:p>
          </p:txBody>
        </p:sp>
        <p:sp>
          <p:nvSpPr>
            <p:cNvPr id="876" name="Google Shape;876;p12"/>
            <p:cNvSpPr/>
            <p:nvPr/>
          </p:nvSpPr>
          <p:spPr>
            <a:xfrm>
              <a:off x="2200343" y="4503979"/>
              <a:ext cx="3812100" cy="362400"/>
            </a:xfrm>
            <a:prstGeom prst="rect">
              <a:avLst/>
            </a:prstGeom>
            <a:noFill/>
            <a:ln>
              <a:noFill/>
            </a:ln>
          </p:spPr>
          <p:txBody>
            <a:bodyPr spcFirstLastPara="1" wrap="square" lIns="90000" tIns="45000" rIns="90000" bIns="45000" anchor="t" anchorCtr="0">
              <a:noAutofit/>
            </a:bodyPr>
            <a:lstStyle/>
            <a:p>
              <a:pPr marL="216000" marR="0" lvl="0" indent="-214200" algn="l" rtl="0">
                <a:lnSpc>
                  <a:spcPct val="100000"/>
                </a:lnSpc>
                <a:spcBef>
                  <a:spcPts val="0"/>
                </a:spcBef>
                <a:spcAft>
                  <a:spcPts val="0"/>
                </a:spcAft>
                <a:buClr>
                  <a:srgbClr val="FF9E00"/>
                </a:buClr>
                <a:buSzPts val="2000"/>
                <a:buFont typeface="Arial"/>
                <a:buChar char="•"/>
              </a:pPr>
              <a:r>
                <a:rPr lang="fr-FR" sz="2000" b="1" i="0" u="none" strike="noStrike" cap="none">
                  <a:solidFill>
                    <a:schemeClr val="lt1"/>
                  </a:solidFill>
                  <a:latin typeface="Arial"/>
                  <a:ea typeface="Arial"/>
                  <a:cs typeface="Arial"/>
                  <a:sym typeface="Arial"/>
                </a:rPr>
                <a:t>A : -50 °C</a:t>
              </a:r>
              <a:endParaRPr sz="1400" b="0" i="0" u="none" strike="noStrike" cap="none">
                <a:solidFill>
                  <a:schemeClr val="lt1"/>
                </a:solidFill>
                <a:latin typeface="Arial"/>
                <a:ea typeface="Arial"/>
                <a:cs typeface="Arial"/>
                <a:sym typeface="Aria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pic>
        <p:nvPicPr>
          <p:cNvPr id="882" name="Google Shape;882;p13" descr="Terre_sans_GES"/>
          <p:cNvPicPr preferRelativeResize="0"/>
          <p:nvPr/>
        </p:nvPicPr>
        <p:blipFill rotWithShape="1">
          <a:blip r:embed="rId3">
            <a:alphaModFix/>
          </a:blip>
          <a:srcRect l="1254" b="-42207"/>
          <a:stretch/>
        </p:blipFill>
        <p:spPr>
          <a:xfrm>
            <a:off x="0" y="2935567"/>
            <a:ext cx="5688900" cy="5599200"/>
          </a:xfrm>
          <a:prstGeom prst="ellipse">
            <a:avLst/>
          </a:prstGeom>
          <a:noFill/>
          <a:ln>
            <a:noFill/>
          </a:ln>
        </p:spPr>
      </p:pic>
      <p:sp>
        <p:nvSpPr>
          <p:cNvPr id="883" name="Google Shape;883;p13"/>
          <p:cNvSpPr txBox="1"/>
          <p:nvPr/>
        </p:nvSpPr>
        <p:spPr>
          <a:xfrm>
            <a:off x="3360850" y="4241850"/>
            <a:ext cx="5467500" cy="1294500"/>
          </a:xfrm>
          <a:prstGeom prst="rect">
            <a:avLst/>
          </a:prstGeom>
          <a:solidFill>
            <a:srgbClr val="3486C5"/>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rgbClr val="FFFFFF"/>
                </a:solidFill>
                <a:latin typeface="Century Gothic"/>
                <a:ea typeface="Century Gothic"/>
                <a:cs typeface="Century Gothic"/>
                <a:sym typeface="Century Gothic"/>
              </a:rPr>
              <a:t>Sans atmosphère ni effet de serre naturel, la Terre serait entièrement gelée !</a:t>
            </a:r>
            <a:endParaRPr sz="1400" b="0" i="0" u="none" strike="noStrike" cap="none">
              <a:solidFill>
                <a:srgbClr val="000000"/>
              </a:solidFill>
              <a:latin typeface="Arial"/>
              <a:ea typeface="Arial"/>
              <a:cs typeface="Arial"/>
              <a:sym typeface="Arial"/>
            </a:endParaRPr>
          </a:p>
        </p:txBody>
      </p:sp>
      <p:sp>
        <p:nvSpPr>
          <p:cNvPr id="884" name="Google Shape;884;p13"/>
          <p:cNvSpPr txBox="1">
            <a:spLocks noGrp="1"/>
          </p:cNvSpPr>
          <p:nvPr>
            <p:ph type="sldNum" idx="12"/>
          </p:nvPr>
        </p:nvSpPr>
        <p:spPr>
          <a:xfrm>
            <a:off x="11280576" y="6597352"/>
            <a:ext cx="864000" cy="260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14</a:t>
            </a:fld>
            <a:endParaRPr/>
          </a:p>
        </p:txBody>
      </p:sp>
      <p:grpSp>
        <p:nvGrpSpPr>
          <p:cNvPr id="885" name="Google Shape;885;p13"/>
          <p:cNvGrpSpPr/>
          <p:nvPr/>
        </p:nvGrpSpPr>
        <p:grpSpPr>
          <a:xfrm>
            <a:off x="11328057" y="6315752"/>
            <a:ext cx="538116" cy="444548"/>
            <a:chOff x="11127266" y="6186351"/>
            <a:chExt cx="695240" cy="574500"/>
          </a:xfrm>
        </p:grpSpPr>
        <p:sp>
          <p:nvSpPr>
            <p:cNvPr id="886" name="Google Shape;886;p13"/>
            <p:cNvSpPr/>
            <p:nvPr/>
          </p:nvSpPr>
          <p:spPr>
            <a:xfrm flipH="1">
              <a:off x="11127266" y="6300997"/>
              <a:ext cx="383700" cy="350100"/>
            </a:xfrm>
            <a:prstGeom prst="stripedRightArrow">
              <a:avLst>
                <a:gd name="adj1" fmla="val 50000"/>
                <a:gd name="adj2" fmla="val 50000"/>
              </a:avLst>
            </a:prstGeom>
            <a:solidFill>
              <a:srgbClr val="F4A344">
                <a:alpha val="14380"/>
              </a:srgbClr>
            </a:solidFill>
            <a:ln w="19050" cap="flat" cmpd="sng">
              <a:solidFill>
                <a:srgbClr val="F4A34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3"/>
            <p:cNvSpPr/>
            <p:nvPr/>
          </p:nvSpPr>
          <p:spPr>
            <a:xfrm>
              <a:off x="11256106" y="6186351"/>
              <a:ext cx="566400" cy="574500"/>
            </a:xfrm>
            <a:prstGeom prst="ellipse">
              <a:avLst/>
            </a:prstGeom>
            <a:solidFill>
              <a:srgbClr val="FFFFFF"/>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3"/>
            <p:cNvSpPr/>
            <p:nvPr/>
          </p:nvSpPr>
          <p:spPr>
            <a:xfrm flipH="1">
              <a:off x="11239270" y="6314850"/>
              <a:ext cx="54125" cy="330600"/>
            </a:xfrm>
            <a:custGeom>
              <a:avLst/>
              <a:gdLst/>
              <a:ahLst/>
              <a:cxnLst/>
              <a:rect l="l" t="t" r="r" b="b"/>
              <a:pathLst>
                <a:path w="2165" h="13224" extrusionOk="0">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w="19050" cap="flat" cmpd="sng">
              <a:solidFill>
                <a:srgbClr val="F4A344"/>
              </a:solidFill>
              <a:prstDash val="solid"/>
              <a:round/>
              <a:headEnd type="none" w="med" len="med"/>
              <a:tailEnd type="none" w="med" len="med"/>
            </a:ln>
          </p:spPr>
          <p:txBody>
            <a:bodyPr/>
            <a:lstStyle/>
            <a:p>
              <a:endParaRPr lang="fr-FR"/>
            </a:p>
          </p:txBody>
        </p:sp>
      </p:grpSp>
      <p:grpSp>
        <p:nvGrpSpPr>
          <p:cNvPr id="889" name="Google Shape;889;p13"/>
          <p:cNvGrpSpPr/>
          <p:nvPr/>
        </p:nvGrpSpPr>
        <p:grpSpPr>
          <a:xfrm>
            <a:off x="11545443" y="6314830"/>
            <a:ext cx="538985" cy="444548"/>
            <a:chOff x="11320559" y="6185161"/>
            <a:chExt cx="696364" cy="574500"/>
          </a:xfrm>
        </p:grpSpPr>
        <p:sp>
          <p:nvSpPr>
            <p:cNvPr id="890" name="Google Shape;890;p13"/>
            <p:cNvSpPr/>
            <p:nvPr/>
          </p:nvSpPr>
          <p:spPr>
            <a:xfrm>
              <a:off x="11633223" y="6300987"/>
              <a:ext cx="383700" cy="350100"/>
            </a:xfrm>
            <a:prstGeom prst="stripedRightArrow">
              <a:avLst>
                <a:gd name="adj1" fmla="val 50000"/>
                <a:gd name="adj2" fmla="val 50000"/>
              </a:avLst>
            </a:prstGeom>
            <a:solidFill>
              <a:srgbClr val="F4A344">
                <a:alpha val="14380"/>
              </a:srgbClr>
            </a:solidFill>
            <a:ln w="19050" cap="flat" cmpd="sng">
              <a:solidFill>
                <a:srgbClr val="F4A34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3"/>
            <p:cNvSpPr/>
            <p:nvPr/>
          </p:nvSpPr>
          <p:spPr>
            <a:xfrm>
              <a:off x="11320559" y="6185161"/>
              <a:ext cx="566400" cy="574500"/>
            </a:xfrm>
            <a:prstGeom prst="ellipse">
              <a:avLst/>
            </a:prstGeom>
            <a:solidFill>
              <a:srgbClr val="FFFFFF"/>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3"/>
            <p:cNvSpPr/>
            <p:nvPr/>
          </p:nvSpPr>
          <p:spPr>
            <a:xfrm>
              <a:off x="11851243" y="6314850"/>
              <a:ext cx="54125" cy="330600"/>
            </a:xfrm>
            <a:custGeom>
              <a:avLst/>
              <a:gdLst/>
              <a:ahLst/>
              <a:cxnLst/>
              <a:rect l="l" t="t" r="r" b="b"/>
              <a:pathLst>
                <a:path w="2165" h="13224" extrusionOk="0">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w="19050" cap="flat" cmpd="sng">
              <a:solidFill>
                <a:srgbClr val="F4A344"/>
              </a:solidFill>
              <a:prstDash val="solid"/>
              <a:round/>
              <a:headEnd type="none" w="med" len="med"/>
              <a:tailEnd type="none" w="med" len="med"/>
            </a:ln>
          </p:spPr>
          <p:txBody>
            <a:bodyPr/>
            <a:lstStyle/>
            <a:p>
              <a:endParaRPr lang="fr-FR"/>
            </a:p>
          </p:txBody>
        </p:sp>
      </p:grpSp>
      <p:sp>
        <p:nvSpPr>
          <p:cNvPr id="893" name="Google Shape;893;p13"/>
          <p:cNvSpPr/>
          <p:nvPr/>
        </p:nvSpPr>
        <p:spPr>
          <a:xfrm>
            <a:off x="11482119" y="6314325"/>
            <a:ext cx="438600" cy="444600"/>
          </a:xfrm>
          <a:prstGeom prst="ellipse">
            <a:avLst/>
          </a:prstGeom>
          <a:solidFill>
            <a:srgbClr val="F4A344">
              <a:alpha val="14380"/>
            </a:srgbClr>
          </a:solidFill>
          <a:ln w="19050" cap="flat" cmpd="sng">
            <a:solidFill>
              <a:srgbClr val="F4A34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94" name="Google Shape;894;p13"/>
          <p:cNvPicPr preferRelativeResize="0"/>
          <p:nvPr/>
        </p:nvPicPr>
        <p:blipFill rotWithShape="1">
          <a:blip r:embed="rId4">
            <a:alphaModFix/>
          </a:blip>
          <a:srcRect l="52899" t="33555" r="22598" b="27999"/>
          <a:stretch/>
        </p:blipFill>
        <p:spPr>
          <a:xfrm>
            <a:off x="11587331" y="6359727"/>
            <a:ext cx="249405" cy="340276"/>
          </a:xfrm>
          <a:prstGeom prst="rect">
            <a:avLst/>
          </a:prstGeom>
          <a:noFill/>
          <a:ln>
            <a:noFill/>
          </a:ln>
        </p:spPr>
      </p:pic>
      <p:sp>
        <p:nvSpPr>
          <p:cNvPr id="895" name="Google Shape;895;p13"/>
          <p:cNvSpPr/>
          <p:nvPr/>
        </p:nvSpPr>
        <p:spPr>
          <a:xfrm>
            <a:off x="2770900" y="629402"/>
            <a:ext cx="6647400" cy="903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000000"/>
              </a:buClr>
              <a:buSzPts val="1400"/>
              <a:buFont typeface="Arial"/>
              <a:buNone/>
            </a:pPr>
            <a:r>
              <a:rPr lang="fr-FR" sz="4800">
                <a:solidFill>
                  <a:srgbClr val="3A3838"/>
                </a:solidFill>
                <a:latin typeface="Corbel"/>
                <a:ea typeface="Corbel"/>
                <a:cs typeface="Corbel"/>
                <a:sym typeface="Corbel"/>
              </a:rPr>
              <a:t>Quiz !</a:t>
            </a:r>
            <a:r>
              <a:rPr lang="fr-FR" sz="2000">
                <a:solidFill>
                  <a:srgbClr val="3A3838"/>
                </a:solidFill>
                <a:latin typeface="Corbel"/>
                <a:ea typeface="Corbel"/>
                <a:cs typeface="Corbel"/>
                <a:sym typeface="Corbel"/>
              </a:rPr>
              <a:t> </a:t>
            </a:r>
            <a:endParaRPr sz="2000" b="0" i="0" u="none" strike="noStrike" cap="none">
              <a:solidFill>
                <a:schemeClr val="dk1"/>
              </a:solidFill>
              <a:latin typeface="Arial"/>
              <a:ea typeface="Arial"/>
              <a:cs typeface="Arial"/>
              <a:sym typeface="Arial"/>
            </a:endParaRPr>
          </a:p>
        </p:txBody>
      </p:sp>
      <p:grpSp>
        <p:nvGrpSpPr>
          <p:cNvPr id="896" name="Google Shape;896;p13"/>
          <p:cNvGrpSpPr/>
          <p:nvPr/>
        </p:nvGrpSpPr>
        <p:grpSpPr>
          <a:xfrm>
            <a:off x="2077962" y="1657910"/>
            <a:ext cx="8036077" cy="2018180"/>
            <a:chOff x="2200343" y="3450000"/>
            <a:chExt cx="8036077" cy="2018180"/>
          </a:xfrm>
        </p:grpSpPr>
        <p:sp>
          <p:nvSpPr>
            <p:cNvPr id="897" name="Google Shape;897;p13"/>
            <p:cNvSpPr/>
            <p:nvPr/>
          </p:nvSpPr>
          <p:spPr>
            <a:xfrm>
              <a:off x="6350520" y="5038580"/>
              <a:ext cx="3885900" cy="429600"/>
            </a:xfrm>
            <a:prstGeom prst="roundRect">
              <a:avLst>
                <a:gd name="adj" fmla="val 45346"/>
              </a:avLst>
            </a:prstGeom>
            <a:solidFill>
              <a:srgbClr val="3486C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Arial"/>
                <a:ea typeface="Arial"/>
                <a:cs typeface="Arial"/>
                <a:sym typeface="Arial"/>
              </a:endParaRPr>
            </a:p>
          </p:txBody>
        </p:sp>
        <p:sp>
          <p:nvSpPr>
            <p:cNvPr id="898" name="Google Shape;898;p13"/>
            <p:cNvSpPr/>
            <p:nvPr/>
          </p:nvSpPr>
          <p:spPr>
            <a:xfrm>
              <a:off x="6325828" y="4521869"/>
              <a:ext cx="3885900" cy="429600"/>
            </a:xfrm>
            <a:prstGeom prst="roundRect">
              <a:avLst>
                <a:gd name="adj" fmla="val 45346"/>
              </a:avLst>
            </a:prstGeom>
            <a:solidFill>
              <a:schemeClr val="lt1"/>
            </a:solidFill>
            <a:ln w="9525" cap="flat" cmpd="sng">
              <a:solidFill>
                <a:srgbClr val="3486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Arial"/>
                <a:ea typeface="Arial"/>
                <a:cs typeface="Arial"/>
                <a:sym typeface="Arial"/>
              </a:endParaRPr>
            </a:p>
          </p:txBody>
        </p:sp>
        <p:sp>
          <p:nvSpPr>
            <p:cNvPr id="899" name="Google Shape;899;p13"/>
            <p:cNvSpPr/>
            <p:nvPr/>
          </p:nvSpPr>
          <p:spPr>
            <a:xfrm>
              <a:off x="2242525" y="3450000"/>
              <a:ext cx="7969200" cy="903000"/>
            </a:xfrm>
            <a:prstGeom prst="roundRect">
              <a:avLst>
                <a:gd name="adj" fmla="val 29424"/>
              </a:avLst>
            </a:prstGeom>
            <a:solidFill>
              <a:srgbClr val="3486C5"/>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1" i="0" u="none" strike="noStrike" cap="none">
                  <a:solidFill>
                    <a:schemeClr val="lt1"/>
                  </a:solidFill>
                  <a:latin typeface="Arial"/>
                  <a:ea typeface="Arial"/>
                  <a:cs typeface="Arial"/>
                  <a:sym typeface="Arial"/>
                </a:rPr>
                <a:t>Quelle serait la température de la Terre sans atmosphère ?</a:t>
              </a:r>
              <a:endParaRPr sz="1400" b="0" i="0" u="none" strike="noStrike" cap="none">
                <a:solidFill>
                  <a:schemeClr val="lt1"/>
                </a:solidFill>
                <a:latin typeface="Arial"/>
                <a:ea typeface="Arial"/>
                <a:cs typeface="Arial"/>
                <a:sym typeface="Arial"/>
              </a:endParaRPr>
            </a:p>
          </p:txBody>
        </p:sp>
        <p:sp>
          <p:nvSpPr>
            <p:cNvPr id="900" name="Google Shape;900;p13"/>
            <p:cNvSpPr/>
            <p:nvPr/>
          </p:nvSpPr>
          <p:spPr>
            <a:xfrm>
              <a:off x="2228440" y="5033417"/>
              <a:ext cx="3885900" cy="429600"/>
            </a:xfrm>
            <a:prstGeom prst="roundRect">
              <a:avLst>
                <a:gd name="adj" fmla="val 45346"/>
              </a:avLst>
            </a:prstGeom>
            <a:solidFill>
              <a:srgbClr val="3486C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Arial"/>
                <a:ea typeface="Arial"/>
                <a:cs typeface="Arial"/>
                <a:sym typeface="Arial"/>
              </a:endParaRPr>
            </a:p>
          </p:txBody>
        </p:sp>
        <p:sp>
          <p:nvSpPr>
            <p:cNvPr id="901" name="Google Shape;901;p13"/>
            <p:cNvSpPr/>
            <p:nvPr/>
          </p:nvSpPr>
          <p:spPr>
            <a:xfrm>
              <a:off x="2200343" y="5035938"/>
              <a:ext cx="2640000" cy="362400"/>
            </a:xfrm>
            <a:prstGeom prst="rect">
              <a:avLst/>
            </a:prstGeom>
            <a:noFill/>
            <a:ln>
              <a:noFill/>
            </a:ln>
          </p:spPr>
          <p:txBody>
            <a:bodyPr spcFirstLastPara="1" wrap="square" lIns="90000" tIns="45000" rIns="90000" bIns="45000" anchor="t" anchorCtr="0">
              <a:noAutofit/>
            </a:bodyPr>
            <a:lstStyle/>
            <a:p>
              <a:pPr marL="216000" marR="0" lvl="0" indent="-214200" algn="l" rtl="0">
                <a:lnSpc>
                  <a:spcPct val="100000"/>
                </a:lnSpc>
                <a:spcBef>
                  <a:spcPts val="0"/>
                </a:spcBef>
                <a:spcAft>
                  <a:spcPts val="0"/>
                </a:spcAft>
                <a:buClr>
                  <a:srgbClr val="FF9E00"/>
                </a:buClr>
                <a:buSzPts val="2000"/>
                <a:buFont typeface="Arial"/>
                <a:buChar char="•"/>
              </a:pPr>
              <a:r>
                <a:rPr lang="fr-FR" sz="2000" b="1" i="0" u="none" strike="noStrike" cap="none">
                  <a:solidFill>
                    <a:schemeClr val="lt1"/>
                  </a:solidFill>
                  <a:latin typeface="Arial"/>
                  <a:ea typeface="Arial"/>
                  <a:cs typeface="Arial"/>
                  <a:sym typeface="Arial"/>
                </a:rPr>
                <a:t>C : 0 °C</a:t>
              </a:r>
              <a:endParaRPr sz="1400" b="0" i="0" u="none" strike="noStrike" cap="none">
                <a:solidFill>
                  <a:schemeClr val="lt1"/>
                </a:solidFill>
                <a:latin typeface="Arial"/>
                <a:ea typeface="Arial"/>
                <a:cs typeface="Arial"/>
                <a:sym typeface="Arial"/>
              </a:endParaRPr>
            </a:p>
          </p:txBody>
        </p:sp>
        <p:sp>
          <p:nvSpPr>
            <p:cNvPr id="902" name="Google Shape;902;p13"/>
            <p:cNvSpPr/>
            <p:nvPr/>
          </p:nvSpPr>
          <p:spPr>
            <a:xfrm>
              <a:off x="2242523" y="4521869"/>
              <a:ext cx="3885900" cy="429600"/>
            </a:xfrm>
            <a:prstGeom prst="roundRect">
              <a:avLst>
                <a:gd name="adj" fmla="val 45346"/>
              </a:avLst>
            </a:prstGeom>
            <a:solidFill>
              <a:srgbClr val="3486C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Arial"/>
                <a:ea typeface="Arial"/>
                <a:cs typeface="Arial"/>
                <a:sym typeface="Arial"/>
              </a:endParaRPr>
            </a:p>
          </p:txBody>
        </p:sp>
        <p:sp>
          <p:nvSpPr>
            <p:cNvPr id="903" name="Google Shape;903;p13"/>
            <p:cNvSpPr/>
            <p:nvPr/>
          </p:nvSpPr>
          <p:spPr>
            <a:xfrm>
              <a:off x="6291120" y="4534580"/>
              <a:ext cx="2386800" cy="362400"/>
            </a:xfrm>
            <a:prstGeom prst="rect">
              <a:avLst/>
            </a:prstGeom>
            <a:noFill/>
            <a:ln>
              <a:noFill/>
            </a:ln>
          </p:spPr>
          <p:txBody>
            <a:bodyPr spcFirstLastPara="1" wrap="square" lIns="90000" tIns="45000" rIns="90000" bIns="45000" anchor="t" anchorCtr="0">
              <a:noAutofit/>
            </a:bodyPr>
            <a:lstStyle/>
            <a:p>
              <a:pPr marL="216000" marR="0" lvl="0" indent="-214200" algn="l" rtl="0">
                <a:lnSpc>
                  <a:spcPct val="100000"/>
                </a:lnSpc>
                <a:spcBef>
                  <a:spcPts val="0"/>
                </a:spcBef>
                <a:spcAft>
                  <a:spcPts val="0"/>
                </a:spcAft>
                <a:buClr>
                  <a:srgbClr val="3486C5"/>
                </a:buClr>
                <a:buSzPts val="2000"/>
                <a:buFont typeface="Arial"/>
                <a:buChar char="•"/>
              </a:pPr>
              <a:r>
                <a:rPr lang="fr-FR" sz="2000" b="1" i="0" u="none" strike="noStrike" cap="none">
                  <a:solidFill>
                    <a:srgbClr val="3486C5"/>
                  </a:solidFill>
                  <a:latin typeface="Arial"/>
                  <a:ea typeface="Arial"/>
                  <a:cs typeface="Arial"/>
                  <a:sym typeface="Arial"/>
                </a:rPr>
                <a:t>B : -18 °C</a:t>
              </a:r>
              <a:endParaRPr sz="1400" b="0" i="0" u="none" strike="noStrike" cap="none">
                <a:solidFill>
                  <a:srgbClr val="3486C5"/>
                </a:solidFill>
                <a:latin typeface="Arial"/>
                <a:ea typeface="Arial"/>
                <a:cs typeface="Arial"/>
                <a:sym typeface="Arial"/>
              </a:endParaRPr>
            </a:p>
          </p:txBody>
        </p:sp>
        <p:sp>
          <p:nvSpPr>
            <p:cNvPr id="904" name="Google Shape;904;p13"/>
            <p:cNvSpPr/>
            <p:nvPr/>
          </p:nvSpPr>
          <p:spPr>
            <a:xfrm>
              <a:off x="6291120" y="5053340"/>
              <a:ext cx="3056700" cy="362400"/>
            </a:xfrm>
            <a:prstGeom prst="rect">
              <a:avLst/>
            </a:prstGeom>
            <a:noFill/>
            <a:ln>
              <a:noFill/>
            </a:ln>
          </p:spPr>
          <p:txBody>
            <a:bodyPr spcFirstLastPara="1" wrap="square" lIns="90000" tIns="45000" rIns="90000" bIns="45000" anchor="t" anchorCtr="0">
              <a:noAutofit/>
            </a:bodyPr>
            <a:lstStyle/>
            <a:p>
              <a:pPr marL="216000" marR="0" lvl="0" indent="-214200" algn="l" rtl="0">
                <a:lnSpc>
                  <a:spcPct val="100000"/>
                </a:lnSpc>
                <a:spcBef>
                  <a:spcPts val="0"/>
                </a:spcBef>
                <a:spcAft>
                  <a:spcPts val="0"/>
                </a:spcAft>
                <a:buClr>
                  <a:srgbClr val="FF9E00"/>
                </a:buClr>
                <a:buSzPts val="2000"/>
                <a:buFont typeface="Arial"/>
                <a:buChar char="•"/>
              </a:pPr>
              <a:r>
                <a:rPr lang="fr-FR" sz="2000" b="1" i="0" u="none" strike="noStrike" cap="none">
                  <a:solidFill>
                    <a:schemeClr val="lt1"/>
                  </a:solidFill>
                  <a:latin typeface="Arial"/>
                  <a:ea typeface="Arial"/>
                  <a:cs typeface="Arial"/>
                  <a:sym typeface="Arial"/>
                </a:rPr>
                <a:t>D : 15 °C	</a:t>
              </a:r>
              <a:endParaRPr sz="1400" b="0" i="0" u="none" strike="noStrike" cap="none">
                <a:solidFill>
                  <a:schemeClr val="lt1"/>
                </a:solidFill>
                <a:latin typeface="Arial"/>
                <a:ea typeface="Arial"/>
                <a:cs typeface="Arial"/>
                <a:sym typeface="Arial"/>
              </a:endParaRPr>
            </a:p>
          </p:txBody>
        </p:sp>
        <p:sp>
          <p:nvSpPr>
            <p:cNvPr id="905" name="Google Shape;905;p13"/>
            <p:cNvSpPr/>
            <p:nvPr/>
          </p:nvSpPr>
          <p:spPr>
            <a:xfrm>
              <a:off x="2200343" y="4503979"/>
              <a:ext cx="3812100" cy="362400"/>
            </a:xfrm>
            <a:prstGeom prst="rect">
              <a:avLst/>
            </a:prstGeom>
            <a:noFill/>
            <a:ln>
              <a:noFill/>
            </a:ln>
          </p:spPr>
          <p:txBody>
            <a:bodyPr spcFirstLastPara="1" wrap="square" lIns="90000" tIns="45000" rIns="90000" bIns="45000" anchor="t" anchorCtr="0">
              <a:noAutofit/>
            </a:bodyPr>
            <a:lstStyle/>
            <a:p>
              <a:pPr marL="216000" marR="0" lvl="0" indent="-214200" algn="l" rtl="0">
                <a:lnSpc>
                  <a:spcPct val="100000"/>
                </a:lnSpc>
                <a:spcBef>
                  <a:spcPts val="0"/>
                </a:spcBef>
                <a:spcAft>
                  <a:spcPts val="0"/>
                </a:spcAft>
                <a:buClr>
                  <a:srgbClr val="FF9E00"/>
                </a:buClr>
                <a:buSzPts val="2000"/>
                <a:buFont typeface="Arial"/>
                <a:buChar char="•"/>
              </a:pPr>
              <a:r>
                <a:rPr lang="fr-FR" sz="2000" b="1" i="0" u="none" strike="noStrike" cap="none">
                  <a:solidFill>
                    <a:schemeClr val="lt1"/>
                  </a:solidFill>
                  <a:latin typeface="Arial"/>
                  <a:ea typeface="Arial"/>
                  <a:cs typeface="Arial"/>
                  <a:sym typeface="Arial"/>
                </a:rPr>
                <a:t>A : -50 °C</a:t>
              </a:r>
              <a:endParaRPr sz="1400" b="0" i="0" u="none" strike="noStrike" cap="none">
                <a:solidFill>
                  <a:schemeClr val="lt1"/>
                </a:solidFill>
                <a:latin typeface="Arial"/>
                <a:ea typeface="Arial"/>
                <a:cs typeface="Arial"/>
                <a:sym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ge45b4433c2_0_19"/>
          <p:cNvSpPr txBox="1"/>
          <p:nvPr/>
        </p:nvSpPr>
        <p:spPr>
          <a:xfrm>
            <a:off x="6036500" y="1561725"/>
            <a:ext cx="4756200" cy="10158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fr-FR" sz="1800" i="0" u="none" strike="noStrike" cap="none">
                <a:solidFill>
                  <a:srgbClr val="000000"/>
                </a:solidFill>
                <a:latin typeface="Corbel"/>
                <a:ea typeface="Corbel"/>
                <a:cs typeface="Corbel"/>
                <a:sym typeface="Corbel"/>
              </a:rPr>
              <a:t>Tous les </a:t>
            </a:r>
            <a:r>
              <a:rPr lang="fr-FR" sz="1800" i="0" u="none" strike="noStrike" cap="none">
                <a:solidFill>
                  <a:schemeClr val="dk1"/>
                </a:solidFill>
                <a:latin typeface="Corbel"/>
                <a:ea typeface="Corbel"/>
                <a:cs typeface="Corbel"/>
                <a:sym typeface="Corbel"/>
              </a:rPr>
              <a:t>gaz de l’atmosphère ne sont pas impliqués dans l’effet de serre, cela dépend de</a:t>
            </a:r>
            <a:r>
              <a:rPr lang="fr-FR" sz="1800" i="0" u="none" strike="noStrike" cap="none">
                <a:solidFill>
                  <a:srgbClr val="000000"/>
                </a:solidFill>
                <a:latin typeface="Corbel"/>
                <a:ea typeface="Corbel"/>
                <a:cs typeface="Corbel"/>
                <a:sym typeface="Corbel"/>
              </a:rPr>
              <a:t> leurs caractéristiques physiques.</a:t>
            </a:r>
            <a:endParaRPr sz="1800" i="0" u="none" strike="noStrike" cap="none">
              <a:solidFill>
                <a:srgbClr val="000000"/>
              </a:solidFill>
              <a:latin typeface="Corbel"/>
              <a:ea typeface="Corbel"/>
              <a:cs typeface="Corbel"/>
              <a:sym typeface="Corbel"/>
            </a:endParaRPr>
          </a:p>
        </p:txBody>
      </p:sp>
      <p:sp>
        <p:nvSpPr>
          <p:cNvPr id="911" name="Google Shape;911;ge45b4433c2_0_19"/>
          <p:cNvSpPr txBox="1"/>
          <p:nvPr/>
        </p:nvSpPr>
        <p:spPr>
          <a:xfrm>
            <a:off x="5900375" y="2994938"/>
            <a:ext cx="47022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orbel"/>
              <a:ea typeface="Corbel"/>
              <a:cs typeface="Corbel"/>
              <a:sym typeface="Corbel"/>
            </a:endParaRPr>
          </a:p>
        </p:txBody>
      </p:sp>
      <p:grpSp>
        <p:nvGrpSpPr>
          <p:cNvPr id="912" name="Google Shape;912;ge45b4433c2_0_19"/>
          <p:cNvGrpSpPr/>
          <p:nvPr/>
        </p:nvGrpSpPr>
        <p:grpSpPr>
          <a:xfrm>
            <a:off x="6307820" y="3290188"/>
            <a:ext cx="4213563" cy="1926893"/>
            <a:chOff x="6090770" y="3316463"/>
            <a:chExt cx="4213563" cy="1926893"/>
          </a:xfrm>
        </p:grpSpPr>
        <p:pic>
          <p:nvPicPr>
            <p:cNvPr id="913" name="Google Shape;913;ge45b4433c2_0_19"/>
            <p:cNvPicPr preferRelativeResize="0"/>
            <p:nvPr/>
          </p:nvPicPr>
          <p:blipFill rotWithShape="1">
            <a:blip r:embed="rId3">
              <a:alphaModFix/>
            </a:blip>
            <a:srcRect t="46561" b="21301"/>
            <a:stretch/>
          </p:blipFill>
          <p:spPr>
            <a:xfrm>
              <a:off x="6422104" y="3765719"/>
              <a:ext cx="1351589" cy="707236"/>
            </a:xfrm>
            <a:prstGeom prst="rect">
              <a:avLst/>
            </a:prstGeom>
            <a:noFill/>
            <a:ln>
              <a:noFill/>
            </a:ln>
          </p:spPr>
        </p:pic>
        <p:pic>
          <p:nvPicPr>
            <p:cNvPr id="914" name="Google Shape;914;ge45b4433c2_0_19"/>
            <p:cNvPicPr preferRelativeResize="0"/>
            <p:nvPr/>
          </p:nvPicPr>
          <p:blipFill rotWithShape="1">
            <a:blip r:embed="rId4">
              <a:alphaModFix/>
            </a:blip>
            <a:srcRect l="13337" t="10091" r="15223" b="10065"/>
            <a:stretch/>
          </p:blipFill>
          <p:spPr>
            <a:xfrm rot="2141605">
              <a:off x="8614314" y="3564468"/>
              <a:ext cx="1189749" cy="1054864"/>
            </a:xfrm>
            <a:prstGeom prst="rect">
              <a:avLst/>
            </a:prstGeom>
            <a:noFill/>
            <a:ln>
              <a:noFill/>
            </a:ln>
          </p:spPr>
        </p:pic>
        <p:sp>
          <p:nvSpPr>
            <p:cNvPr id="915" name="Google Shape;915;ge45b4433c2_0_19"/>
            <p:cNvSpPr txBox="1"/>
            <p:nvPr/>
          </p:nvSpPr>
          <p:spPr>
            <a:xfrm>
              <a:off x="6090770" y="4396756"/>
              <a:ext cx="2093100" cy="8466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500"/>
                <a:buFont typeface="Arial"/>
                <a:buNone/>
              </a:pPr>
              <a:r>
                <a:rPr lang="fr-FR" sz="2500" b="1" i="0" u="none" strike="noStrike" cap="none">
                  <a:solidFill>
                    <a:srgbClr val="005262"/>
                  </a:solidFill>
                  <a:latin typeface="Corbel"/>
                  <a:ea typeface="Corbel"/>
                  <a:cs typeface="Corbel"/>
                  <a:sym typeface="Corbel"/>
                </a:rPr>
                <a:t>O</a:t>
              </a:r>
              <a:r>
                <a:rPr lang="fr-FR" sz="2400" b="1" baseline="-25000">
                  <a:solidFill>
                    <a:srgbClr val="005262"/>
                  </a:solidFill>
                  <a:latin typeface="Verdana"/>
                  <a:ea typeface="Verdana"/>
                  <a:cs typeface="Verdana"/>
                  <a:sym typeface="Verdana"/>
                </a:rPr>
                <a:t>2</a:t>
              </a:r>
              <a:endParaRPr i="0" u="none" strike="noStrike" cap="none" baseline="-25000">
                <a:solidFill>
                  <a:srgbClr val="005262"/>
                </a:solidFill>
                <a:latin typeface="Corbel"/>
                <a:ea typeface="Corbel"/>
                <a:cs typeface="Corbel"/>
                <a:sym typeface="Corbel"/>
              </a:endParaRPr>
            </a:p>
            <a:p>
              <a:pPr marL="0" marR="0" lvl="0" indent="0" algn="ctr" rtl="0">
                <a:lnSpc>
                  <a:spcPct val="115000"/>
                </a:lnSpc>
                <a:spcBef>
                  <a:spcPts val="0"/>
                </a:spcBef>
                <a:spcAft>
                  <a:spcPts val="0"/>
                </a:spcAft>
                <a:buClr>
                  <a:srgbClr val="000000"/>
                </a:buClr>
                <a:buSzPts val="1400"/>
                <a:buFont typeface="Arial"/>
                <a:buNone/>
              </a:pPr>
              <a:r>
                <a:rPr lang="fr-FR" sz="1600" i="0" u="none" strike="noStrike" cap="none">
                  <a:solidFill>
                    <a:srgbClr val="005262"/>
                  </a:solidFill>
                  <a:latin typeface="Corbel"/>
                  <a:ea typeface="Corbel"/>
                  <a:cs typeface="Corbel"/>
                  <a:sym typeface="Corbel"/>
                </a:rPr>
                <a:t>Dioxygène</a:t>
              </a:r>
              <a:endParaRPr sz="1600" i="0" u="none" strike="noStrike" cap="none">
                <a:solidFill>
                  <a:srgbClr val="005262"/>
                </a:solidFill>
                <a:latin typeface="Corbel"/>
                <a:ea typeface="Corbel"/>
                <a:cs typeface="Corbel"/>
                <a:sym typeface="Corbel"/>
              </a:endParaRPr>
            </a:p>
          </p:txBody>
        </p:sp>
        <p:sp>
          <p:nvSpPr>
            <p:cNvPr id="916" name="Google Shape;916;ge45b4433c2_0_19"/>
            <p:cNvSpPr txBox="1"/>
            <p:nvPr/>
          </p:nvSpPr>
          <p:spPr>
            <a:xfrm>
              <a:off x="8211233" y="4396756"/>
              <a:ext cx="2093100" cy="8466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500"/>
                <a:buFont typeface="Arial"/>
                <a:buNone/>
              </a:pPr>
              <a:r>
                <a:rPr lang="fr-FR" sz="2500" b="1" i="0" u="none" strike="noStrike" cap="none">
                  <a:solidFill>
                    <a:srgbClr val="005262"/>
                  </a:solidFill>
                  <a:latin typeface="Corbel"/>
                  <a:ea typeface="Corbel"/>
                  <a:cs typeface="Corbel"/>
                  <a:sym typeface="Corbel"/>
                </a:rPr>
                <a:t>N</a:t>
              </a:r>
              <a:r>
                <a:rPr lang="fr-FR" sz="2400" b="1" baseline="-25000">
                  <a:solidFill>
                    <a:srgbClr val="005262"/>
                  </a:solidFill>
                  <a:latin typeface="Verdana"/>
                  <a:ea typeface="Verdana"/>
                  <a:cs typeface="Verdana"/>
                  <a:sym typeface="Verdana"/>
                </a:rPr>
                <a:t>2</a:t>
              </a:r>
              <a:endParaRPr i="0" u="none" strike="noStrike" cap="none" baseline="-25000">
                <a:solidFill>
                  <a:srgbClr val="005262"/>
                </a:solidFill>
                <a:latin typeface="Corbel"/>
                <a:ea typeface="Corbel"/>
                <a:cs typeface="Corbel"/>
                <a:sym typeface="Corbel"/>
              </a:endParaRPr>
            </a:p>
            <a:p>
              <a:pPr marL="0" marR="0" lvl="0" indent="0" algn="ctr" rtl="0">
                <a:lnSpc>
                  <a:spcPct val="115000"/>
                </a:lnSpc>
                <a:spcBef>
                  <a:spcPts val="0"/>
                </a:spcBef>
                <a:spcAft>
                  <a:spcPts val="0"/>
                </a:spcAft>
                <a:buClr>
                  <a:srgbClr val="000000"/>
                </a:buClr>
                <a:buSzPts val="1400"/>
                <a:buFont typeface="Arial"/>
                <a:buNone/>
              </a:pPr>
              <a:r>
                <a:rPr lang="fr-FR" sz="1600" i="0" u="none" strike="noStrike" cap="none">
                  <a:solidFill>
                    <a:srgbClr val="005262"/>
                  </a:solidFill>
                  <a:latin typeface="Corbel"/>
                  <a:ea typeface="Corbel"/>
                  <a:cs typeface="Corbel"/>
                  <a:sym typeface="Corbel"/>
                </a:rPr>
                <a:t>Diazote</a:t>
              </a:r>
              <a:endParaRPr sz="1600" i="0" u="none" strike="noStrike" cap="none">
                <a:solidFill>
                  <a:srgbClr val="005262"/>
                </a:solidFill>
                <a:latin typeface="Corbel"/>
                <a:ea typeface="Corbel"/>
                <a:cs typeface="Corbel"/>
                <a:sym typeface="Corbel"/>
              </a:endParaRPr>
            </a:p>
          </p:txBody>
        </p:sp>
      </p:grpSp>
      <p:sp>
        <p:nvSpPr>
          <p:cNvPr id="917" name="Google Shape;917;ge45b4433c2_0_19"/>
          <p:cNvSpPr/>
          <p:nvPr/>
        </p:nvSpPr>
        <p:spPr>
          <a:xfrm>
            <a:off x="694800" y="1561713"/>
            <a:ext cx="4680000" cy="619200"/>
          </a:xfrm>
          <a:prstGeom prst="rect">
            <a:avLst/>
          </a:prstGeom>
          <a:solidFill>
            <a:srgbClr val="3486C5"/>
          </a:solidFill>
          <a:ln w="9525"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fr-FR" sz="1800" b="1">
                <a:solidFill>
                  <a:schemeClr val="lt1"/>
                </a:solidFill>
                <a:latin typeface="Corbel"/>
                <a:ea typeface="Corbel"/>
                <a:cs typeface="Corbel"/>
                <a:sym typeface="Corbel"/>
              </a:rPr>
              <a:t>Les q</a:t>
            </a:r>
            <a:r>
              <a:rPr lang="fr-FR" sz="1800" b="1" i="0" u="none" strike="noStrike" cap="none">
                <a:solidFill>
                  <a:schemeClr val="lt1"/>
                </a:solidFill>
                <a:latin typeface="Corbel"/>
                <a:ea typeface="Corbel"/>
                <a:cs typeface="Corbel"/>
                <a:sym typeface="Corbel"/>
              </a:rPr>
              <a:t>uatre principaux gaz à effet de serre</a:t>
            </a:r>
            <a:endParaRPr sz="1400" b="0" i="0" u="none" strike="noStrike" cap="none">
              <a:solidFill>
                <a:schemeClr val="lt1"/>
              </a:solidFill>
              <a:latin typeface="Arial"/>
              <a:ea typeface="Arial"/>
              <a:cs typeface="Arial"/>
              <a:sym typeface="Arial"/>
            </a:endParaRPr>
          </a:p>
        </p:txBody>
      </p:sp>
      <p:sp>
        <p:nvSpPr>
          <p:cNvPr id="918" name="Google Shape;918;ge45b4433c2_0_19"/>
          <p:cNvSpPr/>
          <p:nvPr/>
        </p:nvSpPr>
        <p:spPr>
          <a:xfrm>
            <a:off x="6112700" y="2786450"/>
            <a:ext cx="4680000" cy="619500"/>
          </a:xfrm>
          <a:prstGeom prst="rect">
            <a:avLst/>
          </a:prstGeom>
          <a:solidFill>
            <a:srgbClr val="3486C5"/>
          </a:solidFill>
          <a:ln w="9525" cap="flat" cmpd="sng">
            <a:solidFill>
              <a:srgbClr val="6FA8D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1" i="0" u="none" strike="noStrike" cap="none">
                <a:solidFill>
                  <a:schemeClr val="lt1"/>
                </a:solidFill>
                <a:latin typeface="Corbel"/>
                <a:ea typeface="Corbel"/>
                <a:cs typeface="Corbel"/>
                <a:sym typeface="Corbel"/>
              </a:rPr>
              <a:t>Exemple : gaz sans effet de serre</a:t>
            </a:r>
            <a:endParaRPr sz="1400" b="0" i="0" u="none" strike="noStrike" cap="none">
              <a:solidFill>
                <a:schemeClr val="lt1"/>
              </a:solidFill>
              <a:latin typeface="Arial"/>
              <a:ea typeface="Arial"/>
              <a:cs typeface="Arial"/>
              <a:sym typeface="Arial"/>
            </a:endParaRPr>
          </a:p>
        </p:txBody>
      </p:sp>
      <p:sp>
        <p:nvSpPr>
          <p:cNvPr id="919" name="Google Shape;919;ge45b4433c2_0_19"/>
          <p:cNvSpPr txBox="1">
            <a:spLocks noGrp="1"/>
          </p:cNvSpPr>
          <p:nvPr>
            <p:ph type="title"/>
          </p:nvPr>
        </p:nvSpPr>
        <p:spPr>
          <a:xfrm>
            <a:off x="1007588" y="102679"/>
            <a:ext cx="9154500" cy="980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fr-FR"/>
              <a:t>Quels sont les Gaz à Effet de Serre (GES) ?</a:t>
            </a:r>
            <a:endParaRPr/>
          </a:p>
        </p:txBody>
      </p:sp>
      <p:grpSp>
        <p:nvGrpSpPr>
          <p:cNvPr id="920" name="Google Shape;920;ge45b4433c2_0_19"/>
          <p:cNvGrpSpPr/>
          <p:nvPr/>
        </p:nvGrpSpPr>
        <p:grpSpPr>
          <a:xfrm>
            <a:off x="921456" y="2326013"/>
            <a:ext cx="4226693" cy="4135381"/>
            <a:chOff x="802507" y="2396000"/>
            <a:chExt cx="4226693" cy="4135381"/>
          </a:xfrm>
        </p:grpSpPr>
        <p:pic>
          <p:nvPicPr>
            <p:cNvPr id="921" name="Google Shape;921;ge45b4433c2_0_19"/>
            <p:cNvPicPr preferRelativeResize="0"/>
            <p:nvPr/>
          </p:nvPicPr>
          <p:blipFill rotWithShape="1">
            <a:blip r:embed="rId5">
              <a:alphaModFix/>
            </a:blip>
            <a:srcRect l="19657" t="16819" r="18875" b="48500"/>
            <a:stretch/>
          </p:blipFill>
          <p:spPr>
            <a:xfrm>
              <a:off x="3383425" y="2710256"/>
              <a:ext cx="1157950" cy="761672"/>
            </a:xfrm>
            <a:prstGeom prst="rect">
              <a:avLst/>
            </a:prstGeom>
            <a:noFill/>
            <a:ln>
              <a:noFill/>
            </a:ln>
          </p:spPr>
        </p:pic>
        <p:sp>
          <p:nvSpPr>
            <p:cNvPr id="922" name="Google Shape;922;ge45b4433c2_0_19"/>
            <p:cNvSpPr txBox="1"/>
            <p:nvPr/>
          </p:nvSpPr>
          <p:spPr>
            <a:xfrm>
              <a:off x="2915844" y="3694381"/>
              <a:ext cx="2093100" cy="8466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500"/>
                <a:buFont typeface="Arial"/>
                <a:buNone/>
              </a:pPr>
              <a:r>
                <a:rPr lang="fr-FR" sz="2500" b="1" i="0" u="none" strike="noStrike" cap="none">
                  <a:solidFill>
                    <a:srgbClr val="005262"/>
                  </a:solidFill>
                  <a:latin typeface="Corbel"/>
                  <a:ea typeface="Corbel"/>
                  <a:cs typeface="Corbel"/>
                  <a:sym typeface="Corbel"/>
                </a:rPr>
                <a:t>H</a:t>
              </a:r>
              <a:r>
                <a:rPr lang="fr-FR" sz="2400" b="1" baseline="-25000">
                  <a:solidFill>
                    <a:srgbClr val="005262"/>
                  </a:solidFill>
                  <a:latin typeface="Verdana"/>
                  <a:ea typeface="Verdana"/>
                  <a:cs typeface="Verdana"/>
                  <a:sym typeface="Verdana"/>
                </a:rPr>
                <a:t>2</a:t>
              </a:r>
              <a:r>
                <a:rPr lang="fr-FR" sz="2500" b="1" i="0" u="none" strike="noStrike" cap="none">
                  <a:solidFill>
                    <a:srgbClr val="005262"/>
                  </a:solidFill>
                  <a:latin typeface="Corbel"/>
                  <a:ea typeface="Corbel"/>
                  <a:cs typeface="Corbel"/>
                  <a:sym typeface="Corbel"/>
                </a:rPr>
                <a:t>O</a:t>
              </a:r>
              <a:endParaRPr i="0" u="none" strike="noStrike" cap="none">
                <a:solidFill>
                  <a:srgbClr val="005262"/>
                </a:solidFill>
                <a:latin typeface="Corbel"/>
                <a:ea typeface="Corbel"/>
                <a:cs typeface="Corbel"/>
                <a:sym typeface="Corbel"/>
              </a:endParaRPr>
            </a:p>
            <a:p>
              <a:pPr marL="0" marR="0" lvl="0" indent="0" algn="ctr" rtl="0">
                <a:lnSpc>
                  <a:spcPct val="115000"/>
                </a:lnSpc>
                <a:spcBef>
                  <a:spcPts val="0"/>
                </a:spcBef>
                <a:spcAft>
                  <a:spcPts val="0"/>
                </a:spcAft>
                <a:buClr>
                  <a:srgbClr val="000000"/>
                </a:buClr>
                <a:buSzPts val="1400"/>
                <a:buFont typeface="Arial"/>
                <a:buNone/>
              </a:pPr>
              <a:r>
                <a:rPr lang="fr-FR" sz="1600" i="0" u="none" strike="noStrike" cap="none">
                  <a:solidFill>
                    <a:srgbClr val="005262"/>
                  </a:solidFill>
                  <a:latin typeface="Corbel"/>
                  <a:ea typeface="Corbel"/>
                  <a:cs typeface="Corbel"/>
                  <a:sym typeface="Corbel"/>
                </a:rPr>
                <a:t>L'eau</a:t>
              </a:r>
              <a:endParaRPr sz="1600" i="0" u="none" strike="noStrike" cap="none">
                <a:solidFill>
                  <a:srgbClr val="005262"/>
                </a:solidFill>
                <a:latin typeface="Corbel"/>
                <a:ea typeface="Corbel"/>
                <a:cs typeface="Corbel"/>
                <a:sym typeface="Corbel"/>
              </a:endParaRPr>
            </a:p>
          </p:txBody>
        </p:sp>
        <p:pic>
          <p:nvPicPr>
            <p:cNvPr id="923" name="Google Shape;923;ge45b4433c2_0_19"/>
            <p:cNvPicPr preferRelativeResize="0"/>
            <p:nvPr/>
          </p:nvPicPr>
          <p:blipFill rotWithShape="1">
            <a:blip r:embed="rId6">
              <a:alphaModFix/>
            </a:blip>
            <a:srcRect l="33583" r="31371"/>
            <a:stretch/>
          </p:blipFill>
          <p:spPr>
            <a:xfrm rot="-5400000">
              <a:off x="3588587" y="4122273"/>
              <a:ext cx="747625" cy="2133600"/>
            </a:xfrm>
            <a:prstGeom prst="rect">
              <a:avLst/>
            </a:prstGeom>
            <a:noFill/>
            <a:ln>
              <a:noFill/>
            </a:ln>
          </p:spPr>
        </p:pic>
        <p:sp>
          <p:nvSpPr>
            <p:cNvPr id="924" name="Google Shape;924;ge45b4433c2_0_19"/>
            <p:cNvSpPr txBox="1"/>
            <p:nvPr/>
          </p:nvSpPr>
          <p:spPr>
            <a:xfrm>
              <a:off x="802506" y="3660893"/>
              <a:ext cx="2093100" cy="8466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500"/>
                <a:buFont typeface="Arial"/>
                <a:buNone/>
              </a:pPr>
              <a:r>
                <a:rPr lang="fr-FR" sz="2500" b="1" i="0" u="none" strike="noStrike" cap="none">
                  <a:solidFill>
                    <a:srgbClr val="005262"/>
                  </a:solidFill>
                  <a:latin typeface="Corbel"/>
                  <a:ea typeface="Corbel"/>
                  <a:cs typeface="Corbel"/>
                  <a:sym typeface="Corbel"/>
                </a:rPr>
                <a:t>CO</a:t>
              </a:r>
              <a:r>
                <a:rPr lang="fr-FR" sz="2400" b="1" i="0" u="none" strike="noStrike" cap="none" baseline="-25000">
                  <a:solidFill>
                    <a:srgbClr val="005262"/>
                  </a:solidFill>
                  <a:latin typeface="Verdana"/>
                  <a:ea typeface="Verdana"/>
                  <a:cs typeface="Verdana"/>
                  <a:sym typeface="Verdana"/>
                </a:rPr>
                <a:t>2</a:t>
              </a:r>
              <a:endParaRPr sz="1300" i="0" u="none" strike="noStrike" cap="none" baseline="-25000">
                <a:solidFill>
                  <a:srgbClr val="005262"/>
                </a:solidFill>
                <a:latin typeface="Verdana"/>
                <a:ea typeface="Verdana"/>
                <a:cs typeface="Verdana"/>
                <a:sym typeface="Verdana"/>
              </a:endParaRPr>
            </a:p>
            <a:p>
              <a:pPr marL="0" marR="0" lvl="0" indent="0" algn="ctr" rtl="0">
                <a:lnSpc>
                  <a:spcPct val="115000"/>
                </a:lnSpc>
                <a:spcBef>
                  <a:spcPts val="0"/>
                </a:spcBef>
                <a:spcAft>
                  <a:spcPts val="0"/>
                </a:spcAft>
                <a:buClr>
                  <a:srgbClr val="000000"/>
                </a:buClr>
                <a:buSzPts val="1400"/>
                <a:buFont typeface="Arial"/>
                <a:buNone/>
              </a:pPr>
              <a:r>
                <a:rPr lang="fr-FR" sz="1600" i="0" u="none" strike="noStrike" cap="none">
                  <a:solidFill>
                    <a:srgbClr val="005262"/>
                  </a:solidFill>
                  <a:latin typeface="Corbel"/>
                  <a:ea typeface="Corbel"/>
                  <a:cs typeface="Corbel"/>
                  <a:sym typeface="Corbel"/>
                </a:rPr>
                <a:t>Dioxyde de carbone</a:t>
              </a:r>
              <a:endParaRPr sz="1600" i="0" u="none" strike="noStrike" cap="none">
                <a:solidFill>
                  <a:srgbClr val="005262"/>
                </a:solidFill>
                <a:latin typeface="Corbel"/>
                <a:ea typeface="Corbel"/>
                <a:cs typeface="Corbel"/>
                <a:sym typeface="Corbel"/>
              </a:endParaRPr>
            </a:p>
          </p:txBody>
        </p:sp>
        <p:pic>
          <p:nvPicPr>
            <p:cNvPr id="925" name="Google Shape;925;ge45b4433c2_0_19"/>
            <p:cNvPicPr preferRelativeResize="0"/>
            <p:nvPr/>
          </p:nvPicPr>
          <p:blipFill rotWithShape="1">
            <a:blip r:embed="rId7">
              <a:alphaModFix/>
            </a:blip>
            <a:srcRect l="7979" r="33989" b="10960"/>
            <a:stretch/>
          </p:blipFill>
          <p:spPr>
            <a:xfrm>
              <a:off x="1203700" y="4533250"/>
              <a:ext cx="1374200" cy="1591000"/>
            </a:xfrm>
            <a:prstGeom prst="rect">
              <a:avLst/>
            </a:prstGeom>
            <a:noFill/>
            <a:ln>
              <a:noFill/>
            </a:ln>
          </p:spPr>
        </p:pic>
        <p:sp>
          <p:nvSpPr>
            <p:cNvPr id="926" name="Google Shape;926;ge45b4433c2_0_19"/>
            <p:cNvSpPr txBox="1"/>
            <p:nvPr/>
          </p:nvSpPr>
          <p:spPr>
            <a:xfrm>
              <a:off x="2915844" y="5684781"/>
              <a:ext cx="2093100" cy="8466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500"/>
                <a:buFont typeface="Arial"/>
                <a:buNone/>
              </a:pPr>
              <a:r>
                <a:rPr lang="fr-FR" sz="2500" b="1" i="0" u="none" strike="noStrike" cap="none">
                  <a:solidFill>
                    <a:srgbClr val="005262"/>
                  </a:solidFill>
                  <a:latin typeface="Corbel"/>
                  <a:ea typeface="Corbel"/>
                  <a:cs typeface="Corbel"/>
                  <a:sym typeface="Corbel"/>
                </a:rPr>
                <a:t>N</a:t>
              </a:r>
              <a:r>
                <a:rPr lang="fr-FR" sz="2400" b="1" baseline="-25000">
                  <a:solidFill>
                    <a:srgbClr val="005262"/>
                  </a:solidFill>
                  <a:latin typeface="Verdana"/>
                  <a:ea typeface="Verdana"/>
                  <a:cs typeface="Verdana"/>
                  <a:sym typeface="Verdana"/>
                </a:rPr>
                <a:t>2</a:t>
              </a:r>
              <a:r>
                <a:rPr lang="fr-FR" sz="2500" b="1" i="0" u="none" strike="noStrike" cap="none">
                  <a:solidFill>
                    <a:srgbClr val="005262"/>
                  </a:solidFill>
                  <a:latin typeface="Corbel"/>
                  <a:ea typeface="Corbel"/>
                  <a:cs typeface="Corbel"/>
                  <a:sym typeface="Corbel"/>
                </a:rPr>
                <a:t>O</a:t>
              </a:r>
              <a:endParaRPr i="0" u="none" strike="noStrike" cap="none">
                <a:solidFill>
                  <a:srgbClr val="005262"/>
                </a:solidFill>
                <a:latin typeface="Corbel"/>
                <a:ea typeface="Corbel"/>
                <a:cs typeface="Corbel"/>
                <a:sym typeface="Corbel"/>
              </a:endParaRPr>
            </a:p>
            <a:p>
              <a:pPr marL="0" marR="0" lvl="0" indent="0" algn="ctr" rtl="0">
                <a:lnSpc>
                  <a:spcPct val="115000"/>
                </a:lnSpc>
                <a:spcBef>
                  <a:spcPts val="0"/>
                </a:spcBef>
                <a:spcAft>
                  <a:spcPts val="0"/>
                </a:spcAft>
                <a:buClr>
                  <a:srgbClr val="000000"/>
                </a:buClr>
                <a:buSzPts val="1400"/>
                <a:buFont typeface="Arial"/>
                <a:buNone/>
              </a:pPr>
              <a:r>
                <a:rPr lang="fr-FR" sz="1600" i="0" u="none" strike="noStrike" cap="none">
                  <a:solidFill>
                    <a:srgbClr val="005262"/>
                  </a:solidFill>
                  <a:latin typeface="Corbel"/>
                  <a:ea typeface="Corbel"/>
                  <a:cs typeface="Corbel"/>
                  <a:sym typeface="Corbel"/>
                </a:rPr>
                <a:t>Protoxyde d’azote</a:t>
              </a:r>
              <a:endParaRPr sz="1600" i="0" u="none" strike="noStrike" cap="none">
                <a:solidFill>
                  <a:srgbClr val="005262"/>
                </a:solidFill>
                <a:latin typeface="Corbel"/>
                <a:ea typeface="Corbel"/>
                <a:cs typeface="Corbel"/>
                <a:sym typeface="Corbel"/>
              </a:endParaRPr>
            </a:p>
          </p:txBody>
        </p:sp>
        <p:sp>
          <p:nvSpPr>
            <p:cNvPr id="927" name="Google Shape;927;ge45b4433c2_0_19"/>
            <p:cNvSpPr txBox="1"/>
            <p:nvPr/>
          </p:nvSpPr>
          <p:spPr>
            <a:xfrm>
              <a:off x="802506" y="5684768"/>
              <a:ext cx="2093100" cy="8466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500"/>
                <a:buFont typeface="Arial"/>
                <a:buNone/>
              </a:pPr>
              <a:r>
                <a:rPr lang="fr-FR" sz="2500" b="1" i="0" u="none" strike="noStrike" cap="none">
                  <a:solidFill>
                    <a:srgbClr val="005262"/>
                  </a:solidFill>
                  <a:latin typeface="Corbel"/>
                  <a:ea typeface="Corbel"/>
                  <a:cs typeface="Corbel"/>
                  <a:sym typeface="Corbel"/>
                </a:rPr>
                <a:t>CH</a:t>
              </a:r>
              <a:r>
                <a:rPr lang="fr-FR" sz="2400" b="1" baseline="-25000">
                  <a:solidFill>
                    <a:srgbClr val="005262"/>
                  </a:solidFill>
                  <a:latin typeface="Verdana"/>
                  <a:ea typeface="Verdana"/>
                  <a:cs typeface="Verdana"/>
                  <a:sym typeface="Verdana"/>
                </a:rPr>
                <a:t>4</a:t>
              </a:r>
              <a:endParaRPr i="0" u="none" strike="noStrike" cap="none" baseline="-25000">
                <a:solidFill>
                  <a:srgbClr val="005262"/>
                </a:solidFill>
                <a:latin typeface="Corbel"/>
                <a:ea typeface="Corbel"/>
                <a:cs typeface="Corbel"/>
                <a:sym typeface="Corbel"/>
              </a:endParaRPr>
            </a:p>
            <a:p>
              <a:pPr marL="0" marR="0" lvl="0" indent="0" algn="ctr" rtl="0">
                <a:lnSpc>
                  <a:spcPct val="115000"/>
                </a:lnSpc>
                <a:spcBef>
                  <a:spcPts val="0"/>
                </a:spcBef>
                <a:spcAft>
                  <a:spcPts val="0"/>
                </a:spcAft>
                <a:buClr>
                  <a:srgbClr val="000000"/>
                </a:buClr>
                <a:buSzPts val="1400"/>
                <a:buFont typeface="Arial"/>
                <a:buNone/>
              </a:pPr>
              <a:r>
                <a:rPr lang="fr-FR" sz="1600" i="0" u="none" strike="noStrike" cap="none">
                  <a:solidFill>
                    <a:srgbClr val="005262"/>
                  </a:solidFill>
                  <a:latin typeface="Corbel"/>
                  <a:ea typeface="Corbel"/>
                  <a:cs typeface="Corbel"/>
                  <a:sym typeface="Corbel"/>
                </a:rPr>
                <a:t>Méthane</a:t>
              </a:r>
              <a:endParaRPr sz="1600" i="0" u="none" strike="noStrike" cap="none">
                <a:solidFill>
                  <a:srgbClr val="005262"/>
                </a:solidFill>
                <a:latin typeface="Corbel"/>
                <a:ea typeface="Corbel"/>
                <a:cs typeface="Corbel"/>
                <a:sym typeface="Corbel"/>
              </a:endParaRPr>
            </a:p>
          </p:txBody>
        </p:sp>
        <p:grpSp>
          <p:nvGrpSpPr>
            <p:cNvPr id="928" name="Google Shape;928;ge45b4433c2_0_19"/>
            <p:cNvGrpSpPr/>
            <p:nvPr/>
          </p:nvGrpSpPr>
          <p:grpSpPr>
            <a:xfrm>
              <a:off x="1028075" y="2396000"/>
              <a:ext cx="1529750" cy="1264900"/>
              <a:chOff x="852100" y="2235050"/>
              <a:chExt cx="1529750" cy="1264900"/>
            </a:xfrm>
          </p:grpSpPr>
          <p:pic>
            <p:nvPicPr>
              <p:cNvPr id="929" name="Google Shape;929;ge45b4433c2_0_19"/>
              <p:cNvPicPr preferRelativeResize="0"/>
              <p:nvPr/>
            </p:nvPicPr>
            <p:blipFill rotWithShape="1">
              <a:blip r:embed="rId8">
                <a:alphaModFix/>
              </a:blip>
              <a:srcRect t="-17875" r="6296" b="-14435"/>
              <a:stretch/>
            </p:blipFill>
            <p:spPr>
              <a:xfrm rot="5400000">
                <a:off x="984525" y="2102625"/>
                <a:ext cx="1264900" cy="1529750"/>
              </a:xfrm>
              <a:prstGeom prst="rect">
                <a:avLst/>
              </a:prstGeom>
              <a:noFill/>
              <a:ln>
                <a:noFill/>
              </a:ln>
            </p:spPr>
          </p:pic>
          <p:sp>
            <p:nvSpPr>
              <p:cNvPr id="930" name="Google Shape;930;ge45b4433c2_0_19"/>
              <p:cNvSpPr/>
              <p:nvPr/>
            </p:nvSpPr>
            <p:spPr>
              <a:xfrm>
                <a:off x="1007600" y="3145225"/>
                <a:ext cx="308700" cy="354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grpSp>
        <p:nvGrpSpPr>
          <p:cNvPr id="936" name="Google Shape;936;ge29b913a46_0_17"/>
          <p:cNvGrpSpPr/>
          <p:nvPr/>
        </p:nvGrpSpPr>
        <p:grpSpPr>
          <a:xfrm>
            <a:off x="532486" y="2124988"/>
            <a:ext cx="4014300" cy="3742700"/>
            <a:chOff x="532475" y="1405250"/>
            <a:chExt cx="4014300" cy="3742700"/>
          </a:xfrm>
        </p:grpSpPr>
        <p:sp>
          <p:nvSpPr>
            <p:cNvPr id="937" name="Google Shape;937;ge29b913a46_0_17"/>
            <p:cNvSpPr txBox="1"/>
            <p:nvPr/>
          </p:nvSpPr>
          <p:spPr>
            <a:xfrm>
              <a:off x="532475" y="1405250"/>
              <a:ext cx="4014300" cy="894900"/>
            </a:xfrm>
            <a:prstGeom prst="rect">
              <a:avLst/>
            </a:prstGeom>
            <a:solidFill>
              <a:srgbClr val="3486C5"/>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rgbClr val="FFFFFF"/>
                  </a:solidFill>
                  <a:latin typeface="Corbel"/>
                  <a:ea typeface="Corbel"/>
                  <a:cs typeface="Corbel"/>
                  <a:sym typeface="Corbel"/>
                </a:rPr>
                <a:t>Comme pour l’eau, il existe un cycle naturel du carbone</a:t>
              </a:r>
              <a:endParaRPr sz="1400" b="0" i="0" u="none" strike="noStrike" cap="none">
                <a:solidFill>
                  <a:srgbClr val="000000"/>
                </a:solidFill>
                <a:latin typeface="Arial"/>
                <a:ea typeface="Arial"/>
                <a:cs typeface="Arial"/>
                <a:sym typeface="Arial"/>
              </a:endParaRPr>
            </a:p>
          </p:txBody>
        </p:sp>
        <p:sp>
          <p:nvSpPr>
            <p:cNvPr id="938" name="Google Shape;938;ge29b913a46_0_17"/>
            <p:cNvSpPr txBox="1"/>
            <p:nvPr/>
          </p:nvSpPr>
          <p:spPr>
            <a:xfrm>
              <a:off x="532475" y="2542500"/>
              <a:ext cx="4014300" cy="1017900"/>
            </a:xfrm>
            <a:prstGeom prst="rect">
              <a:avLst/>
            </a:prstGeom>
            <a:solidFill>
              <a:srgbClr val="3486C5"/>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rgbClr val="FFFFFF"/>
                  </a:solidFill>
                  <a:latin typeface="Corbel"/>
                  <a:ea typeface="Corbel"/>
                  <a:cs typeface="Corbel"/>
                  <a:sym typeface="Corbel"/>
                </a:rPr>
                <a:t>En l’absence d’activité humaine, </a:t>
              </a:r>
              <a:endParaRPr sz="2000" b="1" i="0" u="none" strike="noStrike" cap="none">
                <a:solidFill>
                  <a:srgbClr val="FFFFFF"/>
                </a:solidFill>
                <a:latin typeface="Corbel"/>
                <a:ea typeface="Corbel"/>
                <a:cs typeface="Corbel"/>
                <a:sym typeface="Corbel"/>
              </a:endParaRPr>
            </a:p>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rgbClr val="FFFFFF"/>
                  </a:solidFill>
                  <a:latin typeface="Corbel"/>
                  <a:ea typeface="Corbel"/>
                  <a:cs typeface="Corbel"/>
                  <a:sym typeface="Corbel"/>
                </a:rPr>
                <a:t>ce cycle serait </a:t>
              </a:r>
              <a:r>
                <a:rPr lang="fr-FR" sz="2000" b="1">
                  <a:solidFill>
                    <a:srgbClr val="FFFFFF"/>
                  </a:solidFill>
                  <a:latin typeface="Corbel"/>
                  <a:ea typeface="Corbel"/>
                  <a:cs typeface="Corbel"/>
                  <a:sym typeface="Corbel"/>
                </a:rPr>
                <a:t>à l’</a:t>
              </a:r>
              <a:r>
                <a:rPr lang="fr-FR" sz="2000" b="1" i="0" u="none" strike="noStrike" cap="none">
                  <a:solidFill>
                    <a:srgbClr val="FFFFFF"/>
                  </a:solidFill>
                  <a:latin typeface="Corbel"/>
                  <a:ea typeface="Corbel"/>
                  <a:cs typeface="Corbel"/>
                  <a:sym typeface="Corbel"/>
                </a:rPr>
                <a:t>équilibre</a:t>
              </a:r>
              <a:endParaRPr sz="1400" b="0" i="0" u="none" strike="noStrike" cap="none">
                <a:solidFill>
                  <a:srgbClr val="000000"/>
                </a:solidFill>
                <a:latin typeface="Arial"/>
                <a:ea typeface="Arial"/>
                <a:cs typeface="Arial"/>
                <a:sym typeface="Arial"/>
              </a:endParaRPr>
            </a:p>
          </p:txBody>
        </p:sp>
        <p:sp>
          <p:nvSpPr>
            <p:cNvPr id="939" name="Google Shape;939;ge29b913a46_0_17"/>
            <p:cNvSpPr txBox="1"/>
            <p:nvPr/>
          </p:nvSpPr>
          <p:spPr>
            <a:xfrm>
              <a:off x="532475" y="3802750"/>
              <a:ext cx="4014300" cy="1345200"/>
            </a:xfrm>
            <a:prstGeom prst="rect">
              <a:avLst/>
            </a:prstGeom>
            <a:solidFill>
              <a:srgbClr val="3486C5"/>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rgbClr val="FFFFFF"/>
                  </a:solidFill>
                  <a:latin typeface="Corbel"/>
                  <a:ea typeface="Corbel"/>
                  <a:cs typeface="Corbel"/>
                  <a:sym typeface="Corbel"/>
                </a:rPr>
                <a:t>Cet équilibre est perturbé par les émissions de gaz à effet de serre provoquées par l’activité humaine</a:t>
              </a:r>
              <a:endParaRPr sz="1400" b="0" i="0" u="none" strike="noStrike" cap="none">
                <a:solidFill>
                  <a:srgbClr val="000000"/>
                </a:solidFill>
                <a:latin typeface="Arial"/>
                <a:ea typeface="Arial"/>
                <a:cs typeface="Arial"/>
                <a:sym typeface="Arial"/>
              </a:endParaRPr>
            </a:p>
          </p:txBody>
        </p:sp>
      </p:grpSp>
      <p:sp>
        <p:nvSpPr>
          <p:cNvPr id="940" name="Google Shape;940;ge29b913a46_0_17"/>
          <p:cNvSpPr/>
          <p:nvPr/>
        </p:nvSpPr>
        <p:spPr>
          <a:xfrm>
            <a:off x="0" y="6550200"/>
            <a:ext cx="6566700" cy="3078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400"/>
              <a:buFont typeface="Arial"/>
              <a:buNone/>
            </a:pPr>
            <a:r>
              <a:rPr lang="fr-FR" i="1" u="none" strike="noStrike" cap="none">
                <a:solidFill>
                  <a:schemeClr val="dk1"/>
                </a:solidFill>
                <a:latin typeface="Corbel"/>
                <a:ea typeface="Corbel"/>
                <a:cs typeface="Corbel"/>
                <a:sym typeface="Corbel"/>
              </a:rPr>
              <a:t>Source : IPCC AR4</a:t>
            </a:r>
            <a:endParaRPr i="0" u="none" strike="noStrike" cap="none">
              <a:solidFill>
                <a:srgbClr val="000000"/>
              </a:solidFill>
              <a:latin typeface="Corbel"/>
              <a:ea typeface="Corbel"/>
              <a:cs typeface="Corbel"/>
              <a:sym typeface="Corbel"/>
            </a:endParaRPr>
          </a:p>
        </p:txBody>
      </p:sp>
      <p:pic>
        <p:nvPicPr>
          <p:cNvPr id="941" name="Google Shape;941;ge29b913a46_0_17"/>
          <p:cNvPicPr preferRelativeResize="0"/>
          <p:nvPr/>
        </p:nvPicPr>
        <p:blipFill rotWithShape="1">
          <a:blip r:embed="rId3">
            <a:alphaModFix/>
          </a:blip>
          <a:srcRect t="7570"/>
          <a:stretch/>
        </p:blipFill>
        <p:spPr>
          <a:xfrm>
            <a:off x="4785375" y="1405250"/>
            <a:ext cx="6655076" cy="5182175"/>
          </a:xfrm>
          <a:prstGeom prst="rect">
            <a:avLst/>
          </a:prstGeom>
          <a:noFill/>
          <a:ln>
            <a:noFill/>
          </a:ln>
        </p:spPr>
      </p:pic>
      <p:sp>
        <p:nvSpPr>
          <p:cNvPr id="942" name="Google Shape;942;ge29b913a46_0_17"/>
          <p:cNvSpPr txBox="1">
            <a:spLocks noGrp="1"/>
          </p:cNvSpPr>
          <p:nvPr>
            <p:ph type="title"/>
          </p:nvPr>
        </p:nvSpPr>
        <p:spPr>
          <a:xfrm>
            <a:off x="1007588" y="102679"/>
            <a:ext cx="9154500" cy="980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fr-FR"/>
              <a:t>Le cycle du carbone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Google Shape;948;p17"/>
          <p:cNvSpPr txBox="1"/>
          <p:nvPr/>
        </p:nvSpPr>
        <p:spPr>
          <a:xfrm>
            <a:off x="7134756" y="2225182"/>
            <a:ext cx="723600" cy="3099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FFFFFF"/>
                </a:solidFill>
                <a:latin typeface="Corbel"/>
                <a:ea typeface="Corbel"/>
                <a:cs typeface="Corbel"/>
                <a:sym typeface="Corbel"/>
              </a:rPr>
              <a:t>(1995)</a:t>
            </a:r>
            <a:endParaRPr sz="1400" b="0" i="0" u="none" strike="noStrike" cap="none">
              <a:solidFill>
                <a:srgbClr val="000000"/>
              </a:solidFill>
              <a:latin typeface="Arial"/>
              <a:ea typeface="Arial"/>
              <a:cs typeface="Arial"/>
              <a:sym typeface="Arial"/>
            </a:endParaRPr>
          </a:p>
        </p:txBody>
      </p:sp>
      <p:pic>
        <p:nvPicPr>
          <p:cNvPr id="949" name="Google Shape;949;p17"/>
          <p:cNvPicPr preferRelativeResize="0"/>
          <p:nvPr/>
        </p:nvPicPr>
        <p:blipFill rotWithShape="1">
          <a:blip r:embed="rId3">
            <a:alphaModFix/>
          </a:blip>
          <a:srcRect/>
          <a:stretch/>
        </p:blipFill>
        <p:spPr>
          <a:xfrm>
            <a:off x="8488501" y="3266494"/>
            <a:ext cx="2090960" cy="1354729"/>
          </a:xfrm>
          <a:prstGeom prst="rect">
            <a:avLst/>
          </a:prstGeom>
          <a:noFill/>
          <a:ln w="19050" cap="flat" cmpd="sng">
            <a:solidFill>
              <a:schemeClr val="dk1"/>
            </a:solidFill>
            <a:prstDash val="solid"/>
            <a:miter lim="800000"/>
            <a:headEnd type="none" w="sm" len="sm"/>
            <a:tailEnd type="none" w="sm" len="sm"/>
          </a:ln>
          <a:effectLst>
            <a:outerShdw dist="103779" dir="2700000" algn="tl" rotWithShape="0">
              <a:schemeClr val="dk2">
                <a:alpha val="60784"/>
              </a:schemeClr>
            </a:outerShdw>
          </a:effectLst>
        </p:spPr>
      </p:pic>
      <p:sp>
        <p:nvSpPr>
          <p:cNvPr id="950" name="Google Shape;950;p17"/>
          <p:cNvSpPr txBox="1"/>
          <p:nvPr/>
        </p:nvSpPr>
        <p:spPr>
          <a:xfrm>
            <a:off x="8816277" y="3516996"/>
            <a:ext cx="1335900" cy="739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4800"/>
              <a:buFont typeface="Arial"/>
              <a:buNone/>
            </a:pPr>
            <a:r>
              <a:rPr lang="fr-FR" sz="4000" b="1">
                <a:solidFill>
                  <a:schemeClr val="lt1"/>
                </a:solidFill>
                <a:latin typeface="Corbel"/>
                <a:ea typeface="Corbel"/>
                <a:cs typeface="Corbel"/>
                <a:sym typeface="Corbel"/>
              </a:rPr>
              <a:t>31</a:t>
            </a:r>
            <a:r>
              <a:rPr lang="fr-FR" sz="4000" b="1" i="0" u="none" strike="noStrike" cap="none">
                <a:solidFill>
                  <a:schemeClr val="lt1"/>
                </a:solidFill>
                <a:latin typeface="Corbel"/>
                <a:ea typeface="Corbel"/>
                <a:cs typeface="Corbel"/>
                <a:sym typeface="Corbel"/>
              </a:rPr>
              <a:t> %</a:t>
            </a:r>
            <a:endParaRPr sz="1400" b="0" i="0" u="none" strike="noStrike" cap="none">
              <a:solidFill>
                <a:srgbClr val="000000"/>
              </a:solidFill>
              <a:latin typeface="Arial"/>
              <a:ea typeface="Arial"/>
              <a:cs typeface="Arial"/>
              <a:sym typeface="Arial"/>
            </a:endParaRPr>
          </a:p>
        </p:txBody>
      </p:sp>
      <p:pic>
        <p:nvPicPr>
          <p:cNvPr id="951" name="Google Shape;951;p17"/>
          <p:cNvPicPr preferRelativeResize="0"/>
          <p:nvPr/>
        </p:nvPicPr>
        <p:blipFill rotWithShape="1">
          <a:blip r:embed="rId4">
            <a:alphaModFix/>
          </a:blip>
          <a:srcRect/>
          <a:stretch/>
        </p:blipFill>
        <p:spPr>
          <a:xfrm>
            <a:off x="8488501" y="4913868"/>
            <a:ext cx="2091600" cy="1353600"/>
          </a:xfrm>
          <a:prstGeom prst="rect">
            <a:avLst/>
          </a:prstGeom>
          <a:noFill/>
          <a:ln w="19050" cap="flat" cmpd="sng">
            <a:solidFill>
              <a:schemeClr val="dk1"/>
            </a:solidFill>
            <a:prstDash val="solid"/>
            <a:miter lim="800000"/>
            <a:headEnd type="none" w="sm" len="sm"/>
            <a:tailEnd type="none" w="sm" len="sm"/>
          </a:ln>
          <a:effectLst>
            <a:outerShdw dist="103779" dir="2700000" algn="tl" rotWithShape="0">
              <a:schemeClr val="dk2">
                <a:alpha val="60784"/>
              </a:schemeClr>
            </a:outerShdw>
          </a:effectLst>
        </p:spPr>
      </p:pic>
      <p:sp>
        <p:nvSpPr>
          <p:cNvPr id="952" name="Google Shape;952;p17"/>
          <p:cNvSpPr txBox="1"/>
          <p:nvPr/>
        </p:nvSpPr>
        <p:spPr>
          <a:xfrm>
            <a:off x="660650" y="3596756"/>
            <a:ext cx="3218400" cy="1377900"/>
          </a:xfrm>
          <a:prstGeom prst="rect">
            <a:avLst/>
          </a:prstGeom>
          <a:solidFill>
            <a:srgbClr val="3486C5"/>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rgbClr val="FFFFFF"/>
                </a:solidFill>
                <a:latin typeface="Corbel"/>
                <a:ea typeface="Corbel"/>
                <a:cs typeface="Corbel"/>
                <a:sym typeface="Corbel"/>
              </a:rPr>
              <a:t>Le carbone restant est capté par les forêts et les océans</a:t>
            </a:r>
            <a:endParaRPr sz="1400" b="0" i="0" u="none" strike="noStrike" cap="none">
              <a:solidFill>
                <a:srgbClr val="000000"/>
              </a:solidFill>
              <a:latin typeface="Arial"/>
              <a:ea typeface="Arial"/>
              <a:cs typeface="Arial"/>
              <a:sym typeface="Arial"/>
            </a:endParaRPr>
          </a:p>
        </p:txBody>
      </p:sp>
      <p:sp>
        <p:nvSpPr>
          <p:cNvPr id="953" name="Google Shape;953;p17"/>
          <p:cNvSpPr txBox="1"/>
          <p:nvPr/>
        </p:nvSpPr>
        <p:spPr>
          <a:xfrm>
            <a:off x="8816277" y="5225201"/>
            <a:ext cx="1335900" cy="739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4800"/>
              <a:buFont typeface="Arial"/>
              <a:buNone/>
            </a:pPr>
            <a:r>
              <a:rPr lang="fr-FR" sz="4000" b="1" i="0" u="none" strike="noStrike" cap="none">
                <a:solidFill>
                  <a:schemeClr val="lt1"/>
                </a:solidFill>
                <a:latin typeface="Corbel"/>
                <a:ea typeface="Corbel"/>
                <a:cs typeface="Corbel"/>
                <a:sym typeface="Corbel"/>
              </a:rPr>
              <a:t>2</a:t>
            </a:r>
            <a:r>
              <a:rPr lang="fr-FR" sz="4000" b="1">
                <a:solidFill>
                  <a:schemeClr val="lt1"/>
                </a:solidFill>
                <a:latin typeface="Corbel"/>
                <a:ea typeface="Corbel"/>
                <a:cs typeface="Corbel"/>
                <a:sym typeface="Corbel"/>
              </a:rPr>
              <a:t>3</a:t>
            </a:r>
            <a:r>
              <a:rPr lang="fr-FR" sz="4000" b="1" i="0" u="none" strike="noStrike" cap="none">
                <a:solidFill>
                  <a:schemeClr val="lt1"/>
                </a:solidFill>
                <a:latin typeface="Corbel"/>
                <a:ea typeface="Corbel"/>
                <a:cs typeface="Corbel"/>
                <a:sym typeface="Corbel"/>
              </a:rPr>
              <a:t> %</a:t>
            </a:r>
            <a:endParaRPr sz="1400" b="0" i="0" u="none" strike="noStrike" cap="none">
              <a:solidFill>
                <a:srgbClr val="000000"/>
              </a:solidFill>
              <a:latin typeface="Arial"/>
              <a:ea typeface="Arial"/>
              <a:cs typeface="Arial"/>
              <a:sym typeface="Arial"/>
            </a:endParaRPr>
          </a:p>
        </p:txBody>
      </p:sp>
      <p:sp>
        <p:nvSpPr>
          <p:cNvPr id="954" name="Google Shape;954;p17"/>
          <p:cNvSpPr/>
          <p:nvPr/>
        </p:nvSpPr>
        <p:spPr>
          <a:xfrm>
            <a:off x="0" y="6550200"/>
            <a:ext cx="1938600" cy="3078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400"/>
              <a:buFont typeface="Arial"/>
              <a:buNone/>
            </a:pPr>
            <a:r>
              <a:rPr lang="fr-FR" b="0" i="1" u="none" strike="noStrike" cap="none">
                <a:solidFill>
                  <a:schemeClr val="dk1"/>
                </a:solidFill>
                <a:latin typeface="Corbel"/>
                <a:ea typeface="Corbel"/>
                <a:cs typeface="Corbel"/>
                <a:sym typeface="Corbel"/>
              </a:rPr>
              <a:t>Source : IPCC AR</a:t>
            </a:r>
            <a:r>
              <a:rPr lang="fr-FR" i="1">
                <a:solidFill>
                  <a:schemeClr val="dk1"/>
                </a:solidFill>
                <a:latin typeface="Corbel"/>
                <a:ea typeface="Corbel"/>
                <a:cs typeface="Corbel"/>
                <a:sym typeface="Corbel"/>
              </a:rPr>
              <a:t>6</a:t>
            </a:r>
            <a:r>
              <a:rPr lang="fr-FR" b="0" i="1" u="none" strike="noStrike" cap="none">
                <a:solidFill>
                  <a:schemeClr val="dk1"/>
                </a:solidFill>
                <a:latin typeface="Corbel"/>
                <a:ea typeface="Corbel"/>
                <a:cs typeface="Corbel"/>
                <a:sym typeface="Corbel"/>
              </a:rPr>
              <a:t> WG</a:t>
            </a:r>
            <a:r>
              <a:rPr lang="fr-FR" i="1">
                <a:solidFill>
                  <a:schemeClr val="dk1"/>
                </a:solidFill>
                <a:latin typeface="Corbel"/>
                <a:ea typeface="Corbel"/>
                <a:cs typeface="Corbel"/>
                <a:sym typeface="Corbel"/>
              </a:rPr>
              <a:t>1</a:t>
            </a:r>
            <a:r>
              <a:rPr lang="fr-FR" b="0" i="1" u="none" strike="noStrike" cap="none">
                <a:solidFill>
                  <a:schemeClr val="dk1"/>
                </a:solidFill>
                <a:latin typeface="Corbel"/>
                <a:ea typeface="Corbel"/>
                <a:cs typeface="Corbel"/>
                <a:sym typeface="Corbel"/>
              </a:rPr>
              <a:t> </a:t>
            </a:r>
            <a:endParaRPr b="0" i="0" u="none" strike="noStrike" cap="none">
              <a:solidFill>
                <a:schemeClr val="dk1"/>
              </a:solidFill>
              <a:latin typeface="Arial"/>
              <a:ea typeface="Arial"/>
              <a:cs typeface="Arial"/>
              <a:sym typeface="Arial"/>
            </a:endParaRPr>
          </a:p>
        </p:txBody>
      </p:sp>
      <p:sp>
        <p:nvSpPr>
          <p:cNvPr id="955" name="Google Shape;955;p17"/>
          <p:cNvSpPr txBox="1"/>
          <p:nvPr/>
        </p:nvSpPr>
        <p:spPr>
          <a:xfrm>
            <a:off x="660650" y="2024025"/>
            <a:ext cx="3218400" cy="1377900"/>
          </a:xfrm>
          <a:prstGeom prst="rect">
            <a:avLst/>
          </a:prstGeom>
          <a:solidFill>
            <a:srgbClr val="3486C5"/>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rgbClr val="FFFFFF"/>
                </a:solidFill>
                <a:latin typeface="Corbel"/>
                <a:ea typeface="Corbel"/>
                <a:cs typeface="Corbel"/>
                <a:sym typeface="Corbel"/>
              </a:rPr>
              <a:t>Seuls 44 % des gaz à effet de serre se retrouvent </a:t>
            </a:r>
            <a:endParaRPr sz="2000" b="1" i="0" u="none" strike="noStrike" cap="none">
              <a:solidFill>
                <a:srgbClr val="FFFFFF"/>
              </a:solidFill>
              <a:latin typeface="Corbel"/>
              <a:ea typeface="Corbel"/>
              <a:cs typeface="Corbel"/>
              <a:sym typeface="Corbel"/>
            </a:endParaRPr>
          </a:p>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rgbClr val="FFFFFF"/>
                </a:solidFill>
                <a:latin typeface="Corbel"/>
                <a:ea typeface="Corbel"/>
                <a:cs typeface="Corbel"/>
                <a:sym typeface="Corbel"/>
              </a:rPr>
              <a:t>dans l’atmosphère</a:t>
            </a:r>
            <a:endParaRPr sz="1400" b="0" i="0" u="none" strike="noStrike" cap="none">
              <a:solidFill>
                <a:srgbClr val="000000"/>
              </a:solidFill>
              <a:latin typeface="Arial"/>
              <a:ea typeface="Arial"/>
              <a:cs typeface="Arial"/>
              <a:sym typeface="Arial"/>
            </a:endParaRPr>
          </a:p>
        </p:txBody>
      </p:sp>
      <p:pic>
        <p:nvPicPr>
          <p:cNvPr id="956" name="Google Shape;956;p17"/>
          <p:cNvPicPr preferRelativeResize="0"/>
          <p:nvPr/>
        </p:nvPicPr>
        <p:blipFill rotWithShape="1">
          <a:blip r:embed="rId5">
            <a:alphaModFix/>
          </a:blip>
          <a:srcRect/>
          <a:stretch/>
        </p:blipFill>
        <p:spPr>
          <a:xfrm>
            <a:off x="8488501" y="1620249"/>
            <a:ext cx="2091600" cy="1353600"/>
          </a:xfrm>
          <a:prstGeom prst="rect">
            <a:avLst/>
          </a:prstGeom>
          <a:noFill/>
          <a:ln w="19050" cap="flat" cmpd="sng">
            <a:solidFill>
              <a:schemeClr val="dk1"/>
            </a:solidFill>
            <a:prstDash val="solid"/>
            <a:miter lim="800000"/>
            <a:headEnd type="none" w="sm" len="sm"/>
            <a:tailEnd type="none" w="sm" len="sm"/>
          </a:ln>
          <a:effectLst>
            <a:outerShdw dist="103779" dir="2700000" algn="tl" rotWithShape="0">
              <a:schemeClr val="dk2">
                <a:alpha val="60784"/>
              </a:schemeClr>
            </a:outerShdw>
          </a:effectLst>
        </p:spPr>
      </p:pic>
      <p:sp>
        <p:nvSpPr>
          <p:cNvPr id="957" name="Google Shape;957;p17"/>
          <p:cNvSpPr txBox="1"/>
          <p:nvPr/>
        </p:nvSpPr>
        <p:spPr>
          <a:xfrm>
            <a:off x="8848751" y="1887206"/>
            <a:ext cx="1271100" cy="809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4000"/>
              <a:buFont typeface="Arial"/>
              <a:buNone/>
            </a:pPr>
            <a:r>
              <a:rPr lang="fr-FR" sz="4000" b="1" i="0" u="none" strike="noStrike" cap="none">
                <a:solidFill>
                  <a:schemeClr val="lt1"/>
                </a:solidFill>
                <a:latin typeface="Corbel"/>
                <a:ea typeface="Corbel"/>
                <a:cs typeface="Corbel"/>
                <a:sym typeface="Corbel"/>
              </a:rPr>
              <a:t>4</a:t>
            </a:r>
            <a:r>
              <a:rPr lang="fr-FR" sz="4000" b="1">
                <a:solidFill>
                  <a:schemeClr val="lt1"/>
                </a:solidFill>
                <a:latin typeface="Corbel"/>
                <a:ea typeface="Corbel"/>
                <a:cs typeface="Corbel"/>
                <a:sym typeface="Corbel"/>
              </a:rPr>
              <a:t>6</a:t>
            </a:r>
            <a:r>
              <a:rPr lang="fr-FR" sz="4000" b="1" i="0" u="none" strike="noStrike" cap="none">
                <a:solidFill>
                  <a:schemeClr val="lt1"/>
                </a:solidFill>
                <a:latin typeface="Corbel"/>
                <a:ea typeface="Corbel"/>
                <a:cs typeface="Corbel"/>
                <a:sym typeface="Corbel"/>
              </a:rPr>
              <a:t> %</a:t>
            </a:r>
            <a:endParaRPr sz="1400" b="0" i="0" u="none" strike="noStrike" cap="none">
              <a:solidFill>
                <a:srgbClr val="000000"/>
              </a:solidFill>
              <a:latin typeface="Arial"/>
              <a:ea typeface="Arial"/>
              <a:cs typeface="Arial"/>
              <a:sym typeface="Arial"/>
            </a:endParaRPr>
          </a:p>
        </p:txBody>
      </p:sp>
      <p:pic>
        <p:nvPicPr>
          <p:cNvPr id="958" name="Google Shape;958;p17"/>
          <p:cNvPicPr preferRelativeResize="0"/>
          <p:nvPr/>
        </p:nvPicPr>
        <p:blipFill rotWithShape="1">
          <a:blip r:embed="rId6">
            <a:alphaModFix/>
          </a:blip>
          <a:srcRect/>
          <a:stretch/>
        </p:blipFill>
        <p:spPr>
          <a:xfrm>
            <a:off x="4886385" y="2024024"/>
            <a:ext cx="1938870" cy="1674572"/>
          </a:xfrm>
          <a:prstGeom prst="rect">
            <a:avLst/>
          </a:prstGeom>
          <a:noFill/>
          <a:ln w="19050" cap="flat" cmpd="sng">
            <a:solidFill>
              <a:schemeClr val="dk1"/>
            </a:solidFill>
            <a:prstDash val="solid"/>
            <a:miter lim="800000"/>
            <a:headEnd type="none" w="sm" len="sm"/>
            <a:tailEnd type="none" w="sm" len="sm"/>
          </a:ln>
          <a:effectLst>
            <a:outerShdw dist="103779" dir="2700000" algn="tl" rotWithShape="0">
              <a:schemeClr val="dk2">
                <a:alpha val="60784"/>
              </a:schemeClr>
            </a:outerShdw>
          </a:effectLst>
        </p:spPr>
      </p:pic>
      <p:sp>
        <p:nvSpPr>
          <p:cNvPr id="959" name="Google Shape;959;p17"/>
          <p:cNvSpPr txBox="1"/>
          <p:nvPr/>
        </p:nvSpPr>
        <p:spPr>
          <a:xfrm>
            <a:off x="5720310" y="4409842"/>
            <a:ext cx="557730" cy="317676"/>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a:solidFill>
                  <a:srgbClr val="FFFFFF"/>
                </a:solidFill>
                <a:latin typeface="Corbel"/>
                <a:ea typeface="Corbel"/>
                <a:cs typeface="Corbel"/>
                <a:sym typeface="Corbel"/>
              </a:rPr>
              <a:t>(2001)</a:t>
            </a:r>
            <a:endParaRPr sz="1400" b="0" i="0" u="none" strike="noStrike" cap="none">
              <a:solidFill>
                <a:srgbClr val="000000"/>
              </a:solidFill>
              <a:latin typeface="Arial"/>
              <a:ea typeface="Arial"/>
              <a:cs typeface="Arial"/>
              <a:sym typeface="Arial"/>
            </a:endParaRPr>
          </a:p>
        </p:txBody>
      </p:sp>
      <p:sp>
        <p:nvSpPr>
          <p:cNvPr id="960" name="Google Shape;960;p17"/>
          <p:cNvSpPr txBox="1"/>
          <p:nvPr/>
        </p:nvSpPr>
        <p:spPr>
          <a:xfrm>
            <a:off x="5333355" y="2442355"/>
            <a:ext cx="1313626" cy="70779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fr-FR" sz="4000" b="1">
                <a:solidFill>
                  <a:schemeClr val="lt1"/>
                </a:solidFill>
                <a:latin typeface="Corbel"/>
                <a:ea typeface="Corbel"/>
                <a:cs typeface="Corbel"/>
                <a:sym typeface="Corbel"/>
              </a:rPr>
              <a:t>86</a:t>
            </a:r>
            <a:r>
              <a:rPr lang="fr-FR" sz="4000" b="1" i="0" u="none" strike="noStrike" cap="none">
                <a:solidFill>
                  <a:schemeClr val="lt1"/>
                </a:solidFill>
                <a:latin typeface="Corbel"/>
                <a:ea typeface="Corbel"/>
                <a:cs typeface="Corbel"/>
                <a:sym typeface="Corbel"/>
              </a:rPr>
              <a:t> %</a:t>
            </a:r>
            <a:endParaRPr sz="1400" b="0" i="0" u="none" strike="noStrike" cap="none">
              <a:solidFill>
                <a:srgbClr val="000000"/>
              </a:solidFill>
              <a:latin typeface="Arial"/>
              <a:ea typeface="Arial"/>
              <a:cs typeface="Arial"/>
              <a:sym typeface="Arial"/>
            </a:endParaRPr>
          </a:p>
        </p:txBody>
      </p:sp>
      <p:cxnSp>
        <p:nvCxnSpPr>
          <p:cNvPr id="961" name="Google Shape;961;p17"/>
          <p:cNvCxnSpPr/>
          <p:nvPr/>
        </p:nvCxnSpPr>
        <p:spPr>
          <a:xfrm rot="10800000" flipH="1">
            <a:off x="6989604" y="2325076"/>
            <a:ext cx="1264166" cy="945570"/>
          </a:xfrm>
          <a:prstGeom prst="straightConnector1">
            <a:avLst/>
          </a:prstGeom>
          <a:noFill/>
          <a:ln w="57150" cap="flat" cmpd="sng">
            <a:solidFill>
              <a:srgbClr val="F79124"/>
            </a:solidFill>
            <a:prstDash val="solid"/>
            <a:round/>
            <a:headEnd type="none" w="sm" len="sm"/>
            <a:tailEnd type="stealth" w="med" len="med"/>
          </a:ln>
        </p:spPr>
      </p:cxnSp>
      <p:cxnSp>
        <p:nvCxnSpPr>
          <p:cNvPr id="962" name="Google Shape;962;p17"/>
          <p:cNvCxnSpPr/>
          <p:nvPr/>
        </p:nvCxnSpPr>
        <p:spPr>
          <a:xfrm rot="10800000" flipH="1">
            <a:off x="7036801" y="3957012"/>
            <a:ext cx="1301727" cy="22779"/>
          </a:xfrm>
          <a:prstGeom prst="straightConnector1">
            <a:avLst/>
          </a:prstGeom>
          <a:noFill/>
          <a:ln w="57150" cap="flat" cmpd="sng">
            <a:solidFill>
              <a:srgbClr val="F79124"/>
            </a:solidFill>
            <a:prstDash val="solid"/>
            <a:round/>
            <a:headEnd type="none" w="sm" len="sm"/>
            <a:tailEnd type="stealth" w="med" len="med"/>
          </a:ln>
        </p:spPr>
      </p:cxnSp>
      <p:cxnSp>
        <p:nvCxnSpPr>
          <p:cNvPr id="963" name="Google Shape;963;p17"/>
          <p:cNvCxnSpPr/>
          <p:nvPr/>
        </p:nvCxnSpPr>
        <p:spPr>
          <a:xfrm>
            <a:off x="6970823" y="4630774"/>
            <a:ext cx="1301727" cy="1103036"/>
          </a:xfrm>
          <a:prstGeom prst="straightConnector1">
            <a:avLst/>
          </a:prstGeom>
          <a:noFill/>
          <a:ln w="57150" cap="flat" cmpd="sng">
            <a:solidFill>
              <a:srgbClr val="F79124"/>
            </a:solidFill>
            <a:prstDash val="solid"/>
            <a:round/>
            <a:headEnd type="none" w="sm" len="sm"/>
            <a:tailEnd type="stealth" w="med" len="med"/>
          </a:ln>
        </p:spPr>
      </p:cxnSp>
      <p:pic>
        <p:nvPicPr>
          <p:cNvPr id="964" name="Google Shape;964;p17"/>
          <p:cNvPicPr preferRelativeResize="0"/>
          <p:nvPr/>
        </p:nvPicPr>
        <p:blipFill rotWithShape="1">
          <a:blip r:embed="rId7">
            <a:alphaModFix/>
          </a:blip>
          <a:srcRect/>
          <a:stretch/>
        </p:blipFill>
        <p:spPr>
          <a:xfrm>
            <a:off x="4857365" y="4409842"/>
            <a:ext cx="1942484" cy="1677468"/>
          </a:xfrm>
          <a:prstGeom prst="rect">
            <a:avLst/>
          </a:prstGeom>
          <a:noFill/>
          <a:ln w="19050" cap="flat" cmpd="sng">
            <a:solidFill>
              <a:schemeClr val="dk1"/>
            </a:solidFill>
            <a:prstDash val="solid"/>
            <a:miter lim="800000"/>
            <a:headEnd type="none" w="sm" len="sm"/>
            <a:tailEnd type="none" w="sm" len="sm"/>
          </a:ln>
          <a:effectLst>
            <a:outerShdw dist="103779" dir="2700000" algn="tl" rotWithShape="0">
              <a:schemeClr val="dk2">
                <a:alpha val="60784"/>
              </a:schemeClr>
            </a:outerShdw>
          </a:effectLst>
        </p:spPr>
      </p:pic>
      <p:sp>
        <p:nvSpPr>
          <p:cNvPr id="965" name="Google Shape;965;p17"/>
          <p:cNvSpPr txBox="1"/>
          <p:nvPr/>
        </p:nvSpPr>
        <p:spPr>
          <a:xfrm>
            <a:off x="5615989" y="3495188"/>
            <a:ext cx="537732" cy="113558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600"/>
              <a:buFont typeface="Arial"/>
              <a:buNone/>
            </a:pPr>
            <a:r>
              <a:rPr lang="fr-FR" sz="6600" b="0" i="0" u="none" strike="noStrike" cap="none">
                <a:solidFill>
                  <a:srgbClr val="F79124"/>
                </a:solidFill>
                <a:latin typeface="Corbel"/>
                <a:ea typeface="Corbel"/>
                <a:cs typeface="Corbel"/>
                <a:sym typeface="Corbel"/>
              </a:rPr>
              <a:t>+</a:t>
            </a:r>
            <a:endParaRPr sz="1400" b="0" i="0" u="none" strike="noStrike" cap="none">
              <a:solidFill>
                <a:srgbClr val="000000"/>
              </a:solidFill>
              <a:latin typeface="Arial"/>
              <a:ea typeface="Arial"/>
              <a:cs typeface="Arial"/>
              <a:sym typeface="Arial"/>
            </a:endParaRPr>
          </a:p>
        </p:txBody>
      </p:sp>
      <p:sp>
        <p:nvSpPr>
          <p:cNvPr id="966" name="Google Shape;966;p17"/>
          <p:cNvSpPr txBox="1"/>
          <p:nvPr/>
        </p:nvSpPr>
        <p:spPr>
          <a:xfrm>
            <a:off x="5303283" y="4766486"/>
            <a:ext cx="1343698" cy="70779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fr-FR" sz="4000" b="1">
                <a:solidFill>
                  <a:schemeClr val="lt1"/>
                </a:solidFill>
                <a:latin typeface="Corbel"/>
                <a:ea typeface="Corbel"/>
                <a:cs typeface="Corbel"/>
                <a:sym typeface="Corbel"/>
              </a:rPr>
              <a:t>14</a:t>
            </a:r>
            <a:r>
              <a:rPr lang="fr-FR" sz="4000" b="1" i="0" u="none" strike="noStrike" cap="none">
                <a:solidFill>
                  <a:schemeClr val="lt1"/>
                </a:solidFill>
                <a:latin typeface="Corbel"/>
                <a:ea typeface="Corbel"/>
                <a:cs typeface="Corbel"/>
                <a:sym typeface="Corbel"/>
              </a:rPr>
              <a:t> %</a:t>
            </a:r>
            <a:endParaRPr sz="1400" b="0" i="0" u="none" strike="noStrike" cap="none">
              <a:solidFill>
                <a:srgbClr val="000000"/>
              </a:solidFill>
              <a:latin typeface="Arial"/>
              <a:ea typeface="Arial"/>
              <a:cs typeface="Arial"/>
              <a:sym typeface="Arial"/>
            </a:endParaRPr>
          </a:p>
        </p:txBody>
      </p:sp>
      <p:sp>
        <p:nvSpPr>
          <p:cNvPr id="967" name="Google Shape;967;p17"/>
          <p:cNvSpPr txBox="1"/>
          <p:nvPr/>
        </p:nvSpPr>
        <p:spPr>
          <a:xfrm>
            <a:off x="660725" y="5169486"/>
            <a:ext cx="3218400" cy="917700"/>
          </a:xfrm>
          <a:prstGeom prst="rect">
            <a:avLst/>
          </a:prstGeom>
          <a:solidFill>
            <a:srgbClr val="3486C5"/>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rgbClr val="FFFFFF"/>
                </a:solidFill>
                <a:latin typeface="Corbel"/>
                <a:ea typeface="Corbel"/>
                <a:cs typeface="Corbel"/>
                <a:sym typeface="Corbel"/>
              </a:rPr>
              <a:t>Mais jusqu’à quand ?</a:t>
            </a:r>
            <a:endParaRPr sz="1400" b="0" i="0" u="none" strike="noStrike" cap="none">
              <a:solidFill>
                <a:srgbClr val="000000"/>
              </a:solidFill>
              <a:latin typeface="Arial"/>
              <a:ea typeface="Arial"/>
              <a:cs typeface="Arial"/>
              <a:sym typeface="Arial"/>
            </a:endParaRPr>
          </a:p>
        </p:txBody>
      </p:sp>
      <p:sp>
        <p:nvSpPr>
          <p:cNvPr id="968" name="Google Shape;968;p17"/>
          <p:cNvSpPr txBox="1">
            <a:spLocks noGrp="1"/>
          </p:cNvSpPr>
          <p:nvPr>
            <p:ph type="title"/>
          </p:nvPr>
        </p:nvSpPr>
        <p:spPr>
          <a:xfrm>
            <a:off x="1007588" y="102679"/>
            <a:ext cx="9154500" cy="980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fr-FR"/>
              <a:t>Le cycle du carbone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pic>
        <p:nvPicPr>
          <p:cNvPr id="974" name="Google Shape;974;g13b96bd5ac0_2_0" title="Chart"/>
          <p:cNvPicPr preferRelativeResize="0"/>
          <p:nvPr/>
        </p:nvPicPr>
        <p:blipFill rotWithShape="1">
          <a:blip r:embed="rId3">
            <a:alphaModFix/>
          </a:blip>
          <a:srcRect l="21925" t="4104" r="19901"/>
          <a:stretch/>
        </p:blipFill>
        <p:spPr>
          <a:xfrm rot="1301994">
            <a:off x="3009447" y="1819455"/>
            <a:ext cx="4233856" cy="4315965"/>
          </a:xfrm>
          <a:prstGeom prst="rect">
            <a:avLst/>
          </a:prstGeom>
          <a:noFill/>
          <a:ln>
            <a:noFill/>
          </a:ln>
        </p:spPr>
      </p:pic>
      <p:sp>
        <p:nvSpPr>
          <p:cNvPr id="975" name="Google Shape;975;g13b96bd5ac0_2_0"/>
          <p:cNvSpPr txBox="1"/>
          <p:nvPr/>
        </p:nvSpPr>
        <p:spPr>
          <a:xfrm>
            <a:off x="8133402" y="3200620"/>
            <a:ext cx="3067800" cy="865200"/>
          </a:xfrm>
          <a:prstGeom prst="rect">
            <a:avLst/>
          </a:prstGeom>
          <a:noFill/>
          <a:ln>
            <a:noFill/>
          </a:ln>
        </p:spPr>
        <p:txBody>
          <a:bodyPr spcFirstLastPara="1" wrap="square" lIns="91425" tIns="45700" rIns="91425" bIns="45700" anchor="t" anchorCtr="0">
            <a:noAutofit/>
          </a:bodyPr>
          <a:lstStyle/>
          <a:p>
            <a:pPr marL="0" marR="0" lvl="0" indent="0" algn="l" rtl="0">
              <a:lnSpc>
                <a:spcPct val="93000"/>
              </a:lnSpc>
              <a:spcBef>
                <a:spcPts val="900"/>
              </a:spcBef>
              <a:spcAft>
                <a:spcPts val="0"/>
              </a:spcAft>
              <a:buClr>
                <a:srgbClr val="000000"/>
              </a:buClr>
              <a:buSzPts val="1800"/>
              <a:buFont typeface="Arial"/>
              <a:buNone/>
            </a:pPr>
            <a:r>
              <a:rPr lang="fr-FR" sz="1800" b="1">
                <a:solidFill>
                  <a:srgbClr val="2F5496"/>
                </a:solidFill>
                <a:latin typeface="Century Gothic"/>
                <a:ea typeface="Century Gothic"/>
                <a:cs typeface="Century Gothic"/>
                <a:sym typeface="Century Gothic"/>
              </a:rPr>
              <a:t>Protoxyde d’azote (N</a:t>
            </a:r>
            <a:r>
              <a:rPr lang="fr-FR" sz="1800" b="1" baseline="-25000">
                <a:solidFill>
                  <a:srgbClr val="2F5496"/>
                </a:solidFill>
                <a:latin typeface="Century Gothic"/>
                <a:ea typeface="Century Gothic"/>
                <a:cs typeface="Century Gothic"/>
                <a:sym typeface="Century Gothic"/>
              </a:rPr>
              <a:t>2</a:t>
            </a:r>
            <a:r>
              <a:rPr lang="fr-FR" sz="1800" b="1">
                <a:solidFill>
                  <a:srgbClr val="2F5496"/>
                </a:solidFill>
                <a:latin typeface="Century Gothic"/>
                <a:ea typeface="Century Gothic"/>
                <a:cs typeface="Century Gothic"/>
                <a:sym typeface="Century Gothic"/>
              </a:rPr>
              <a:t>O)</a:t>
            </a:r>
            <a:endParaRPr sz="1800" b="1">
              <a:solidFill>
                <a:srgbClr val="2F5496"/>
              </a:solidFill>
              <a:latin typeface="Century Gothic"/>
              <a:ea typeface="Century Gothic"/>
              <a:cs typeface="Century Gothic"/>
              <a:sym typeface="Century Gothic"/>
            </a:endParaRPr>
          </a:p>
          <a:p>
            <a:pPr marL="0" marR="0" lvl="0" indent="0" algn="l" rtl="0">
              <a:lnSpc>
                <a:spcPct val="93000"/>
              </a:lnSpc>
              <a:spcBef>
                <a:spcPts val="900"/>
              </a:spcBef>
              <a:spcAft>
                <a:spcPts val="0"/>
              </a:spcAft>
              <a:buClr>
                <a:srgbClr val="000000"/>
              </a:buClr>
              <a:buSzPts val="1800"/>
              <a:buFont typeface="Arial"/>
              <a:buNone/>
            </a:pPr>
            <a:r>
              <a:rPr lang="fr-FR" sz="1800">
                <a:solidFill>
                  <a:srgbClr val="2F5496"/>
                </a:solidFill>
                <a:latin typeface="Century Gothic"/>
                <a:ea typeface="Century Gothic"/>
                <a:cs typeface="Century Gothic"/>
                <a:sym typeface="Century Gothic"/>
              </a:rPr>
              <a:t>Engrais azotés, industrie chimique</a:t>
            </a:r>
            <a:r>
              <a:rPr lang="fr-FR" sz="1800">
                <a:solidFill>
                  <a:srgbClr val="006600"/>
                </a:solidFill>
                <a:latin typeface="Century Gothic"/>
                <a:ea typeface="Century Gothic"/>
                <a:cs typeface="Century Gothic"/>
                <a:sym typeface="Century Gothic"/>
              </a:rPr>
              <a:t> </a:t>
            </a:r>
            <a:r>
              <a:rPr lang="fr-FR" sz="1800">
                <a:solidFill>
                  <a:srgbClr val="2F5496"/>
                </a:solidFill>
                <a:latin typeface="Century Gothic"/>
                <a:ea typeface="Century Gothic"/>
                <a:cs typeface="Century Gothic"/>
                <a:sym typeface="Century Gothic"/>
              </a:rPr>
              <a:t> </a:t>
            </a:r>
            <a:endParaRPr sz="1500" b="0" i="0" u="none" strike="noStrike" cap="none">
              <a:solidFill>
                <a:schemeClr val="dk1"/>
              </a:solidFill>
              <a:latin typeface="Arial"/>
              <a:ea typeface="Arial"/>
              <a:cs typeface="Arial"/>
              <a:sym typeface="Arial"/>
            </a:endParaRPr>
          </a:p>
        </p:txBody>
      </p:sp>
      <p:pic>
        <p:nvPicPr>
          <p:cNvPr id="976" name="Google Shape;976;g13b96bd5ac0_2_0"/>
          <p:cNvPicPr preferRelativeResize="0"/>
          <p:nvPr/>
        </p:nvPicPr>
        <p:blipFill rotWithShape="1">
          <a:blip r:embed="rId4">
            <a:alphaModFix/>
          </a:blip>
          <a:srcRect/>
          <a:stretch/>
        </p:blipFill>
        <p:spPr>
          <a:xfrm>
            <a:off x="11087873" y="3316341"/>
            <a:ext cx="739645" cy="739645"/>
          </a:xfrm>
          <a:prstGeom prst="rect">
            <a:avLst/>
          </a:prstGeom>
          <a:noFill/>
          <a:ln>
            <a:noFill/>
          </a:ln>
        </p:spPr>
      </p:pic>
      <p:sp>
        <p:nvSpPr>
          <p:cNvPr id="977" name="Google Shape;977;g13b96bd5ac0_2_0"/>
          <p:cNvSpPr txBox="1"/>
          <p:nvPr/>
        </p:nvSpPr>
        <p:spPr>
          <a:xfrm>
            <a:off x="8490050" y="4352947"/>
            <a:ext cx="2690700" cy="1073100"/>
          </a:xfrm>
          <a:prstGeom prst="rect">
            <a:avLst/>
          </a:prstGeom>
          <a:noFill/>
          <a:ln>
            <a:noFill/>
          </a:ln>
        </p:spPr>
        <p:txBody>
          <a:bodyPr spcFirstLastPara="1" wrap="square" lIns="91425" tIns="45700" rIns="91425" bIns="45700" anchor="t" anchorCtr="0">
            <a:noAutofit/>
          </a:bodyPr>
          <a:lstStyle/>
          <a:p>
            <a:pPr marL="0" lvl="0" indent="0" algn="l" rtl="0">
              <a:lnSpc>
                <a:spcPct val="93000"/>
              </a:lnSpc>
              <a:spcBef>
                <a:spcPts val="900"/>
              </a:spcBef>
              <a:spcAft>
                <a:spcPts val="0"/>
              </a:spcAft>
              <a:buClr>
                <a:srgbClr val="000000"/>
              </a:buClr>
              <a:buSzPts val="1800"/>
              <a:buFont typeface="Arial"/>
              <a:buNone/>
            </a:pPr>
            <a:r>
              <a:rPr lang="fr-FR" sz="1800" b="1">
                <a:solidFill>
                  <a:srgbClr val="FF6F31"/>
                </a:solidFill>
                <a:latin typeface="Century Gothic"/>
                <a:ea typeface="Century Gothic"/>
                <a:cs typeface="Century Gothic"/>
                <a:sym typeface="Century Gothic"/>
              </a:rPr>
              <a:t>Différents gaz fluorés</a:t>
            </a:r>
            <a:endParaRPr sz="1400" b="0" i="0" u="none" strike="noStrike" cap="none">
              <a:solidFill>
                <a:srgbClr val="FF6F31"/>
              </a:solidFill>
              <a:latin typeface="Arial"/>
              <a:ea typeface="Arial"/>
              <a:cs typeface="Arial"/>
              <a:sym typeface="Arial"/>
            </a:endParaRPr>
          </a:p>
          <a:p>
            <a:pPr marL="0" lvl="0" indent="0" algn="l" rtl="0">
              <a:lnSpc>
                <a:spcPct val="93000"/>
              </a:lnSpc>
              <a:spcBef>
                <a:spcPts val="900"/>
              </a:spcBef>
              <a:spcAft>
                <a:spcPts val="0"/>
              </a:spcAft>
              <a:buClr>
                <a:srgbClr val="000000"/>
              </a:buClr>
              <a:buSzPts val="1800"/>
              <a:buFont typeface="Arial"/>
              <a:buNone/>
            </a:pPr>
            <a:r>
              <a:rPr lang="fr-FR" sz="1800">
                <a:solidFill>
                  <a:schemeClr val="accent6"/>
                </a:solidFill>
                <a:latin typeface="Century Gothic"/>
                <a:ea typeface="Century Gothic"/>
                <a:cs typeface="Century Gothic"/>
                <a:sym typeface="Century Gothic"/>
              </a:rPr>
              <a:t>Réfrigérants, certains procédés industriels</a:t>
            </a:r>
            <a:endParaRPr sz="1600" b="0" i="0" u="none" strike="noStrike" cap="none">
              <a:solidFill>
                <a:schemeClr val="accent6"/>
              </a:solidFill>
              <a:latin typeface="Arial"/>
              <a:ea typeface="Arial"/>
              <a:cs typeface="Arial"/>
              <a:sym typeface="Arial"/>
            </a:endParaRPr>
          </a:p>
        </p:txBody>
      </p:sp>
      <p:pic>
        <p:nvPicPr>
          <p:cNvPr id="978" name="Google Shape;978;g13b96bd5ac0_2_0"/>
          <p:cNvPicPr preferRelativeResize="0"/>
          <p:nvPr/>
        </p:nvPicPr>
        <p:blipFill rotWithShape="1">
          <a:blip r:embed="rId5">
            <a:alphaModFix/>
          </a:blip>
          <a:srcRect/>
          <a:stretch/>
        </p:blipFill>
        <p:spPr>
          <a:xfrm>
            <a:off x="11087875" y="4500547"/>
            <a:ext cx="640500" cy="741987"/>
          </a:xfrm>
          <a:prstGeom prst="rect">
            <a:avLst/>
          </a:prstGeom>
          <a:noFill/>
          <a:ln>
            <a:noFill/>
          </a:ln>
        </p:spPr>
      </p:pic>
      <p:sp>
        <p:nvSpPr>
          <p:cNvPr id="979" name="Google Shape;979;g13b96bd5ac0_2_0"/>
          <p:cNvSpPr txBox="1"/>
          <p:nvPr/>
        </p:nvSpPr>
        <p:spPr>
          <a:xfrm>
            <a:off x="7460300" y="1335413"/>
            <a:ext cx="4208400" cy="1743000"/>
          </a:xfrm>
          <a:prstGeom prst="rect">
            <a:avLst/>
          </a:prstGeom>
          <a:noFill/>
          <a:ln>
            <a:noFill/>
          </a:ln>
        </p:spPr>
        <p:txBody>
          <a:bodyPr spcFirstLastPara="1" wrap="square" lIns="91425" tIns="45700" rIns="91425" bIns="45700" anchor="t" anchorCtr="0">
            <a:noAutofit/>
          </a:bodyPr>
          <a:lstStyle/>
          <a:p>
            <a:pPr marL="0" lvl="0" indent="0" algn="l" rtl="0">
              <a:lnSpc>
                <a:spcPct val="93000"/>
              </a:lnSpc>
              <a:spcBef>
                <a:spcPts val="0"/>
              </a:spcBef>
              <a:spcAft>
                <a:spcPts val="0"/>
              </a:spcAft>
              <a:buClr>
                <a:srgbClr val="000000"/>
              </a:buClr>
              <a:buSzPts val="1800"/>
              <a:buFont typeface="Times New Roman"/>
              <a:buNone/>
            </a:pPr>
            <a:r>
              <a:rPr lang="fr-FR" sz="1800" b="1">
                <a:solidFill>
                  <a:srgbClr val="C27BA0"/>
                </a:solidFill>
                <a:latin typeface="Century Gothic"/>
                <a:ea typeface="Century Gothic"/>
                <a:cs typeface="Century Gothic"/>
                <a:sym typeface="Century Gothic"/>
              </a:rPr>
              <a:t>Méthane (CH</a:t>
            </a:r>
            <a:r>
              <a:rPr lang="fr-FR" sz="1200" b="1">
                <a:solidFill>
                  <a:srgbClr val="C27BA0"/>
                </a:solidFill>
                <a:latin typeface="Century Gothic"/>
                <a:ea typeface="Century Gothic"/>
                <a:cs typeface="Century Gothic"/>
                <a:sym typeface="Century Gothic"/>
              </a:rPr>
              <a:t>4</a:t>
            </a:r>
            <a:r>
              <a:rPr lang="fr-FR" sz="1800" b="1">
                <a:solidFill>
                  <a:srgbClr val="C27BA0"/>
                </a:solidFill>
                <a:latin typeface="Century Gothic"/>
                <a:ea typeface="Century Gothic"/>
                <a:cs typeface="Century Gothic"/>
                <a:sym typeface="Century Gothic"/>
              </a:rPr>
              <a:t>)</a:t>
            </a:r>
            <a:endParaRPr sz="1800">
              <a:solidFill>
                <a:srgbClr val="C27BA0"/>
              </a:solidFill>
              <a:latin typeface="Century Gothic"/>
              <a:ea typeface="Century Gothic"/>
              <a:cs typeface="Century Gothic"/>
              <a:sym typeface="Century Gothic"/>
            </a:endParaRPr>
          </a:p>
          <a:p>
            <a:pPr marL="0" marR="0" lvl="0" indent="0" algn="l" rtl="0">
              <a:lnSpc>
                <a:spcPct val="93000"/>
              </a:lnSpc>
              <a:spcBef>
                <a:spcPts val="900"/>
              </a:spcBef>
              <a:spcAft>
                <a:spcPts val="0"/>
              </a:spcAft>
              <a:buClr>
                <a:srgbClr val="000000"/>
              </a:buClr>
              <a:buSzPts val="1800"/>
              <a:buFont typeface="Times New Roman"/>
              <a:buNone/>
            </a:pPr>
            <a:r>
              <a:rPr lang="fr-FR" sz="1800">
                <a:solidFill>
                  <a:srgbClr val="C27BA0"/>
                </a:solidFill>
                <a:latin typeface="Century Gothic"/>
                <a:ea typeface="Century Gothic"/>
                <a:cs typeface="Century Gothic"/>
                <a:sym typeface="Century Gothic"/>
              </a:rPr>
              <a:t>Décomposition anaérobique ou combustion de composants organiques (bétail, rizières, décharges, rémanents ou </a:t>
            </a:r>
            <a:endParaRPr sz="1800">
              <a:solidFill>
                <a:srgbClr val="C27BA0"/>
              </a:solidFill>
              <a:latin typeface="Century Gothic"/>
              <a:ea typeface="Century Gothic"/>
              <a:cs typeface="Century Gothic"/>
              <a:sym typeface="Century Gothic"/>
            </a:endParaRPr>
          </a:p>
          <a:p>
            <a:pPr marL="0" marR="0" lvl="0" indent="0" algn="l" rtl="0">
              <a:lnSpc>
                <a:spcPct val="93000"/>
              </a:lnSpc>
              <a:spcBef>
                <a:spcPts val="0"/>
              </a:spcBef>
              <a:spcAft>
                <a:spcPts val="0"/>
              </a:spcAft>
              <a:buClr>
                <a:srgbClr val="000000"/>
              </a:buClr>
              <a:buSzPts val="1800"/>
              <a:buFont typeface="Times New Roman"/>
              <a:buNone/>
            </a:pPr>
            <a:r>
              <a:rPr lang="fr-FR" sz="1800">
                <a:solidFill>
                  <a:srgbClr val="C27BA0"/>
                </a:solidFill>
                <a:latin typeface="Century Gothic"/>
                <a:ea typeface="Century Gothic"/>
                <a:cs typeface="Century Gothic"/>
                <a:sym typeface="Century Gothic"/>
              </a:rPr>
              <a:t>pratiques de brûlage, etc.)</a:t>
            </a:r>
            <a:endParaRPr sz="1800">
              <a:solidFill>
                <a:srgbClr val="C27BA0"/>
              </a:solidFill>
              <a:latin typeface="Century Gothic"/>
              <a:ea typeface="Century Gothic"/>
              <a:cs typeface="Century Gothic"/>
              <a:sym typeface="Century Gothic"/>
            </a:endParaRPr>
          </a:p>
          <a:p>
            <a:pPr marL="0" marR="0" lvl="0" indent="0" algn="r" rtl="0">
              <a:lnSpc>
                <a:spcPct val="93000"/>
              </a:lnSpc>
              <a:spcBef>
                <a:spcPts val="0"/>
              </a:spcBef>
              <a:spcAft>
                <a:spcPts val="0"/>
              </a:spcAft>
              <a:buClr>
                <a:srgbClr val="000000"/>
              </a:buClr>
              <a:buSzPts val="1800"/>
              <a:buFont typeface="Times New Roman"/>
              <a:buNone/>
            </a:pPr>
            <a:endParaRPr sz="1800">
              <a:solidFill>
                <a:srgbClr val="D5A6BD"/>
              </a:solidFill>
              <a:latin typeface="Century Gothic"/>
              <a:ea typeface="Century Gothic"/>
              <a:cs typeface="Century Gothic"/>
              <a:sym typeface="Century Gothic"/>
            </a:endParaRPr>
          </a:p>
        </p:txBody>
      </p:sp>
      <p:sp>
        <p:nvSpPr>
          <p:cNvPr id="980" name="Google Shape;980;g13b96bd5ac0_2_0"/>
          <p:cNvSpPr/>
          <p:nvPr/>
        </p:nvSpPr>
        <p:spPr>
          <a:xfrm>
            <a:off x="-5" y="6540785"/>
            <a:ext cx="2310000" cy="3078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400"/>
              <a:buFont typeface="Arial"/>
              <a:buNone/>
            </a:pPr>
            <a:r>
              <a:rPr lang="fr-FR" i="1" u="none" strike="noStrike" cap="none">
                <a:solidFill>
                  <a:schemeClr val="dk1"/>
                </a:solidFill>
                <a:latin typeface="Corbel"/>
                <a:ea typeface="Corbel"/>
                <a:cs typeface="Corbel"/>
                <a:sym typeface="Corbel"/>
              </a:rPr>
              <a:t>Source : IPCC, AR6, WG3</a:t>
            </a:r>
            <a:endParaRPr i="1" u="none" strike="noStrike" cap="none">
              <a:solidFill>
                <a:srgbClr val="000000"/>
              </a:solidFill>
              <a:latin typeface="Corbel"/>
              <a:ea typeface="Corbel"/>
              <a:cs typeface="Corbel"/>
              <a:sym typeface="Corbel"/>
            </a:endParaRPr>
          </a:p>
        </p:txBody>
      </p:sp>
      <p:pic>
        <p:nvPicPr>
          <p:cNvPr id="981" name="Google Shape;981;g13b96bd5ac0_2_0"/>
          <p:cNvPicPr preferRelativeResize="0"/>
          <p:nvPr/>
        </p:nvPicPr>
        <p:blipFill rotWithShape="1">
          <a:blip r:embed="rId6">
            <a:alphaModFix/>
          </a:blip>
          <a:srcRect/>
          <a:stretch/>
        </p:blipFill>
        <p:spPr>
          <a:xfrm>
            <a:off x="10859000" y="2062075"/>
            <a:ext cx="809700" cy="809700"/>
          </a:xfrm>
          <a:prstGeom prst="rect">
            <a:avLst/>
          </a:prstGeom>
          <a:noFill/>
          <a:ln>
            <a:noFill/>
          </a:ln>
        </p:spPr>
      </p:pic>
      <p:pic>
        <p:nvPicPr>
          <p:cNvPr id="982" name="Google Shape;982;g13b96bd5ac0_2_0"/>
          <p:cNvPicPr preferRelativeResize="0"/>
          <p:nvPr/>
        </p:nvPicPr>
        <p:blipFill rotWithShape="1">
          <a:blip r:embed="rId7">
            <a:alphaModFix/>
          </a:blip>
          <a:srcRect/>
          <a:stretch/>
        </p:blipFill>
        <p:spPr>
          <a:xfrm>
            <a:off x="781575" y="4890926"/>
            <a:ext cx="809725" cy="809725"/>
          </a:xfrm>
          <a:prstGeom prst="rect">
            <a:avLst/>
          </a:prstGeom>
          <a:noFill/>
          <a:ln>
            <a:noFill/>
          </a:ln>
        </p:spPr>
      </p:pic>
      <p:pic>
        <p:nvPicPr>
          <p:cNvPr id="983" name="Google Shape;983;g13b96bd5ac0_2_0"/>
          <p:cNvPicPr preferRelativeResize="0"/>
          <p:nvPr/>
        </p:nvPicPr>
        <p:blipFill rotWithShape="1">
          <a:blip r:embed="rId8">
            <a:alphaModFix/>
          </a:blip>
          <a:srcRect/>
          <a:stretch/>
        </p:blipFill>
        <p:spPr>
          <a:xfrm>
            <a:off x="10367300" y="5564114"/>
            <a:ext cx="809725" cy="809725"/>
          </a:xfrm>
          <a:prstGeom prst="rect">
            <a:avLst/>
          </a:prstGeom>
          <a:noFill/>
          <a:ln>
            <a:noFill/>
          </a:ln>
        </p:spPr>
      </p:pic>
      <p:cxnSp>
        <p:nvCxnSpPr>
          <p:cNvPr id="984" name="Google Shape;984;g13b96bd5ac0_2_0"/>
          <p:cNvCxnSpPr>
            <a:stCxn id="985" idx="3"/>
            <a:endCxn id="975" idx="1"/>
          </p:cNvCxnSpPr>
          <p:nvPr/>
        </p:nvCxnSpPr>
        <p:spPr>
          <a:xfrm rot="10800000" flipH="1">
            <a:off x="7018975" y="3633175"/>
            <a:ext cx="1114500" cy="354300"/>
          </a:xfrm>
          <a:prstGeom prst="straightConnector1">
            <a:avLst/>
          </a:prstGeom>
          <a:noFill/>
          <a:ln w="28575" cap="flat" cmpd="sng">
            <a:solidFill>
              <a:srgbClr val="2F5496"/>
            </a:solidFill>
            <a:prstDash val="solid"/>
            <a:round/>
            <a:headEnd type="none" w="sm" len="sm"/>
            <a:tailEnd type="none" w="sm" len="sm"/>
          </a:ln>
        </p:spPr>
      </p:cxnSp>
      <p:cxnSp>
        <p:nvCxnSpPr>
          <p:cNvPr id="986" name="Google Shape;986;g13b96bd5ac0_2_0"/>
          <p:cNvCxnSpPr>
            <a:endCxn id="979" idx="1"/>
          </p:cNvCxnSpPr>
          <p:nvPr/>
        </p:nvCxnSpPr>
        <p:spPr>
          <a:xfrm rot="10800000" flipH="1">
            <a:off x="6637700" y="2206913"/>
            <a:ext cx="822600" cy="349500"/>
          </a:xfrm>
          <a:prstGeom prst="straightConnector1">
            <a:avLst/>
          </a:prstGeom>
          <a:noFill/>
          <a:ln w="28575" cap="flat" cmpd="sng">
            <a:solidFill>
              <a:srgbClr val="C27BA0"/>
            </a:solidFill>
            <a:prstDash val="solid"/>
            <a:round/>
            <a:headEnd type="none" w="sm" len="sm"/>
            <a:tailEnd type="none" w="sm" len="sm"/>
          </a:ln>
        </p:spPr>
      </p:cxnSp>
      <p:cxnSp>
        <p:nvCxnSpPr>
          <p:cNvPr id="987" name="Google Shape;987;g13b96bd5ac0_2_0"/>
          <p:cNvCxnSpPr>
            <a:endCxn id="977" idx="1"/>
          </p:cNvCxnSpPr>
          <p:nvPr/>
        </p:nvCxnSpPr>
        <p:spPr>
          <a:xfrm>
            <a:off x="7028150" y="4424197"/>
            <a:ext cx="1461900" cy="465300"/>
          </a:xfrm>
          <a:prstGeom prst="straightConnector1">
            <a:avLst/>
          </a:prstGeom>
          <a:noFill/>
          <a:ln w="28575" cap="flat" cmpd="sng">
            <a:solidFill>
              <a:srgbClr val="FF6F31"/>
            </a:solidFill>
            <a:prstDash val="solid"/>
            <a:round/>
            <a:headEnd type="none" w="sm" len="sm"/>
            <a:tailEnd type="none" w="sm" len="sm"/>
          </a:ln>
        </p:spPr>
      </p:cxnSp>
      <p:sp>
        <p:nvSpPr>
          <p:cNvPr id="988" name="Google Shape;988;g13b96bd5ac0_2_0"/>
          <p:cNvSpPr txBox="1"/>
          <p:nvPr/>
        </p:nvSpPr>
        <p:spPr>
          <a:xfrm>
            <a:off x="7124600" y="5432425"/>
            <a:ext cx="3166500" cy="1073100"/>
          </a:xfrm>
          <a:prstGeom prst="rect">
            <a:avLst/>
          </a:prstGeom>
          <a:noFill/>
          <a:ln>
            <a:noFill/>
          </a:ln>
        </p:spPr>
        <p:txBody>
          <a:bodyPr spcFirstLastPara="1" wrap="square" lIns="91425" tIns="91425" rIns="91425" bIns="91425" anchor="t" anchorCtr="0">
            <a:spAutoFit/>
          </a:bodyPr>
          <a:lstStyle/>
          <a:p>
            <a:pPr marL="0" lvl="0" indent="0" algn="l" rtl="0">
              <a:lnSpc>
                <a:spcPct val="93000"/>
              </a:lnSpc>
              <a:spcBef>
                <a:spcPts val="900"/>
              </a:spcBef>
              <a:spcAft>
                <a:spcPts val="0"/>
              </a:spcAft>
              <a:buClr>
                <a:srgbClr val="000000"/>
              </a:buClr>
              <a:buSzPts val="1800"/>
              <a:buFont typeface="Arial"/>
              <a:buNone/>
            </a:pPr>
            <a:r>
              <a:rPr lang="fr-FR" sz="1800" b="1">
                <a:solidFill>
                  <a:srgbClr val="1C7685"/>
                </a:solidFill>
                <a:latin typeface="Century Gothic"/>
                <a:ea typeface="Century Gothic"/>
                <a:cs typeface="Century Gothic"/>
                <a:sym typeface="Century Gothic"/>
              </a:rPr>
              <a:t>Dioxyde de carbone (CO</a:t>
            </a:r>
            <a:r>
              <a:rPr lang="fr-FR" sz="1800" b="1" baseline="-25000">
                <a:solidFill>
                  <a:srgbClr val="1C7685"/>
                </a:solidFill>
                <a:latin typeface="Century Gothic"/>
                <a:ea typeface="Century Gothic"/>
                <a:cs typeface="Century Gothic"/>
                <a:sym typeface="Century Gothic"/>
              </a:rPr>
              <a:t>2</a:t>
            </a:r>
            <a:r>
              <a:rPr lang="fr-FR" sz="1800" b="1">
                <a:solidFill>
                  <a:srgbClr val="1C7685"/>
                </a:solidFill>
                <a:latin typeface="Century Gothic"/>
                <a:ea typeface="Century Gothic"/>
                <a:cs typeface="Century Gothic"/>
                <a:sym typeface="Century Gothic"/>
              </a:rPr>
              <a:t>)</a:t>
            </a:r>
            <a:endParaRPr sz="1900" b="1">
              <a:solidFill>
                <a:srgbClr val="1C7685"/>
              </a:solidFill>
              <a:highlight>
                <a:srgbClr val="FFFFFF"/>
              </a:highlight>
              <a:latin typeface="Corbel"/>
              <a:ea typeface="Corbel"/>
              <a:cs typeface="Corbel"/>
              <a:sym typeface="Corbel"/>
            </a:endParaRPr>
          </a:p>
          <a:p>
            <a:pPr marL="0" lvl="0" indent="0" algn="l" rtl="0">
              <a:lnSpc>
                <a:spcPct val="93000"/>
              </a:lnSpc>
              <a:spcBef>
                <a:spcPts val="900"/>
              </a:spcBef>
              <a:spcAft>
                <a:spcPts val="0"/>
              </a:spcAft>
              <a:buClr>
                <a:srgbClr val="000000"/>
              </a:buClr>
              <a:buSzPts val="1800"/>
              <a:buFont typeface="Arial"/>
              <a:buNone/>
            </a:pPr>
            <a:r>
              <a:rPr lang="fr-FR" sz="1800">
                <a:solidFill>
                  <a:srgbClr val="1C82B8"/>
                </a:solidFill>
                <a:latin typeface="Century Gothic"/>
                <a:ea typeface="Century Gothic"/>
                <a:cs typeface="Century Gothic"/>
                <a:sym typeface="Century Gothic"/>
              </a:rPr>
              <a:t>Changement d’utilisation des terres et déforestations</a:t>
            </a:r>
            <a:endParaRPr sz="1600" b="0" i="0" u="none" strike="noStrike" cap="none">
              <a:solidFill>
                <a:srgbClr val="1C82B8"/>
              </a:solidFill>
              <a:highlight>
                <a:srgbClr val="FFFFFF"/>
              </a:highlight>
              <a:latin typeface="Corbel"/>
              <a:ea typeface="Corbel"/>
              <a:cs typeface="Corbel"/>
              <a:sym typeface="Corbel"/>
            </a:endParaRPr>
          </a:p>
        </p:txBody>
      </p:sp>
      <p:cxnSp>
        <p:nvCxnSpPr>
          <p:cNvPr id="989" name="Google Shape;989;g13b96bd5ac0_2_0"/>
          <p:cNvCxnSpPr/>
          <p:nvPr/>
        </p:nvCxnSpPr>
        <p:spPr>
          <a:xfrm>
            <a:off x="6665650" y="5079375"/>
            <a:ext cx="892200" cy="376200"/>
          </a:xfrm>
          <a:prstGeom prst="straightConnector1">
            <a:avLst/>
          </a:prstGeom>
          <a:noFill/>
          <a:ln w="28575" cap="flat" cmpd="sng">
            <a:solidFill>
              <a:srgbClr val="1C7685"/>
            </a:solidFill>
            <a:prstDash val="solid"/>
            <a:round/>
            <a:headEnd type="none" w="sm" len="sm"/>
            <a:tailEnd type="none" w="sm" len="sm"/>
          </a:ln>
        </p:spPr>
      </p:cxnSp>
      <p:sp>
        <p:nvSpPr>
          <p:cNvPr id="990" name="Google Shape;990;g13b96bd5ac0_2_0"/>
          <p:cNvSpPr txBox="1"/>
          <p:nvPr/>
        </p:nvSpPr>
        <p:spPr>
          <a:xfrm>
            <a:off x="121725" y="2218725"/>
            <a:ext cx="2404500" cy="1588500"/>
          </a:xfrm>
          <a:prstGeom prst="rect">
            <a:avLst/>
          </a:prstGeom>
          <a:noFill/>
          <a:ln>
            <a:noFill/>
          </a:ln>
        </p:spPr>
        <p:txBody>
          <a:bodyPr spcFirstLastPara="1" wrap="square" lIns="91425" tIns="91425" rIns="91425" bIns="91425" anchor="t" anchorCtr="0">
            <a:spAutoFit/>
          </a:bodyPr>
          <a:lstStyle/>
          <a:p>
            <a:pPr marL="0" lvl="0" indent="0" algn="l" rtl="0">
              <a:lnSpc>
                <a:spcPct val="93000"/>
              </a:lnSpc>
              <a:spcBef>
                <a:spcPts val="900"/>
              </a:spcBef>
              <a:spcAft>
                <a:spcPts val="0"/>
              </a:spcAft>
              <a:buClr>
                <a:srgbClr val="000000"/>
              </a:buClr>
              <a:buSzPts val="1800"/>
              <a:buFont typeface="Arial"/>
              <a:buNone/>
            </a:pPr>
            <a:r>
              <a:rPr lang="fr-FR" sz="1800" b="1">
                <a:solidFill>
                  <a:srgbClr val="1C82B8"/>
                </a:solidFill>
                <a:latin typeface="Century Gothic"/>
                <a:ea typeface="Century Gothic"/>
                <a:cs typeface="Century Gothic"/>
                <a:sym typeface="Century Gothic"/>
              </a:rPr>
              <a:t>Dioxyde de carbone (CO</a:t>
            </a:r>
            <a:r>
              <a:rPr lang="fr-FR" sz="1800" b="1" baseline="-25000">
                <a:solidFill>
                  <a:srgbClr val="1C82B8"/>
                </a:solidFill>
                <a:latin typeface="Century Gothic"/>
                <a:ea typeface="Century Gothic"/>
                <a:cs typeface="Century Gothic"/>
                <a:sym typeface="Century Gothic"/>
              </a:rPr>
              <a:t>2</a:t>
            </a:r>
            <a:r>
              <a:rPr lang="fr-FR" sz="1800" b="1">
                <a:solidFill>
                  <a:srgbClr val="1C82B8"/>
                </a:solidFill>
                <a:latin typeface="Century Gothic"/>
                <a:ea typeface="Century Gothic"/>
                <a:cs typeface="Century Gothic"/>
                <a:sym typeface="Century Gothic"/>
              </a:rPr>
              <a:t>)</a:t>
            </a:r>
            <a:endParaRPr sz="1900" b="1" i="0" u="none" strike="noStrike" cap="none">
              <a:solidFill>
                <a:srgbClr val="434343"/>
              </a:solidFill>
              <a:highlight>
                <a:srgbClr val="FFFFFF"/>
              </a:highlight>
              <a:latin typeface="Corbel"/>
              <a:ea typeface="Corbel"/>
              <a:cs typeface="Corbel"/>
              <a:sym typeface="Corbel"/>
            </a:endParaRPr>
          </a:p>
          <a:p>
            <a:pPr marL="0" lvl="0" indent="0" algn="l" rtl="0">
              <a:lnSpc>
                <a:spcPct val="93000"/>
              </a:lnSpc>
              <a:spcBef>
                <a:spcPts val="900"/>
              </a:spcBef>
              <a:spcAft>
                <a:spcPts val="0"/>
              </a:spcAft>
              <a:buClr>
                <a:srgbClr val="000000"/>
              </a:buClr>
              <a:buSzPts val="1800"/>
              <a:buFont typeface="Arial"/>
              <a:buNone/>
            </a:pPr>
            <a:r>
              <a:rPr lang="fr-FR" sz="1800">
                <a:solidFill>
                  <a:srgbClr val="1C82B8"/>
                </a:solidFill>
                <a:latin typeface="Century Gothic"/>
                <a:ea typeface="Century Gothic"/>
                <a:cs typeface="Century Gothic"/>
                <a:sym typeface="Century Gothic"/>
              </a:rPr>
              <a:t>Combustion d’énergies fossiles et industrie</a:t>
            </a:r>
            <a:endParaRPr sz="1600" b="0" i="0" u="none" strike="noStrike" cap="none">
              <a:solidFill>
                <a:srgbClr val="434343"/>
              </a:solidFill>
              <a:highlight>
                <a:srgbClr val="FFFFFF"/>
              </a:highlight>
              <a:latin typeface="Corbel"/>
              <a:ea typeface="Corbel"/>
              <a:cs typeface="Corbel"/>
              <a:sym typeface="Corbel"/>
            </a:endParaRPr>
          </a:p>
        </p:txBody>
      </p:sp>
      <p:cxnSp>
        <p:nvCxnSpPr>
          <p:cNvPr id="991" name="Google Shape;991;g13b96bd5ac0_2_0"/>
          <p:cNvCxnSpPr/>
          <p:nvPr/>
        </p:nvCxnSpPr>
        <p:spPr>
          <a:xfrm rot="10800000">
            <a:off x="2005061" y="2914325"/>
            <a:ext cx="1188000" cy="297600"/>
          </a:xfrm>
          <a:prstGeom prst="straightConnector1">
            <a:avLst/>
          </a:prstGeom>
          <a:noFill/>
          <a:ln w="28575" cap="flat" cmpd="sng">
            <a:solidFill>
              <a:srgbClr val="1C82BA"/>
            </a:solidFill>
            <a:prstDash val="solid"/>
            <a:round/>
            <a:headEnd type="none" w="sm" len="sm"/>
            <a:tailEnd type="none" w="sm" len="sm"/>
          </a:ln>
        </p:spPr>
      </p:cxnSp>
      <p:sp>
        <p:nvSpPr>
          <p:cNvPr id="992" name="Google Shape;992;g13b96bd5ac0_2_0"/>
          <p:cNvSpPr txBox="1"/>
          <p:nvPr/>
        </p:nvSpPr>
        <p:spPr>
          <a:xfrm>
            <a:off x="5760325" y="2908063"/>
            <a:ext cx="809700" cy="513900"/>
          </a:xfrm>
          <a:prstGeom prst="rect">
            <a:avLst/>
          </a:prstGeom>
          <a:noFill/>
          <a:ln>
            <a:noFill/>
          </a:ln>
        </p:spPr>
        <p:txBody>
          <a:bodyPr spcFirstLastPara="1" wrap="square" lIns="91425" tIns="91425" rIns="91425" bIns="91425" anchor="t" anchorCtr="0">
            <a:spAutoFit/>
          </a:bodyPr>
          <a:lstStyle/>
          <a:p>
            <a:pPr marL="0" marR="0" lvl="0" indent="0" algn="l" rtl="0">
              <a:lnSpc>
                <a:spcPct val="93000"/>
              </a:lnSpc>
              <a:spcBef>
                <a:spcPts val="800"/>
              </a:spcBef>
              <a:spcAft>
                <a:spcPts val="0"/>
              </a:spcAft>
              <a:buClr>
                <a:srgbClr val="000000"/>
              </a:buClr>
              <a:buSzPts val="2300"/>
              <a:buFont typeface="Arial"/>
              <a:buNone/>
            </a:pPr>
            <a:r>
              <a:rPr lang="fr-FR" sz="2300" b="1" i="0" u="none" strike="noStrike" cap="none">
                <a:solidFill>
                  <a:schemeClr val="lt1"/>
                </a:solidFill>
                <a:latin typeface="Calibri"/>
                <a:ea typeface="Calibri"/>
                <a:cs typeface="Calibri"/>
                <a:sym typeface="Calibri"/>
              </a:rPr>
              <a:t>18 %</a:t>
            </a:r>
            <a:endParaRPr sz="2000" b="1" i="0" u="none" strike="noStrike" cap="none">
              <a:solidFill>
                <a:schemeClr val="lt1"/>
              </a:solidFill>
              <a:latin typeface="Calibri"/>
              <a:ea typeface="Calibri"/>
              <a:cs typeface="Calibri"/>
              <a:sym typeface="Calibri"/>
            </a:endParaRPr>
          </a:p>
        </p:txBody>
      </p:sp>
      <p:sp>
        <p:nvSpPr>
          <p:cNvPr id="993" name="Google Shape;993;g13b96bd5ac0_2_0"/>
          <p:cNvSpPr txBox="1"/>
          <p:nvPr/>
        </p:nvSpPr>
        <p:spPr>
          <a:xfrm>
            <a:off x="3639475" y="3730525"/>
            <a:ext cx="809700" cy="513900"/>
          </a:xfrm>
          <a:prstGeom prst="rect">
            <a:avLst/>
          </a:prstGeom>
          <a:noFill/>
          <a:ln>
            <a:noFill/>
          </a:ln>
        </p:spPr>
        <p:txBody>
          <a:bodyPr spcFirstLastPara="1" wrap="square" lIns="91425" tIns="91425" rIns="91425" bIns="91425" anchor="t" anchorCtr="0">
            <a:spAutoFit/>
          </a:bodyPr>
          <a:lstStyle/>
          <a:p>
            <a:pPr marL="0" marR="0" lvl="0" indent="0" algn="l" rtl="0">
              <a:lnSpc>
                <a:spcPct val="93000"/>
              </a:lnSpc>
              <a:spcBef>
                <a:spcPts val="800"/>
              </a:spcBef>
              <a:spcAft>
                <a:spcPts val="0"/>
              </a:spcAft>
              <a:buClr>
                <a:srgbClr val="000000"/>
              </a:buClr>
              <a:buSzPts val="2300"/>
              <a:buFont typeface="Arial"/>
              <a:buNone/>
            </a:pPr>
            <a:r>
              <a:rPr lang="fr-FR" sz="2300" b="1" i="0" u="none" strike="noStrike" cap="none">
                <a:solidFill>
                  <a:schemeClr val="lt1"/>
                </a:solidFill>
                <a:latin typeface="Calibri"/>
                <a:ea typeface="Calibri"/>
                <a:cs typeface="Calibri"/>
                <a:sym typeface="Calibri"/>
              </a:rPr>
              <a:t>64 %</a:t>
            </a:r>
            <a:endParaRPr sz="2000" b="1" i="0" u="none" strike="noStrike" cap="none">
              <a:solidFill>
                <a:schemeClr val="lt1"/>
              </a:solidFill>
              <a:latin typeface="Calibri"/>
              <a:ea typeface="Calibri"/>
              <a:cs typeface="Calibri"/>
              <a:sym typeface="Calibri"/>
            </a:endParaRPr>
          </a:p>
        </p:txBody>
      </p:sp>
      <p:sp>
        <p:nvSpPr>
          <p:cNvPr id="994" name="Google Shape;994;g13b96bd5ac0_2_0"/>
          <p:cNvSpPr txBox="1"/>
          <p:nvPr/>
        </p:nvSpPr>
        <p:spPr>
          <a:xfrm>
            <a:off x="5885839" y="4542411"/>
            <a:ext cx="809700" cy="513900"/>
          </a:xfrm>
          <a:prstGeom prst="rect">
            <a:avLst/>
          </a:prstGeom>
          <a:noFill/>
          <a:ln>
            <a:noFill/>
          </a:ln>
        </p:spPr>
        <p:txBody>
          <a:bodyPr spcFirstLastPara="1" wrap="square" lIns="91425" tIns="91425" rIns="91425" bIns="91425" anchor="ctr" anchorCtr="0">
            <a:noAutofit/>
          </a:bodyPr>
          <a:lstStyle/>
          <a:p>
            <a:pPr marL="0" marR="0" lvl="0" indent="0" algn="l" rtl="0">
              <a:lnSpc>
                <a:spcPct val="93000"/>
              </a:lnSpc>
              <a:spcBef>
                <a:spcPts val="800"/>
              </a:spcBef>
              <a:spcAft>
                <a:spcPts val="0"/>
              </a:spcAft>
              <a:buClr>
                <a:srgbClr val="000000"/>
              </a:buClr>
              <a:buSzPts val="2300"/>
              <a:buFont typeface="Arial"/>
              <a:buNone/>
            </a:pPr>
            <a:r>
              <a:rPr lang="fr-FR" sz="2300" b="1" i="0" u="none" strike="noStrike" cap="none">
                <a:solidFill>
                  <a:schemeClr val="lt1"/>
                </a:solidFill>
                <a:latin typeface="Calibri"/>
                <a:ea typeface="Calibri"/>
                <a:cs typeface="Calibri"/>
                <a:sym typeface="Calibri"/>
              </a:rPr>
              <a:t>11 %</a:t>
            </a:r>
            <a:endParaRPr sz="2000" b="1" i="0" u="none" strike="noStrike" cap="none">
              <a:solidFill>
                <a:schemeClr val="lt1"/>
              </a:solidFill>
              <a:latin typeface="Calibri"/>
              <a:ea typeface="Calibri"/>
              <a:cs typeface="Calibri"/>
              <a:sym typeface="Calibri"/>
            </a:endParaRPr>
          </a:p>
        </p:txBody>
      </p:sp>
      <p:sp>
        <p:nvSpPr>
          <p:cNvPr id="995" name="Google Shape;995;g13b96bd5ac0_2_0"/>
          <p:cNvSpPr txBox="1"/>
          <p:nvPr/>
        </p:nvSpPr>
        <p:spPr>
          <a:xfrm>
            <a:off x="3137675" y="5934600"/>
            <a:ext cx="3934500" cy="800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fr-FR" sz="2000" b="1" i="0" u="none" strike="noStrike" cap="none">
                <a:solidFill>
                  <a:srgbClr val="000000"/>
                </a:solidFill>
                <a:latin typeface="Corbel"/>
                <a:ea typeface="Corbel"/>
                <a:cs typeface="Corbel"/>
                <a:sym typeface="Corbel"/>
              </a:rPr>
              <a:t>Émissions anthropiques mondiales de GES en 2019</a:t>
            </a:r>
            <a:endParaRPr sz="2000" b="1" i="0" u="none" strike="noStrike" cap="none">
              <a:solidFill>
                <a:srgbClr val="000000"/>
              </a:solidFill>
              <a:latin typeface="Corbel"/>
              <a:ea typeface="Corbel"/>
              <a:cs typeface="Corbel"/>
              <a:sym typeface="Corbel"/>
            </a:endParaRPr>
          </a:p>
        </p:txBody>
      </p:sp>
      <p:pic>
        <p:nvPicPr>
          <p:cNvPr id="996" name="Google Shape;996;g13b96bd5ac0_2_0"/>
          <p:cNvPicPr preferRelativeResize="0"/>
          <p:nvPr/>
        </p:nvPicPr>
        <p:blipFill rotWithShape="1">
          <a:blip r:embed="rId9">
            <a:alphaModFix/>
          </a:blip>
          <a:srcRect/>
          <a:stretch/>
        </p:blipFill>
        <p:spPr>
          <a:xfrm>
            <a:off x="190536" y="3892925"/>
            <a:ext cx="865204" cy="865200"/>
          </a:xfrm>
          <a:prstGeom prst="rect">
            <a:avLst/>
          </a:prstGeom>
          <a:noFill/>
          <a:ln>
            <a:noFill/>
          </a:ln>
        </p:spPr>
      </p:pic>
      <p:pic>
        <p:nvPicPr>
          <p:cNvPr id="997" name="Google Shape;997;g13b96bd5ac0_2_0"/>
          <p:cNvPicPr preferRelativeResize="0"/>
          <p:nvPr/>
        </p:nvPicPr>
        <p:blipFill rotWithShape="1">
          <a:blip r:embed="rId10">
            <a:alphaModFix/>
          </a:blip>
          <a:srcRect/>
          <a:stretch/>
        </p:blipFill>
        <p:spPr>
          <a:xfrm>
            <a:off x="1149348" y="3892925"/>
            <a:ext cx="865204" cy="865200"/>
          </a:xfrm>
          <a:prstGeom prst="rect">
            <a:avLst/>
          </a:prstGeom>
          <a:noFill/>
          <a:ln>
            <a:noFill/>
          </a:ln>
        </p:spPr>
      </p:pic>
      <p:pic>
        <p:nvPicPr>
          <p:cNvPr id="998" name="Google Shape;998;g13b96bd5ac0_2_0"/>
          <p:cNvPicPr preferRelativeResize="0"/>
          <p:nvPr/>
        </p:nvPicPr>
        <p:blipFill rotWithShape="1">
          <a:blip r:embed="rId11">
            <a:alphaModFix/>
          </a:blip>
          <a:srcRect/>
          <a:stretch/>
        </p:blipFill>
        <p:spPr>
          <a:xfrm>
            <a:off x="2108159" y="3892925"/>
            <a:ext cx="865204" cy="865200"/>
          </a:xfrm>
          <a:prstGeom prst="rect">
            <a:avLst/>
          </a:prstGeom>
          <a:noFill/>
          <a:ln>
            <a:noFill/>
          </a:ln>
        </p:spPr>
      </p:pic>
      <p:sp>
        <p:nvSpPr>
          <p:cNvPr id="999" name="Google Shape;999;g13b96bd5ac0_2_0"/>
          <p:cNvSpPr/>
          <p:nvPr/>
        </p:nvSpPr>
        <p:spPr>
          <a:xfrm>
            <a:off x="204475" y="5170361"/>
            <a:ext cx="443700" cy="478800"/>
          </a:xfrm>
          <a:prstGeom prst="mathPlus">
            <a:avLst>
              <a:gd name="adj1" fmla="val 23520"/>
            </a:avLst>
          </a:prstGeom>
          <a:solidFill>
            <a:srgbClr val="57575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5" name="Google Shape;985;g13b96bd5ac0_2_0"/>
          <p:cNvSpPr txBox="1"/>
          <p:nvPr/>
        </p:nvSpPr>
        <p:spPr>
          <a:xfrm>
            <a:off x="6479875" y="3737725"/>
            <a:ext cx="539100" cy="499500"/>
          </a:xfrm>
          <a:prstGeom prst="rect">
            <a:avLst/>
          </a:prstGeom>
          <a:noFill/>
          <a:ln>
            <a:noFill/>
          </a:ln>
        </p:spPr>
        <p:txBody>
          <a:bodyPr spcFirstLastPara="1" wrap="square" lIns="91425" tIns="91425" rIns="91425" bIns="91425" anchor="t" anchorCtr="0">
            <a:spAutoFit/>
          </a:bodyPr>
          <a:lstStyle/>
          <a:p>
            <a:pPr marL="0" marR="0" lvl="0" indent="0" algn="l" rtl="0">
              <a:lnSpc>
                <a:spcPct val="93000"/>
              </a:lnSpc>
              <a:spcBef>
                <a:spcPts val="800"/>
              </a:spcBef>
              <a:spcAft>
                <a:spcPts val="0"/>
              </a:spcAft>
              <a:buClr>
                <a:srgbClr val="000000"/>
              </a:buClr>
              <a:buSzPts val="2300"/>
              <a:buFont typeface="Arial"/>
              <a:buNone/>
            </a:pPr>
            <a:r>
              <a:rPr lang="fr-FR" sz="2200" b="1">
                <a:solidFill>
                  <a:schemeClr val="lt1"/>
                </a:solidFill>
                <a:latin typeface="Calibri"/>
                <a:ea typeface="Calibri"/>
                <a:cs typeface="Calibri"/>
                <a:sym typeface="Calibri"/>
              </a:rPr>
              <a:t>4%</a:t>
            </a:r>
            <a:endParaRPr sz="1900" b="1" i="0" u="none" strike="noStrike" cap="none">
              <a:solidFill>
                <a:schemeClr val="lt1"/>
              </a:solidFill>
              <a:latin typeface="Calibri"/>
              <a:ea typeface="Calibri"/>
              <a:cs typeface="Calibri"/>
              <a:sym typeface="Calibri"/>
            </a:endParaRPr>
          </a:p>
        </p:txBody>
      </p:sp>
      <p:sp>
        <p:nvSpPr>
          <p:cNvPr id="1000" name="Google Shape;1000;g13b96bd5ac0_2_0"/>
          <p:cNvSpPr txBox="1"/>
          <p:nvPr/>
        </p:nvSpPr>
        <p:spPr>
          <a:xfrm>
            <a:off x="6595539" y="4114663"/>
            <a:ext cx="640500" cy="428100"/>
          </a:xfrm>
          <a:prstGeom prst="rect">
            <a:avLst/>
          </a:prstGeom>
          <a:noFill/>
          <a:ln>
            <a:noFill/>
          </a:ln>
        </p:spPr>
        <p:txBody>
          <a:bodyPr spcFirstLastPara="1" wrap="square" lIns="91425" tIns="91425" rIns="91425" bIns="91425" anchor="t" anchorCtr="0">
            <a:spAutoFit/>
          </a:bodyPr>
          <a:lstStyle/>
          <a:p>
            <a:pPr marL="0" marR="0" lvl="0" indent="0" algn="l" rtl="0">
              <a:lnSpc>
                <a:spcPct val="93000"/>
              </a:lnSpc>
              <a:spcBef>
                <a:spcPts val="800"/>
              </a:spcBef>
              <a:spcAft>
                <a:spcPts val="0"/>
              </a:spcAft>
              <a:buClr>
                <a:srgbClr val="000000"/>
              </a:buClr>
              <a:buSzPts val="2300"/>
              <a:buFont typeface="Arial"/>
              <a:buNone/>
            </a:pPr>
            <a:r>
              <a:rPr lang="fr-FR" sz="1700" b="1">
                <a:solidFill>
                  <a:schemeClr val="lt1"/>
                </a:solidFill>
                <a:latin typeface="Calibri"/>
                <a:ea typeface="Calibri"/>
                <a:cs typeface="Calibri"/>
                <a:sym typeface="Calibri"/>
              </a:rPr>
              <a:t>2%</a:t>
            </a:r>
            <a:endParaRPr b="1" i="0" u="none" strike="noStrike" cap="none">
              <a:solidFill>
                <a:schemeClr val="lt1"/>
              </a:solidFill>
              <a:latin typeface="Calibri"/>
              <a:ea typeface="Calibri"/>
              <a:cs typeface="Calibri"/>
              <a:sym typeface="Calibri"/>
            </a:endParaRPr>
          </a:p>
        </p:txBody>
      </p:sp>
      <p:grpSp>
        <p:nvGrpSpPr>
          <p:cNvPr id="1001" name="Google Shape;1001;g13b96bd5ac0_2_0"/>
          <p:cNvGrpSpPr/>
          <p:nvPr/>
        </p:nvGrpSpPr>
        <p:grpSpPr>
          <a:xfrm>
            <a:off x="11328057" y="6315752"/>
            <a:ext cx="538116" cy="444548"/>
            <a:chOff x="11127266" y="6186351"/>
            <a:chExt cx="695240" cy="574500"/>
          </a:xfrm>
        </p:grpSpPr>
        <p:sp>
          <p:nvSpPr>
            <p:cNvPr id="1002" name="Google Shape;1002;g13b96bd5ac0_2_0"/>
            <p:cNvSpPr/>
            <p:nvPr/>
          </p:nvSpPr>
          <p:spPr>
            <a:xfrm flipH="1">
              <a:off x="11127266" y="6300997"/>
              <a:ext cx="383700" cy="350100"/>
            </a:xfrm>
            <a:prstGeom prst="stripedRightArrow">
              <a:avLst>
                <a:gd name="adj1" fmla="val 50000"/>
                <a:gd name="adj2" fmla="val 50000"/>
              </a:avLst>
            </a:prstGeom>
            <a:solidFill>
              <a:srgbClr val="F4A344">
                <a:alpha val="14380"/>
              </a:srgbClr>
            </a:solidFill>
            <a:ln w="19050" cap="flat" cmpd="sng">
              <a:solidFill>
                <a:srgbClr val="F4A34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g13b96bd5ac0_2_0"/>
            <p:cNvSpPr/>
            <p:nvPr/>
          </p:nvSpPr>
          <p:spPr>
            <a:xfrm>
              <a:off x="11256106" y="6186351"/>
              <a:ext cx="566400" cy="574500"/>
            </a:xfrm>
            <a:prstGeom prst="ellipse">
              <a:avLst/>
            </a:prstGeom>
            <a:solidFill>
              <a:srgbClr val="FFFFFF"/>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g13b96bd5ac0_2_0"/>
            <p:cNvSpPr/>
            <p:nvPr/>
          </p:nvSpPr>
          <p:spPr>
            <a:xfrm flipH="1">
              <a:off x="11239270" y="6314850"/>
              <a:ext cx="54125" cy="330600"/>
            </a:xfrm>
            <a:custGeom>
              <a:avLst/>
              <a:gdLst/>
              <a:ahLst/>
              <a:cxnLst/>
              <a:rect l="l" t="t" r="r" b="b"/>
              <a:pathLst>
                <a:path w="2165" h="13224" extrusionOk="0">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w="19050" cap="flat" cmpd="sng">
              <a:solidFill>
                <a:srgbClr val="F4A344"/>
              </a:solidFill>
              <a:prstDash val="solid"/>
              <a:round/>
              <a:headEnd type="none" w="med" len="med"/>
              <a:tailEnd type="none" w="med" len="med"/>
            </a:ln>
          </p:spPr>
          <p:txBody>
            <a:bodyPr/>
            <a:lstStyle/>
            <a:p>
              <a:endParaRPr lang="fr-FR"/>
            </a:p>
          </p:txBody>
        </p:sp>
      </p:grpSp>
      <p:grpSp>
        <p:nvGrpSpPr>
          <p:cNvPr id="1005" name="Google Shape;1005;g13b96bd5ac0_2_0"/>
          <p:cNvGrpSpPr/>
          <p:nvPr/>
        </p:nvGrpSpPr>
        <p:grpSpPr>
          <a:xfrm>
            <a:off x="11545443" y="6314830"/>
            <a:ext cx="538985" cy="444548"/>
            <a:chOff x="11320559" y="6185161"/>
            <a:chExt cx="696364" cy="574500"/>
          </a:xfrm>
        </p:grpSpPr>
        <p:sp>
          <p:nvSpPr>
            <p:cNvPr id="1006" name="Google Shape;1006;g13b96bd5ac0_2_0"/>
            <p:cNvSpPr/>
            <p:nvPr/>
          </p:nvSpPr>
          <p:spPr>
            <a:xfrm>
              <a:off x="11633223" y="6300987"/>
              <a:ext cx="383700" cy="350100"/>
            </a:xfrm>
            <a:prstGeom prst="stripedRightArrow">
              <a:avLst>
                <a:gd name="adj1" fmla="val 50000"/>
                <a:gd name="adj2" fmla="val 50000"/>
              </a:avLst>
            </a:prstGeom>
            <a:solidFill>
              <a:srgbClr val="F4A344">
                <a:alpha val="14380"/>
              </a:srgbClr>
            </a:solidFill>
            <a:ln w="19050" cap="flat" cmpd="sng">
              <a:solidFill>
                <a:srgbClr val="F4A34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g13b96bd5ac0_2_0"/>
            <p:cNvSpPr/>
            <p:nvPr/>
          </p:nvSpPr>
          <p:spPr>
            <a:xfrm>
              <a:off x="11320559" y="6185161"/>
              <a:ext cx="566400" cy="574500"/>
            </a:xfrm>
            <a:prstGeom prst="ellipse">
              <a:avLst/>
            </a:prstGeom>
            <a:solidFill>
              <a:srgbClr val="FFFFFF"/>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g13b96bd5ac0_2_0"/>
            <p:cNvSpPr/>
            <p:nvPr/>
          </p:nvSpPr>
          <p:spPr>
            <a:xfrm>
              <a:off x="11851243" y="6314850"/>
              <a:ext cx="54125" cy="330600"/>
            </a:xfrm>
            <a:custGeom>
              <a:avLst/>
              <a:gdLst/>
              <a:ahLst/>
              <a:cxnLst/>
              <a:rect l="l" t="t" r="r" b="b"/>
              <a:pathLst>
                <a:path w="2165" h="13224" extrusionOk="0">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w="19050" cap="flat" cmpd="sng">
              <a:solidFill>
                <a:srgbClr val="F4A344"/>
              </a:solidFill>
              <a:prstDash val="solid"/>
              <a:round/>
              <a:headEnd type="none" w="med" len="med"/>
              <a:tailEnd type="none" w="med" len="med"/>
            </a:ln>
          </p:spPr>
          <p:txBody>
            <a:bodyPr/>
            <a:lstStyle/>
            <a:p>
              <a:endParaRPr lang="fr-FR"/>
            </a:p>
          </p:txBody>
        </p:sp>
      </p:grpSp>
      <p:sp>
        <p:nvSpPr>
          <p:cNvPr id="1009" name="Google Shape;1009;g13b96bd5ac0_2_0"/>
          <p:cNvSpPr/>
          <p:nvPr/>
        </p:nvSpPr>
        <p:spPr>
          <a:xfrm>
            <a:off x="11482119" y="6314325"/>
            <a:ext cx="438600" cy="444600"/>
          </a:xfrm>
          <a:prstGeom prst="ellipse">
            <a:avLst/>
          </a:prstGeom>
          <a:solidFill>
            <a:srgbClr val="F4A344">
              <a:alpha val="14380"/>
            </a:srgbClr>
          </a:solidFill>
          <a:ln w="19050" cap="flat" cmpd="sng">
            <a:solidFill>
              <a:srgbClr val="F4A34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10" name="Google Shape;1010;g13b96bd5ac0_2_0"/>
          <p:cNvPicPr preferRelativeResize="0"/>
          <p:nvPr/>
        </p:nvPicPr>
        <p:blipFill rotWithShape="1">
          <a:blip r:embed="rId12">
            <a:alphaModFix/>
          </a:blip>
          <a:srcRect l="52899" t="33555" r="22598" b="27999"/>
          <a:stretch/>
        </p:blipFill>
        <p:spPr>
          <a:xfrm>
            <a:off x="11587331" y="6359727"/>
            <a:ext cx="249405" cy="340276"/>
          </a:xfrm>
          <a:prstGeom prst="rect">
            <a:avLst/>
          </a:prstGeom>
          <a:noFill/>
          <a:ln>
            <a:noFill/>
          </a:ln>
        </p:spPr>
      </p:pic>
      <p:sp>
        <p:nvSpPr>
          <p:cNvPr id="1011" name="Google Shape;1011;g13b96bd5ac0_2_0"/>
          <p:cNvSpPr txBox="1">
            <a:spLocks noGrp="1"/>
          </p:cNvSpPr>
          <p:nvPr>
            <p:ph type="title"/>
          </p:nvPr>
        </p:nvSpPr>
        <p:spPr>
          <a:xfrm>
            <a:off x="1007588" y="102679"/>
            <a:ext cx="9154500" cy="980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fr-FR"/>
              <a:t>D’où proviennent les gaz à effet de serre (GES) ?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82"/>
                                        </p:tgtEl>
                                        <p:attrNameLst>
                                          <p:attrName>style.visibility</p:attrName>
                                        </p:attrNameLst>
                                      </p:cBhvr>
                                      <p:to>
                                        <p:strVal val="visible"/>
                                      </p:to>
                                    </p:set>
                                    <p:animEffect transition="in" filter="fade">
                                      <p:cBhvr>
                                        <p:cTn id="7" dur="1000"/>
                                        <p:tgtEl>
                                          <p:spTgt spid="982"/>
                                        </p:tgtEl>
                                      </p:cBhvr>
                                    </p:animEffect>
                                  </p:childTnLst>
                                </p:cTn>
                              </p:par>
                              <p:par>
                                <p:cTn id="8" presetID="10" presetClass="entr" presetSubtype="0" fill="hold" nodeType="withEffect">
                                  <p:stCondLst>
                                    <p:cond delay="0"/>
                                  </p:stCondLst>
                                  <p:childTnLst>
                                    <p:set>
                                      <p:cBhvr>
                                        <p:cTn id="9" dur="1" fill="hold">
                                          <p:stCondLst>
                                            <p:cond delay="0"/>
                                          </p:stCondLst>
                                        </p:cTn>
                                        <p:tgtEl>
                                          <p:spTgt spid="990"/>
                                        </p:tgtEl>
                                        <p:attrNameLst>
                                          <p:attrName>style.visibility</p:attrName>
                                        </p:attrNameLst>
                                      </p:cBhvr>
                                      <p:to>
                                        <p:strVal val="visible"/>
                                      </p:to>
                                    </p:set>
                                    <p:animEffect transition="in" filter="fade">
                                      <p:cBhvr>
                                        <p:cTn id="10" dur="1000"/>
                                        <p:tgtEl>
                                          <p:spTgt spid="990"/>
                                        </p:tgtEl>
                                      </p:cBhvr>
                                    </p:animEffect>
                                  </p:childTnLst>
                                </p:cTn>
                              </p:par>
                              <p:par>
                                <p:cTn id="11" presetID="10" presetClass="entr" presetSubtype="0" fill="hold" nodeType="withEffect">
                                  <p:stCondLst>
                                    <p:cond delay="0"/>
                                  </p:stCondLst>
                                  <p:childTnLst>
                                    <p:set>
                                      <p:cBhvr>
                                        <p:cTn id="12" dur="1" fill="hold">
                                          <p:stCondLst>
                                            <p:cond delay="0"/>
                                          </p:stCondLst>
                                        </p:cTn>
                                        <p:tgtEl>
                                          <p:spTgt spid="996"/>
                                        </p:tgtEl>
                                        <p:attrNameLst>
                                          <p:attrName>style.visibility</p:attrName>
                                        </p:attrNameLst>
                                      </p:cBhvr>
                                      <p:to>
                                        <p:strVal val="visible"/>
                                      </p:to>
                                    </p:set>
                                    <p:animEffect transition="in" filter="fade">
                                      <p:cBhvr>
                                        <p:cTn id="13" dur="1000"/>
                                        <p:tgtEl>
                                          <p:spTgt spid="996"/>
                                        </p:tgtEl>
                                      </p:cBhvr>
                                    </p:animEffect>
                                  </p:childTnLst>
                                </p:cTn>
                              </p:par>
                              <p:par>
                                <p:cTn id="14" presetID="10" presetClass="entr" presetSubtype="0" fill="hold" nodeType="withEffect">
                                  <p:stCondLst>
                                    <p:cond delay="0"/>
                                  </p:stCondLst>
                                  <p:childTnLst>
                                    <p:set>
                                      <p:cBhvr>
                                        <p:cTn id="15" dur="1" fill="hold">
                                          <p:stCondLst>
                                            <p:cond delay="0"/>
                                          </p:stCondLst>
                                        </p:cTn>
                                        <p:tgtEl>
                                          <p:spTgt spid="997"/>
                                        </p:tgtEl>
                                        <p:attrNameLst>
                                          <p:attrName>style.visibility</p:attrName>
                                        </p:attrNameLst>
                                      </p:cBhvr>
                                      <p:to>
                                        <p:strVal val="visible"/>
                                      </p:to>
                                    </p:set>
                                    <p:animEffect transition="in" filter="fade">
                                      <p:cBhvr>
                                        <p:cTn id="16" dur="1000"/>
                                        <p:tgtEl>
                                          <p:spTgt spid="997"/>
                                        </p:tgtEl>
                                      </p:cBhvr>
                                    </p:animEffect>
                                  </p:childTnLst>
                                </p:cTn>
                              </p:par>
                              <p:par>
                                <p:cTn id="17" presetID="10" presetClass="entr" presetSubtype="0" fill="hold" nodeType="withEffect">
                                  <p:stCondLst>
                                    <p:cond delay="0"/>
                                  </p:stCondLst>
                                  <p:childTnLst>
                                    <p:set>
                                      <p:cBhvr>
                                        <p:cTn id="18" dur="1" fill="hold">
                                          <p:stCondLst>
                                            <p:cond delay="0"/>
                                          </p:stCondLst>
                                        </p:cTn>
                                        <p:tgtEl>
                                          <p:spTgt spid="998"/>
                                        </p:tgtEl>
                                        <p:attrNameLst>
                                          <p:attrName>style.visibility</p:attrName>
                                        </p:attrNameLst>
                                      </p:cBhvr>
                                      <p:to>
                                        <p:strVal val="visible"/>
                                      </p:to>
                                    </p:set>
                                    <p:animEffect transition="in" filter="fade">
                                      <p:cBhvr>
                                        <p:cTn id="19" dur="1000"/>
                                        <p:tgtEl>
                                          <p:spTgt spid="998"/>
                                        </p:tgtEl>
                                      </p:cBhvr>
                                    </p:animEffect>
                                  </p:childTnLst>
                                </p:cTn>
                              </p:par>
                              <p:par>
                                <p:cTn id="20" presetID="10" presetClass="entr" presetSubtype="0" fill="hold" nodeType="withEffect">
                                  <p:stCondLst>
                                    <p:cond delay="0"/>
                                  </p:stCondLst>
                                  <p:childTnLst>
                                    <p:set>
                                      <p:cBhvr>
                                        <p:cTn id="21" dur="1" fill="hold">
                                          <p:stCondLst>
                                            <p:cond delay="0"/>
                                          </p:stCondLst>
                                        </p:cTn>
                                        <p:tgtEl>
                                          <p:spTgt spid="999"/>
                                        </p:tgtEl>
                                        <p:attrNameLst>
                                          <p:attrName>style.visibility</p:attrName>
                                        </p:attrNameLst>
                                      </p:cBhvr>
                                      <p:to>
                                        <p:strVal val="visible"/>
                                      </p:to>
                                    </p:set>
                                    <p:animEffect transition="in" filter="fade">
                                      <p:cBhvr>
                                        <p:cTn id="22" dur="1000"/>
                                        <p:tgtEl>
                                          <p:spTgt spid="999"/>
                                        </p:tgtEl>
                                      </p:cBhvr>
                                    </p:animEffect>
                                  </p:childTnLst>
                                </p:cTn>
                              </p:par>
                              <p:par>
                                <p:cTn id="23" presetID="10" presetClass="entr" presetSubtype="0" fill="hold" nodeType="withEffect">
                                  <p:stCondLst>
                                    <p:cond delay="0"/>
                                  </p:stCondLst>
                                  <p:childTnLst>
                                    <p:set>
                                      <p:cBhvr>
                                        <p:cTn id="24" dur="1" fill="hold">
                                          <p:stCondLst>
                                            <p:cond delay="0"/>
                                          </p:stCondLst>
                                        </p:cTn>
                                        <p:tgtEl>
                                          <p:spTgt spid="991"/>
                                        </p:tgtEl>
                                        <p:attrNameLst>
                                          <p:attrName>style.visibility</p:attrName>
                                        </p:attrNameLst>
                                      </p:cBhvr>
                                      <p:to>
                                        <p:strVal val="visible"/>
                                      </p:to>
                                    </p:set>
                                    <p:animEffect transition="in" filter="fade">
                                      <p:cBhvr>
                                        <p:cTn id="25" dur="1000"/>
                                        <p:tgtEl>
                                          <p:spTgt spid="991"/>
                                        </p:tgtEl>
                                      </p:cBhvr>
                                    </p:animEffect>
                                  </p:childTnLst>
                                </p:cTn>
                              </p:par>
                              <p:par>
                                <p:cTn id="26" presetID="10" presetClass="entr" presetSubtype="0" fill="hold" nodeType="withEffect">
                                  <p:stCondLst>
                                    <p:cond delay="0"/>
                                  </p:stCondLst>
                                  <p:childTnLst>
                                    <p:set>
                                      <p:cBhvr>
                                        <p:cTn id="27" dur="1" fill="hold">
                                          <p:stCondLst>
                                            <p:cond delay="0"/>
                                          </p:stCondLst>
                                        </p:cTn>
                                        <p:tgtEl>
                                          <p:spTgt spid="988"/>
                                        </p:tgtEl>
                                        <p:attrNameLst>
                                          <p:attrName>style.visibility</p:attrName>
                                        </p:attrNameLst>
                                      </p:cBhvr>
                                      <p:to>
                                        <p:strVal val="visible"/>
                                      </p:to>
                                    </p:set>
                                    <p:animEffect transition="in" filter="fade">
                                      <p:cBhvr>
                                        <p:cTn id="28" dur="1000"/>
                                        <p:tgtEl>
                                          <p:spTgt spid="988"/>
                                        </p:tgtEl>
                                      </p:cBhvr>
                                    </p:animEffect>
                                  </p:childTnLst>
                                </p:cTn>
                              </p:par>
                              <p:par>
                                <p:cTn id="29" presetID="10" presetClass="entr" presetSubtype="0" fill="hold" nodeType="withEffect">
                                  <p:stCondLst>
                                    <p:cond delay="0"/>
                                  </p:stCondLst>
                                  <p:childTnLst>
                                    <p:set>
                                      <p:cBhvr>
                                        <p:cTn id="30" dur="1" fill="hold">
                                          <p:stCondLst>
                                            <p:cond delay="0"/>
                                          </p:stCondLst>
                                        </p:cTn>
                                        <p:tgtEl>
                                          <p:spTgt spid="989"/>
                                        </p:tgtEl>
                                        <p:attrNameLst>
                                          <p:attrName>style.visibility</p:attrName>
                                        </p:attrNameLst>
                                      </p:cBhvr>
                                      <p:to>
                                        <p:strVal val="visible"/>
                                      </p:to>
                                    </p:set>
                                    <p:animEffect transition="in" filter="fade">
                                      <p:cBhvr>
                                        <p:cTn id="31" dur="1000"/>
                                        <p:tgtEl>
                                          <p:spTgt spid="989"/>
                                        </p:tgtEl>
                                      </p:cBhvr>
                                    </p:animEffect>
                                  </p:childTnLst>
                                </p:cTn>
                              </p:par>
                              <p:par>
                                <p:cTn id="32" presetID="10" presetClass="entr" presetSubtype="0" fill="hold" nodeType="withEffect">
                                  <p:stCondLst>
                                    <p:cond delay="0"/>
                                  </p:stCondLst>
                                  <p:childTnLst>
                                    <p:set>
                                      <p:cBhvr>
                                        <p:cTn id="33" dur="1" fill="hold">
                                          <p:stCondLst>
                                            <p:cond delay="0"/>
                                          </p:stCondLst>
                                        </p:cTn>
                                        <p:tgtEl>
                                          <p:spTgt spid="983"/>
                                        </p:tgtEl>
                                        <p:attrNameLst>
                                          <p:attrName>style.visibility</p:attrName>
                                        </p:attrNameLst>
                                      </p:cBhvr>
                                      <p:to>
                                        <p:strVal val="visible"/>
                                      </p:to>
                                    </p:set>
                                    <p:animEffect transition="in" filter="fade">
                                      <p:cBhvr>
                                        <p:cTn id="34" dur="1000"/>
                                        <p:tgtEl>
                                          <p:spTgt spid="98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79"/>
                                        </p:tgtEl>
                                        <p:attrNameLst>
                                          <p:attrName>style.visibility</p:attrName>
                                        </p:attrNameLst>
                                      </p:cBhvr>
                                      <p:to>
                                        <p:strVal val="visible"/>
                                      </p:to>
                                    </p:set>
                                    <p:animEffect transition="in" filter="fade">
                                      <p:cBhvr>
                                        <p:cTn id="39" dur="1000"/>
                                        <p:tgtEl>
                                          <p:spTgt spid="979"/>
                                        </p:tgtEl>
                                      </p:cBhvr>
                                    </p:animEffect>
                                  </p:childTnLst>
                                </p:cTn>
                              </p:par>
                              <p:par>
                                <p:cTn id="40" presetID="10" presetClass="entr" presetSubtype="0" fill="hold" nodeType="withEffect">
                                  <p:stCondLst>
                                    <p:cond delay="0"/>
                                  </p:stCondLst>
                                  <p:childTnLst>
                                    <p:set>
                                      <p:cBhvr>
                                        <p:cTn id="41" dur="1" fill="hold">
                                          <p:stCondLst>
                                            <p:cond delay="0"/>
                                          </p:stCondLst>
                                        </p:cTn>
                                        <p:tgtEl>
                                          <p:spTgt spid="986"/>
                                        </p:tgtEl>
                                        <p:attrNameLst>
                                          <p:attrName>style.visibility</p:attrName>
                                        </p:attrNameLst>
                                      </p:cBhvr>
                                      <p:to>
                                        <p:strVal val="visible"/>
                                      </p:to>
                                    </p:set>
                                    <p:animEffect transition="in" filter="fade">
                                      <p:cBhvr>
                                        <p:cTn id="42" dur="1000"/>
                                        <p:tgtEl>
                                          <p:spTgt spid="986"/>
                                        </p:tgtEl>
                                      </p:cBhvr>
                                    </p:animEffect>
                                  </p:childTnLst>
                                </p:cTn>
                              </p:par>
                              <p:par>
                                <p:cTn id="43" presetID="10" presetClass="entr" presetSubtype="0" fill="hold" nodeType="withEffect">
                                  <p:stCondLst>
                                    <p:cond delay="0"/>
                                  </p:stCondLst>
                                  <p:childTnLst>
                                    <p:set>
                                      <p:cBhvr>
                                        <p:cTn id="44" dur="1" fill="hold">
                                          <p:stCondLst>
                                            <p:cond delay="0"/>
                                          </p:stCondLst>
                                        </p:cTn>
                                        <p:tgtEl>
                                          <p:spTgt spid="981"/>
                                        </p:tgtEl>
                                        <p:attrNameLst>
                                          <p:attrName>style.visibility</p:attrName>
                                        </p:attrNameLst>
                                      </p:cBhvr>
                                      <p:to>
                                        <p:strVal val="visible"/>
                                      </p:to>
                                    </p:set>
                                    <p:animEffect transition="in" filter="fade">
                                      <p:cBhvr>
                                        <p:cTn id="45" dur="1000"/>
                                        <p:tgtEl>
                                          <p:spTgt spid="98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975"/>
                                        </p:tgtEl>
                                        <p:attrNameLst>
                                          <p:attrName>style.visibility</p:attrName>
                                        </p:attrNameLst>
                                      </p:cBhvr>
                                      <p:to>
                                        <p:strVal val="visible"/>
                                      </p:to>
                                    </p:set>
                                    <p:animEffect transition="in" filter="fade">
                                      <p:cBhvr>
                                        <p:cTn id="50" dur="1000"/>
                                        <p:tgtEl>
                                          <p:spTgt spid="975"/>
                                        </p:tgtEl>
                                      </p:cBhvr>
                                    </p:animEffect>
                                  </p:childTnLst>
                                </p:cTn>
                              </p:par>
                              <p:par>
                                <p:cTn id="51" presetID="10" presetClass="entr" presetSubtype="0" fill="hold" nodeType="withEffect">
                                  <p:stCondLst>
                                    <p:cond delay="0"/>
                                  </p:stCondLst>
                                  <p:childTnLst>
                                    <p:set>
                                      <p:cBhvr>
                                        <p:cTn id="52" dur="1" fill="hold">
                                          <p:stCondLst>
                                            <p:cond delay="0"/>
                                          </p:stCondLst>
                                        </p:cTn>
                                        <p:tgtEl>
                                          <p:spTgt spid="984"/>
                                        </p:tgtEl>
                                        <p:attrNameLst>
                                          <p:attrName>style.visibility</p:attrName>
                                        </p:attrNameLst>
                                      </p:cBhvr>
                                      <p:to>
                                        <p:strVal val="visible"/>
                                      </p:to>
                                    </p:set>
                                    <p:animEffect transition="in" filter="fade">
                                      <p:cBhvr>
                                        <p:cTn id="53" dur="1000"/>
                                        <p:tgtEl>
                                          <p:spTgt spid="984"/>
                                        </p:tgtEl>
                                      </p:cBhvr>
                                    </p:animEffect>
                                  </p:childTnLst>
                                </p:cTn>
                              </p:par>
                              <p:par>
                                <p:cTn id="54" presetID="10" presetClass="entr" presetSubtype="0" fill="hold" nodeType="withEffect">
                                  <p:stCondLst>
                                    <p:cond delay="0"/>
                                  </p:stCondLst>
                                  <p:childTnLst>
                                    <p:set>
                                      <p:cBhvr>
                                        <p:cTn id="55" dur="1" fill="hold">
                                          <p:stCondLst>
                                            <p:cond delay="0"/>
                                          </p:stCondLst>
                                        </p:cTn>
                                        <p:tgtEl>
                                          <p:spTgt spid="976"/>
                                        </p:tgtEl>
                                        <p:attrNameLst>
                                          <p:attrName>style.visibility</p:attrName>
                                        </p:attrNameLst>
                                      </p:cBhvr>
                                      <p:to>
                                        <p:strVal val="visible"/>
                                      </p:to>
                                    </p:set>
                                    <p:animEffect transition="in" filter="fade">
                                      <p:cBhvr>
                                        <p:cTn id="56" dur="1000"/>
                                        <p:tgtEl>
                                          <p:spTgt spid="97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977"/>
                                        </p:tgtEl>
                                        <p:attrNameLst>
                                          <p:attrName>style.visibility</p:attrName>
                                        </p:attrNameLst>
                                      </p:cBhvr>
                                      <p:to>
                                        <p:strVal val="visible"/>
                                      </p:to>
                                    </p:set>
                                    <p:animEffect transition="in" filter="fade">
                                      <p:cBhvr>
                                        <p:cTn id="61" dur="1000"/>
                                        <p:tgtEl>
                                          <p:spTgt spid="977"/>
                                        </p:tgtEl>
                                      </p:cBhvr>
                                    </p:animEffect>
                                  </p:childTnLst>
                                </p:cTn>
                              </p:par>
                              <p:par>
                                <p:cTn id="62" presetID="10" presetClass="entr" presetSubtype="0" fill="hold" nodeType="withEffect">
                                  <p:stCondLst>
                                    <p:cond delay="0"/>
                                  </p:stCondLst>
                                  <p:childTnLst>
                                    <p:set>
                                      <p:cBhvr>
                                        <p:cTn id="63" dur="1" fill="hold">
                                          <p:stCondLst>
                                            <p:cond delay="0"/>
                                          </p:stCondLst>
                                        </p:cTn>
                                        <p:tgtEl>
                                          <p:spTgt spid="987"/>
                                        </p:tgtEl>
                                        <p:attrNameLst>
                                          <p:attrName>style.visibility</p:attrName>
                                        </p:attrNameLst>
                                      </p:cBhvr>
                                      <p:to>
                                        <p:strVal val="visible"/>
                                      </p:to>
                                    </p:set>
                                    <p:animEffect transition="in" filter="fade">
                                      <p:cBhvr>
                                        <p:cTn id="64" dur="1000"/>
                                        <p:tgtEl>
                                          <p:spTgt spid="987"/>
                                        </p:tgtEl>
                                      </p:cBhvr>
                                    </p:animEffect>
                                  </p:childTnLst>
                                </p:cTn>
                              </p:par>
                              <p:par>
                                <p:cTn id="65" presetID="10" presetClass="entr" presetSubtype="0" fill="hold" nodeType="withEffect">
                                  <p:stCondLst>
                                    <p:cond delay="0"/>
                                  </p:stCondLst>
                                  <p:childTnLst>
                                    <p:set>
                                      <p:cBhvr>
                                        <p:cTn id="66" dur="1" fill="hold">
                                          <p:stCondLst>
                                            <p:cond delay="0"/>
                                          </p:stCondLst>
                                        </p:cTn>
                                        <p:tgtEl>
                                          <p:spTgt spid="978"/>
                                        </p:tgtEl>
                                        <p:attrNameLst>
                                          <p:attrName>style.visibility</p:attrName>
                                        </p:attrNameLst>
                                      </p:cBhvr>
                                      <p:to>
                                        <p:strVal val="visible"/>
                                      </p:to>
                                    </p:set>
                                    <p:animEffect transition="in" filter="fade">
                                      <p:cBhvr>
                                        <p:cTn id="67" dur="1000"/>
                                        <p:tgtEl>
                                          <p:spTgt spid="9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Google Shape;1017;p18"/>
          <p:cNvSpPr txBox="1"/>
          <p:nvPr/>
        </p:nvSpPr>
        <p:spPr>
          <a:xfrm>
            <a:off x="7007600" y="2938675"/>
            <a:ext cx="4657800" cy="1680600"/>
          </a:xfrm>
          <a:prstGeom prst="rect">
            <a:avLst/>
          </a:prstGeom>
          <a:solidFill>
            <a:srgbClr val="3486C5"/>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rgbClr val="FFFFFF"/>
                </a:solidFill>
                <a:latin typeface="Century Gothic"/>
                <a:ea typeface="Century Gothic"/>
                <a:cs typeface="Century Gothic"/>
                <a:sym typeface="Century Gothic"/>
              </a:rPr>
              <a:t>En quelques siècles,  la concentration </a:t>
            </a:r>
            <a:r>
              <a:rPr lang="fr-FR" sz="2000" b="1">
                <a:solidFill>
                  <a:srgbClr val="FFFFFF"/>
                </a:solidFill>
                <a:latin typeface="Century Gothic"/>
                <a:ea typeface="Century Gothic"/>
                <a:cs typeface="Century Gothic"/>
                <a:sym typeface="Century Gothic"/>
              </a:rPr>
              <a:t>des différents gaz à effet de serre </a:t>
            </a:r>
            <a:r>
              <a:rPr lang="fr-FR" sz="2000" b="1" i="0" u="none" strike="noStrike" cap="none">
                <a:solidFill>
                  <a:srgbClr val="FFFFFF"/>
                </a:solidFill>
                <a:latin typeface="Century Gothic"/>
                <a:ea typeface="Century Gothic"/>
                <a:cs typeface="Century Gothic"/>
                <a:sym typeface="Century Gothic"/>
              </a:rPr>
              <a:t>observée dans l</a:t>
            </a:r>
            <a:r>
              <a:rPr lang="fr-FR" sz="2000" b="1">
                <a:solidFill>
                  <a:srgbClr val="FFFFFF"/>
                </a:solidFill>
                <a:latin typeface="Century Gothic"/>
                <a:ea typeface="Century Gothic"/>
                <a:cs typeface="Century Gothic"/>
                <a:sym typeface="Century Gothic"/>
              </a:rPr>
              <a:t>’atmosphère</a:t>
            </a:r>
            <a:r>
              <a:rPr lang="fr-FR" sz="2000" b="1" i="0" u="none" strike="noStrike" cap="none">
                <a:solidFill>
                  <a:srgbClr val="FFFFFF"/>
                </a:solidFill>
                <a:latin typeface="Century Gothic"/>
                <a:ea typeface="Century Gothic"/>
                <a:cs typeface="Century Gothic"/>
                <a:sym typeface="Century Gothic"/>
              </a:rPr>
              <a:t> a explosé. </a:t>
            </a:r>
            <a:endParaRPr sz="1400" b="0" i="0" u="none" strike="noStrike" cap="none">
              <a:solidFill>
                <a:srgbClr val="000000"/>
              </a:solidFill>
              <a:latin typeface="Arial"/>
              <a:ea typeface="Arial"/>
              <a:cs typeface="Arial"/>
              <a:sym typeface="Arial"/>
            </a:endParaRPr>
          </a:p>
        </p:txBody>
      </p:sp>
      <p:sp>
        <p:nvSpPr>
          <p:cNvPr id="1018" name="Google Shape;1018;p18"/>
          <p:cNvSpPr/>
          <p:nvPr/>
        </p:nvSpPr>
        <p:spPr>
          <a:xfrm>
            <a:off x="0" y="6507603"/>
            <a:ext cx="4590600" cy="3504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400"/>
              <a:buFont typeface="Arial"/>
              <a:buNone/>
            </a:pPr>
            <a:r>
              <a:rPr lang="fr-FR" i="1" u="none" strike="noStrike" cap="none">
                <a:solidFill>
                  <a:schemeClr val="dk1"/>
                </a:solidFill>
                <a:latin typeface="Corbel"/>
                <a:ea typeface="Corbel"/>
                <a:cs typeface="Corbel"/>
                <a:sym typeface="Corbel"/>
              </a:rPr>
              <a:t>Sources : U.S. National Climate Assessment (2014), IPCC AR5</a:t>
            </a:r>
            <a:endParaRPr i="0" u="none" strike="noStrike" cap="none">
              <a:solidFill>
                <a:srgbClr val="000000"/>
              </a:solidFill>
              <a:latin typeface="Corbel"/>
              <a:ea typeface="Corbel"/>
              <a:cs typeface="Corbel"/>
              <a:sym typeface="Corbel"/>
            </a:endParaRPr>
          </a:p>
          <a:p>
            <a:pPr marL="0" marR="0" lvl="0" indent="0" algn="just" rtl="0">
              <a:lnSpc>
                <a:spcPct val="100000"/>
              </a:lnSpc>
              <a:spcBef>
                <a:spcPts val="0"/>
              </a:spcBef>
              <a:spcAft>
                <a:spcPts val="0"/>
              </a:spcAft>
              <a:buClr>
                <a:srgbClr val="000000"/>
              </a:buClr>
              <a:buSzPts val="1400"/>
              <a:buFont typeface="Arial"/>
              <a:buNone/>
            </a:pPr>
            <a:endParaRPr i="1" u="none" strike="noStrike" cap="none">
              <a:solidFill>
                <a:srgbClr val="085160"/>
              </a:solidFill>
              <a:latin typeface="Corbel"/>
              <a:ea typeface="Corbel"/>
              <a:cs typeface="Corbel"/>
              <a:sym typeface="Corbel"/>
            </a:endParaRPr>
          </a:p>
        </p:txBody>
      </p:sp>
      <p:sp>
        <p:nvSpPr>
          <p:cNvPr id="1019" name="Google Shape;1019;p18"/>
          <p:cNvSpPr txBox="1">
            <a:spLocks noGrp="1"/>
          </p:cNvSpPr>
          <p:nvPr>
            <p:ph type="title"/>
          </p:nvPr>
        </p:nvSpPr>
        <p:spPr>
          <a:xfrm>
            <a:off x="1007588" y="102679"/>
            <a:ext cx="9154500" cy="980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fr-FR"/>
              <a:t>L’effet de nos activités sur les émissions de GES</a:t>
            </a:r>
            <a:endParaRPr/>
          </a:p>
        </p:txBody>
      </p:sp>
      <p:grpSp>
        <p:nvGrpSpPr>
          <p:cNvPr id="1020" name="Google Shape;1020;p18"/>
          <p:cNvGrpSpPr/>
          <p:nvPr/>
        </p:nvGrpSpPr>
        <p:grpSpPr>
          <a:xfrm>
            <a:off x="551957" y="1674452"/>
            <a:ext cx="6026120" cy="4307587"/>
            <a:chOff x="551957" y="1674452"/>
            <a:chExt cx="6026120" cy="4307587"/>
          </a:xfrm>
        </p:grpSpPr>
        <p:pic>
          <p:nvPicPr>
            <p:cNvPr id="1021" name="Google Shape;1021;p18"/>
            <p:cNvPicPr preferRelativeResize="0"/>
            <p:nvPr/>
          </p:nvPicPr>
          <p:blipFill rotWithShape="1">
            <a:blip r:embed="rId3">
              <a:alphaModFix/>
            </a:blip>
            <a:srcRect/>
            <a:stretch/>
          </p:blipFill>
          <p:spPr>
            <a:xfrm>
              <a:off x="551957" y="1674452"/>
              <a:ext cx="6026120" cy="4293611"/>
            </a:xfrm>
            <a:prstGeom prst="rect">
              <a:avLst/>
            </a:prstGeom>
            <a:noFill/>
            <a:ln>
              <a:noFill/>
            </a:ln>
          </p:spPr>
        </p:pic>
        <p:sp>
          <p:nvSpPr>
            <p:cNvPr id="1022" name="Google Shape;1022;p18"/>
            <p:cNvSpPr txBox="1"/>
            <p:nvPr/>
          </p:nvSpPr>
          <p:spPr>
            <a:xfrm>
              <a:off x="2324363" y="2277636"/>
              <a:ext cx="2481300" cy="997500"/>
            </a:xfrm>
            <a:prstGeom prst="rect">
              <a:avLst/>
            </a:prstGeom>
            <a:solidFill>
              <a:schemeClr val="lt1"/>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fr-FR" sz="1600" b="1">
                  <a:solidFill>
                    <a:srgbClr val="C5282D"/>
                  </a:solidFill>
                  <a:latin typeface="Corbel"/>
                  <a:ea typeface="Corbel"/>
                  <a:cs typeface="Corbel"/>
                  <a:sym typeface="Corbel"/>
                </a:rPr>
                <a:t>Dioxyde de Carbone (CO2)</a:t>
              </a:r>
              <a:endParaRPr sz="1600" b="1">
                <a:solidFill>
                  <a:srgbClr val="C5282D"/>
                </a:solidFill>
                <a:latin typeface="Corbel"/>
                <a:ea typeface="Corbel"/>
                <a:cs typeface="Corbel"/>
                <a:sym typeface="Corbel"/>
              </a:endParaRPr>
            </a:p>
            <a:p>
              <a:pPr marL="0" lvl="0" indent="0" algn="l" rtl="0">
                <a:lnSpc>
                  <a:spcPct val="115000"/>
                </a:lnSpc>
                <a:spcBef>
                  <a:spcPts val="0"/>
                </a:spcBef>
                <a:spcAft>
                  <a:spcPts val="0"/>
                </a:spcAft>
                <a:buNone/>
              </a:pPr>
              <a:r>
                <a:rPr lang="fr-FR" sz="1600" b="1">
                  <a:solidFill>
                    <a:srgbClr val="246E49"/>
                  </a:solidFill>
                  <a:latin typeface="Corbel"/>
                  <a:ea typeface="Corbel"/>
                  <a:cs typeface="Corbel"/>
                  <a:sym typeface="Corbel"/>
                </a:rPr>
                <a:t>Méthane (CH4)</a:t>
              </a:r>
              <a:endParaRPr sz="1600" b="1">
                <a:solidFill>
                  <a:srgbClr val="246E49"/>
                </a:solidFill>
                <a:latin typeface="Corbel"/>
                <a:ea typeface="Corbel"/>
                <a:cs typeface="Corbel"/>
                <a:sym typeface="Corbel"/>
              </a:endParaRPr>
            </a:p>
            <a:p>
              <a:pPr marL="0" lvl="0" indent="0" algn="l" rtl="0">
                <a:lnSpc>
                  <a:spcPct val="115000"/>
                </a:lnSpc>
                <a:spcBef>
                  <a:spcPts val="0"/>
                </a:spcBef>
                <a:spcAft>
                  <a:spcPts val="0"/>
                </a:spcAft>
                <a:buNone/>
              </a:pPr>
              <a:r>
                <a:rPr lang="fr-FR" sz="1600" b="1">
                  <a:solidFill>
                    <a:srgbClr val="282828"/>
                  </a:solidFill>
                  <a:latin typeface="Corbel"/>
                  <a:ea typeface="Corbel"/>
                  <a:cs typeface="Corbel"/>
                  <a:sym typeface="Corbel"/>
                </a:rPr>
                <a:t>Protoxyde d’azote (N2O)</a:t>
              </a:r>
              <a:endParaRPr sz="1600" b="1">
                <a:solidFill>
                  <a:srgbClr val="282828"/>
                </a:solidFill>
                <a:latin typeface="Corbel"/>
                <a:ea typeface="Corbel"/>
                <a:cs typeface="Corbel"/>
                <a:sym typeface="Corbel"/>
              </a:endParaRPr>
            </a:p>
          </p:txBody>
        </p:sp>
        <p:sp>
          <p:nvSpPr>
            <p:cNvPr id="1023" name="Google Shape;1023;p18"/>
            <p:cNvSpPr txBox="1"/>
            <p:nvPr/>
          </p:nvSpPr>
          <p:spPr>
            <a:xfrm>
              <a:off x="2855625" y="5631639"/>
              <a:ext cx="951600" cy="3504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fr-FR" sz="1600" b="1">
                  <a:solidFill>
                    <a:schemeClr val="dk2"/>
                  </a:solidFill>
                  <a:latin typeface="Corbel"/>
                  <a:ea typeface="Corbel"/>
                  <a:cs typeface="Corbel"/>
                  <a:sym typeface="Corbel"/>
                </a:rPr>
                <a:t>Année</a:t>
              </a:r>
              <a:endParaRPr b="1">
                <a:solidFill>
                  <a:schemeClr val="dk2"/>
                </a:solidFil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g25d80b32ae4_0_0"/>
          <p:cNvSpPr txBox="1"/>
          <p:nvPr/>
        </p:nvSpPr>
        <p:spPr>
          <a:xfrm>
            <a:off x="1468375" y="774643"/>
            <a:ext cx="10270200" cy="1341600"/>
          </a:xfrm>
          <a:prstGeom prst="rect">
            <a:avLst/>
          </a:prstGeom>
          <a:noFill/>
          <a:ln>
            <a:noFill/>
          </a:ln>
        </p:spPr>
        <p:txBody>
          <a:bodyPr spcFirstLastPara="1" wrap="square" lIns="91425" tIns="91425" rIns="91425" bIns="91425" anchor="t" anchorCtr="0">
            <a:spAutoFit/>
          </a:bodyPr>
          <a:lstStyle/>
          <a:p>
            <a:pPr marL="914400" lvl="0" indent="-355600" algn="l" rtl="0">
              <a:spcBef>
                <a:spcPts val="0"/>
              </a:spcBef>
              <a:spcAft>
                <a:spcPts val="0"/>
              </a:spcAft>
              <a:buClr>
                <a:srgbClr val="0A5882"/>
              </a:buClr>
              <a:buSzPts val="2000"/>
              <a:buFont typeface="Corbel"/>
              <a:buChar char="➔"/>
            </a:pPr>
            <a:r>
              <a:rPr lang="fr-FR" sz="2000" b="1">
                <a:solidFill>
                  <a:srgbClr val="0A5882"/>
                </a:solidFill>
                <a:latin typeface="Corbel"/>
                <a:ea typeface="Corbel"/>
                <a:cs typeface="Corbel"/>
                <a:sym typeface="Corbel"/>
              </a:rPr>
              <a:t>Choisissez votre parcours ! </a:t>
            </a:r>
            <a:endParaRPr sz="2000">
              <a:solidFill>
                <a:srgbClr val="0A5882"/>
              </a:solidFill>
              <a:latin typeface="Corbel"/>
              <a:ea typeface="Corbel"/>
              <a:cs typeface="Corbel"/>
              <a:sym typeface="Corbel"/>
            </a:endParaRPr>
          </a:p>
          <a:p>
            <a:pPr marL="457200" lvl="0" indent="0" algn="just" rtl="0">
              <a:spcBef>
                <a:spcPts val="500"/>
              </a:spcBef>
              <a:spcAft>
                <a:spcPts val="0"/>
              </a:spcAft>
              <a:buNone/>
            </a:pPr>
            <a:r>
              <a:rPr lang="fr-FR" sz="1700">
                <a:solidFill>
                  <a:schemeClr val="dk2"/>
                </a:solidFill>
                <a:latin typeface="Corbel"/>
                <a:ea typeface="Corbel"/>
                <a:cs typeface="Corbel"/>
                <a:sym typeface="Corbel"/>
              </a:rPr>
              <a:t>Vous pouvez moduler votre présentation pour adapter le contenu à votre classe, au temps dont vous disposez et aux sujets que vous voulez approfondir ! Pour vous simplifier la tâche, nous avons créé deux parcours aisément reconnaissables par la présentation des slides :</a:t>
            </a:r>
            <a:endParaRPr sz="1700">
              <a:solidFill>
                <a:schemeClr val="dk2"/>
              </a:solidFill>
              <a:latin typeface="Corbel"/>
              <a:ea typeface="Corbel"/>
              <a:cs typeface="Corbel"/>
              <a:sym typeface="Corbel"/>
            </a:endParaRPr>
          </a:p>
        </p:txBody>
      </p:sp>
      <p:sp>
        <p:nvSpPr>
          <p:cNvPr id="671" name="Google Shape;671;g25d80b32ae4_0_0"/>
          <p:cNvSpPr txBox="1"/>
          <p:nvPr/>
        </p:nvSpPr>
        <p:spPr>
          <a:xfrm>
            <a:off x="1456775" y="4321268"/>
            <a:ext cx="10281900" cy="2360100"/>
          </a:xfrm>
          <a:prstGeom prst="rect">
            <a:avLst/>
          </a:prstGeom>
          <a:noFill/>
          <a:ln>
            <a:noFill/>
          </a:ln>
        </p:spPr>
        <p:txBody>
          <a:bodyPr spcFirstLastPara="1" wrap="square" lIns="91425" tIns="91425" rIns="91425" bIns="91425" anchor="ctr" anchorCtr="0">
            <a:spAutoFit/>
          </a:bodyPr>
          <a:lstStyle/>
          <a:p>
            <a:pPr marL="914400" marR="0" lvl="0" indent="-355600" algn="l" rtl="0">
              <a:lnSpc>
                <a:spcPct val="100000"/>
              </a:lnSpc>
              <a:spcBef>
                <a:spcPts val="0"/>
              </a:spcBef>
              <a:spcAft>
                <a:spcPts val="0"/>
              </a:spcAft>
              <a:buClr>
                <a:srgbClr val="0A5882"/>
              </a:buClr>
              <a:buSzPts val="2000"/>
              <a:buFont typeface="Corbel"/>
              <a:buChar char="➔"/>
            </a:pPr>
            <a:r>
              <a:rPr lang="fr-FR" sz="2000" b="1">
                <a:solidFill>
                  <a:srgbClr val="0A5882"/>
                </a:solidFill>
                <a:latin typeface="Corbel"/>
                <a:ea typeface="Corbel"/>
                <a:cs typeface="Corbel"/>
                <a:sym typeface="Corbel"/>
              </a:rPr>
              <a:t>N’oubliez pas les commentaires sous les supports</a:t>
            </a:r>
            <a:endParaRPr sz="2000" b="1">
              <a:solidFill>
                <a:srgbClr val="0A5882"/>
              </a:solidFill>
              <a:latin typeface="Corbel"/>
              <a:ea typeface="Corbel"/>
              <a:cs typeface="Corbel"/>
              <a:sym typeface="Corbel"/>
            </a:endParaRPr>
          </a:p>
          <a:p>
            <a:pPr marL="457200" lvl="0" indent="0" algn="l" rtl="0">
              <a:spcBef>
                <a:spcPts val="500"/>
              </a:spcBef>
              <a:spcAft>
                <a:spcPts val="0"/>
              </a:spcAft>
              <a:buNone/>
            </a:pPr>
            <a:r>
              <a:rPr lang="fr-FR" sz="1700">
                <a:solidFill>
                  <a:schemeClr val="dk2"/>
                </a:solidFill>
                <a:latin typeface="Corbel"/>
                <a:ea typeface="Corbel"/>
                <a:cs typeface="Corbel"/>
                <a:sym typeface="Corbel"/>
              </a:rPr>
              <a:t>Chaque slide est accompagnée de notes pour vous guider dans votre présentation.</a:t>
            </a:r>
            <a:endParaRPr sz="1700">
              <a:solidFill>
                <a:schemeClr val="dk2"/>
              </a:solidFill>
              <a:latin typeface="Corbel"/>
              <a:ea typeface="Corbel"/>
              <a:cs typeface="Corbel"/>
              <a:sym typeface="Corbel"/>
            </a:endParaRPr>
          </a:p>
          <a:p>
            <a:pPr marL="457200" lvl="0" indent="0" algn="l" rtl="0">
              <a:spcBef>
                <a:spcPts val="0"/>
              </a:spcBef>
              <a:spcAft>
                <a:spcPts val="0"/>
              </a:spcAft>
              <a:buNone/>
            </a:pPr>
            <a:endParaRPr sz="2000">
              <a:latin typeface="Corbel"/>
              <a:ea typeface="Corbel"/>
              <a:cs typeface="Corbel"/>
              <a:sym typeface="Corbel"/>
            </a:endParaRPr>
          </a:p>
          <a:p>
            <a:pPr marL="914400" lvl="0" indent="-355600" algn="l" rtl="0">
              <a:spcBef>
                <a:spcPts val="0"/>
              </a:spcBef>
              <a:spcAft>
                <a:spcPts val="0"/>
              </a:spcAft>
              <a:buClr>
                <a:srgbClr val="0A5882"/>
              </a:buClr>
              <a:buSzPts val="2000"/>
              <a:buFont typeface="Corbel"/>
              <a:buChar char="➔"/>
            </a:pPr>
            <a:r>
              <a:rPr lang="fr-FR" sz="2000" b="1">
                <a:solidFill>
                  <a:srgbClr val="0A5882"/>
                </a:solidFill>
                <a:latin typeface="Corbel"/>
                <a:ea typeface="Corbel"/>
                <a:cs typeface="Corbel"/>
                <a:sym typeface="Corbel"/>
              </a:rPr>
              <a:t>Complétez votre séance avec les activités suggérées du module</a:t>
            </a:r>
            <a:endParaRPr sz="2400" b="1">
              <a:solidFill>
                <a:srgbClr val="F6AB38"/>
              </a:solidFill>
              <a:latin typeface="Corbel"/>
              <a:ea typeface="Corbel"/>
              <a:cs typeface="Corbel"/>
              <a:sym typeface="Corbel"/>
            </a:endParaRPr>
          </a:p>
          <a:p>
            <a:pPr marL="457200" lvl="0" indent="0" algn="l" rtl="0">
              <a:spcBef>
                <a:spcPts val="500"/>
              </a:spcBef>
              <a:spcAft>
                <a:spcPts val="0"/>
              </a:spcAft>
              <a:buNone/>
            </a:pPr>
            <a:r>
              <a:rPr lang="fr-FR" sz="1700">
                <a:solidFill>
                  <a:schemeClr val="dk2"/>
                </a:solidFill>
                <a:latin typeface="Corbel"/>
                <a:ea typeface="Corbel"/>
                <a:cs typeface="Corbel"/>
                <a:sym typeface="Corbel"/>
              </a:rPr>
              <a:t>Retrouvez sur notre site des activités suggérées à chaque phase !</a:t>
            </a:r>
            <a:endParaRPr sz="2300" b="1">
              <a:solidFill>
                <a:schemeClr val="dk2"/>
              </a:solidFill>
              <a:latin typeface="Corbel"/>
              <a:ea typeface="Corbel"/>
              <a:cs typeface="Corbel"/>
              <a:sym typeface="Corbel"/>
            </a:endParaRPr>
          </a:p>
          <a:p>
            <a:pPr marL="0" lvl="0" indent="0" algn="l" rtl="0">
              <a:spcBef>
                <a:spcPts val="0"/>
              </a:spcBef>
              <a:spcAft>
                <a:spcPts val="0"/>
              </a:spcAft>
              <a:buNone/>
            </a:pPr>
            <a:endParaRPr sz="1000" b="1">
              <a:solidFill>
                <a:schemeClr val="dk2"/>
              </a:solidFill>
              <a:latin typeface="Corbel"/>
              <a:ea typeface="Corbel"/>
              <a:cs typeface="Corbel"/>
              <a:sym typeface="Corbel"/>
            </a:endParaRPr>
          </a:p>
          <a:p>
            <a:pPr marL="0" lvl="0" indent="0" algn="l" rtl="0">
              <a:spcBef>
                <a:spcPts val="0"/>
              </a:spcBef>
              <a:spcAft>
                <a:spcPts val="0"/>
              </a:spcAft>
              <a:buNone/>
            </a:pPr>
            <a:r>
              <a:rPr lang="fr-FR" sz="2900" b="1">
                <a:solidFill>
                  <a:schemeClr val="accent1"/>
                </a:solidFill>
                <a:latin typeface="Corbel"/>
                <a:ea typeface="Corbel"/>
                <a:cs typeface="Corbel"/>
                <a:sym typeface="Corbel"/>
              </a:rPr>
              <a:t>Bonne séance ! </a:t>
            </a:r>
            <a:endParaRPr sz="1800">
              <a:solidFill>
                <a:schemeClr val="dk2"/>
              </a:solidFill>
              <a:latin typeface="Corbel"/>
              <a:ea typeface="Corbel"/>
              <a:cs typeface="Corbel"/>
              <a:sym typeface="Corbel"/>
            </a:endParaRPr>
          </a:p>
        </p:txBody>
      </p:sp>
      <p:pic>
        <p:nvPicPr>
          <p:cNvPr id="672" name="Google Shape;672;g25d80b32ae4_0_0"/>
          <p:cNvPicPr preferRelativeResize="0"/>
          <p:nvPr/>
        </p:nvPicPr>
        <p:blipFill>
          <a:blip r:embed="rId3">
            <a:alphaModFix/>
          </a:blip>
          <a:stretch>
            <a:fillRect/>
          </a:stretch>
        </p:blipFill>
        <p:spPr>
          <a:xfrm>
            <a:off x="2031741" y="2265580"/>
            <a:ext cx="3257498" cy="1844453"/>
          </a:xfrm>
          <a:prstGeom prst="rect">
            <a:avLst/>
          </a:prstGeom>
          <a:noFill/>
          <a:ln>
            <a:noFill/>
          </a:ln>
          <a:effectLst>
            <a:outerShdw blurRad="57150" dist="19050" dir="5400000" algn="bl" rotWithShape="0">
              <a:srgbClr val="000000">
                <a:alpha val="50000"/>
              </a:srgbClr>
            </a:outerShdw>
          </a:effectLst>
        </p:spPr>
      </p:pic>
      <p:grpSp>
        <p:nvGrpSpPr>
          <p:cNvPr id="673" name="Google Shape;673;g25d80b32ae4_0_0"/>
          <p:cNvGrpSpPr/>
          <p:nvPr/>
        </p:nvGrpSpPr>
        <p:grpSpPr>
          <a:xfrm>
            <a:off x="2516563" y="2804128"/>
            <a:ext cx="321494" cy="328026"/>
            <a:chOff x="10821672" y="5780925"/>
            <a:chExt cx="438600" cy="444600"/>
          </a:xfrm>
        </p:grpSpPr>
        <p:sp>
          <p:nvSpPr>
            <p:cNvPr id="674" name="Google Shape;674;g25d80b32ae4_0_0"/>
            <p:cNvSpPr/>
            <p:nvPr/>
          </p:nvSpPr>
          <p:spPr>
            <a:xfrm>
              <a:off x="10821672" y="5780925"/>
              <a:ext cx="438600" cy="444600"/>
            </a:xfrm>
            <a:prstGeom prst="ellipse">
              <a:avLst/>
            </a:prstGeom>
            <a:solidFill>
              <a:srgbClr val="F4A344">
                <a:alpha val="14380"/>
              </a:srgbClr>
            </a:solidFill>
            <a:ln w="19050" cap="flat" cmpd="sng">
              <a:solidFill>
                <a:srgbClr val="F4A34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75" name="Google Shape;675;g25d80b32ae4_0_0"/>
            <p:cNvPicPr preferRelativeResize="0"/>
            <p:nvPr/>
          </p:nvPicPr>
          <p:blipFill rotWithShape="1">
            <a:blip r:embed="rId4">
              <a:alphaModFix/>
            </a:blip>
            <a:srcRect l="52899" t="33555" r="22598" b="27999"/>
            <a:stretch/>
          </p:blipFill>
          <p:spPr>
            <a:xfrm>
              <a:off x="10926884" y="5826327"/>
              <a:ext cx="249405" cy="340276"/>
            </a:xfrm>
            <a:prstGeom prst="rect">
              <a:avLst/>
            </a:prstGeom>
            <a:noFill/>
            <a:ln>
              <a:noFill/>
            </a:ln>
          </p:spPr>
        </p:pic>
      </p:grpSp>
      <p:sp>
        <p:nvSpPr>
          <p:cNvPr id="676" name="Google Shape;676;g25d80b32ae4_0_0"/>
          <p:cNvSpPr txBox="1"/>
          <p:nvPr/>
        </p:nvSpPr>
        <p:spPr>
          <a:xfrm>
            <a:off x="2823093" y="2723396"/>
            <a:ext cx="2224200" cy="46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FR" sz="1800" b="1">
                <a:solidFill>
                  <a:srgbClr val="F4A344"/>
                </a:solidFill>
                <a:latin typeface="Corbel"/>
                <a:ea typeface="Corbel"/>
                <a:cs typeface="Corbel"/>
                <a:sym typeface="Corbel"/>
              </a:rPr>
              <a:t>Approche débutant</a:t>
            </a:r>
            <a:endParaRPr b="1">
              <a:solidFill>
                <a:srgbClr val="F4A344"/>
              </a:solidFill>
              <a:latin typeface="Corbel"/>
              <a:ea typeface="Corbel"/>
              <a:cs typeface="Corbel"/>
              <a:sym typeface="Corbel"/>
            </a:endParaRPr>
          </a:p>
        </p:txBody>
      </p:sp>
      <p:pic>
        <p:nvPicPr>
          <p:cNvPr id="677" name="Google Shape;677;g25d80b32ae4_0_0"/>
          <p:cNvPicPr preferRelativeResize="0"/>
          <p:nvPr/>
        </p:nvPicPr>
        <p:blipFill>
          <a:blip r:embed="rId5">
            <a:alphaModFix/>
          </a:blip>
          <a:stretch>
            <a:fillRect/>
          </a:stretch>
        </p:blipFill>
        <p:spPr>
          <a:xfrm>
            <a:off x="6097986" y="2251495"/>
            <a:ext cx="3257498" cy="1844453"/>
          </a:xfrm>
          <a:prstGeom prst="rect">
            <a:avLst/>
          </a:prstGeom>
          <a:noFill/>
          <a:ln>
            <a:noFill/>
          </a:ln>
          <a:effectLst>
            <a:outerShdw blurRad="57150" dist="19050" dir="5400000" algn="bl" rotWithShape="0">
              <a:srgbClr val="000000">
                <a:alpha val="50000"/>
              </a:srgbClr>
            </a:outerShdw>
          </a:effectLst>
        </p:spPr>
      </p:pic>
      <p:grpSp>
        <p:nvGrpSpPr>
          <p:cNvPr id="678" name="Google Shape;678;g25d80b32ae4_0_0"/>
          <p:cNvGrpSpPr/>
          <p:nvPr/>
        </p:nvGrpSpPr>
        <p:grpSpPr>
          <a:xfrm>
            <a:off x="6602358" y="2802454"/>
            <a:ext cx="321461" cy="328185"/>
            <a:chOff x="11662148" y="6309124"/>
            <a:chExt cx="443700" cy="450000"/>
          </a:xfrm>
        </p:grpSpPr>
        <p:sp>
          <p:nvSpPr>
            <p:cNvPr id="679" name="Google Shape;679;g25d80b32ae4_0_0"/>
            <p:cNvSpPr/>
            <p:nvPr/>
          </p:nvSpPr>
          <p:spPr>
            <a:xfrm>
              <a:off x="11662148" y="6309124"/>
              <a:ext cx="443700" cy="450000"/>
            </a:xfrm>
            <a:prstGeom prst="ellipse">
              <a:avLst/>
            </a:prstGeom>
            <a:solidFill>
              <a:srgbClr val="3486C5">
                <a:alpha val="23900"/>
              </a:srgbClr>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0" name="Google Shape;680;g25d80b32ae4_0_0"/>
            <p:cNvGrpSpPr/>
            <p:nvPr/>
          </p:nvGrpSpPr>
          <p:grpSpPr>
            <a:xfrm>
              <a:off x="11777233" y="6364855"/>
              <a:ext cx="217178" cy="355351"/>
              <a:chOff x="11157555" y="6024051"/>
              <a:chExt cx="370295" cy="605885"/>
            </a:xfrm>
          </p:grpSpPr>
          <p:sp>
            <p:nvSpPr>
              <p:cNvPr id="681" name="Google Shape;681;g25d80b32ae4_0_0"/>
              <p:cNvSpPr/>
              <p:nvPr/>
            </p:nvSpPr>
            <p:spPr>
              <a:xfrm flipH="1">
                <a:off x="11157555" y="6024051"/>
                <a:ext cx="282933" cy="529398"/>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682" name="Google Shape;682;g25d80b32ae4_0_0"/>
              <p:cNvSpPr/>
              <p:nvPr/>
            </p:nvSpPr>
            <p:spPr>
              <a:xfrm flipH="1">
                <a:off x="11230617" y="6100537"/>
                <a:ext cx="282933" cy="529398"/>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sp>
            <p:nvSpPr>
              <p:cNvPr id="683" name="Google Shape;683;g25d80b32ae4_0_0"/>
              <p:cNvSpPr/>
              <p:nvPr/>
            </p:nvSpPr>
            <p:spPr>
              <a:xfrm flipH="1">
                <a:off x="11359003" y="6159200"/>
                <a:ext cx="168847" cy="294110"/>
              </a:xfrm>
              <a:custGeom>
                <a:avLst/>
                <a:gdLst/>
                <a:ahLst/>
                <a:cxnLst/>
                <a:rect l="l" t="t" r="r" b="b"/>
                <a:pathLst>
                  <a:path w="1825371" h="4705764" extrusionOk="0">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latin typeface="Corbel"/>
                  <a:ea typeface="Corbel"/>
                  <a:cs typeface="Corbel"/>
                  <a:sym typeface="Corbel"/>
                </a:endParaRPr>
              </a:p>
            </p:txBody>
          </p:sp>
        </p:grpSp>
      </p:grpSp>
      <p:sp>
        <p:nvSpPr>
          <p:cNvPr id="684" name="Google Shape;684;g25d80b32ae4_0_0"/>
          <p:cNvSpPr txBox="1"/>
          <p:nvPr/>
        </p:nvSpPr>
        <p:spPr>
          <a:xfrm>
            <a:off x="6865632" y="2724721"/>
            <a:ext cx="2056800" cy="46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FR" sz="1800" b="1">
                <a:solidFill>
                  <a:srgbClr val="1C82B8"/>
                </a:solidFill>
                <a:latin typeface="Corbel"/>
                <a:ea typeface="Corbel"/>
                <a:cs typeface="Corbel"/>
                <a:sym typeface="Corbel"/>
              </a:rPr>
              <a:t> Approche avancée</a:t>
            </a:r>
            <a:endParaRPr b="1">
              <a:solidFill>
                <a:srgbClr val="1C82B8"/>
              </a:solidFill>
              <a:latin typeface="Corbel"/>
              <a:ea typeface="Corbel"/>
              <a:cs typeface="Corbel"/>
              <a:sym typeface="Corbel"/>
            </a:endParaRPr>
          </a:p>
        </p:txBody>
      </p:sp>
      <p:sp>
        <p:nvSpPr>
          <p:cNvPr id="685" name="Google Shape;685;g25d80b32ae4_0_0"/>
          <p:cNvSpPr txBox="1"/>
          <p:nvPr/>
        </p:nvSpPr>
        <p:spPr>
          <a:xfrm>
            <a:off x="2031768" y="3122668"/>
            <a:ext cx="3257400" cy="61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1600">
                <a:latin typeface="Corbel"/>
                <a:ea typeface="Corbel"/>
                <a:cs typeface="Corbel"/>
                <a:sym typeface="Corbel"/>
              </a:rPr>
              <a:t>→ le fil rouge et les notions fondamentales du module</a:t>
            </a:r>
            <a:endParaRPr sz="1600"/>
          </a:p>
        </p:txBody>
      </p:sp>
      <p:sp>
        <p:nvSpPr>
          <p:cNvPr id="686" name="Google Shape;686;g25d80b32ae4_0_0"/>
          <p:cNvSpPr txBox="1"/>
          <p:nvPr/>
        </p:nvSpPr>
        <p:spPr>
          <a:xfrm>
            <a:off x="6097993" y="3122668"/>
            <a:ext cx="3257400" cy="833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1600">
                <a:latin typeface="Corbel"/>
                <a:ea typeface="Corbel"/>
                <a:cs typeface="Corbel"/>
                <a:sym typeface="Corbel"/>
              </a:rPr>
              <a:t>→ des diapositives et activités pour approfondir les notions acquises !</a:t>
            </a:r>
            <a:endParaRPr sz="1200"/>
          </a:p>
        </p:txBody>
      </p:sp>
      <p:sp>
        <p:nvSpPr>
          <p:cNvPr id="687" name="Google Shape;687;g25d80b32ae4_0_0"/>
          <p:cNvSpPr txBox="1">
            <a:spLocks noGrp="1"/>
          </p:cNvSpPr>
          <p:nvPr>
            <p:ph type="title"/>
          </p:nvPr>
        </p:nvSpPr>
        <p:spPr>
          <a:xfrm>
            <a:off x="1456775" y="241454"/>
            <a:ext cx="10570500" cy="461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fr-FR" sz="2900" b="1">
                <a:solidFill>
                  <a:schemeClr val="accent1"/>
                </a:solidFill>
              </a:rPr>
              <a:t>Bienvenue dans les contenus pédagogiques Clicks On !</a:t>
            </a:r>
            <a:endParaRPr sz="2900" b="1">
              <a:solidFill>
                <a:schemeClr val="accent1"/>
              </a:solidFill>
            </a:endParaRPr>
          </a:p>
        </p:txBody>
      </p:sp>
      <p:pic>
        <p:nvPicPr>
          <p:cNvPr id="688" name="Google Shape;688;g25d80b32ae4_0_0"/>
          <p:cNvPicPr preferRelativeResize="0"/>
          <p:nvPr/>
        </p:nvPicPr>
        <p:blipFill>
          <a:blip r:embed="rId6">
            <a:alphaModFix/>
          </a:blip>
          <a:stretch>
            <a:fillRect/>
          </a:stretch>
        </p:blipFill>
        <p:spPr>
          <a:xfrm>
            <a:off x="9625624" y="4321276"/>
            <a:ext cx="2113050" cy="11488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grpSp>
        <p:nvGrpSpPr>
          <p:cNvPr id="1028" name="Google Shape;1028;g13b96bd5ac0_1_0"/>
          <p:cNvGrpSpPr/>
          <p:nvPr/>
        </p:nvGrpSpPr>
        <p:grpSpPr>
          <a:xfrm>
            <a:off x="3092225" y="5936175"/>
            <a:ext cx="5998500" cy="509425"/>
            <a:chOff x="3092225" y="5936175"/>
            <a:chExt cx="5998500" cy="509425"/>
          </a:xfrm>
        </p:grpSpPr>
        <p:sp>
          <p:nvSpPr>
            <p:cNvPr id="1029" name="Google Shape;1029;g13b96bd5ac0_1_0"/>
            <p:cNvSpPr/>
            <p:nvPr/>
          </p:nvSpPr>
          <p:spPr>
            <a:xfrm>
              <a:off x="3092225" y="5936175"/>
              <a:ext cx="5998500" cy="509400"/>
            </a:xfrm>
            <a:prstGeom prst="rect">
              <a:avLst/>
            </a:prstGeom>
            <a:solidFill>
              <a:srgbClr val="383151"/>
            </a:solidFill>
            <a:ln w="9525" cap="flat" cmpd="sng">
              <a:solidFill>
                <a:srgbClr val="352F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30" name="Google Shape;1030;g13b96bd5ac0_1_0"/>
            <p:cNvPicPr preferRelativeResize="0"/>
            <p:nvPr/>
          </p:nvPicPr>
          <p:blipFill rotWithShape="1">
            <a:blip r:embed="rId3">
              <a:alphaModFix/>
            </a:blip>
            <a:srcRect/>
            <a:stretch/>
          </p:blipFill>
          <p:spPr>
            <a:xfrm>
              <a:off x="3775225" y="5950300"/>
              <a:ext cx="4410075" cy="495300"/>
            </a:xfrm>
            <a:prstGeom prst="rect">
              <a:avLst/>
            </a:prstGeom>
            <a:noFill/>
            <a:ln>
              <a:noFill/>
            </a:ln>
          </p:spPr>
        </p:pic>
      </p:grpSp>
      <p:sp>
        <p:nvSpPr>
          <p:cNvPr id="1031" name="Google Shape;1031;g13b96bd5ac0_1_0"/>
          <p:cNvSpPr/>
          <p:nvPr/>
        </p:nvSpPr>
        <p:spPr>
          <a:xfrm>
            <a:off x="0" y="6550200"/>
            <a:ext cx="11322300" cy="3078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400"/>
              <a:buFont typeface="Arial"/>
              <a:buNone/>
            </a:pPr>
            <a:r>
              <a:rPr lang="fr-FR" i="1" u="none" strike="noStrike" cap="none">
                <a:solidFill>
                  <a:srgbClr val="085160"/>
                </a:solidFill>
                <a:latin typeface="Corbel"/>
                <a:ea typeface="Corbel"/>
                <a:cs typeface="Corbel"/>
                <a:sym typeface="Corbel"/>
              </a:rPr>
              <a:t>Source : Aurélien Saussay (</a:t>
            </a:r>
            <a:r>
              <a:rPr lang="fr-FR" i="1">
                <a:solidFill>
                  <a:srgbClr val="085160"/>
                </a:solidFill>
                <a:latin typeface="Corbel"/>
                <a:ea typeface="Corbel"/>
                <a:cs typeface="Corbel"/>
                <a:sym typeface="Corbel"/>
              </a:rPr>
              <a:t>Observatoire français des conjonctures économiques</a:t>
            </a:r>
            <a:r>
              <a:rPr lang="fr-FR" i="1" u="none" strike="noStrike" cap="none">
                <a:solidFill>
                  <a:srgbClr val="085160"/>
                </a:solidFill>
                <a:latin typeface="Corbel"/>
                <a:ea typeface="Corbel"/>
                <a:cs typeface="Corbel"/>
                <a:sym typeface="Corbel"/>
              </a:rPr>
              <a:t> - Science Po) sur</a:t>
            </a:r>
            <a:r>
              <a:rPr lang="fr-FR" i="1">
                <a:solidFill>
                  <a:srgbClr val="085160"/>
                </a:solidFill>
                <a:latin typeface="Corbel"/>
                <a:ea typeface="Corbel"/>
                <a:cs typeface="Corbel"/>
                <a:sym typeface="Corbel"/>
              </a:rPr>
              <a:t> </a:t>
            </a:r>
            <a:r>
              <a:rPr lang="fr-FR" i="1">
                <a:solidFill>
                  <a:srgbClr val="085160"/>
                </a:solidFill>
                <a:uFill>
                  <a:noFill/>
                </a:uFill>
                <a:latin typeface="Corbel"/>
                <a:ea typeface="Corbel"/>
                <a:cs typeface="Corbel"/>
                <a:sym typeface="Corbel"/>
                <a:hlinkClick r:id="rId4">
                  <a:extLst>
                    <a:ext uri="{A12FA001-AC4F-418D-AE19-62706E023703}">
                      <ahyp:hlinkClr xmlns:ahyp="http://schemas.microsoft.com/office/drawing/2018/hyperlinkcolor" val="tx"/>
                    </a:ext>
                  </a:extLst>
                </a:hlinkClick>
              </a:rPr>
              <a:t>http://aureliensaussay.github.io/historicalemissions/</a:t>
            </a:r>
            <a:r>
              <a:rPr lang="fr-FR" i="1" u="none" strike="noStrike" cap="none">
                <a:solidFill>
                  <a:schemeClr val="dk1"/>
                </a:solidFill>
                <a:latin typeface="Corbel"/>
                <a:ea typeface="Corbel"/>
                <a:cs typeface="Corbel"/>
                <a:sym typeface="Corbel"/>
              </a:rPr>
              <a:t> </a:t>
            </a:r>
            <a:endParaRPr i="1" u="none" strike="noStrike" cap="none">
              <a:solidFill>
                <a:schemeClr val="dk1"/>
              </a:solidFill>
              <a:latin typeface="Corbel"/>
              <a:ea typeface="Corbel"/>
              <a:cs typeface="Corbel"/>
              <a:sym typeface="Corbel"/>
            </a:endParaRPr>
          </a:p>
        </p:txBody>
      </p:sp>
      <p:sp>
        <p:nvSpPr>
          <p:cNvPr id="1032" name="Google Shape;1032;g13b96bd5ac0_1_0"/>
          <p:cNvSpPr txBox="1">
            <a:spLocks noGrp="1"/>
          </p:cNvSpPr>
          <p:nvPr>
            <p:ph type="title"/>
          </p:nvPr>
        </p:nvSpPr>
        <p:spPr>
          <a:xfrm>
            <a:off x="1007588" y="102679"/>
            <a:ext cx="9154500" cy="980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fr-FR"/>
              <a:t>Les émissions historiques de CO</a:t>
            </a:r>
            <a:r>
              <a:rPr lang="fr-FR" sz="2700" baseline="-25000">
                <a:latin typeface="Verdana"/>
                <a:ea typeface="Verdana"/>
                <a:cs typeface="Verdana"/>
                <a:sym typeface="Verdana"/>
              </a:rPr>
              <a:t>2</a:t>
            </a:r>
            <a:endParaRPr sz="2700" baseline="-25000">
              <a:latin typeface="Verdana"/>
              <a:ea typeface="Verdana"/>
              <a:cs typeface="Verdana"/>
              <a:sym typeface="Verdana"/>
            </a:endParaRPr>
          </a:p>
        </p:txBody>
      </p:sp>
      <p:pic>
        <p:nvPicPr>
          <p:cNvPr id="1033" name="Google Shape;1033;g13b96bd5ac0_1_0" descr="NEW: Interactive version online at http://aureliensaussay.github.io/historicalemissions/interactive.html&#10;&#10;These maps depict the evolution of carbon dioxide emissions from fossil-fuel burning, cement production and gas flaring worldwide from 1750 until 2010. In addition to a valuable insight into emissions history, this also provides a striking visualization of the progressive extension of the industrial revolution over the past 250 years.&#10;&#10;Each dot represents the total carbon dioxide emitted in a given year from a 5' by 5' cell (5' = 1/12th of a degree), the redder the lower, the brighter the higher.&#10;&#10;Get more information at:&#10;http://aureliensaussay.github.io/historicalemissions/&#10;&#10;These maps have been produced by combining CDIAC national carbon dioxide emissions time series with EDGAR/HYDE 3.2 decadal population dataset (interpolated using Akima interpolation) from 1750 to 2010.&#10;&#10;This result in global dataset of gridded yearly emissions over the entire period, at a 5' resolution.&#10;&#10;Emissions data from CDIAC.&#10;http://cdiac.ornl.gov/trends/emis/meth_reg.html&#10;&#10;Population data from EDGAR/HYDE 3.2.&#10;http://themasites.pbl.nl/tridion/en/themasites/hyde/basicdrivingfactors/population/index-2.html&#10;&#10;Map, gridded dataset and video by Aurélien Saussay, French Economic Observatory (Sciences Po Paris), 2015." title="A Short History of Global Emissions from Fossil-Fuel Burning (1750-2010)">
            <a:hlinkClick r:id="rId5"/>
          </p:cNvPr>
          <p:cNvPicPr preferRelativeResize="0"/>
          <p:nvPr/>
        </p:nvPicPr>
        <p:blipFill rotWithShape="1">
          <a:blip r:embed="rId6">
            <a:alphaModFix/>
          </a:blip>
          <a:srcRect/>
          <a:stretch/>
        </p:blipFill>
        <p:spPr>
          <a:xfrm>
            <a:off x="3092224" y="1444625"/>
            <a:ext cx="6007550" cy="45056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3"/>
                                        </p:tgtEl>
                                        <p:attrNameLst>
                                          <p:attrName>style.visibility</p:attrName>
                                        </p:attrNameLst>
                                      </p:cBhvr>
                                      <p:to>
                                        <p:strVal val="visible"/>
                                      </p:to>
                                    </p:set>
                                    <p:animEffect transition="in" filter="fade">
                                      <p:cBhvr>
                                        <p:cTn id="7" dur="1000"/>
                                        <p:tgtEl>
                                          <p:spTgt spid="1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grpSp>
        <p:nvGrpSpPr>
          <p:cNvPr id="1039" name="Google Shape;1039;p14"/>
          <p:cNvGrpSpPr/>
          <p:nvPr/>
        </p:nvGrpSpPr>
        <p:grpSpPr>
          <a:xfrm>
            <a:off x="2146136" y="2088300"/>
            <a:ext cx="7918252" cy="1937214"/>
            <a:chOff x="2135520" y="2848891"/>
            <a:chExt cx="7918252" cy="1937214"/>
          </a:xfrm>
        </p:grpSpPr>
        <p:sp>
          <p:nvSpPr>
            <p:cNvPr id="1040" name="Google Shape;1040;p14"/>
            <p:cNvSpPr/>
            <p:nvPr/>
          </p:nvSpPr>
          <p:spPr>
            <a:xfrm>
              <a:off x="2135520" y="3814580"/>
              <a:ext cx="3885840" cy="429480"/>
            </a:xfrm>
            <a:prstGeom prst="roundRect">
              <a:avLst>
                <a:gd name="adj" fmla="val 45346"/>
              </a:avLst>
            </a:prstGeom>
            <a:solidFill>
              <a:srgbClr val="3486C5"/>
            </a:solidFill>
            <a:ln w="9525" cap="flat" cmpd="sng">
              <a:solidFill>
                <a:srgbClr val="3486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Arial"/>
                <a:ea typeface="Arial"/>
                <a:cs typeface="Arial"/>
                <a:sym typeface="Arial"/>
              </a:endParaRPr>
            </a:p>
          </p:txBody>
        </p:sp>
        <p:sp>
          <p:nvSpPr>
            <p:cNvPr id="1041" name="Google Shape;1041;p14"/>
            <p:cNvSpPr/>
            <p:nvPr/>
          </p:nvSpPr>
          <p:spPr>
            <a:xfrm>
              <a:off x="2135520" y="4335479"/>
              <a:ext cx="3885841" cy="415800"/>
            </a:xfrm>
            <a:prstGeom prst="roundRect">
              <a:avLst>
                <a:gd name="adj" fmla="val 45346"/>
              </a:avLst>
            </a:prstGeom>
            <a:solidFill>
              <a:srgbClr val="3486C5"/>
            </a:solidFill>
            <a:ln w="9525" cap="flat" cmpd="sng">
              <a:solidFill>
                <a:srgbClr val="3486C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Arial"/>
                <a:ea typeface="Arial"/>
                <a:cs typeface="Arial"/>
                <a:sym typeface="Arial"/>
              </a:endParaRPr>
            </a:p>
          </p:txBody>
        </p:sp>
        <p:sp>
          <p:nvSpPr>
            <p:cNvPr id="1042" name="Google Shape;1042;p14"/>
            <p:cNvSpPr/>
            <p:nvPr/>
          </p:nvSpPr>
          <p:spPr>
            <a:xfrm>
              <a:off x="6167872" y="3814591"/>
              <a:ext cx="3885900" cy="429600"/>
            </a:xfrm>
            <a:prstGeom prst="roundRect">
              <a:avLst>
                <a:gd name="adj" fmla="val 45346"/>
              </a:avLst>
            </a:prstGeom>
            <a:solidFill>
              <a:srgbClr val="3486C5"/>
            </a:solidFill>
            <a:ln w="9525" cap="flat" cmpd="sng">
              <a:solidFill>
                <a:srgbClr val="3486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Arial"/>
                <a:ea typeface="Arial"/>
                <a:cs typeface="Arial"/>
                <a:sym typeface="Arial"/>
              </a:endParaRPr>
            </a:p>
          </p:txBody>
        </p:sp>
        <p:sp>
          <p:nvSpPr>
            <p:cNvPr id="1043" name="Google Shape;1043;p14"/>
            <p:cNvSpPr/>
            <p:nvPr/>
          </p:nvSpPr>
          <p:spPr>
            <a:xfrm>
              <a:off x="6149872" y="4327291"/>
              <a:ext cx="3903900" cy="429600"/>
            </a:xfrm>
            <a:prstGeom prst="roundRect">
              <a:avLst>
                <a:gd name="adj" fmla="val 45346"/>
              </a:avLst>
            </a:prstGeom>
            <a:solidFill>
              <a:srgbClr val="3486C5"/>
            </a:solidFill>
            <a:ln w="9525" cap="flat" cmpd="sng">
              <a:solidFill>
                <a:srgbClr val="3486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Arial"/>
                <a:ea typeface="Arial"/>
                <a:cs typeface="Arial"/>
                <a:sym typeface="Arial"/>
              </a:endParaRPr>
            </a:p>
          </p:txBody>
        </p:sp>
        <p:sp>
          <p:nvSpPr>
            <p:cNvPr id="1044" name="Google Shape;1044;p14"/>
            <p:cNvSpPr/>
            <p:nvPr/>
          </p:nvSpPr>
          <p:spPr>
            <a:xfrm>
              <a:off x="2135522" y="2848891"/>
              <a:ext cx="7877700" cy="861600"/>
            </a:xfrm>
            <a:prstGeom prst="roundRect">
              <a:avLst>
                <a:gd name="adj" fmla="val 29424"/>
              </a:avLst>
            </a:prstGeom>
            <a:solidFill>
              <a:srgbClr val="3486C5"/>
            </a:solidFill>
            <a:ln w="9525" cap="flat" cmpd="sng">
              <a:solidFill>
                <a:srgbClr val="3486C5"/>
              </a:solidFill>
              <a:prstDash val="solid"/>
              <a:round/>
              <a:headEnd type="none" w="sm" len="sm"/>
              <a:tailEnd type="none" w="sm" len="sm"/>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1" i="0" u="none" strike="noStrike" cap="none">
                  <a:solidFill>
                    <a:schemeClr val="lt1"/>
                  </a:solidFill>
                  <a:latin typeface="Arial"/>
                  <a:ea typeface="Arial"/>
                  <a:cs typeface="Arial"/>
                  <a:sym typeface="Arial"/>
                </a:rPr>
                <a:t>Quelles sont les causes des émissions </a:t>
              </a:r>
              <a:endParaRPr sz="2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fr-FR" sz="2400" b="1" i="0" u="none" strike="noStrike" cap="none">
                  <a:solidFill>
                    <a:schemeClr val="lt1"/>
                  </a:solidFill>
                  <a:latin typeface="Arial"/>
                  <a:ea typeface="Arial"/>
                  <a:cs typeface="Arial"/>
                  <a:sym typeface="Arial"/>
                </a:rPr>
                <a:t>de gaz à effet de serre ?</a:t>
              </a:r>
              <a:endParaRPr sz="1400" b="0" i="0" u="none" strike="noStrike" cap="none">
                <a:solidFill>
                  <a:schemeClr val="lt1"/>
                </a:solidFill>
                <a:latin typeface="Arial"/>
                <a:ea typeface="Arial"/>
                <a:cs typeface="Arial"/>
                <a:sym typeface="Arial"/>
              </a:endParaRPr>
            </a:p>
          </p:txBody>
        </p:sp>
        <p:sp>
          <p:nvSpPr>
            <p:cNvPr id="1045" name="Google Shape;1045;p14"/>
            <p:cNvSpPr/>
            <p:nvPr/>
          </p:nvSpPr>
          <p:spPr>
            <a:xfrm>
              <a:off x="2171110" y="3868794"/>
              <a:ext cx="3812040" cy="362520"/>
            </a:xfrm>
            <a:prstGeom prst="rect">
              <a:avLst/>
            </a:prstGeom>
            <a:noFill/>
            <a:ln>
              <a:noFill/>
            </a:ln>
          </p:spPr>
          <p:txBody>
            <a:bodyPr spcFirstLastPara="1" wrap="square" lIns="90000" tIns="45000" rIns="90000" bIns="45000" anchor="ctr" anchorCtr="0">
              <a:noAutofit/>
            </a:bodyPr>
            <a:lstStyle/>
            <a:p>
              <a:pPr marL="216000" marR="0" lvl="0" indent="-214200" algn="l" rtl="0">
                <a:lnSpc>
                  <a:spcPct val="100000"/>
                </a:lnSpc>
                <a:spcBef>
                  <a:spcPts val="0"/>
                </a:spcBef>
                <a:spcAft>
                  <a:spcPts val="0"/>
                </a:spcAft>
                <a:buClr>
                  <a:srgbClr val="FF9E00"/>
                </a:buClr>
                <a:buSzPts val="1800"/>
                <a:buFont typeface="Arial"/>
                <a:buChar char="•"/>
              </a:pPr>
              <a:r>
                <a:rPr lang="fr-FR" sz="1400" b="1" i="0" u="none" strike="noStrike" cap="none">
                  <a:solidFill>
                    <a:schemeClr val="lt1"/>
                  </a:solidFill>
                  <a:latin typeface="Arial"/>
                  <a:ea typeface="Arial"/>
                  <a:cs typeface="Arial"/>
                  <a:sym typeface="Arial"/>
                </a:rPr>
                <a:t>A : Combustion des énergies fossiles</a:t>
              </a:r>
              <a:endParaRPr sz="1400" b="0" i="0" u="none" strike="noStrike" cap="none">
                <a:solidFill>
                  <a:schemeClr val="lt1"/>
                </a:solidFill>
                <a:latin typeface="Arial"/>
                <a:ea typeface="Arial"/>
                <a:cs typeface="Arial"/>
                <a:sym typeface="Arial"/>
              </a:endParaRPr>
            </a:p>
          </p:txBody>
        </p:sp>
        <p:sp>
          <p:nvSpPr>
            <p:cNvPr id="1046" name="Google Shape;1046;p14"/>
            <p:cNvSpPr/>
            <p:nvPr/>
          </p:nvSpPr>
          <p:spPr>
            <a:xfrm>
              <a:off x="6201180" y="3852446"/>
              <a:ext cx="2386800" cy="362520"/>
            </a:xfrm>
            <a:prstGeom prst="rect">
              <a:avLst/>
            </a:prstGeom>
            <a:noFill/>
            <a:ln>
              <a:noFill/>
            </a:ln>
          </p:spPr>
          <p:txBody>
            <a:bodyPr spcFirstLastPara="1" wrap="square" lIns="90000" tIns="45000" rIns="90000" bIns="45000" anchor="ctr" anchorCtr="0">
              <a:noAutofit/>
            </a:bodyPr>
            <a:lstStyle/>
            <a:p>
              <a:pPr marL="216000" marR="0" lvl="0" indent="-214200" algn="l" rtl="0">
                <a:lnSpc>
                  <a:spcPct val="100000"/>
                </a:lnSpc>
                <a:spcBef>
                  <a:spcPts val="0"/>
                </a:spcBef>
                <a:spcAft>
                  <a:spcPts val="0"/>
                </a:spcAft>
                <a:buClr>
                  <a:srgbClr val="FF9E00"/>
                </a:buClr>
                <a:buSzPts val="1800"/>
                <a:buFont typeface="Arial"/>
                <a:buChar char="•"/>
              </a:pPr>
              <a:r>
                <a:rPr lang="fr-FR" sz="1800" b="1" i="0" u="none" strike="noStrike" cap="none">
                  <a:solidFill>
                    <a:schemeClr val="lt1"/>
                  </a:solidFill>
                  <a:latin typeface="Arial"/>
                  <a:ea typeface="Arial"/>
                  <a:cs typeface="Arial"/>
                  <a:sym typeface="Arial"/>
                </a:rPr>
                <a:t>B : Marées</a:t>
              </a:r>
              <a:endParaRPr sz="1400" b="0" i="0" u="none" strike="noStrike" cap="none">
                <a:solidFill>
                  <a:schemeClr val="lt1"/>
                </a:solidFill>
                <a:latin typeface="Arial"/>
                <a:ea typeface="Arial"/>
                <a:cs typeface="Arial"/>
                <a:sym typeface="Arial"/>
              </a:endParaRPr>
            </a:p>
          </p:txBody>
        </p:sp>
        <p:sp>
          <p:nvSpPr>
            <p:cNvPr id="1047" name="Google Shape;1047;p14"/>
            <p:cNvSpPr/>
            <p:nvPr/>
          </p:nvSpPr>
          <p:spPr>
            <a:xfrm>
              <a:off x="2168280" y="4335479"/>
              <a:ext cx="3889080" cy="450626"/>
            </a:xfrm>
            <a:prstGeom prst="rect">
              <a:avLst/>
            </a:prstGeom>
            <a:noFill/>
            <a:ln>
              <a:noFill/>
            </a:ln>
          </p:spPr>
          <p:txBody>
            <a:bodyPr spcFirstLastPara="1" wrap="square" lIns="90000" tIns="45000" rIns="90000" bIns="45000" anchor="ctr" anchorCtr="0">
              <a:noAutofit/>
            </a:bodyPr>
            <a:lstStyle/>
            <a:p>
              <a:pPr marL="216000" marR="0" lvl="0" indent="-214200" algn="l" rtl="0">
                <a:lnSpc>
                  <a:spcPct val="100000"/>
                </a:lnSpc>
                <a:spcBef>
                  <a:spcPts val="0"/>
                </a:spcBef>
                <a:spcAft>
                  <a:spcPts val="0"/>
                </a:spcAft>
                <a:buClr>
                  <a:srgbClr val="FF9E00"/>
                </a:buClr>
                <a:buSzPts val="1800"/>
                <a:buFont typeface="Arial"/>
                <a:buChar char="•"/>
              </a:pPr>
              <a:r>
                <a:rPr lang="fr-FR" sz="1600" b="1" i="0" u="none" strike="noStrike" cap="none">
                  <a:solidFill>
                    <a:schemeClr val="lt1"/>
                  </a:solidFill>
                  <a:latin typeface="Arial"/>
                  <a:ea typeface="Arial"/>
                  <a:cs typeface="Arial"/>
                  <a:sym typeface="Arial"/>
                </a:rPr>
                <a:t>C : Système digestif des ruminants</a:t>
              </a:r>
              <a:endParaRPr sz="1400" b="0" i="0" u="none" strike="noStrike" cap="none">
                <a:solidFill>
                  <a:schemeClr val="lt1"/>
                </a:solidFill>
                <a:latin typeface="Arial"/>
                <a:ea typeface="Arial"/>
                <a:cs typeface="Arial"/>
                <a:sym typeface="Arial"/>
              </a:endParaRPr>
            </a:p>
          </p:txBody>
        </p:sp>
        <p:sp>
          <p:nvSpPr>
            <p:cNvPr id="1048" name="Google Shape;1048;p14"/>
            <p:cNvSpPr/>
            <p:nvPr/>
          </p:nvSpPr>
          <p:spPr>
            <a:xfrm>
              <a:off x="6201172" y="4385466"/>
              <a:ext cx="3642000" cy="306000"/>
            </a:xfrm>
            <a:prstGeom prst="rect">
              <a:avLst/>
            </a:prstGeom>
            <a:noFill/>
            <a:ln>
              <a:noFill/>
            </a:ln>
          </p:spPr>
          <p:txBody>
            <a:bodyPr spcFirstLastPara="1" wrap="square" lIns="90000" tIns="45000" rIns="90000" bIns="45000" anchor="ctr" anchorCtr="0">
              <a:noAutofit/>
            </a:bodyPr>
            <a:lstStyle/>
            <a:p>
              <a:pPr marL="216000" marR="0" lvl="0" indent="-214200" algn="l" rtl="0">
                <a:lnSpc>
                  <a:spcPct val="100000"/>
                </a:lnSpc>
                <a:spcBef>
                  <a:spcPts val="0"/>
                </a:spcBef>
                <a:spcAft>
                  <a:spcPts val="0"/>
                </a:spcAft>
                <a:buClr>
                  <a:srgbClr val="FF9E00"/>
                </a:buClr>
                <a:buSzPts val="1800"/>
                <a:buFont typeface="Arial"/>
                <a:buChar char="•"/>
              </a:pPr>
              <a:r>
                <a:rPr lang="fr-FR" sz="1800" b="1" i="0" u="none" strike="noStrike" cap="none">
                  <a:solidFill>
                    <a:schemeClr val="lt1"/>
                  </a:solidFill>
                  <a:latin typeface="Arial"/>
                  <a:ea typeface="Arial"/>
                  <a:cs typeface="Arial"/>
                  <a:sym typeface="Arial"/>
                </a:rPr>
                <a:t>D : Radiation cosmique</a:t>
              </a:r>
              <a:endParaRPr sz="1400" b="0" i="0" u="none" strike="noStrike" cap="none">
                <a:solidFill>
                  <a:schemeClr val="lt1"/>
                </a:solidFill>
                <a:latin typeface="Arial"/>
                <a:ea typeface="Arial"/>
                <a:cs typeface="Arial"/>
                <a:sym typeface="Arial"/>
              </a:endParaRPr>
            </a:p>
          </p:txBody>
        </p:sp>
      </p:grpSp>
      <p:pic>
        <p:nvPicPr>
          <p:cNvPr id="1049" name="Google Shape;1049;p14" descr="Gaz2"/>
          <p:cNvPicPr preferRelativeResize="0"/>
          <p:nvPr/>
        </p:nvPicPr>
        <p:blipFill rotWithShape="1">
          <a:blip r:embed="rId3">
            <a:alphaModFix/>
          </a:blip>
          <a:srcRect r="84630" b="42102"/>
          <a:stretch/>
        </p:blipFill>
        <p:spPr>
          <a:xfrm rot="-704968">
            <a:off x="2378178" y="5437475"/>
            <a:ext cx="1036301" cy="736425"/>
          </a:xfrm>
          <a:prstGeom prst="rect">
            <a:avLst/>
          </a:prstGeom>
          <a:noFill/>
          <a:ln>
            <a:noFill/>
          </a:ln>
        </p:spPr>
      </p:pic>
      <p:sp>
        <p:nvSpPr>
          <p:cNvPr id="1050" name="Google Shape;1050;p14"/>
          <p:cNvSpPr/>
          <p:nvPr/>
        </p:nvSpPr>
        <p:spPr>
          <a:xfrm>
            <a:off x="2127613" y="805950"/>
            <a:ext cx="7918200" cy="7878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000000"/>
              </a:buClr>
              <a:buSzPts val="1400"/>
              <a:buFont typeface="Arial"/>
              <a:buNone/>
            </a:pPr>
            <a:r>
              <a:rPr lang="fr-FR" sz="4800">
                <a:solidFill>
                  <a:srgbClr val="3A3838"/>
                </a:solidFill>
                <a:latin typeface="Corbel"/>
                <a:ea typeface="Corbel"/>
                <a:cs typeface="Corbel"/>
                <a:sym typeface="Corbel"/>
              </a:rPr>
              <a:t>Quiz !</a:t>
            </a:r>
            <a:r>
              <a:rPr lang="fr-FR" sz="2000">
                <a:solidFill>
                  <a:srgbClr val="3A3838"/>
                </a:solidFill>
                <a:latin typeface="Corbel"/>
                <a:ea typeface="Corbel"/>
                <a:cs typeface="Corbel"/>
                <a:sym typeface="Corbel"/>
              </a:rPr>
              <a:t> </a:t>
            </a:r>
            <a:endParaRPr sz="2000" b="0" i="0" u="none" strike="noStrike" cap="none">
              <a:solidFill>
                <a:schemeClr val="dk1"/>
              </a:solidFill>
              <a:latin typeface="Arial"/>
              <a:ea typeface="Arial"/>
              <a:cs typeface="Arial"/>
              <a:sym typeface="Arial"/>
            </a:endParaRPr>
          </a:p>
        </p:txBody>
      </p:sp>
      <p:grpSp>
        <p:nvGrpSpPr>
          <p:cNvPr id="1051" name="Google Shape;1051;p14"/>
          <p:cNvGrpSpPr/>
          <p:nvPr/>
        </p:nvGrpSpPr>
        <p:grpSpPr>
          <a:xfrm>
            <a:off x="11328057" y="6315752"/>
            <a:ext cx="538116" cy="444548"/>
            <a:chOff x="11127266" y="6186351"/>
            <a:chExt cx="695240" cy="574500"/>
          </a:xfrm>
        </p:grpSpPr>
        <p:sp>
          <p:nvSpPr>
            <p:cNvPr id="1052" name="Google Shape;1052;p14"/>
            <p:cNvSpPr/>
            <p:nvPr/>
          </p:nvSpPr>
          <p:spPr>
            <a:xfrm flipH="1">
              <a:off x="11127266" y="6300997"/>
              <a:ext cx="383700" cy="350100"/>
            </a:xfrm>
            <a:prstGeom prst="stripedRightArrow">
              <a:avLst>
                <a:gd name="adj1" fmla="val 50000"/>
                <a:gd name="adj2" fmla="val 50000"/>
              </a:avLst>
            </a:prstGeom>
            <a:solidFill>
              <a:srgbClr val="F4A344">
                <a:alpha val="14380"/>
              </a:srgbClr>
            </a:solidFill>
            <a:ln w="19050" cap="flat" cmpd="sng">
              <a:solidFill>
                <a:srgbClr val="F4A34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4"/>
            <p:cNvSpPr/>
            <p:nvPr/>
          </p:nvSpPr>
          <p:spPr>
            <a:xfrm>
              <a:off x="11256106" y="6186351"/>
              <a:ext cx="566400" cy="574500"/>
            </a:xfrm>
            <a:prstGeom prst="ellipse">
              <a:avLst/>
            </a:prstGeom>
            <a:solidFill>
              <a:srgbClr val="FFFFFF"/>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4"/>
            <p:cNvSpPr/>
            <p:nvPr/>
          </p:nvSpPr>
          <p:spPr>
            <a:xfrm flipH="1">
              <a:off x="11239270" y="6314850"/>
              <a:ext cx="54125" cy="330600"/>
            </a:xfrm>
            <a:custGeom>
              <a:avLst/>
              <a:gdLst/>
              <a:ahLst/>
              <a:cxnLst/>
              <a:rect l="l" t="t" r="r" b="b"/>
              <a:pathLst>
                <a:path w="2165" h="13224" extrusionOk="0">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w="19050" cap="flat" cmpd="sng">
              <a:solidFill>
                <a:srgbClr val="F4A344"/>
              </a:solidFill>
              <a:prstDash val="solid"/>
              <a:round/>
              <a:headEnd type="none" w="med" len="med"/>
              <a:tailEnd type="none" w="med" len="med"/>
            </a:ln>
          </p:spPr>
          <p:txBody>
            <a:bodyPr/>
            <a:lstStyle/>
            <a:p>
              <a:endParaRPr lang="fr-FR"/>
            </a:p>
          </p:txBody>
        </p:sp>
      </p:grpSp>
      <p:grpSp>
        <p:nvGrpSpPr>
          <p:cNvPr id="1055" name="Google Shape;1055;p14"/>
          <p:cNvGrpSpPr/>
          <p:nvPr/>
        </p:nvGrpSpPr>
        <p:grpSpPr>
          <a:xfrm>
            <a:off x="11545443" y="6314830"/>
            <a:ext cx="538985" cy="444548"/>
            <a:chOff x="11320559" y="6185161"/>
            <a:chExt cx="696364" cy="574500"/>
          </a:xfrm>
        </p:grpSpPr>
        <p:sp>
          <p:nvSpPr>
            <p:cNvPr id="1056" name="Google Shape;1056;p14"/>
            <p:cNvSpPr/>
            <p:nvPr/>
          </p:nvSpPr>
          <p:spPr>
            <a:xfrm>
              <a:off x="11633223" y="6300987"/>
              <a:ext cx="383700" cy="350100"/>
            </a:xfrm>
            <a:prstGeom prst="stripedRightArrow">
              <a:avLst>
                <a:gd name="adj1" fmla="val 50000"/>
                <a:gd name="adj2" fmla="val 50000"/>
              </a:avLst>
            </a:prstGeom>
            <a:solidFill>
              <a:srgbClr val="F4A344">
                <a:alpha val="14380"/>
              </a:srgbClr>
            </a:solidFill>
            <a:ln w="19050" cap="flat" cmpd="sng">
              <a:solidFill>
                <a:srgbClr val="F4A34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4"/>
            <p:cNvSpPr/>
            <p:nvPr/>
          </p:nvSpPr>
          <p:spPr>
            <a:xfrm>
              <a:off x="11320559" y="6185161"/>
              <a:ext cx="566400" cy="574500"/>
            </a:xfrm>
            <a:prstGeom prst="ellipse">
              <a:avLst/>
            </a:prstGeom>
            <a:solidFill>
              <a:srgbClr val="FFFFFF"/>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4"/>
            <p:cNvSpPr/>
            <p:nvPr/>
          </p:nvSpPr>
          <p:spPr>
            <a:xfrm>
              <a:off x="11851243" y="6314850"/>
              <a:ext cx="54125" cy="330600"/>
            </a:xfrm>
            <a:custGeom>
              <a:avLst/>
              <a:gdLst/>
              <a:ahLst/>
              <a:cxnLst/>
              <a:rect l="l" t="t" r="r" b="b"/>
              <a:pathLst>
                <a:path w="2165" h="13224" extrusionOk="0">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w="19050" cap="flat" cmpd="sng">
              <a:solidFill>
                <a:srgbClr val="F4A344"/>
              </a:solidFill>
              <a:prstDash val="solid"/>
              <a:round/>
              <a:headEnd type="none" w="med" len="med"/>
              <a:tailEnd type="none" w="med" len="med"/>
            </a:ln>
          </p:spPr>
          <p:txBody>
            <a:bodyPr/>
            <a:lstStyle/>
            <a:p>
              <a:endParaRPr lang="fr-FR"/>
            </a:p>
          </p:txBody>
        </p:sp>
      </p:grpSp>
      <p:sp>
        <p:nvSpPr>
          <p:cNvPr id="1059" name="Google Shape;1059;p14"/>
          <p:cNvSpPr/>
          <p:nvPr/>
        </p:nvSpPr>
        <p:spPr>
          <a:xfrm>
            <a:off x="11482119" y="6314325"/>
            <a:ext cx="438600" cy="444600"/>
          </a:xfrm>
          <a:prstGeom prst="ellipse">
            <a:avLst/>
          </a:prstGeom>
          <a:solidFill>
            <a:srgbClr val="F4A344">
              <a:alpha val="14380"/>
            </a:srgbClr>
          </a:solidFill>
          <a:ln w="19050" cap="flat" cmpd="sng">
            <a:solidFill>
              <a:srgbClr val="F4A34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60" name="Google Shape;1060;p14"/>
          <p:cNvPicPr preferRelativeResize="0"/>
          <p:nvPr/>
        </p:nvPicPr>
        <p:blipFill rotWithShape="1">
          <a:blip r:embed="rId4">
            <a:alphaModFix/>
          </a:blip>
          <a:srcRect l="52899" t="33555" r="22598" b="27999"/>
          <a:stretch/>
        </p:blipFill>
        <p:spPr>
          <a:xfrm>
            <a:off x="11587331" y="6359727"/>
            <a:ext cx="249405" cy="340276"/>
          </a:xfrm>
          <a:prstGeom prst="rect">
            <a:avLst/>
          </a:prstGeom>
          <a:noFill/>
          <a:ln>
            <a:noFill/>
          </a:ln>
        </p:spPr>
      </p:pic>
      <p:pic>
        <p:nvPicPr>
          <p:cNvPr id="1061" name="Google Shape;1061;p14" descr="Gaz2"/>
          <p:cNvPicPr preferRelativeResize="0"/>
          <p:nvPr/>
        </p:nvPicPr>
        <p:blipFill rotWithShape="1">
          <a:blip r:embed="rId3">
            <a:alphaModFix/>
          </a:blip>
          <a:srcRect l="83258" r="1371" b="42102"/>
          <a:stretch/>
        </p:blipFill>
        <p:spPr>
          <a:xfrm>
            <a:off x="8296492" y="5513675"/>
            <a:ext cx="1036301" cy="736425"/>
          </a:xfrm>
          <a:prstGeom prst="rect">
            <a:avLst/>
          </a:prstGeom>
          <a:noFill/>
          <a:ln>
            <a:noFill/>
          </a:ln>
        </p:spPr>
      </p:pic>
      <p:pic>
        <p:nvPicPr>
          <p:cNvPr id="1062" name="Google Shape;1062;p14"/>
          <p:cNvPicPr preferRelativeResize="0"/>
          <p:nvPr/>
        </p:nvPicPr>
        <p:blipFill rotWithShape="1">
          <a:blip r:embed="rId5">
            <a:alphaModFix/>
          </a:blip>
          <a:srcRect b="63949"/>
          <a:stretch/>
        </p:blipFill>
        <p:spPr>
          <a:xfrm>
            <a:off x="1746075" y="5943625"/>
            <a:ext cx="8484950" cy="932026"/>
          </a:xfrm>
          <a:prstGeom prst="rect">
            <a:avLst/>
          </a:prstGeom>
          <a:noFill/>
          <a:ln>
            <a:noFill/>
          </a:ln>
        </p:spPr>
      </p:pic>
      <p:pic>
        <p:nvPicPr>
          <p:cNvPr id="1063" name="Google Shape;1063;p14" descr="Gaz2"/>
          <p:cNvPicPr preferRelativeResize="0"/>
          <p:nvPr/>
        </p:nvPicPr>
        <p:blipFill rotWithShape="1">
          <a:blip r:embed="rId3">
            <a:alphaModFix/>
          </a:blip>
          <a:srcRect l="41483" r="43146" b="40362"/>
          <a:stretch/>
        </p:blipFill>
        <p:spPr>
          <a:xfrm>
            <a:off x="5327500" y="5056475"/>
            <a:ext cx="1036301" cy="7585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pic>
        <p:nvPicPr>
          <p:cNvPr id="1069" name="Google Shape;1069;p15"/>
          <p:cNvPicPr preferRelativeResize="0"/>
          <p:nvPr/>
        </p:nvPicPr>
        <p:blipFill rotWithShape="1">
          <a:blip r:embed="rId3">
            <a:alphaModFix/>
          </a:blip>
          <a:srcRect/>
          <a:stretch/>
        </p:blipFill>
        <p:spPr>
          <a:xfrm>
            <a:off x="6008268" y="5084640"/>
            <a:ext cx="3141751" cy="1985126"/>
          </a:xfrm>
          <a:prstGeom prst="rect">
            <a:avLst/>
          </a:prstGeom>
          <a:noFill/>
          <a:ln>
            <a:noFill/>
          </a:ln>
        </p:spPr>
      </p:pic>
      <p:grpSp>
        <p:nvGrpSpPr>
          <p:cNvPr id="1070" name="Google Shape;1070;p15"/>
          <p:cNvGrpSpPr/>
          <p:nvPr/>
        </p:nvGrpSpPr>
        <p:grpSpPr>
          <a:xfrm>
            <a:off x="3403357" y="4984525"/>
            <a:ext cx="1493623" cy="864492"/>
            <a:chOff x="28596" y="3762015"/>
            <a:chExt cx="2340001" cy="1244232"/>
          </a:xfrm>
        </p:grpSpPr>
        <p:pic>
          <p:nvPicPr>
            <p:cNvPr id="1071" name="Google Shape;1071;p15" descr="Gaz2"/>
            <p:cNvPicPr preferRelativeResize="0"/>
            <p:nvPr/>
          </p:nvPicPr>
          <p:blipFill rotWithShape="1">
            <a:blip r:embed="rId4">
              <a:alphaModFix/>
            </a:blip>
            <a:srcRect l="36727" r="35474"/>
            <a:stretch/>
          </p:blipFill>
          <p:spPr>
            <a:xfrm>
              <a:off x="28596" y="3762015"/>
              <a:ext cx="2340001" cy="1244232"/>
            </a:xfrm>
            <a:prstGeom prst="rect">
              <a:avLst/>
            </a:prstGeom>
            <a:noFill/>
            <a:ln>
              <a:noFill/>
            </a:ln>
          </p:spPr>
        </p:pic>
        <p:sp>
          <p:nvSpPr>
            <p:cNvPr id="1072" name="Google Shape;1072;p15"/>
            <p:cNvSpPr/>
            <p:nvPr/>
          </p:nvSpPr>
          <p:spPr>
            <a:xfrm>
              <a:off x="792350" y="4799700"/>
              <a:ext cx="719400" cy="196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73" name="Google Shape;1073;p15"/>
          <p:cNvSpPr txBox="1"/>
          <p:nvPr/>
        </p:nvSpPr>
        <p:spPr>
          <a:xfrm rot="769727">
            <a:off x="3959954" y="5967285"/>
            <a:ext cx="1087650" cy="3245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fr-FR" sz="1600" b="1" i="0" u="none" strike="noStrike" cap="none">
                <a:solidFill>
                  <a:srgbClr val="000000"/>
                </a:solidFill>
                <a:latin typeface="Corbel"/>
                <a:ea typeface="Corbel"/>
                <a:cs typeface="Corbel"/>
                <a:sym typeface="Corbel"/>
              </a:rPr>
              <a:t>Blurp !</a:t>
            </a:r>
            <a:endParaRPr sz="1400" b="0" i="0" u="none" strike="noStrike" cap="none">
              <a:solidFill>
                <a:srgbClr val="000000"/>
              </a:solidFill>
              <a:latin typeface="Arial"/>
              <a:ea typeface="Arial"/>
              <a:cs typeface="Arial"/>
              <a:sym typeface="Arial"/>
            </a:endParaRPr>
          </a:p>
        </p:txBody>
      </p:sp>
      <p:pic>
        <p:nvPicPr>
          <p:cNvPr id="1074" name="Google Shape;1074;p15"/>
          <p:cNvPicPr preferRelativeResize="0"/>
          <p:nvPr/>
        </p:nvPicPr>
        <p:blipFill rotWithShape="1">
          <a:blip r:embed="rId5">
            <a:alphaModFix/>
          </a:blip>
          <a:srcRect/>
          <a:stretch/>
        </p:blipFill>
        <p:spPr>
          <a:xfrm>
            <a:off x="2889993" y="5690902"/>
            <a:ext cx="980700" cy="980700"/>
          </a:xfrm>
          <a:prstGeom prst="rect">
            <a:avLst/>
          </a:prstGeom>
          <a:noFill/>
          <a:ln>
            <a:noFill/>
          </a:ln>
        </p:spPr>
      </p:pic>
      <p:grpSp>
        <p:nvGrpSpPr>
          <p:cNvPr id="1075" name="Google Shape;1075;p15"/>
          <p:cNvGrpSpPr/>
          <p:nvPr/>
        </p:nvGrpSpPr>
        <p:grpSpPr>
          <a:xfrm>
            <a:off x="11328057" y="6315752"/>
            <a:ext cx="538116" cy="444548"/>
            <a:chOff x="11127266" y="6186351"/>
            <a:chExt cx="695240" cy="574500"/>
          </a:xfrm>
        </p:grpSpPr>
        <p:sp>
          <p:nvSpPr>
            <p:cNvPr id="1076" name="Google Shape;1076;p15"/>
            <p:cNvSpPr/>
            <p:nvPr/>
          </p:nvSpPr>
          <p:spPr>
            <a:xfrm flipH="1">
              <a:off x="11127266" y="6300997"/>
              <a:ext cx="383700" cy="350100"/>
            </a:xfrm>
            <a:prstGeom prst="stripedRightArrow">
              <a:avLst>
                <a:gd name="adj1" fmla="val 50000"/>
                <a:gd name="adj2" fmla="val 50000"/>
              </a:avLst>
            </a:prstGeom>
            <a:solidFill>
              <a:srgbClr val="F4A344">
                <a:alpha val="14380"/>
              </a:srgbClr>
            </a:solidFill>
            <a:ln w="19050" cap="flat" cmpd="sng">
              <a:solidFill>
                <a:srgbClr val="F4A34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5"/>
            <p:cNvSpPr/>
            <p:nvPr/>
          </p:nvSpPr>
          <p:spPr>
            <a:xfrm>
              <a:off x="11256106" y="6186351"/>
              <a:ext cx="566400" cy="574500"/>
            </a:xfrm>
            <a:prstGeom prst="ellipse">
              <a:avLst/>
            </a:prstGeom>
            <a:solidFill>
              <a:srgbClr val="FFFFFF"/>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5"/>
            <p:cNvSpPr/>
            <p:nvPr/>
          </p:nvSpPr>
          <p:spPr>
            <a:xfrm flipH="1">
              <a:off x="11239270" y="6314850"/>
              <a:ext cx="54125" cy="330600"/>
            </a:xfrm>
            <a:custGeom>
              <a:avLst/>
              <a:gdLst/>
              <a:ahLst/>
              <a:cxnLst/>
              <a:rect l="l" t="t" r="r" b="b"/>
              <a:pathLst>
                <a:path w="2165" h="13224" extrusionOk="0">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w="19050" cap="flat" cmpd="sng">
              <a:solidFill>
                <a:srgbClr val="F4A344"/>
              </a:solidFill>
              <a:prstDash val="solid"/>
              <a:round/>
              <a:headEnd type="none" w="med" len="med"/>
              <a:tailEnd type="none" w="med" len="med"/>
            </a:ln>
          </p:spPr>
          <p:txBody>
            <a:bodyPr/>
            <a:lstStyle/>
            <a:p>
              <a:endParaRPr lang="fr-FR"/>
            </a:p>
          </p:txBody>
        </p:sp>
      </p:grpSp>
      <p:grpSp>
        <p:nvGrpSpPr>
          <p:cNvPr id="1079" name="Google Shape;1079;p15"/>
          <p:cNvGrpSpPr/>
          <p:nvPr/>
        </p:nvGrpSpPr>
        <p:grpSpPr>
          <a:xfrm>
            <a:off x="7861021" y="5448665"/>
            <a:ext cx="1440985" cy="971381"/>
            <a:chOff x="4927200" y="2285200"/>
            <a:chExt cx="1837054" cy="1238375"/>
          </a:xfrm>
        </p:grpSpPr>
        <p:pic>
          <p:nvPicPr>
            <p:cNvPr id="1080" name="Google Shape;1080;p15" descr="Gaz2"/>
            <p:cNvPicPr preferRelativeResize="0"/>
            <p:nvPr/>
          </p:nvPicPr>
          <p:blipFill rotWithShape="1">
            <a:blip r:embed="rId4">
              <a:alphaModFix/>
            </a:blip>
            <a:srcRect r="74621"/>
            <a:stretch/>
          </p:blipFill>
          <p:spPr>
            <a:xfrm>
              <a:off x="4942019" y="2285200"/>
              <a:ext cx="1822235" cy="1238250"/>
            </a:xfrm>
            <a:prstGeom prst="rect">
              <a:avLst/>
            </a:prstGeom>
            <a:noFill/>
            <a:ln>
              <a:noFill/>
            </a:ln>
          </p:spPr>
        </p:pic>
        <p:sp>
          <p:nvSpPr>
            <p:cNvPr id="1081" name="Google Shape;1081;p15"/>
            <p:cNvSpPr/>
            <p:nvPr/>
          </p:nvSpPr>
          <p:spPr>
            <a:xfrm>
              <a:off x="4927200" y="3333375"/>
              <a:ext cx="1356900" cy="190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82" name="Google Shape;1082;p15"/>
          <p:cNvGrpSpPr/>
          <p:nvPr/>
        </p:nvGrpSpPr>
        <p:grpSpPr>
          <a:xfrm>
            <a:off x="11545443" y="6314830"/>
            <a:ext cx="538985" cy="444548"/>
            <a:chOff x="11320559" y="6185161"/>
            <a:chExt cx="696364" cy="574500"/>
          </a:xfrm>
        </p:grpSpPr>
        <p:sp>
          <p:nvSpPr>
            <p:cNvPr id="1083" name="Google Shape;1083;p15"/>
            <p:cNvSpPr/>
            <p:nvPr/>
          </p:nvSpPr>
          <p:spPr>
            <a:xfrm>
              <a:off x="11633223" y="6300987"/>
              <a:ext cx="383700" cy="350100"/>
            </a:xfrm>
            <a:prstGeom prst="stripedRightArrow">
              <a:avLst>
                <a:gd name="adj1" fmla="val 50000"/>
                <a:gd name="adj2" fmla="val 50000"/>
              </a:avLst>
            </a:prstGeom>
            <a:solidFill>
              <a:srgbClr val="F4A344">
                <a:alpha val="14380"/>
              </a:srgbClr>
            </a:solidFill>
            <a:ln w="19050" cap="flat" cmpd="sng">
              <a:solidFill>
                <a:srgbClr val="F4A34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5"/>
            <p:cNvSpPr/>
            <p:nvPr/>
          </p:nvSpPr>
          <p:spPr>
            <a:xfrm>
              <a:off x="11320559" y="6185161"/>
              <a:ext cx="566400" cy="574500"/>
            </a:xfrm>
            <a:prstGeom prst="ellipse">
              <a:avLst/>
            </a:prstGeom>
            <a:solidFill>
              <a:srgbClr val="FFFFFF"/>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5"/>
            <p:cNvSpPr/>
            <p:nvPr/>
          </p:nvSpPr>
          <p:spPr>
            <a:xfrm>
              <a:off x="11851243" y="6314850"/>
              <a:ext cx="54125" cy="330600"/>
            </a:xfrm>
            <a:custGeom>
              <a:avLst/>
              <a:gdLst/>
              <a:ahLst/>
              <a:cxnLst/>
              <a:rect l="l" t="t" r="r" b="b"/>
              <a:pathLst>
                <a:path w="2165" h="13224" extrusionOk="0">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w="19050" cap="flat" cmpd="sng">
              <a:solidFill>
                <a:srgbClr val="F4A344"/>
              </a:solidFill>
              <a:prstDash val="solid"/>
              <a:round/>
              <a:headEnd type="none" w="med" len="med"/>
              <a:tailEnd type="none" w="med" len="med"/>
            </a:ln>
          </p:spPr>
          <p:txBody>
            <a:bodyPr/>
            <a:lstStyle/>
            <a:p>
              <a:endParaRPr lang="fr-FR"/>
            </a:p>
          </p:txBody>
        </p:sp>
      </p:grpSp>
      <p:sp>
        <p:nvSpPr>
          <p:cNvPr id="1086" name="Google Shape;1086;p15"/>
          <p:cNvSpPr/>
          <p:nvPr/>
        </p:nvSpPr>
        <p:spPr>
          <a:xfrm>
            <a:off x="11482119" y="6314325"/>
            <a:ext cx="438600" cy="444600"/>
          </a:xfrm>
          <a:prstGeom prst="ellipse">
            <a:avLst/>
          </a:prstGeom>
          <a:solidFill>
            <a:srgbClr val="F4A344">
              <a:alpha val="14380"/>
            </a:srgbClr>
          </a:solidFill>
          <a:ln w="19050" cap="flat" cmpd="sng">
            <a:solidFill>
              <a:srgbClr val="F4A34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87" name="Google Shape;1087;p15"/>
          <p:cNvPicPr preferRelativeResize="0"/>
          <p:nvPr/>
        </p:nvPicPr>
        <p:blipFill rotWithShape="1">
          <a:blip r:embed="rId6">
            <a:alphaModFix/>
          </a:blip>
          <a:srcRect l="52899" t="33555" r="22598" b="27999"/>
          <a:stretch/>
        </p:blipFill>
        <p:spPr>
          <a:xfrm>
            <a:off x="11587331" y="6359727"/>
            <a:ext cx="249405" cy="340276"/>
          </a:xfrm>
          <a:prstGeom prst="rect">
            <a:avLst/>
          </a:prstGeom>
          <a:noFill/>
          <a:ln>
            <a:noFill/>
          </a:ln>
        </p:spPr>
      </p:pic>
      <p:sp>
        <p:nvSpPr>
          <p:cNvPr id="1088" name="Google Shape;1088;p15"/>
          <p:cNvSpPr/>
          <p:nvPr/>
        </p:nvSpPr>
        <p:spPr>
          <a:xfrm>
            <a:off x="2127615" y="3054000"/>
            <a:ext cx="3885900" cy="429600"/>
          </a:xfrm>
          <a:prstGeom prst="roundRect">
            <a:avLst>
              <a:gd name="adj" fmla="val 45346"/>
            </a:avLst>
          </a:prstGeom>
          <a:noFill/>
          <a:ln w="9525" cap="flat" cmpd="sng">
            <a:solidFill>
              <a:srgbClr val="3486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9" name="Google Shape;1089;p15"/>
          <p:cNvSpPr/>
          <p:nvPr/>
        </p:nvSpPr>
        <p:spPr>
          <a:xfrm>
            <a:off x="2127614" y="3558000"/>
            <a:ext cx="3885900" cy="415800"/>
          </a:xfrm>
          <a:prstGeom prst="roundRect">
            <a:avLst>
              <a:gd name="adj" fmla="val 45346"/>
            </a:avLst>
          </a:prstGeom>
          <a:noFill/>
          <a:ln w="9525" cap="flat" cmpd="sng">
            <a:solidFill>
              <a:srgbClr val="3486C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0" name="Google Shape;1090;p15"/>
          <p:cNvSpPr/>
          <p:nvPr/>
        </p:nvSpPr>
        <p:spPr>
          <a:xfrm>
            <a:off x="2163205" y="3108214"/>
            <a:ext cx="3812100" cy="362400"/>
          </a:xfrm>
          <a:prstGeom prst="rect">
            <a:avLst/>
          </a:prstGeom>
          <a:noFill/>
          <a:ln>
            <a:noFill/>
          </a:ln>
        </p:spPr>
        <p:txBody>
          <a:bodyPr spcFirstLastPara="1" wrap="square" lIns="90000" tIns="45000" rIns="90000" bIns="45000" anchor="t" anchorCtr="0">
            <a:noAutofit/>
          </a:bodyPr>
          <a:lstStyle/>
          <a:p>
            <a:pPr marL="216000" marR="0" lvl="0" indent="-216000" algn="l" rtl="0">
              <a:lnSpc>
                <a:spcPct val="100000"/>
              </a:lnSpc>
              <a:spcBef>
                <a:spcPts val="0"/>
              </a:spcBef>
              <a:spcAft>
                <a:spcPts val="0"/>
              </a:spcAft>
              <a:buClr>
                <a:srgbClr val="FF9E00"/>
              </a:buClr>
              <a:buSzPts val="1900"/>
              <a:buFont typeface="Arial"/>
              <a:buChar char="•"/>
            </a:pPr>
            <a:r>
              <a:rPr lang="fr-FR" sz="1500" b="1" i="0" u="none" strike="noStrike" cap="none">
                <a:solidFill>
                  <a:srgbClr val="3486C5"/>
                </a:solidFill>
                <a:latin typeface="Arial"/>
                <a:ea typeface="Arial"/>
                <a:cs typeface="Arial"/>
                <a:sym typeface="Arial"/>
              </a:rPr>
              <a:t>A : Combustion des énergies fossiles</a:t>
            </a:r>
            <a:endParaRPr sz="1500" b="0" i="0" u="none" strike="noStrike" cap="none">
              <a:solidFill>
                <a:srgbClr val="3486C5"/>
              </a:solidFill>
              <a:latin typeface="Arial"/>
              <a:ea typeface="Arial"/>
              <a:cs typeface="Arial"/>
              <a:sym typeface="Arial"/>
            </a:endParaRPr>
          </a:p>
          <a:p>
            <a:pPr marL="216000" marR="0" lvl="0" indent="-99898" algn="l" rtl="0">
              <a:lnSpc>
                <a:spcPct val="100000"/>
              </a:lnSpc>
              <a:spcBef>
                <a:spcPts val="0"/>
              </a:spcBef>
              <a:spcAft>
                <a:spcPts val="0"/>
              </a:spcAft>
              <a:buClr>
                <a:srgbClr val="FF9E00"/>
              </a:buClr>
              <a:buSzPts val="1800"/>
              <a:buFont typeface="Arial"/>
              <a:buNone/>
            </a:pPr>
            <a:endParaRPr sz="1400" b="0" i="0" u="none" strike="noStrike" cap="none">
              <a:solidFill>
                <a:srgbClr val="000000"/>
              </a:solidFill>
              <a:latin typeface="Arial"/>
              <a:ea typeface="Arial"/>
              <a:cs typeface="Arial"/>
              <a:sym typeface="Arial"/>
            </a:endParaRPr>
          </a:p>
        </p:txBody>
      </p:sp>
      <p:sp>
        <p:nvSpPr>
          <p:cNvPr id="1091" name="Google Shape;1091;p15"/>
          <p:cNvSpPr/>
          <p:nvPr/>
        </p:nvSpPr>
        <p:spPr>
          <a:xfrm>
            <a:off x="2188401" y="3613163"/>
            <a:ext cx="3889200" cy="450600"/>
          </a:xfrm>
          <a:prstGeom prst="rect">
            <a:avLst/>
          </a:prstGeom>
          <a:noFill/>
          <a:ln>
            <a:noFill/>
          </a:ln>
        </p:spPr>
        <p:txBody>
          <a:bodyPr spcFirstLastPara="1" wrap="square" lIns="90000" tIns="45000" rIns="90000" bIns="45000" anchor="t" anchorCtr="0">
            <a:noAutofit/>
          </a:bodyPr>
          <a:lstStyle/>
          <a:p>
            <a:pPr marL="216000" marR="0" lvl="0" indent="-214200" algn="l" rtl="0">
              <a:lnSpc>
                <a:spcPct val="100000"/>
              </a:lnSpc>
              <a:spcBef>
                <a:spcPts val="0"/>
              </a:spcBef>
              <a:spcAft>
                <a:spcPts val="0"/>
              </a:spcAft>
              <a:buClr>
                <a:srgbClr val="FF9E00"/>
              </a:buClr>
              <a:buSzPts val="1800"/>
              <a:buFont typeface="Arial"/>
              <a:buChar char="•"/>
            </a:pPr>
            <a:r>
              <a:rPr lang="fr-FR" sz="1600" b="1" i="0" u="none" strike="noStrike" cap="none">
                <a:solidFill>
                  <a:srgbClr val="3486C5"/>
                </a:solidFill>
                <a:latin typeface="Arial"/>
                <a:ea typeface="Arial"/>
                <a:cs typeface="Arial"/>
                <a:sym typeface="Arial"/>
              </a:rPr>
              <a:t>C : Système digestif des ruminants</a:t>
            </a:r>
            <a:endParaRPr sz="1400" b="0" i="0" u="none" strike="noStrike" cap="none">
              <a:solidFill>
                <a:srgbClr val="3486C5"/>
              </a:solidFill>
              <a:latin typeface="Arial"/>
              <a:ea typeface="Arial"/>
              <a:cs typeface="Arial"/>
              <a:sym typeface="Arial"/>
            </a:endParaRPr>
          </a:p>
          <a:p>
            <a:pPr marL="216000" marR="0" lvl="0" indent="-99898" algn="l" rtl="0">
              <a:lnSpc>
                <a:spcPct val="100000"/>
              </a:lnSpc>
              <a:spcBef>
                <a:spcPts val="0"/>
              </a:spcBef>
              <a:spcAft>
                <a:spcPts val="0"/>
              </a:spcAft>
              <a:buClr>
                <a:srgbClr val="FF9E00"/>
              </a:buClr>
              <a:buSzPts val="1800"/>
              <a:buFont typeface="Arial"/>
              <a:buNone/>
            </a:pPr>
            <a:endParaRPr sz="1600" b="0" i="0" u="none" strike="noStrike" cap="none">
              <a:solidFill>
                <a:srgbClr val="000000"/>
              </a:solidFill>
              <a:latin typeface="Arial"/>
              <a:ea typeface="Arial"/>
              <a:cs typeface="Arial"/>
              <a:sym typeface="Arial"/>
            </a:endParaRPr>
          </a:p>
        </p:txBody>
      </p:sp>
      <p:sp>
        <p:nvSpPr>
          <p:cNvPr id="1092" name="Google Shape;1092;p15"/>
          <p:cNvSpPr/>
          <p:nvPr/>
        </p:nvSpPr>
        <p:spPr>
          <a:xfrm>
            <a:off x="6178488" y="3054000"/>
            <a:ext cx="3885900" cy="429600"/>
          </a:xfrm>
          <a:prstGeom prst="roundRect">
            <a:avLst>
              <a:gd name="adj" fmla="val 45346"/>
            </a:avLst>
          </a:prstGeom>
          <a:solidFill>
            <a:srgbClr val="3486C5"/>
          </a:solidFill>
          <a:ln w="9525" cap="flat" cmpd="sng">
            <a:solidFill>
              <a:srgbClr val="3486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Arial"/>
              <a:ea typeface="Arial"/>
              <a:cs typeface="Arial"/>
              <a:sym typeface="Arial"/>
            </a:endParaRPr>
          </a:p>
        </p:txBody>
      </p:sp>
      <p:sp>
        <p:nvSpPr>
          <p:cNvPr id="1093" name="Google Shape;1093;p15"/>
          <p:cNvSpPr/>
          <p:nvPr/>
        </p:nvSpPr>
        <p:spPr>
          <a:xfrm>
            <a:off x="6160487" y="3566700"/>
            <a:ext cx="3903900" cy="429600"/>
          </a:xfrm>
          <a:prstGeom prst="roundRect">
            <a:avLst>
              <a:gd name="adj" fmla="val 45346"/>
            </a:avLst>
          </a:prstGeom>
          <a:solidFill>
            <a:srgbClr val="3486C5"/>
          </a:solidFill>
          <a:ln w="9525" cap="flat" cmpd="sng">
            <a:solidFill>
              <a:srgbClr val="3486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Arial"/>
              <a:ea typeface="Arial"/>
              <a:cs typeface="Arial"/>
              <a:sym typeface="Arial"/>
            </a:endParaRPr>
          </a:p>
        </p:txBody>
      </p:sp>
      <p:sp>
        <p:nvSpPr>
          <p:cNvPr id="1094" name="Google Shape;1094;p15"/>
          <p:cNvSpPr/>
          <p:nvPr/>
        </p:nvSpPr>
        <p:spPr>
          <a:xfrm>
            <a:off x="2146138" y="2088300"/>
            <a:ext cx="7877700" cy="861600"/>
          </a:xfrm>
          <a:prstGeom prst="roundRect">
            <a:avLst>
              <a:gd name="adj" fmla="val 29424"/>
            </a:avLst>
          </a:prstGeom>
          <a:solidFill>
            <a:srgbClr val="3486C5"/>
          </a:solidFill>
          <a:ln w="9525" cap="flat" cmpd="sng">
            <a:solidFill>
              <a:srgbClr val="3486C5"/>
            </a:solidFill>
            <a:prstDash val="solid"/>
            <a:round/>
            <a:headEnd type="none" w="sm" len="sm"/>
            <a:tailEnd type="none" w="sm" len="sm"/>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1" i="0" u="none" strike="noStrike" cap="none">
                <a:solidFill>
                  <a:schemeClr val="lt1"/>
                </a:solidFill>
                <a:latin typeface="Arial"/>
                <a:ea typeface="Arial"/>
                <a:cs typeface="Arial"/>
                <a:sym typeface="Arial"/>
              </a:rPr>
              <a:t>Quelles sont les causes des émissions </a:t>
            </a:r>
            <a:endParaRPr sz="24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fr-FR" sz="2400" b="1" i="0" u="none" strike="noStrike" cap="none">
                <a:solidFill>
                  <a:schemeClr val="lt1"/>
                </a:solidFill>
                <a:latin typeface="Arial"/>
                <a:ea typeface="Arial"/>
                <a:cs typeface="Arial"/>
                <a:sym typeface="Arial"/>
              </a:rPr>
              <a:t>de gaz à effet de serre ?</a:t>
            </a:r>
            <a:endParaRPr sz="1400" b="0" i="0" u="none" strike="noStrike" cap="none">
              <a:solidFill>
                <a:schemeClr val="lt1"/>
              </a:solidFill>
              <a:latin typeface="Arial"/>
              <a:ea typeface="Arial"/>
              <a:cs typeface="Arial"/>
              <a:sym typeface="Arial"/>
            </a:endParaRPr>
          </a:p>
        </p:txBody>
      </p:sp>
      <p:sp>
        <p:nvSpPr>
          <p:cNvPr id="1095" name="Google Shape;1095;p15"/>
          <p:cNvSpPr/>
          <p:nvPr/>
        </p:nvSpPr>
        <p:spPr>
          <a:xfrm>
            <a:off x="6211796" y="3091855"/>
            <a:ext cx="2386800" cy="362400"/>
          </a:xfrm>
          <a:prstGeom prst="rect">
            <a:avLst/>
          </a:prstGeom>
          <a:noFill/>
          <a:ln>
            <a:noFill/>
          </a:ln>
        </p:spPr>
        <p:txBody>
          <a:bodyPr spcFirstLastPara="1" wrap="square" lIns="90000" tIns="45000" rIns="90000" bIns="45000" anchor="ctr" anchorCtr="0">
            <a:noAutofit/>
          </a:bodyPr>
          <a:lstStyle/>
          <a:p>
            <a:pPr marL="216000" marR="0" lvl="0" indent="-214200" algn="l" rtl="0">
              <a:lnSpc>
                <a:spcPct val="100000"/>
              </a:lnSpc>
              <a:spcBef>
                <a:spcPts val="0"/>
              </a:spcBef>
              <a:spcAft>
                <a:spcPts val="0"/>
              </a:spcAft>
              <a:buClr>
                <a:srgbClr val="FF9E00"/>
              </a:buClr>
              <a:buSzPts val="1800"/>
              <a:buFont typeface="Arial"/>
              <a:buChar char="•"/>
            </a:pPr>
            <a:r>
              <a:rPr lang="fr-FR" sz="1800" b="1" i="0" u="none" strike="noStrike" cap="none">
                <a:solidFill>
                  <a:schemeClr val="lt1"/>
                </a:solidFill>
                <a:latin typeface="Arial"/>
                <a:ea typeface="Arial"/>
                <a:cs typeface="Arial"/>
                <a:sym typeface="Arial"/>
              </a:rPr>
              <a:t>B : Marées</a:t>
            </a:r>
            <a:endParaRPr sz="1400" b="0" i="0" u="none" strike="noStrike" cap="none">
              <a:solidFill>
                <a:schemeClr val="lt1"/>
              </a:solidFill>
              <a:latin typeface="Arial"/>
              <a:ea typeface="Arial"/>
              <a:cs typeface="Arial"/>
              <a:sym typeface="Arial"/>
            </a:endParaRPr>
          </a:p>
        </p:txBody>
      </p:sp>
      <p:sp>
        <p:nvSpPr>
          <p:cNvPr id="1096" name="Google Shape;1096;p15"/>
          <p:cNvSpPr/>
          <p:nvPr/>
        </p:nvSpPr>
        <p:spPr>
          <a:xfrm>
            <a:off x="6211788" y="3624875"/>
            <a:ext cx="3642000" cy="306000"/>
          </a:xfrm>
          <a:prstGeom prst="rect">
            <a:avLst/>
          </a:prstGeom>
          <a:noFill/>
          <a:ln>
            <a:noFill/>
          </a:ln>
        </p:spPr>
        <p:txBody>
          <a:bodyPr spcFirstLastPara="1" wrap="square" lIns="90000" tIns="45000" rIns="90000" bIns="45000" anchor="ctr" anchorCtr="0">
            <a:noAutofit/>
          </a:bodyPr>
          <a:lstStyle/>
          <a:p>
            <a:pPr marL="216000" marR="0" lvl="0" indent="-214200" algn="l" rtl="0">
              <a:lnSpc>
                <a:spcPct val="100000"/>
              </a:lnSpc>
              <a:spcBef>
                <a:spcPts val="0"/>
              </a:spcBef>
              <a:spcAft>
                <a:spcPts val="0"/>
              </a:spcAft>
              <a:buClr>
                <a:srgbClr val="FF9E00"/>
              </a:buClr>
              <a:buSzPts val="1800"/>
              <a:buFont typeface="Arial"/>
              <a:buChar char="•"/>
            </a:pPr>
            <a:r>
              <a:rPr lang="fr-FR" sz="1800" b="1" i="0" u="none" strike="noStrike" cap="none">
                <a:solidFill>
                  <a:schemeClr val="lt1"/>
                </a:solidFill>
                <a:latin typeface="Arial"/>
                <a:ea typeface="Arial"/>
                <a:cs typeface="Arial"/>
                <a:sym typeface="Arial"/>
              </a:rPr>
              <a:t>D : Radiation cosmique</a:t>
            </a:r>
            <a:endParaRPr sz="1400" b="0" i="0" u="none" strike="noStrike" cap="none">
              <a:solidFill>
                <a:schemeClr val="lt1"/>
              </a:solidFill>
              <a:latin typeface="Arial"/>
              <a:ea typeface="Arial"/>
              <a:cs typeface="Arial"/>
              <a:sym typeface="Arial"/>
            </a:endParaRPr>
          </a:p>
        </p:txBody>
      </p:sp>
      <p:sp>
        <p:nvSpPr>
          <p:cNvPr id="1097" name="Google Shape;1097;p15"/>
          <p:cNvSpPr/>
          <p:nvPr/>
        </p:nvSpPr>
        <p:spPr>
          <a:xfrm>
            <a:off x="2127613" y="805950"/>
            <a:ext cx="7918200" cy="7878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000000"/>
              </a:buClr>
              <a:buSzPts val="1400"/>
              <a:buFont typeface="Arial"/>
              <a:buNone/>
            </a:pPr>
            <a:r>
              <a:rPr lang="fr-FR" sz="4800">
                <a:solidFill>
                  <a:srgbClr val="3A3838"/>
                </a:solidFill>
                <a:latin typeface="Corbel"/>
                <a:ea typeface="Corbel"/>
                <a:cs typeface="Corbel"/>
                <a:sym typeface="Corbel"/>
              </a:rPr>
              <a:t>Quiz !</a:t>
            </a:r>
            <a:r>
              <a:rPr lang="fr-FR" sz="2000">
                <a:solidFill>
                  <a:srgbClr val="3A3838"/>
                </a:solidFill>
                <a:latin typeface="Corbel"/>
                <a:ea typeface="Corbel"/>
                <a:cs typeface="Corbel"/>
                <a:sym typeface="Corbel"/>
              </a:rPr>
              <a:t> </a:t>
            </a:r>
            <a:endParaRPr sz="2000" b="0" i="0" u="none" strike="noStrike" cap="none">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1102" name="Google Shape;1102;g28d6a349493_0_442"/>
          <p:cNvSpPr txBox="1">
            <a:spLocks noGrp="1"/>
          </p:cNvSpPr>
          <p:nvPr>
            <p:ph type="title"/>
          </p:nvPr>
        </p:nvSpPr>
        <p:spPr>
          <a:xfrm>
            <a:off x="1179750" y="2741125"/>
            <a:ext cx="9832500" cy="1539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fr-FR"/>
              <a:t>Les conséquences du changement climatique</a:t>
            </a:r>
            <a:endParaRPr/>
          </a:p>
        </p:txBody>
      </p:sp>
      <p:sp>
        <p:nvSpPr>
          <p:cNvPr id="1103" name="Google Shape;1103;g28d6a349493_0_442"/>
          <p:cNvSpPr txBox="1">
            <a:spLocks noGrp="1"/>
          </p:cNvSpPr>
          <p:nvPr>
            <p:ph type="subTitle" idx="1"/>
          </p:nvPr>
        </p:nvSpPr>
        <p:spPr>
          <a:xfrm>
            <a:off x="1179925" y="2190875"/>
            <a:ext cx="9832500" cy="4554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fr-FR"/>
              <a:t>Partie 2</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09" name="Google Shape;1109;g25c7408a83b_1_33"/>
          <p:cNvSpPr txBox="1"/>
          <p:nvPr/>
        </p:nvSpPr>
        <p:spPr>
          <a:xfrm>
            <a:off x="4362975" y="1611825"/>
            <a:ext cx="25980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Corbel"/>
                <a:ea typeface="Corbel"/>
                <a:cs typeface="Corbel"/>
                <a:sym typeface="Corbel"/>
              </a:rPr>
              <a:t>Concentration des gaz </a:t>
            </a:r>
            <a:endParaRPr sz="1800" b="0" i="0" u="none" strike="noStrike" cap="none">
              <a:solidFill>
                <a:schemeClr val="dk1"/>
              </a:solidFill>
              <a:latin typeface="Corbel"/>
              <a:ea typeface="Corbel"/>
              <a:cs typeface="Corbel"/>
              <a:sym typeface="Corbel"/>
            </a:endParaRPr>
          </a:p>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Corbel"/>
                <a:ea typeface="Corbel"/>
                <a:cs typeface="Corbel"/>
                <a:sym typeface="Corbel"/>
              </a:rPr>
              <a:t>à effet de serre</a:t>
            </a:r>
            <a:endParaRPr sz="1400" b="0" i="0" u="none" strike="noStrike" cap="none">
              <a:solidFill>
                <a:srgbClr val="000000"/>
              </a:solidFill>
              <a:latin typeface="Arial"/>
              <a:ea typeface="Arial"/>
              <a:cs typeface="Arial"/>
              <a:sym typeface="Arial"/>
            </a:endParaRPr>
          </a:p>
        </p:txBody>
      </p:sp>
      <p:sp>
        <p:nvSpPr>
          <p:cNvPr id="1110" name="Google Shape;1110;g25c7408a83b_1_33"/>
          <p:cNvSpPr txBox="1"/>
          <p:nvPr/>
        </p:nvSpPr>
        <p:spPr>
          <a:xfrm>
            <a:off x="7075625" y="1611823"/>
            <a:ext cx="2241300" cy="507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Corbel"/>
                <a:ea typeface="Corbel"/>
                <a:cs typeface="Corbel"/>
                <a:sym typeface="Corbel"/>
              </a:rPr>
              <a:t>Effet de serre additionnel</a:t>
            </a:r>
            <a:endParaRPr sz="1400" b="0" i="0" u="none" strike="noStrike" cap="none">
              <a:solidFill>
                <a:srgbClr val="000000"/>
              </a:solidFill>
              <a:latin typeface="Arial"/>
              <a:ea typeface="Arial"/>
              <a:cs typeface="Arial"/>
              <a:sym typeface="Arial"/>
            </a:endParaRPr>
          </a:p>
        </p:txBody>
      </p:sp>
      <p:cxnSp>
        <p:nvCxnSpPr>
          <p:cNvPr id="1111" name="Google Shape;1111;g25c7408a83b_1_33"/>
          <p:cNvCxnSpPr/>
          <p:nvPr/>
        </p:nvCxnSpPr>
        <p:spPr>
          <a:xfrm>
            <a:off x="6569589" y="2947004"/>
            <a:ext cx="720000" cy="0"/>
          </a:xfrm>
          <a:prstGeom prst="straightConnector1">
            <a:avLst/>
          </a:prstGeom>
          <a:noFill/>
          <a:ln w="57150" cap="flat" cmpd="sng">
            <a:solidFill>
              <a:srgbClr val="FF9E00"/>
            </a:solidFill>
            <a:prstDash val="solid"/>
            <a:round/>
            <a:headEnd type="none" w="sm" len="sm"/>
            <a:tailEnd type="triangle" w="med" len="med"/>
          </a:ln>
        </p:spPr>
      </p:cxnSp>
      <p:sp>
        <p:nvSpPr>
          <p:cNvPr id="1112" name="Google Shape;1112;g25c7408a83b_1_33"/>
          <p:cNvSpPr txBox="1"/>
          <p:nvPr/>
        </p:nvSpPr>
        <p:spPr>
          <a:xfrm>
            <a:off x="9684400" y="1607025"/>
            <a:ext cx="2098800" cy="65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Corbel"/>
                <a:ea typeface="Corbel"/>
                <a:cs typeface="Corbel"/>
                <a:sym typeface="Corbel"/>
              </a:rPr>
              <a:t>Augmentation de la température</a:t>
            </a:r>
            <a:endParaRPr sz="1400" b="0" i="0" u="none" strike="noStrike" cap="none">
              <a:solidFill>
                <a:srgbClr val="000000"/>
              </a:solidFill>
              <a:latin typeface="Arial"/>
              <a:ea typeface="Arial"/>
              <a:cs typeface="Arial"/>
              <a:sym typeface="Arial"/>
            </a:endParaRPr>
          </a:p>
        </p:txBody>
      </p:sp>
      <p:cxnSp>
        <p:nvCxnSpPr>
          <p:cNvPr id="1113" name="Google Shape;1113;g25c7408a83b_1_33"/>
          <p:cNvCxnSpPr/>
          <p:nvPr/>
        </p:nvCxnSpPr>
        <p:spPr>
          <a:xfrm>
            <a:off x="9102943" y="2934454"/>
            <a:ext cx="720000" cy="0"/>
          </a:xfrm>
          <a:prstGeom prst="straightConnector1">
            <a:avLst/>
          </a:prstGeom>
          <a:noFill/>
          <a:ln w="57150" cap="flat" cmpd="sng">
            <a:solidFill>
              <a:srgbClr val="FF9E00"/>
            </a:solidFill>
            <a:prstDash val="solid"/>
            <a:round/>
            <a:headEnd type="none" w="sm" len="sm"/>
            <a:tailEnd type="triangle" w="med" len="med"/>
          </a:ln>
        </p:spPr>
      </p:cxnSp>
      <p:sp>
        <p:nvSpPr>
          <p:cNvPr id="1114" name="Google Shape;1114;g25c7408a83b_1_33"/>
          <p:cNvSpPr/>
          <p:nvPr/>
        </p:nvSpPr>
        <p:spPr>
          <a:xfrm>
            <a:off x="9" y="6550189"/>
            <a:ext cx="6566700" cy="3078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400"/>
              <a:buFont typeface="Arial"/>
              <a:buNone/>
            </a:pPr>
            <a:r>
              <a:rPr lang="fr-FR" sz="1400" i="1" u="none" strike="noStrike" cap="none">
                <a:solidFill>
                  <a:schemeClr val="dk1"/>
                </a:solidFill>
                <a:latin typeface="Corbel"/>
                <a:ea typeface="Corbel"/>
                <a:cs typeface="Corbel"/>
                <a:sym typeface="Corbel"/>
              </a:rPr>
              <a:t>Source : </a:t>
            </a:r>
            <a:r>
              <a:rPr lang="fr-FR" i="1">
                <a:solidFill>
                  <a:schemeClr val="dk1"/>
                </a:solidFill>
                <a:latin typeface="Corbel"/>
                <a:ea typeface="Corbel"/>
                <a:cs typeface="Corbel"/>
                <a:sym typeface="Corbel"/>
              </a:rPr>
              <a:t>La </a:t>
            </a:r>
            <a:r>
              <a:rPr lang="fr-FR" i="1">
                <a:solidFill>
                  <a:schemeClr val="dk1"/>
                </a:solidFill>
                <a:latin typeface="Corbel"/>
                <a:ea typeface="Corbel"/>
                <a:cs typeface="Corbel"/>
                <a:sym typeface="Corbe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Fresque</a:t>
            </a:r>
            <a:r>
              <a:rPr lang="fr-FR" i="1">
                <a:solidFill>
                  <a:schemeClr val="dk1"/>
                </a:solidFill>
                <a:latin typeface="Corbel"/>
                <a:ea typeface="Corbel"/>
                <a:cs typeface="Corbel"/>
                <a:sym typeface="Corbel"/>
              </a:rPr>
              <a:t> du Climat</a:t>
            </a:r>
            <a:endParaRPr sz="1400" i="0" u="none" strike="noStrike" cap="none">
              <a:solidFill>
                <a:srgbClr val="000000"/>
              </a:solidFill>
              <a:latin typeface="Corbel"/>
              <a:ea typeface="Corbel"/>
              <a:cs typeface="Corbel"/>
              <a:sym typeface="Corbel"/>
            </a:endParaRPr>
          </a:p>
        </p:txBody>
      </p:sp>
      <p:sp>
        <p:nvSpPr>
          <p:cNvPr id="1115" name="Google Shape;1115;g25c7408a83b_1_33"/>
          <p:cNvSpPr txBox="1"/>
          <p:nvPr/>
        </p:nvSpPr>
        <p:spPr>
          <a:xfrm>
            <a:off x="1629825" y="1447350"/>
            <a:ext cx="23277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Corbel"/>
                <a:ea typeface="Corbel"/>
                <a:cs typeface="Corbel"/>
                <a:sym typeface="Corbel"/>
              </a:rPr>
              <a:t>Activités humaines</a:t>
            </a:r>
            <a:endParaRPr sz="1400" b="0" i="0" u="none" strike="noStrike" cap="none">
              <a:solidFill>
                <a:srgbClr val="000000"/>
              </a:solidFill>
              <a:latin typeface="Arial"/>
              <a:ea typeface="Arial"/>
              <a:cs typeface="Arial"/>
              <a:sym typeface="Arial"/>
            </a:endParaRPr>
          </a:p>
        </p:txBody>
      </p:sp>
      <p:cxnSp>
        <p:nvCxnSpPr>
          <p:cNvPr id="1116" name="Google Shape;1116;g25c7408a83b_1_33"/>
          <p:cNvCxnSpPr/>
          <p:nvPr/>
        </p:nvCxnSpPr>
        <p:spPr>
          <a:xfrm>
            <a:off x="4038007" y="2937725"/>
            <a:ext cx="725700" cy="0"/>
          </a:xfrm>
          <a:prstGeom prst="straightConnector1">
            <a:avLst/>
          </a:prstGeom>
          <a:noFill/>
          <a:ln w="57150" cap="flat" cmpd="sng">
            <a:solidFill>
              <a:srgbClr val="FF9E00"/>
            </a:solidFill>
            <a:prstDash val="solid"/>
            <a:round/>
            <a:headEnd type="none" w="sm" len="sm"/>
            <a:tailEnd type="triangle" w="med" len="med"/>
          </a:ln>
        </p:spPr>
      </p:cxnSp>
      <p:sp>
        <p:nvSpPr>
          <p:cNvPr id="1117" name="Google Shape;1117;g25c7408a83b_1_33"/>
          <p:cNvSpPr txBox="1"/>
          <p:nvPr/>
        </p:nvSpPr>
        <p:spPr>
          <a:xfrm>
            <a:off x="8555077" y="5983344"/>
            <a:ext cx="26763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Corbel"/>
                <a:ea typeface="Corbel"/>
                <a:cs typeface="Corbel"/>
                <a:sym typeface="Corbel"/>
              </a:rPr>
              <a:t>Augmentation du niveau de la mer</a:t>
            </a:r>
            <a:endParaRPr sz="1400" b="0" i="0" u="none" strike="noStrike" cap="none">
              <a:solidFill>
                <a:srgbClr val="000000"/>
              </a:solidFill>
              <a:latin typeface="Arial"/>
              <a:ea typeface="Arial"/>
              <a:cs typeface="Arial"/>
              <a:sym typeface="Arial"/>
            </a:endParaRPr>
          </a:p>
        </p:txBody>
      </p:sp>
      <p:cxnSp>
        <p:nvCxnSpPr>
          <p:cNvPr id="1118" name="Google Shape;1118;g25c7408a83b_1_33"/>
          <p:cNvCxnSpPr/>
          <p:nvPr/>
        </p:nvCxnSpPr>
        <p:spPr>
          <a:xfrm flipH="1">
            <a:off x="9956750" y="3669025"/>
            <a:ext cx="140700" cy="651000"/>
          </a:xfrm>
          <a:prstGeom prst="straightConnector1">
            <a:avLst/>
          </a:prstGeom>
          <a:noFill/>
          <a:ln w="57150" cap="flat" cmpd="sng">
            <a:solidFill>
              <a:srgbClr val="FF9E00"/>
            </a:solidFill>
            <a:prstDash val="solid"/>
            <a:round/>
            <a:headEnd type="none" w="sm" len="sm"/>
            <a:tailEnd type="triangle" w="med" len="med"/>
          </a:ln>
        </p:spPr>
      </p:cxnSp>
      <p:cxnSp>
        <p:nvCxnSpPr>
          <p:cNvPr id="1119" name="Google Shape;1119;g25c7408a83b_1_33"/>
          <p:cNvCxnSpPr/>
          <p:nvPr/>
        </p:nvCxnSpPr>
        <p:spPr>
          <a:xfrm flipH="1">
            <a:off x="7087198" y="3692701"/>
            <a:ext cx="2982600" cy="519600"/>
          </a:xfrm>
          <a:prstGeom prst="straightConnector1">
            <a:avLst/>
          </a:prstGeom>
          <a:noFill/>
          <a:ln w="57150" cap="flat" cmpd="sng">
            <a:solidFill>
              <a:srgbClr val="FF9E00"/>
            </a:solidFill>
            <a:prstDash val="solid"/>
            <a:round/>
            <a:headEnd type="none" w="sm" len="sm"/>
            <a:tailEnd type="triangle" w="med" len="med"/>
          </a:ln>
        </p:spPr>
      </p:cxnSp>
      <p:sp>
        <p:nvSpPr>
          <p:cNvPr id="1120" name="Google Shape;1120;g25c7408a83b_1_33"/>
          <p:cNvSpPr txBox="1"/>
          <p:nvPr/>
        </p:nvSpPr>
        <p:spPr>
          <a:xfrm>
            <a:off x="3652225" y="6246856"/>
            <a:ext cx="33171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Corbel"/>
                <a:ea typeface="Corbel"/>
                <a:cs typeface="Corbel"/>
                <a:sym typeface="Corbel"/>
              </a:rPr>
              <a:t>Perturbation des écosystèmes</a:t>
            </a:r>
            <a:endParaRPr sz="1400" b="0" i="0" u="none" strike="noStrike" cap="none">
              <a:solidFill>
                <a:srgbClr val="000000"/>
              </a:solidFill>
              <a:latin typeface="Arial"/>
              <a:ea typeface="Arial"/>
              <a:cs typeface="Arial"/>
              <a:sym typeface="Arial"/>
            </a:endParaRPr>
          </a:p>
        </p:txBody>
      </p:sp>
      <p:sp>
        <p:nvSpPr>
          <p:cNvPr id="1121" name="Google Shape;1121;g25c7408a83b_1_33"/>
          <p:cNvSpPr txBox="1"/>
          <p:nvPr/>
        </p:nvSpPr>
        <p:spPr>
          <a:xfrm>
            <a:off x="11216400" y="4238950"/>
            <a:ext cx="975900" cy="14400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000000"/>
              </a:buClr>
              <a:buSzPts val="4400"/>
              <a:buFont typeface="Arial"/>
              <a:buNone/>
            </a:pPr>
            <a:r>
              <a:rPr lang="fr-FR" sz="4400" b="1" i="0" u="none" strike="noStrike" cap="none">
                <a:solidFill>
                  <a:srgbClr val="085160"/>
                </a:solidFill>
                <a:latin typeface="Corbel"/>
                <a:ea typeface="Corbel"/>
                <a:cs typeface="Corbel"/>
                <a:sym typeface="Corbel"/>
              </a:rPr>
              <a:t>…</a:t>
            </a:r>
            <a:endParaRPr sz="1400" b="0" i="0" u="none" strike="noStrike" cap="none">
              <a:solidFill>
                <a:srgbClr val="000000"/>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4400"/>
              <a:buFont typeface="Arial"/>
              <a:buNone/>
            </a:pPr>
            <a:r>
              <a:rPr lang="fr-FR" sz="4400" b="1" i="0" u="none" strike="noStrike" cap="none">
                <a:solidFill>
                  <a:srgbClr val="085160"/>
                </a:solidFill>
                <a:latin typeface="Corbel"/>
                <a:ea typeface="Corbel"/>
                <a:cs typeface="Corbel"/>
                <a:sym typeface="Corbel"/>
              </a:rPr>
              <a:t>?</a:t>
            </a:r>
            <a:endParaRPr sz="1400" b="0" i="0" u="none" strike="noStrike" cap="none">
              <a:solidFill>
                <a:srgbClr val="000000"/>
              </a:solidFill>
              <a:latin typeface="Arial"/>
              <a:ea typeface="Arial"/>
              <a:cs typeface="Arial"/>
              <a:sym typeface="Arial"/>
            </a:endParaRPr>
          </a:p>
        </p:txBody>
      </p:sp>
      <p:sp>
        <p:nvSpPr>
          <p:cNvPr id="1122" name="Google Shape;1122;g25c7408a83b_1_33"/>
          <p:cNvSpPr txBox="1"/>
          <p:nvPr/>
        </p:nvSpPr>
        <p:spPr>
          <a:xfrm>
            <a:off x="234250" y="2655900"/>
            <a:ext cx="1289400" cy="402300"/>
          </a:xfrm>
          <a:prstGeom prst="rect">
            <a:avLst/>
          </a:prstGeom>
          <a:solidFill>
            <a:srgbClr val="3486C5"/>
          </a:solidFill>
          <a:ln>
            <a:noFill/>
          </a:ln>
        </p:spPr>
        <p:txBody>
          <a:bodyPr spcFirstLastPara="1" wrap="square" lIns="90000" tIns="46800" rIns="90000" bIns="468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rgbClr val="FFFFFF"/>
                </a:solidFill>
                <a:latin typeface="Corbel"/>
                <a:ea typeface="Corbel"/>
                <a:cs typeface="Corbel"/>
                <a:sym typeface="Corbel"/>
              </a:rPr>
              <a:t>Causes</a:t>
            </a:r>
            <a:endParaRPr sz="1400" b="0" i="0" u="none" strike="noStrike" cap="none">
              <a:solidFill>
                <a:srgbClr val="000000"/>
              </a:solidFill>
              <a:latin typeface="Arial"/>
              <a:ea typeface="Arial"/>
              <a:cs typeface="Arial"/>
              <a:sym typeface="Arial"/>
            </a:endParaRPr>
          </a:p>
        </p:txBody>
      </p:sp>
      <p:sp>
        <p:nvSpPr>
          <p:cNvPr id="1123" name="Google Shape;1123;g25c7408a83b_1_33"/>
          <p:cNvSpPr txBox="1"/>
          <p:nvPr/>
        </p:nvSpPr>
        <p:spPr>
          <a:xfrm>
            <a:off x="234248" y="4788415"/>
            <a:ext cx="1289400" cy="402300"/>
          </a:xfrm>
          <a:prstGeom prst="rect">
            <a:avLst/>
          </a:prstGeom>
          <a:solidFill>
            <a:srgbClr val="3486C5"/>
          </a:solidFill>
          <a:ln>
            <a:noFill/>
          </a:ln>
        </p:spPr>
        <p:txBody>
          <a:bodyPr spcFirstLastPara="1" wrap="square" lIns="90000" tIns="46800" rIns="90000" bIns="468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rgbClr val="FFFFFF"/>
                </a:solidFill>
                <a:latin typeface="Corbel"/>
                <a:ea typeface="Corbel"/>
                <a:cs typeface="Corbel"/>
                <a:sym typeface="Corbel"/>
              </a:rPr>
              <a:t>Effets</a:t>
            </a:r>
            <a:endParaRPr sz="1400" b="0" i="0" u="none" strike="noStrike" cap="none">
              <a:solidFill>
                <a:srgbClr val="000000"/>
              </a:solidFill>
              <a:latin typeface="Arial"/>
              <a:ea typeface="Arial"/>
              <a:cs typeface="Arial"/>
              <a:sym typeface="Arial"/>
            </a:endParaRPr>
          </a:p>
        </p:txBody>
      </p:sp>
      <p:pic>
        <p:nvPicPr>
          <p:cNvPr id="1124" name="Google Shape;1124;g25c7408a83b_1_33"/>
          <p:cNvPicPr preferRelativeResize="0"/>
          <p:nvPr/>
        </p:nvPicPr>
        <p:blipFill rotWithShape="1">
          <a:blip r:embed="rId3">
            <a:alphaModFix/>
          </a:blip>
          <a:srcRect r="1312"/>
          <a:stretch/>
        </p:blipFill>
        <p:spPr>
          <a:xfrm>
            <a:off x="2082375" y="1875825"/>
            <a:ext cx="1856400" cy="1260000"/>
          </a:xfrm>
          <a:prstGeom prst="rect">
            <a:avLst/>
          </a:prstGeom>
          <a:noFill/>
          <a:ln>
            <a:noFill/>
          </a:ln>
          <a:effectLst>
            <a:outerShdw blurRad="57150" dist="19050" dir="5400000" algn="bl" rotWithShape="0">
              <a:srgbClr val="000000">
                <a:alpha val="50000"/>
              </a:srgbClr>
            </a:outerShdw>
          </a:effectLst>
        </p:spPr>
      </p:pic>
      <p:pic>
        <p:nvPicPr>
          <p:cNvPr id="1125" name="Google Shape;1125;g25c7408a83b_1_33"/>
          <p:cNvPicPr preferRelativeResize="0"/>
          <p:nvPr/>
        </p:nvPicPr>
        <p:blipFill rotWithShape="1">
          <a:blip r:embed="rId4">
            <a:alphaModFix/>
          </a:blip>
          <a:srcRect/>
          <a:stretch/>
        </p:blipFill>
        <p:spPr>
          <a:xfrm>
            <a:off x="1629825" y="2829600"/>
            <a:ext cx="1594766" cy="1080000"/>
          </a:xfrm>
          <a:prstGeom prst="rect">
            <a:avLst/>
          </a:prstGeom>
          <a:noFill/>
          <a:ln>
            <a:noFill/>
          </a:ln>
          <a:effectLst>
            <a:outerShdw blurRad="57150" dist="19050" dir="5400000" algn="bl" rotWithShape="0">
              <a:srgbClr val="000000">
                <a:alpha val="50000"/>
              </a:srgbClr>
            </a:outerShdw>
          </a:effectLst>
        </p:spPr>
      </p:pic>
      <p:sp>
        <p:nvSpPr>
          <p:cNvPr id="1126" name="Google Shape;1126;g25c7408a83b_1_33"/>
          <p:cNvSpPr txBox="1"/>
          <p:nvPr/>
        </p:nvSpPr>
        <p:spPr>
          <a:xfrm>
            <a:off x="3041825" y="3472106"/>
            <a:ext cx="826500" cy="550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fr-FR" sz="3100" b="1" i="0" u="none" strike="noStrike" cap="none">
                <a:solidFill>
                  <a:srgbClr val="085160"/>
                </a:solidFill>
                <a:latin typeface="Corbel"/>
                <a:ea typeface="Corbel"/>
                <a:cs typeface="Corbel"/>
                <a:sym typeface="Corbel"/>
              </a:rPr>
              <a:t>…</a:t>
            </a:r>
            <a:endParaRPr sz="1400" b="0" i="0" u="none" strike="noStrike" cap="none">
              <a:solidFill>
                <a:srgbClr val="000000"/>
              </a:solidFill>
              <a:latin typeface="Arial"/>
              <a:ea typeface="Arial"/>
              <a:cs typeface="Arial"/>
              <a:sym typeface="Arial"/>
            </a:endParaRPr>
          </a:p>
        </p:txBody>
      </p:sp>
      <p:pic>
        <p:nvPicPr>
          <p:cNvPr id="1127" name="Google Shape;1127;g25c7408a83b_1_33"/>
          <p:cNvPicPr preferRelativeResize="0"/>
          <p:nvPr/>
        </p:nvPicPr>
        <p:blipFill rotWithShape="1">
          <a:blip r:embed="rId5">
            <a:alphaModFix/>
          </a:blip>
          <a:srcRect/>
          <a:stretch/>
        </p:blipFill>
        <p:spPr>
          <a:xfrm>
            <a:off x="4862999" y="2329276"/>
            <a:ext cx="1607358" cy="1080000"/>
          </a:xfrm>
          <a:prstGeom prst="rect">
            <a:avLst/>
          </a:prstGeom>
          <a:noFill/>
          <a:ln>
            <a:noFill/>
          </a:ln>
          <a:effectLst>
            <a:outerShdw blurRad="57150" dist="19050" dir="5400000" algn="bl" rotWithShape="0">
              <a:srgbClr val="000000">
                <a:alpha val="50000"/>
              </a:srgbClr>
            </a:outerShdw>
          </a:effectLst>
        </p:spPr>
      </p:pic>
      <p:pic>
        <p:nvPicPr>
          <p:cNvPr id="1128" name="Google Shape;1128;g25c7408a83b_1_33"/>
          <p:cNvPicPr preferRelativeResize="0"/>
          <p:nvPr/>
        </p:nvPicPr>
        <p:blipFill rotWithShape="1">
          <a:blip r:embed="rId6">
            <a:alphaModFix/>
          </a:blip>
          <a:srcRect/>
          <a:stretch/>
        </p:blipFill>
        <p:spPr>
          <a:xfrm>
            <a:off x="7388821" y="2329275"/>
            <a:ext cx="1614890" cy="1080000"/>
          </a:xfrm>
          <a:prstGeom prst="rect">
            <a:avLst/>
          </a:prstGeom>
          <a:noFill/>
          <a:ln>
            <a:noFill/>
          </a:ln>
          <a:effectLst>
            <a:outerShdw blurRad="57150" dist="19050" dir="5400000" algn="bl" rotWithShape="0">
              <a:srgbClr val="000000">
                <a:alpha val="50000"/>
              </a:srgbClr>
            </a:outerShdw>
          </a:effectLst>
        </p:spPr>
      </p:pic>
      <p:pic>
        <p:nvPicPr>
          <p:cNvPr id="1129" name="Google Shape;1129;g25c7408a83b_1_33"/>
          <p:cNvPicPr preferRelativeResize="0"/>
          <p:nvPr/>
        </p:nvPicPr>
        <p:blipFill rotWithShape="1">
          <a:blip r:embed="rId7">
            <a:alphaModFix/>
          </a:blip>
          <a:srcRect/>
          <a:stretch/>
        </p:blipFill>
        <p:spPr>
          <a:xfrm>
            <a:off x="9922175" y="2302224"/>
            <a:ext cx="1623253" cy="1080000"/>
          </a:xfrm>
          <a:prstGeom prst="rect">
            <a:avLst/>
          </a:prstGeom>
          <a:noFill/>
          <a:ln>
            <a:noFill/>
          </a:ln>
          <a:effectLst>
            <a:outerShdw blurRad="57150" dist="19050" dir="5400000" algn="bl" rotWithShape="0">
              <a:srgbClr val="000000">
                <a:alpha val="50000"/>
              </a:srgbClr>
            </a:outerShdw>
          </a:effectLst>
        </p:spPr>
      </p:pic>
      <p:pic>
        <p:nvPicPr>
          <p:cNvPr id="1130" name="Google Shape;1130;g25c7408a83b_1_33"/>
          <p:cNvPicPr preferRelativeResize="0"/>
          <p:nvPr/>
        </p:nvPicPr>
        <p:blipFill rotWithShape="1">
          <a:blip r:embed="rId8">
            <a:alphaModFix/>
          </a:blip>
          <a:srcRect t="30786"/>
          <a:stretch/>
        </p:blipFill>
        <p:spPr>
          <a:xfrm>
            <a:off x="8825563" y="4481350"/>
            <a:ext cx="2135314" cy="1440000"/>
          </a:xfrm>
          <a:prstGeom prst="rect">
            <a:avLst/>
          </a:prstGeom>
          <a:noFill/>
          <a:ln>
            <a:noFill/>
          </a:ln>
          <a:effectLst>
            <a:outerShdw blurRad="57150" dist="19050" dir="5400000" algn="bl" rotWithShape="0">
              <a:srgbClr val="000000">
                <a:alpha val="50000"/>
              </a:srgbClr>
            </a:outerShdw>
          </a:effectLst>
        </p:spPr>
      </p:pic>
      <p:grpSp>
        <p:nvGrpSpPr>
          <p:cNvPr id="1131" name="Google Shape;1131;g25c7408a83b_1_33"/>
          <p:cNvGrpSpPr/>
          <p:nvPr/>
        </p:nvGrpSpPr>
        <p:grpSpPr>
          <a:xfrm>
            <a:off x="3127000" y="4206784"/>
            <a:ext cx="4367550" cy="1994053"/>
            <a:chOff x="3127000" y="4206784"/>
            <a:chExt cx="4367550" cy="1994053"/>
          </a:xfrm>
        </p:grpSpPr>
        <p:pic>
          <p:nvPicPr>
            <p:cNvPr id="1132" name="Google Shape;1132;g25c7408a83b_1_33"/>
            <p:cNvPicPr preferRelativeResize="0"/>
            <p:nvPr/>
          </p:nvPicPr>
          <p:blipFill rotWithShape="1">
            <a:blip r:embed="rId9">
              <a:alphaModFix/>
            </a:blip>
            <a:srcRect/>
            <a:stretch/>
          </p:blipFill>
          <p:spPr>
            <a:xfrm>
              <a:off x="4722194" y="4206784"/>
              <a:ext cx="2136889" cy="1440000"/>
            </a:xfrm>
            <a:prstGeom prst="rect">
              <a:avLst/>
            </a:prstGeom>
            <a:noFill/>
            <a:ln>
              <a:noFill/>
            </a:ln>
            <a:effectLst>
              <a:outerShdw blurRad="57150" dist="19050" dir="5400000" algn="bl" rotWithShape="0">
                <a:srgbClr val="000000">
                  <a:alpha val="50000"/>
                </a:srgbClr>
              </a:outerShdw>
            </a:effectLst>
          </p:spPr>
        </p:pic>
        <p:pic>
          <p:nvPicPr>
            <p:cNvPr id="1133" name="Google Shape;1133;g25c7408a83b_1_33"/>
            <p:cNvPicPr preferRelativeResize="0"/>
            <p:nvPr/>
          </p:nvPicPr>
          <p:blipFill rotWithShape="1">
            <a:blip r:embed="rId10">
              <a:alphaModFix/>
            </a:blip>
            <a:srcRect/>
            <a:stretch/>
          </p:blipFill>
          <p:spPr>
            <a:xfrm>
              <a:off x="5621350" y="4940837"/>
              <a:ext cx="1873200" cy="1260000"/>
            </a:xfrm>
            <a:prstGeom prst="rect">
              <a:avLst/>
            </a:prstGeom>
            <a:noFill/>
            <a:ln>
              <a:noFill/>
            </a:ln>
            <a:effectLst>
              <a:outerShdw blurRad="57150" dist="19050" dir="5400000" algn="bl" rotWithShape="0">
                <a:srgbClr val="000000">
                  <a:alpha val="50000"/>
                </a:srgbClr>
              </a:outerShdw>
            </a:effectLst>
          </p:spPr>
        </p:pic>
        <p:pic>
          <p:nvPicPr>
            <p:cNvPr id="1134" name="Google Shape;1134;g25c7408a83b_1_33"/>
            <p:cNvPicPr preferRelativeResize="0"/>
            <p:nvPr/>
          </p:nvPicPr>
          <p:blipFill rotWithShape="1">
            <a:blip r:embed="rId11">
              <a:alphaModFix/>
            </a:blip>
            <a:srcRect/>
            <a:stretch/>
          </p:blipFill>
          <p:spPr>
            <a:xfrm>
              <a:off x="3127000" y="4557538"/>
              <a:ext cx="1874028" cy="1260000"/>
            </a:xfrm>
            <a:prstGeom prst="rect">
              <a:avLst/>
            </a:prstGeom>
            <a:noFill/>
            <a:ln>
              <a:noFill/>
            </a:ln>
            <a:effectLst>
              <a:outerShdw blurRad="57150" dist="19050" dir="5400000" algn="bl" rotWithShape="0">
                <a:srgbClr val="000000">
                  <a:alpha val="50000"/>
                </a:srgbClr>
              </a:outerShdw>
            </a:effectLst>
          </p:spPr>
        </p:pic>
      </p:grpSp>
      <p:sp>
        <p:nvSpPr>
          <p:cNvPr id="1135" name="Google Shape;1135;g25c7408a83b_1_33"/>
          <p:cNvSpPr txBox="1">
            <a:spLocks noGrp="1"/>
          </p:cNvSpPr>
          <p:nvPr>
            <p:ph type="title"/>
          </p:nvPr>
        </p:nvSpPr>
        <p:spPr>
          <a:xfrm>
            <a:off x="1007601" y="102675"/>
            <a:ext cx="9666000" cy="980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fr-FR"/>
              <a:t>Nos activités humaines perturbent l’ensemble du climat</a:t>
            </a:r>
            <a:endParaRPr/>
          </a:p>
        </p:txBody>
      </p:sp>
      <p:cxnSp>
        <p:nvCxnSpPr>
          <p:cNvPr id="1136" name="Google Shape;1136;g25c7408a83b_1_33"/>
          <p:cNvCxnSpPr/>
          <p:nvPr/>
        </p:nvCxnSpPr>
        <p:spPr>
          <a:xfrm>
            <a:off x="10104300" y="3699075"/>
            <a:ext cx="1390200" cy="569400"/>
          </a:xfrm>
          <a:prstGeom prst="straightConnector1">
            <a:avLst/>
          </a:prstGeom>
          <a:noFill/>
          <a:ln w="57150" cap="flat" cmpd="sng">
            <a:solidFill>
              <a:srgbClr val="FF9E00"/>
            </a:solidFill>
            <a:prstDash val="solid"/>
            <a:round/>
            <a:headEnd type="none" w="sm" len="sm"/>
            <a:tailEnd type="triangle" w="med" len="med"/>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sp>
        <p:nvSpPr>
          <p:cNvPr id="1142" name="Google Shape;1142;p19"/>
          <p:cNvSpPr/>
          <p:nvPr/>
        </p:nvSpPr>
        <p:spPr>
          <a:xfrm>
            <a:off x="0" y="6522299"/>
            <a:ext cx="7186500" cy="3357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400"/>
              <a:buFont typeface="Arial"/>
              <a:buNone/>
            </a:pPr>
            <a:r>
              <a:rPr lang="fr-FR" sz="1400" i="1" u="none" strike="noStrike" cap="none">
                <a:solidFill>
                  <a:schemeClr val="dk1"/>
                </a:solidFill>
                <a:latin typeface="Corbel"/>
                <a:ea typeface="Corbel"/>
                <a:cs typeface="Corbel"/>
                <a:sym typeface="Corbel"/>
              </a:rPr>
              <a:t>Source : American National Aeronautics and Space Administration (NASA)</a:t>
            </a:r>
            <a:endParaRPr sz="1400" i="0" u="none" strike="noStrike" cap="none">
              <a:solidFill>
                <a:srgbClr val="000000"/>
              </a:solidFill>
              <a:latin typeface="Corbel"/>
              <a:ea typeface="Corbel"/>
              <a:cs typeface="Corbel"/>
              <a:sym typeface="Corbel"/>
            </a:endParaRPr>
          </a:p>
        </p:txBody>
      </p:sp>
      <p:grpSp>
        <p:nvGrpSpPr>
          <p:cNvPr id="1143" name="Google Shape;1143;p19"/>
          <p:cNvGrpSpPr/>
          <p:nvPr/>
        </p:nvGrpSpPr>
        <p:grpSpPr>
          <a:xfrm>
            <a:off x="6791526" y="1926338"/>
            <a:ext cx="4796700" cy="3983137"/>
            <a:chOff x="6885775" y="2246475"/>
            <a:chExt cx="4796700" cy="3983137"/>
          </a:xfrm>
        </p:grpSpPr>
        <p:sp>
          <p:nvSpPr>
            <p:cNvPr id="1144" name="Google Shape;1144;p19"/>
            <p:cNvSpPr txBox="1"/>
            <p:nvPr/>
          </p:nvSpPr>
          <p:spPr>
            <a:xfrm>
              <a:off x="6885775" y="2246475"/>
              <a:ext cx="4796700" cy="1213200"/>
            </a:xfrm>
            <a:prstGeom prst="rect">
              <a:avLst/>
            </a:prstGeom>
            <a:solidFill>
              <a:srgbClr val="3486C5"/>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rgbClr val="FFFFFF"/>
                  </a:solidFill>
                  <a:latin typeface="Century Gothic"/>
                  <a:ea typeface="Century Gothic"/>
                  <a:cs typeface="Century Gothic"/>
                  <a:sym typeface="Century Gothic"/>
                </a:rPr>
                <a:t>Le réchauffement mondial observé </a:t>
              </a:r>
              <a:endParaRPr sz="2000" b="1" i="0" u="none" strike="noStrike" cap="none">
                <a:solidFill>
                  <a:srgbClr val="FFFFF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2000"/>
                <a:buFont typeface="Arial"/>
                <a:buNone/>
              </a:pPr>
              <a:r>
                <a:rPr lang="fr-FR" sz="2000" b="1" i="0" u="none" strike="noStrike" cap="none">
                  <a:solidFill>
                    <a:schemeClr val="lt1"/>
                  </a:solidFill>
                  <a:latin typeface="Century Gothic"/>
                  <a:ea typeface="Century Gothic"/>
                  <a:cs typeface="Century Gothic"/>
                  <a:sym typeface="Century Gothic"/>
                </a:rPr>
                <a:t>en 2022</a:t>
              </a:r>
              <a:r>
                <a:rPr lang="fr-FR" sz="1400" b="0" i="0" u="none" strike="noStrike" cap="none">
                  <a:solidFill>
                    <a:schemeClr val="dk1"/>
                  </a:solidFill>
                  <a:latin typeface="Arial"/>
                  <a:ea typeface="Arial"/>
                  <a:cs typeface="Arial"/>
                  <a:sym typeface="Arial"/>
                </a:rPr>
                <a:t> </a:t>
              </a:r>
              <a:r>
                <a:rPr lang="fr-FR" sz="2000" b="1" i="0" u="none" strike="noStrike" cap="none">
                  <a:solidFill>
                    <a:srgbClr val="FFFFFF"/>
                  </a:solidFill>
                  <a:latin typeface="Century Gothic"/>
                  <a:ea typeface="Century Gothic"/>
                  <a:cs typeface="Century Gothic"/>
                  <a:sym typeface="Century Gothic"/>
                </a:rPr>
                <a:t>par rapport à la période pré-industrielle est de 1,1°C </a:t>
              </a:r>
              <a:endParaRPr sz="1400" b="0" i="0" u="none" strike="noStrike" cap="none">
                <a:solidFill>
                  <a:srgbClr val="000000"/>
                </a:solidFill>
                <a:latin typeface="Arial"/>
                <a:ea typeface="Arial"/>
                <a:cs typeface="Arial"/>
                <a:sym typeface="Arial"/>
              </a:endParaRPr>
            </a:p>
          </p:txBody>
        </p:sp>
        <p:sp>
          <p:nvSpPr>
            <p:cNvPr id="1145" name="Google Shape;1145;p19"/>
            <p:cNvSpPr txBox="1"/>
            <p:nvPr/>
          </p:nvSpPr>
          <p:spPr>
            <a:xfrm>
              <a:off x="6885775" y="3665474"/>
              <a:ext cx="4796700" cy="824700"/>
            </a:xfrm>
            <a:prstGeom prst="rect">
              <a:avLst/>
            </a:prstGeom>
            <a:solidFill>
              <a:srgbClr val="3486C5"/>
            </a:solid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rgbClr val="FFFFFF"/>
                  </a:solidFill>
                  <a:latin typeface="Century Gothic"/>
                  <a:ea typeface="Century Gothic"/>
                  <a:cs typeface="Century Gothic"/>
                  <a:sym typeface="Century Gothic"/>
                </a:rPr>
                <a:t>N’y aurait-il pas un effet d’emballement quelque part ?</a:t>
              </a:r>
              <a:endParaRPr sz="1400" b="0" i="0" u="none" strike="noStrike" cap="none">
                <a:solidFill>
                  <a:srgbClr val="000000"/>
                </a:solidFill>
                <a:latin typeface="Arial"/>
                <a:ea typeface="Arial"/>
                <a:cs typeface="Arial"/>
                <a:sym typeface="Arial"/>
              </a:endParaRPr>
            </a:p>
          </p:txBody>
        </p:sp>
        <p:pic>
          <p:nvPicPr>
            <p:cNvPr id="1146" name="Google Shape;1146;p19"/>
            <p:cNvPicPr preferRelativeResize="0"/>
            <p:nvPr/>
          </p:nvPicPr>
          <p:blipFill rotWithShape="1">
            <a:blip r:embed="rId3">
              <a:alphaModFix/>
            </a:blip>
            <a:srcRect/>
            <a:stretch/>
          </p:blipFill>
          <p:spPr>
            <a:xfrm>
              <a:off x="8535400" y="4732153"/>
              <a:ext cx="1497459" cy="1497459"/>
            </a:xfrm>
            <a:prstGeom prst="rect">
              <a:avLst/>
            </a:prstGeom>
            <a:noFill/>
            <a:ln>
              <a:noFill/>
            </a:ln>
          </p:spPr>
        </p:pic>
      </p:grpSp>
      <p:pic>
        <p:nvPicPr>
          <p:cNvPr id="1147" name="Google Shape;1147;p19" descr="Earth’s global surface temperature in 2019 was the second warmest since modern record-keeping began in 1880 and 1.8 degrees Fahrenheit (0.98 degrees Celsius) warmer than the 1951 to 1980 mean, according to an analysis by NASA.&#10;&#10;&#10;Globally, the average temperature was second only to that of 2016 and continued the planet's long-term warming trend: the past five years have been the warmest of the last 140 years.&#10;&#10;&#10;Full story: https://climate.nasa.gov/news/2945/nasa-noaa-analyses-reveal-2019-second-warmest-year-on-record/&#10;&#10;&#10;Download this video in either Celsius or Fahrenheit degrees: https://svs.gsfc.nasa.gov/4787" title="Global Temperature Anomalies from 1880 to 2019">
            <a:hlinkClick r:id="rId4"/>
          </p:cNvPr>
          <p:cNvPicPr preferRelativeResize="0"/>
          <p:nvPr/>
        </p:nvPicPr>
        <p:blipFill rotWithShape="1">
          <a:blip r:embed="rId5">
            <a:alphaModFix/>
          </a:blip>
          <a:srcRect/>
          <a:stretch/>
        </p:blipFill>
        <p:spPr>
          <a:xfrm>
            <a:off x="508526" y="1727887"/>
            <a:ext cx="5840066" cy="4380050"/>
          </a:xfrm>
          <a:prstGeom prst="rect">
            <a:avLst/>
          </a:prstGeom>
          <a:noFill/>
          <a:ln>
            <a:noFill/>
          </a:ln>
        </p:spPr>
      </p:pic>
      <p:sp>
        <p:nvSpPr>
          <p:cNvPr id="1148" name="Google Shape;1148;p19"/>
          <p:cNvSpPr txBox="1">
            <a:spLocks noGrp="1"/>
          </p:cNvSpPr>
          <p:nvPr>
            <p:ph type="title"/>
          </p:nvPr>
        </p:nvSpPr>
        <p:spPr>
          <a:xfrm>
            <a:off x="1007601" y="102675"/>
            <a:ext cx="9773700" cy="980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fr-FR" sz="2500"/>
              <a:t>L’augmentation de l’effet de serre provoque le réchauffement mondial</a:t>
            </a:r>
            <a:endParaRPr sz="25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47"/>
                                        </p:tgtEl>
                                        <p:attrNameLst>
                                          <p:attrName>style.visibility</p:attrName>
                                        </p:attrNameLst>
                                      </p:cBhvr>
                                      <p:to>
                                        <p:strVal val="visible"/>
                                      </p:to>
                                    </p:set>
                                    <p:animEffect transition="in" filter="fade">
                                      <p:cBhvr>
                                        <p:cTn id="7" dur="1000"/>
                                        <p:tgtEl>
                                          <p:spTgt spid="1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pic>
        <p:nvPicPr>
          <p:cNvPr id="1154" name="Google Shape;1154;g13b79a941a7_0_0"/>
          <p:cNvPicPr preferRelativeResize="0"/>
          <p:nvPr/>
        </p:nvPicPr>
        <p:blipFill rotWithShape="1">
          <a:blip r:embed="rId3">
            <a:alphaModFix/>
          </a:blip>
          <a:srcRect/>
          <a:stretch/>
        </p:blipFill>
        <p:spPr>
          <a:xfrm>
            <a:off x="506287" y="1705627"/>
            <a:ext cx="2903889" cy="1341625"/>
          </a:xfrm>
          <a:prstGeom prst="rect">
            <a:avLst/>
          </a:prstGeom>
          <a:noFill/>
          <a:ln>
            <a:noFill/>
          </a:ln>
        </p:spPr>
      </p:pic>
      <p:sp>
        <p:nvSpPr>
          <p:cNvPr id="1155" name="Google Shape;1155;g13b79a941a7_0_0"/>
          <p:cNvSpPr/>
          <p:nvPr/>
        </p:nvSpPr>
        <p:spPr>
          <a:xfrm>
            <a:off x="0" y="6576560"/>
            <a:ext cx="10391100" cy="3078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400"/>
              <a:buFont typeface="Arial"/>
              <a:buNone/>
            </a:pPr>
            <a:r>
              <a:rPr lang="fr-FR" i="1" u="none" strike="noStrike" cap="none">
                <a:solidFill>
                  <a:srgbClr val="085160"/>
                </a:solidFill>
                <a:latin typeface="Corbel"/>
                <a:ea typeface="Corbel"/>
                <a:cs typeface="Corbel"/>
                <a:sym typeface="Corbel"/>
              </a:rPr>
              <a:t>Sources : Le Réveilleur « Comprendre le GIEC et ses rapports », Bon Pote « Peut-on vraiment faire confiance au GIEC ? »</a:t>
            </a:r>
            <a:endParaRPr i="1" u="none" strike="noStrike" cap="none">
              <a:solidFill>
                <a:srgbClr val="000000"/>
              </a:solidFill>
              <a:latin typeface="Corbel"/>
              <a:ea typeface="Corbel"/>
              <a:cs typeface="Corbel"/>
              <a:sym typeface="Corbel"/>
            </a:endParaRPr>
          </a:p>
        </p:txBody>
      </p:sp>
      <p:sp>
        <p:nvSpPr>
          <p:cNvPr id="1156" name="Google Shape;1156;g13b79a941a7_0_0"/>
          <p:cNvSpPr txBox="1"/>
          <p:nvPr/>
        </p:nvSpPr>
        <p:spPr>
          <a:xfrm>
            <a:off x="3673269" y="1705627"/>
            <a:ext cx="7305300" cy="864300"/>
          </a:xfrm>
          <a:prstGeom prst="rect">
            <a:avLst/>
          </a:prstGeom>
          <a:solidFill>
            <a:srgbClr val="F6AB38"/>
          </a:solidFill>
          <a:ln>
            <a:noFill/>
          </a:ln>
        </p:spPr>
        <p:txBody>
          <a:bodyPr spcFirstLastPara="1" wrap="square" lIns="90000" tIns="46800" rIns="90000" bIns="46800" anchor="t" anchorCtr="0">
            <a:spAutoFit/>
          </a:bodyPr>
          <a:lstStyle/>
          <a:p>
            <a:pPr marL="0" marR="0" lvl="0" indent="0" algn="ctr" rtl="0">
              <a:lnSpc>
                <a:spcPct val="100000"/>
              </a:lnSpc>
              <a:spcBef>
                <a:spcPts val="0"/>
              </a:spcBef>
              <a:spcAft>
                <a:spcPts val="0"/>
              </a:spcAft>
              <a:buClr>
                <a:srgbClr val="FFFFFF"/>
              </a:buClr>
              <a:buSzPts val="2400"/>
              <a:buFont typeface="Century Gothic"/>
              <a:buNone/>
            </a:pPr>
            <a:r>
              <a:rPr lang="fr-FR" sz="2500" b="1" i="0" u="none" strike="noStrike" cap="none">
                <a:solidFill>
                  <a:srgbClr val="FFFFFF"/>
                </a:solidFill>
                <a:latin typeface="Corbel"/>
                <a:ea typeface="Corbel"/>
                <a:cs typeface="Corbel"/>
                <a:sym typeface="Corbel"/>
              </a:rPr>
              <a:t>Le Groupe d’experts Intergouvernemental sur l’Évolution du Climat</a:t>
            </a:r>
            <a:endParaRPr sz="2100" i="0" u="none" strike="noStrike" cap="none">
              <a:solidFill>
                <a:srgbClr val="000000"/>
              </a:solidFill>
              <a:latin typeface="Corbel"/>
              <a:ea typeface="Corbel"/>
              <a:cs typeface="Corbel"/>
              <a:sym typeface="Corbel"/>
            </a:endParaRPr>
          </a:p>
        </p:txBody>
      </p:sp>
      <p:sp>
        <p:nvSpPr>
          <p:cNvPr id="1157" name="Google Shape;1157;g13b79a941a7_0_0"/>
          <p:cNvSpPr txBox="1"/>
          <p:nvPr/>
        </p:nvSpPr>
        <p:spPr>
          <a:xfrm>
            <a:off x="3673268" y="2583740"/>
            <a:ext cx="7305300" cy="525600"/>
          </a:xfrm>
          <a:prstGeom prst="rect">
            <a:avLst/>
          </a:prstGeom>
          <a:noFill/>
          <a:ln>
            <a:noFill/>
          </a:ln>
        </p:spPr>
        <p:txBody>
          <a:bodyPr spcFirstLastPara="1" wrap="square" lIns="90000" tIns="46800" rIns="90000" bIns="468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FR" sz="1400" b="1" i="0" u="none" strike="noStrike" cap="none">
                <a:solidFill>
                  <a:srgbClr val="085160"/>
                </a:solidFill>
                <a:latin typeface="Corbel"/>
                <a:ea typeface="Corbel"/>
                <a:cs typeface="Corbel"/>
                <a:sym typeface="Corbel"/>
              </a:rPr>
              <a:t>Créé en 1988 sous l’égide de l’ONU </a:t>
            </a:r>
            <a:endParaRPr sz="1400" b="1" i="0" u="none" strike="noStrike" cap="none">
              <a:solidFill>
                <a:srgbClr val="000000"/>
              </a:solidFill>
              <a:latin typeface="Corbel"/>
              <a:ea typeface="Corbel"/>
              <a:cs typeface="Corbel"/>
              <a:sym typeface="Corbel"/>
            </a:endParaRPr>
          </a:p>
          <a:p>
            <a:pPr marL="0" marR="0" lvl="0" indent="0" algn="ctr" rtl="0">
              <a:lnSpc>
                <a:spcPct val="100000"/>
              </a:lnSpc>
              <a:spcBef>
                <a:spcPts val="0"/>
              </a:spcBef>
              <a:spcAft>
                <a:spcPts val="0"/>
              </a:spcAft>
              <a:buClr>
                <a:srgbClr val="000000"/>
              </a:buClr>
              <a:buSzPts val="1400"/>
              <a:buFont typeface="Arial"/>
              <a:buNone/>
            </a:pPr>
            <a:r>
              <a:rPr lang="fr-FR" sz="1400" b="1" i="0" u="none" strike="noStrike" cap="none">
                <a:solidFill>
                  <a:srgbClr val="085160"/>
                </a:solidFill>
                <a:latin typeface="Corbel"/>
                <a:ea typeface="Corbel"/>
                <a:cs typeface="Corbel"/>
                <a:sym typeface="Corbel"/>
              </a:rPr>
              <a:t>et de l’Organisation Météorologique Mondiale</a:t>
            </a:r>
            <a:endParaRPr sz="1400" b="1" i="0" u="none" strike="noStrike" cap="none">
              <a:solidFill>
                <a:srgbClr val="000000"/>
              </a:solidFill>
              <a:latin typeface="Corbel"/>
              <a:ea typeface="Corbel"/>
              <a:cs typeface="Corbel"/>
              <a:sym typeface="Corbel"/>
            </a:endParaRPr>
          </a:p>
        </p:txBody>
      </p:sp>
      <p:pic>
        <p:nvPicPr>
          <p:cNvPr id="1158" name="Google Shape;1158;g13b79a941a7_0_0" descr="Classe avec un remplissage uni"/>
          <p:cNvPicPr preferRelativeResize="0"/>
          <p:nvPr/>
        </p:nvPicPr>
        <p:blipFill rotWithShape="1">
          <a:blip r:embed="rId4">
            <a:alphaModFix/>
          </a:blip>
          <a:srcRect/>
          <a:stretch/>
        </p:blipFill>
        <p:spPr>
          <a:xfrm>
            <a:off x="506275" y="3678000"/>
            <a:ext cx="948825" cy="1113425"/>
          </a:xfrm>
          <a:prstGeom prst="rect">
            <a:avLst/>
          </a:prstGeom>
          <a:noFill/>
          <a:ln>
            <a:noFill/>
          </a:ln>
        </p:spPr>
      </p:pic>
      <p:sp>
        <p:nvSpPr>
          <p:cNvPr id="1159" name="Google Shape;1159;g13b79a941a7_0_0"/>
          <p:cNvSpPr/>
          <p:nvPr/>
        </p:nvSpPr>
        <p:spPr>
          <a:xfrm>
            <a:off x="1679025" y="3678000"/>
            <a:ext cx="9299700" cy="9714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800"/>
              <a:buFont typeface="Arial"/>
              <a:buNone/>
            </a:pPr>
            <a:r>
              <a:rPr lang="fr-FR" sz="2200" i="0" u="none" strike="noStrike" cap="none">
                <a:solidFill>
                  <a:schemeClr val="dk2"/>
                </a:solidFill>
                <a:latin typeface="Century Gothic"/>
                <a:ea typeface="Century Gothic"/>
                <a:cs typeface="Century Gothic"/>
                <a:sym typeface="Century Gothic"/>
              </a:rPr>
              <a:t>Il a pour </a:t>
            </a:r>
            <a:r>
              <a:rPr lang="fr-FR" sz="2200" b="1" i="0" strike="noStrike" cap="none">
                <a:solidFill>
                  <a:schemeClr val="accent6"/>
                </a:solidFill>
                <a:latin typeface="Century Gothic"/>
                <a:ea typeface="Century Gothic"/>
                <a:cs typeface="Century Gothic"/>
                <a:sym typeface="Century Gothic"/>
              </a:rPr>
              <a:t>mandat </a:t>
            </a:r>
            <a:r>
              <a:rPr lang="fr-FR" sz="2200" i="0" u="none" strike="noStrike" cap="none">
                <a:solidFill>
                  <a:schemeClr val="dk2"/>
                </a:solidFill>
                <a:latin typeface="Century Gothic"/>
                <a:ea typeface="Century Gothic"/>
                <a:cs typeface="Century Gothic"/>
                <a:sym typeface="Century Gothic"/>
              </a:rPr>
              <a:t>de fournir aux responsables politiques des évaluations scientifiques concernant les changements climatiques passés et futurs.</a:t>
            </a:r>
            <a:endParaRPr sz="1800" i="0" u="none" strike="noStrike" cap="none">
              <a:solidFill>
                <a:schemeClr val="dk2"/>
              </a:solidFill>
            </a:endParaRPr>
          </a:p>
        </p:txBody>
      </p:sp>
      <p:sp>
        <p:nvSpPr>
          <p:cNvPr id="1160" name="Google Shape;1160;g13b79a941a7_0_0"/>
          <p:cNvSpPr/>
          <p:nvPr/>
        </p:nvSpPr>
        <p:spPr>
          <a:xfrm>
            <a:off x="506275" y="5092225"/>
            <a:ext cx="104322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fr-FR" sz="2200" i="0" u="none" strike="noStrike" cap="none">
                <a:solidFill>
                  <a:schemeClr val="dk2"/>
                </a:solidFill>
                <a:latin typeface="Corbel"/>
                <a:ea typeface="Corbel"/>
                <a:cs typeface="Corbel"/>
                <a:sym typeface="Corbel"/>
              </a:rPr>
              <a:t>Les rapports du GIEC doivent permettre aux décideurs de </a:t>
            </a:r>
            <a:r>
              <a:rPr lang="fr-FR" sz="2200" b="1" i="0" strike="noStrike" cap="none">
                <a:solidFill>
                  <a:schemeClr val="accent6"/>
                </a:solidFill>
                <a:latin typeface="Corbel"/>
                <a:ea typeface="Corbel"/>
                <a:cs typeface="Corbel"/>
                <a:sym typeface="Corbel"/>
              </a:rPr>
              <a:t>définir des orientations</a:t>
            </a:r>
            <a:r>
              <a:rPr lang="fr-FR" sz="2200">
                <a:solidFill>
                  <a:schemeClr val="dk2"/>
                </a:solidFill>
                <a:latin typeface="Century Gothic"/>
                <a:ea typeface="Century Gothic"/>
                <a:cs typeface="Century Gothic"/>
                <a:sym typeface="Century Gothic"/>
              </a:rPr>
              <a:t>.</a:t>
            </a:r>
            <a:endParaRPr sz="2200" b="1" i="0" strike="noStrike" cap="none">
              <a:solidFill>
                <a:schemeClr val="accent6"/>
              </a:solidFill>
              <a:latin typeface="Corbel"/>
              <a:ea typeface="Corbel"/>
              <a:cs typeface="Corbel"/>
              <a:sym typeface="Corbel"/>
            </a:endParaRPr>
          </a:p>
        </p:txBody>
      </p:sp>
      <p:sp>
        <p:nvSpPr>
          <p:cNvPr id="1161" name="Google Shape;1161;g13b79a941a7_0_0"/>
          <p:cNvSpPr txBox="1">
            <a:spLocks noGrp="1"/>
          </p:cNvSpPr>
          <p:nvPr>
            <p:ph type="title"/>
          </p:nvPr>
        </p:nvSpPr>
        <p:spPr>
          <a:xfrm>
            <a:off x="1007588" y="102679"/>
            <a:ext cx="9154500" cy="980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fr-FR"/>
              <a:t>Une science complexe ! Des experts dédiés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5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67" name="Google Shape;1167;g13b79a941a7_0_151"/>
          <p:cNvSpPr/>
          <p:nvPr/>
        </p:nvSpPr>
        <p:spPr>
          <a:xfrm>
            <a:off x="0" y="6573810"/>
            <a:ext cx="10391100" cy="3078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400"/>
              <a:buFont typeface="Arial"/>
              <a:buNone/>
            </a:pPr>
            <a:r>
              <a:rPr lang="fr-FR" i="1" u="none" strike="noStrike" cap="none">
                <a:solidFill>
                  <a:srgbClr val="085160"/>
                </a:solidFill>
                <a:latin typeface="Corbel"/>
                <a:ea typeface="Corbel"/>
                <a:cs typeface="Corbel"/>
                <a:sym typeface="Corbel"/>
              </a:rPr>
              <a:t>Source : Bon Pote « Synthèse et analyse du nouveau rapport du GIEC »</a:t>
            </a:r>
            <a:endParaRPr i="0" u="none" strike="noStrike" cap="none">
              <a:solidFill>
                <a:srgbClr val="000000"/>
              </a:solidFill>
              <a:latin typeface="Corbel"/>
              <a:ea typeface="Corbel"/>
              <a:cs typeface="Corbel"/>
              <a:sym typeface="Corbel"/>
            </a:endParaRPr>
          </a:p>
        </p:txBody>
      </p:sp>
      <p:sp>
        <p:nvSpPr>
          <p:cNvPr id="1168" name="Google Shape;1168;g13b79a941a7_0_151"/>
          <p:cNvSpPr/>
          <p:nvPr/>
        </p:nvSpPr>
        <p:spPr>
          <a:xfrm>
            <a:off x="537350" y="1669425"/>
            <a:ext cx="2481300" cy="2496600"/>
          </a:xfrm>
          <a:prstGeom prst="rect">
            <a:avLst/>
          </a:prstGeom>
          <a:noFill/>
          <a:ln>
            <a:noFill/>
          </a:ln>
        </p:spPr>
        <p:txBody>
          <a:bodyPr spcFirstLastPara="1" wrap="square" lIns="91425" tIns="45700" rIns="91425" bIns="45700" anchor="t" anchorCtr="0">
            <a:noAutofit/>
          </a:bodyPr>
          <a:lstStyle/>
          <a:p>
            <a:pPr marL="15875" marR="0" lvl="0" indent="0" algn="l" rtl="0">
              <a:lnSpc>
                <a:spcPct val="100000"/>
              </a:lnSpc>
              <a:spcBef>
                <a:spcPts val="1000"/>
              </a:spcBef>
              <a:spcAft>
                <a:spcPts val="0"/>
              </a:spcAft>
              <a:buClr>
                <a:srgbClr val="000000"/>
              </a:buClr>
              <a:buSzPts val="1800"/>
              <a:buFont typeface="Arial"/>
              <a:buNone/>
            </a:pPr>
            <a:r>
              <a:rPr lang="fr-FR" sz="1500" b="1" i="0" u="none" strike="noStrike" cap="none">
                <a:solidFill>
                  <a:schemeClr val="dk2"/>
                </a:solidFill>
                <a:latin typeface="Corbel"/>
                <a:ea typeface="Corbel"/>
                <a:cs typeface="Corbel"/>
                <a:sym typeface="Corbel"/>
              </a:rPr>
              <a:t>Il en existe 3 VERSIONS : </a:t>
            </a:r>
            <a:endParaRPr sz="1500" b="1" i="0" u="none" strike="noStrike" cap="none">
              <a:solidFill>
                <a:schemeClr val="dk2"/>
              </a:solidFill>
              <a:latin typeface="Corbel"/>
              <a:ea typeface="Corbel"/>
              <a:cs typeface="Corbel"/>
              <a:sym typeface="Corbel"/>
            </a:endParaRPr>
          </a:p>
          <a:p>
            <a:pPr marL="301625" marR="0" lvl="0" indent="-292100" algn="l" rtl="0">
              <a:lnSpc>
                <a:spcPct val="100000"/>
              </a:lnSpc>
              <a:spcBef>
                <a:spcPts val="1000"/>
              </a:spcBef>
              <a:spcAft>
                <a:spcPts val="0"/>
              </a:spcAft>
              <a:buClr>
                <a:srgbClr val="000000"/>
              </a:buClr>
              <a:buSzPts val="1900"/>
              <a:buFont typeface="Corbel"/>
              <a:buChar char="•"/>
            </a:pPr>
            <a:r>
              <a:rPr lang="fr-FR" sz="1500" b="1" i="0" u="none" strike="noStrike" cap="none">
                <a:solidFill>
                  <a:schemeClr val="dk2"/>
                </a:solidFill>
                <a:latin typeface="Corbel"/>
                <a:ea typeface="Corbel"/>
                <a:cs typeface="Corbel"/>
                <a:sym typeface="Corbel"/>
              </a:rPr>
              <a:t>le</a:t>
            </a:r>
            <a:r>
              <a:rPr lang="fr-FR" sz="1500" b="1" i="0" u="none" strike="noStrike" cap="none">
                <a:solidFill>
                  <a:srgbClr val="005262"/>
                </a:solidFill>
                <a:latin typeface="Corbel"/>
                <a:ea typeface="Corbel"/>
                <a:cs typeface="Corbel"/>
                <a:sym typeface="Corbel"/>
              </a:rPr>
              <a:t> </a:t>
            </a:r>
            <a:r>
              <a:rPr lang="fr-FR" sz="1500" b="1" i="0" u="sng" strike="noStrike" cap="none">
                <a:solidFill>
                  <a:srgbClr val="FFAA12"/>
                </a:solidFill>
                <a:latin typeface="Corbel"/>
                <a:ea typeface="Corbel"/>
                <a:cs typeface="Corbel"/>
                <a:sym typeface="Corbel"/>
                <a:hlinkClick r:id="rId3">
                  <a:extLst>
                    <a:ext uri="{A12FA001-AC4F-418D-AE19-62706E023703}">
                      <ahyp:hlinkClr xmlns:ahyp="http://schemas.microsoft.com/office/drawing/2018/hyperlinkcolor" val="tx"/>
                    </a:ext>
                  </a:extLst>
                </a:hlinkClick>
              </a:rPr>
              <a:t>résumé aux décideurs</a:t>
            </a:r>
            <a:r>
              <a:rPr lang="fr-FR" sz="1500" b="1" i="0" u="none" strike="noStrike" cap="none">
                <a:solidFill>
                  <a:srgbClr val="FFAA12"/>
                </a:solidFill>
                <a:latin typeface="Corbel"/>
                <a:ea typeface="Corbel"/>
                <a:cs typeface="Corbel"/>
                <a:sym typeface="Corbel"/>
              </a:rPr>
              <a:t>  </a:t>
            </a:r>
            <a:r>
              <a:rPr lang="fr-FR" sz="1500" b="1" i="0" u="none" strike="noStrike" cap="none">
                <a:solidFill>
                  <a:schemeClr val="dk2"/>
                </a:solidFill>
                <a:latin typeface="Corbel"/>
                <a:ea typeface="Corbel"/>
                <a:cs typeface="Corbel"/>
                <a:sym typeface="Corbel"/>
              </a:rPr>
              <a:t>(SPM, 42 pages)</a:t>
            </a:r>
            <a:endParaRPr sz="1500" b="1" i="0" u="none" strike="noStrike" cap="none">
              <a:solidFill>
                <a:schemeClr val="dk2"/>
              </a:solidFill>
              <a:latin typeface="Corbel"/>
              <a:ea typeface="Corbel"/>
              <a:cs typeface="Corbel"/>
              <a:sym typeface="Corbel"/>
            </a:endParaRPr>
          </a:p>
          <a:p>
            <a:pPr marL="301625" marR="0" lvl="0" indent="-292100" algn="l" rtl="0">
              <a:lnSpc>
                <a:spcPct val="100000"/>
              </a:lnSpc>
              <a:spcBef>
                <a:spcPts val="1000"/>
              </a:spcBef>
              <a:spcAft>
                <a:spcPts val="0"/>
              </a:spcAft>
              <a:buClr>
                <a:srgbClr val="000000"/>
              </a:buClr>
              <a:buSzPts val="1900"/>
              <a:buFont typeface="Corbel"/>
              <a:buChar char="•"/>
            </a:pPr>
            <a:r>
              <a:rPr lang="fr-FR" sz="1500" b="1" i="0" u="none" strike="noStrike" cap="none">
                <a:solidFill>
                  <a:schemeClr val="dk2"/>
                </a:solidFill>
                <a:latin typeface="Corbel"/>
                <a:ea typeface="Corbel"/>
                <a:cs typeface="Corbel"/>
                <a:sym typeface="Corbel"/>
              </a:rPr>
              <a:t>le </a:t>
            </a:r>
            <a:r>
              <a:rPr lang="fr-FR" sz="1500" b="1" i="0" u="sng" strike="noStrike" cap="none">
                <a:solidFill>
                  <a:srgbClr val="FFAA12"/>
                </a:solidFill>
                <a:latin typeface="Corbel"/>
                <a:ea typeface="Corbel"/>
                <a:cs typeface="Corbel"/>
                <a:sym typeface="Corbel"/>
                <a:hlinkClick r:id="rId4">
                  <a:extLst>
                    <a:ext uri="{A12FA001-AC4F-418D-AE19-62706E023703}">
                      <ahyp:hlinkClr xmlns:ahyp="http://schemas.microsoft.com/office/drawing/2018/hyperlinkcolor" val="tx"/>
                    </a:ext>
                  </a:extLst>
                </a:hlinkClick>
              </a:rPr>
              <a:t>résumé technique</a:t>
            </a:r>
            <a:r>
              <a:rPr lang="fr-FR" sz="1500" b="1" i="0" u="none" strike="noStrike" cap="none">
                <a:solidFill>
                  <a:srgbClr val="FFAA12"/>
                </a:solidFill>
                <a:latin typeface="Corbel"/>
                <a:ea typeface="Corbel"/>
                <a:cs typeface="Corbel"/>
                <a:sym typeface="Corbel"/>
              </a:rPr>
              <a:t> </a:t>
            </a:r>
            <a:r>
              <a:rPr lang="fr-FR" sz="1500" b="1" i="0" u="none" strike="noStrike" cap="none">
                <a:solidFill>
                  <a:schemeClr val="dk2"/>
                </a:solidFill>
                <a:latin typeface="Corbel"/>
                <a:ea typeface="Corbel"/>
                <a:cs typeface="Corbel"/>
                <a:sym typeface="Corbel"/>
              </a:rPr>
              <a:t>(TS, 159 </a:t>
            </a:r>
            <a:r>
              <a:rPr lang="fr-FR" sz="1500" b="1">
                <a:solidFill>
                  <a:schemeClr val="dk2"/>
                </a:solidFill>
                <a:latin typeface="Corbel"/>
                <a:ea typeface="Corbel"/>
                <a:cs typeface="Corbel"/>
                <a:sym typeface="Corbel"/>
              </a:rPr>
              <a:t>p</a:t>
            </a:r>
            <a:r>
              <a:rPr lang="fr-FR" sz="1500" b="1" i="0" u="none" strike="noStrike" cap="none">
                <a:solidFill>
                  <a:schemeClr val="dk2"/>
                </a:solidFill>
                <a:latin typeface="Corbel"/>
                <a:ea typeface="Corbel"/>
                <a:cs typeface="Corbel"/>
                <a:sym typeface="Corbel"/>
              </a:rPr>
              <a:t>ages)</a:t>
            </a:r>
            <a:endParaRPr sz="1500" b="1" i="0" u="none" strike="noStrike" cap="none">
              <a:solidFill>
                <a:schemeClr val="dk2"/>
              </a:solidFill>
              <a:latin typeface="Corbel"/>
              <a:ea typeface="Corbel"/>
              <a:cs typeface="Corbel"/>
              <a:sym typeface="Corbel"/>
            </a:endParaRPr>
          </a:p>
          <a:p>
            <a:pPr marL="301625" marR="0" lvl="0" indent="-292100" algn="l" rtl="0">
              <a:lnSpc>
                <a:spcPct val="100000"/>
              </a:lnSpc>
              <a:spcBef>
                <a:spcPts val="1000"/>
              </a:spcBef>
              <a:spcAft>
                <a:spcPts val="0"/>
              </a:spcAft>
              <a:buClr>
                <a:srgbClr val="000000"/>
              </a:buClr>
              <a:buSzPts val="1900"/>
              <a:buFont typeface="Corbel"/>
              <a:buChar char="•"/>
            </a:pPr>
            <a:r>
              <a:rPr lang="fr-FR" sz="1500" b="1" i="0" u="none" strike="noStrike" cap="none">
                <a:solidFill>
                  <a:schemeClr val="dk2"/>
                </a:solidFill>
                <a:latin typeface="Corbel"/>
                <a:ea typeface="Corbel"/>
                <a:cs typeface="Corbel"/>
                <a:sym typeface="Corbel"/>
              </a:rPr>
              <a:t>le </a:t>
            </a:r>
            <a:r>
              <a:rPr lang="fr-FR" sz="1500" b="1" i="0" u="sng" strike="noStrike" cap="none">
                <a:solidFill>
                  <a:srgbClr val="FFAA12"/>
                </a:solidFill>
                <a:latin typeface="Corbel"/>
                <a:ea typeface="Corbel"/>
                <a:cs typeface="Corbel"/>
                <a:sym typeface="Corbel"/>
                <a:hlinkClick r:id="rId5">
                  <a:extLst>
                    <a:ext uri="{A12FA001-AC4F-418D-AE19-62706E023703}">
                      <ahyp:hlinkClr xmlns:ahyp="http://schemas.microsoft.com/office/drawing/2018/hyperlinkcolor" val="tx"/>
                    </a:ext>
                  </a:extLst>
                </a:hlinkClick>
              </a:rPr>
              <a:t>rapport complet</a:t>
            </a:r>
            <a:r>
              <a:rPr lang="fr-FR" sz="1500" b="1" i="0" u="none" strike="noStrike" cap="none">
                <a:solidFill>
                  <a:schemeClr val="dk2"/>
                </a:solidFill>
                <a:latin typeface="Corbel"/>
                <a:ea typeface="Corbel"/>
                <a:cs typeface="Corbel"/>
                <a:sym typeface="Corbel"/>
              </a:rPr>
              <a:t>        (FR, 3949 pages)</a:t>
            </a:r>
            <a:endParaRPr sz="1500" b="1" i="0" u="none" strike="noStrike" cap="none">
              <a:solidFill>
                <a:schemeClr val="dk2"/>
              </a:solidFill>
              <a:latin typeface="Corbel"/>
              <a:ea typeface="Corbel"/>
              <a:cs typeface="Corbel"/>
              <a:sym typeface="Corbel"/>
            </a:endParaRPr>
          </a:p>
        </p:txBody>
      </p:sp>
      <p:sp>
        <p:nvSpPr>
          <p:cNvPr id="1169" name="Google Shape;1169;g13b79a941a7_0_151"/>
          <p:cNvSpPr txBox="1"/>
          <p:nvPr/>
        </p:nvSpPr>
        <p:spPr>
          <a:xfrm>
            <a:off x="6223625" y="5770387"/>
            <a:ext cx="2001000" cy="98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600" b="1">
                <a:solidFill>
                  <a:srgbClr val="FFAA12"/>
                </a:solidFill>
                <a:latin typeface="Corbel"/>
                <a:ea typeface="Corbel"/>
                <a:cs typeface="Corbel"/>
                <a:sym typeface="Corbel"/>
              </a:rPr>
              <a:t>Mars 2022 :</a:t>
            </a:r>
            <a:endParaRPr sz="1600" b="1">
              <a:solidFill>
                <a:srgbClr val="FFAA12"/>
              </a:solidFill>
              <a:latin typeface="Corbel"/>
              <a:ea typeface="Corbel"/>
              <a:cs typeface="Corbel"/>
              <a:sym typeface="Corbel"/>
            </a:endParaRPr>
          </a:p>
          <a:p>
            <a:pPr marL="0" marR="0" lvl="0" indent="0" algn="ctr" rtl="0">
              <a:lnSpc>
                <a:spcPct val="100000"/>
              </a:lnSpc>
              <a:spcBef>
                <a:spcPts val="0"/>
              </a:spcBef>
              <a:spcAft>
                <a:spcPts val="0"/>
              </a:spcAft>
              <a:buClr>
                <a:srgbClr val="000000"/>
              </a:buClr>
              <a:buSzPts val="1800"/>
              <a:buFont typeface="Arial"/>
              <a:buNone/>
            </a:pPr>
            <a:r>
              <a:rPr lang="fr-FR" sz="1500" b="1" i="0" u="none" strike="noStrike" cap="none">
                <a:solidFill>
                  <a:srgbClr val="3486C5"/>
                </a:solidFill>
                <a:latin typeface="Corbel"/>
                <a:ea typeface="Corbel"/>
                <a:cs typeface="Corbel"/>
                <a:sym typeface="Corbel"/>
              </a:rPr>
              <a:t>6</a:t>
            </a:r>
            <a:r>
              <a:rPr lang="fr-FR" sz="1900" b="1" i="0" u="none" strike="noStrike" cap="none" baseline="30000">
                <a:solidFill>
                  <a:srgbClr val="3486C5"/>
                </a:solidFill>
                <a:latin typeface="Corbel"/>
                <a:ea typeface="Corbel"/>
                <a:cs typeface="Corbel"/>
                <a:sym typeface="Corbel"/>
              </a:rPr>
              <a:t>e</a:t>
            </a:r>
            <a:r>
              <a:rPr lang="fr-FR" sz="1900" b="1" i="0" u="none" strike="noStrike" cap="none">
                <a:solidFill>
                  <a:srgbClr val="3486C5"/>
                </a:solidFill>
                <a:latin typeface="Corbel"/>
                <a:ea typeface="Corbel"/>
                <a:cs typeface="Corbel"/>
                <a:sym typeface="Corbel"/>
              </a:rPr>
              <a:t> </a:t>
            </a:r>
            <a:r>
              <a:rPr lang="fr-FR" sz="1500" b="1" i="0" u="none" strike="noStrike" cap="none">
                <a:solidFill>
                  <a:srgbClr val="3486C5"/>
                </a:solidFill>
                <a:latin typeface="Corbel"/>
                <a:ea typeface="Corbel"/>
                <a:cs typeface="Corbel"/>
                <a:sym typeface="Corbel"/>
              </a:rPr>
              <a:t>Rapport d’Évaluation (RE6)</a:t>
            </a:r>
            <a:endParaRPr sz="1900" b="1" i="0" u="none" strike="noStrike" cap="none">
              <a:solidFill>
                <a:srgbClr val="3486C5"/>
              </a:solidFill>
              <a:latin typeface="Corbel"/>
              <a:ea typeface="Corbel"/>
              <a:cs typeface="Corbel"/>
              <a:sym typeface="Corbel"/>
            </a:endParaRPr>
          </a:p>
        </p:txBody>
      </p:sp>
      <p:sp>
        <p:nvSpPr>
          <p:cNvPr id="1170" name="Google Shape;1170;g13b79a941a7_0_151"/>
          <p:cNvSpPr txBox="1"/>
          <p:nvPr/>
        </p:nvSpPr>
        <p:spPr>
          <a:xfrm>
            <a:off x="77375" y="4752075"/>
            <a:ext cx="2233500" cy="601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1" i="0" u="none" strike="noStrike" cap="none">
                <a:solidFill>
                  <a:srgbClr val="3486C5"/>
                </a:solidFill>
                <a:latin typeface="Corbel"/>
                <a:ea typeface="Corbel"/>
                <a:cs typeface="Corbel"/>
                <a:sym typeface="Corbel"/>
              </a:rPr>
              <a:t>5</a:t>
            </a:r>
            <a:r>
              <a:rPr lang="fr-FR" sz="2000" b="1" i="0" u="none" strike="noStrike" cap="none" baseline="30000">
                <a:solidFill>
                  <a:srgbClr val="3486C5"/>
                </a:solidFill>
                <a:latin typeface="Corbel"/>
                <a:ea typeface="Corbel"/>
                <a:cs typeface="Corbel"/>
                <a:sym typeface="Corbel"/>
              </a:rPr>
              <a:t>e</a:t>
            </a:r>
            <a:r>
              <a:rPr lang="fr-FR" sz="1600" b="1" i="0" u="none" strike="noStrike" cap="none">
                <a:solidFill>
                  <a:srgbClr val="3486C5"/>
                </a:solidFill>
                <a:latin typeface="Corbel"/>
                <a:ea typeface="Corbel"/>
                <a:cs typeface="Corbel"/>
                <a:sym typeface="Corbel"/>
              </a:rPr>
              <a:t> Rapport d’Évaluation (RE5)</a:t>
            </a:r>
            <a:endParaRPr sz="1600" b="1" i="0" u="none" strike="noStrike" cap="none">
              <a:solidFill>
                <a:srgbClr val="3486C5"/>
              </a:solidFill>
              <a:latin typeface="Corbel"/>
              <a:ea typeface="Corbel"/>
              <a:cs typeface="Corbel"/>
              <a:sym typeface="Corbel"/>
            </a:endParaRPr>
          </a:p>
        </p:txBody>
      </p:sp>
      <p:sp>
        <p:nvSpPr>
          <p:cNvPr id="1171" name="Google Shape;1171;g13b79a941a7_0_151"/>
          <p:cNvSpPr txBox="1"/>
          <p:nvPr/>
        </p:nvSpPr>
        <p:spPr>
          <a:xfrm>
            <a:off x="601513" y="5770384"/>
            <a:ext cx="1075500" cy="33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600" b="1" i="0" u="none" strike="noStrike" cap="none">
                <a:solidFill>
                  <a:srgbClr val="FFAA12"/>
                </a:solidFill>
                <a:latin typeface="Corbel"/>
                <a:ea typeface="Corbel"/>
                <a:cs typeface="Corbel"/>
                <a:sym typeface="Corbel"/>
              </a:rPr>
              <a:t>2014</a:t>
            </a:r>
            <a:endParaRPr sz="1600" b="1" i="0" u="none" strike="noStrike" cap="none">
              <a:solidFill>
                <a:srgbClr val="FFAA12"/>
              </a:solidFill>
              <a:latin typeface="Corbel"/>
              <a:ea typeface="Corbel"/>
              <a:cs typeface="Corbel"/>
              <a:sym typeface="Corbel"/>
            </a:endParaRPr>
          </a:p>
        </p:txBody>
      </p:sp>
      <p:pic>
        <p:nvPicPr>
          <p:cNvPr id="1172" name="Google Shape;1172;g13b79a941a7_0_151"/>
          <p:cNvPicPr preferRelativeResize="0"/>
          <p:nvPr/>
        </p:nvPicPr>
        <p:blipFill rotWithShape="1">
          <a:blip r:embed="rId6">
            <a:alphaModFix/>
          </a:blip>
          <a:srcRect/>
          <a:stretch/>
        </p:blipFill>
        <p:spPr>
          <a:xfrm>
            <a:off x="3415075" y="1674939"/>
            <a:ext cx="2109557" cy="2732237"/>
          </a:xfrm>
          <a:prstGeom prst="rect">
            <a:avLst/>
          </a:prstGeom>
          <a:noFill/>
          <a:ln>
            <a:noFill/>
          </a:ln>
        </p:spPr>
      </p:pic>
      <p:sp>
        <p:nvSpPr>
          <p:cNvPr id="1173" name="Google Shape;1173;g13b79a941a7_0_151"/>
          <p:cNvSpPr txBox="1"/>
          <p:nvPr/>
        </p:nvSpPr>
        <p:spPr>
          <a:xfrm>
            <a:off x="3167650" y="4519550"/>
            <a:ext cx="2623800" cy="904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600" b="1" i="0" u="none" strike="noStrike" cap="none">
                <a:solidFill>
                  <a:srgbClr val="3486C5"/>
                </a:solidFill>
                <a:latin typeface="Corbel"/>
                <a:ea typeface="Corbel"/>
                <a:cs typeface="Corbel"/>
                <a:sym typeface="Corbel"/>
              </a:rPr>
              <a:t>Volet 1 : Mise à jour des connaissances en </a:t>
            </a:r>
            <a:r>
              <a:rPr lang="fr-FR" sz="1600" b="1" i="0" u="none" strike="noStrike" cap="none">
                <a:solidFill>
                  <a:srgbClr val="FFAA12"/>
                </a:solidFill>
                <a:latin typeface="Corbel"/>
                <a:ea typeface="Corbel"/>
                <a:cs typeface="Corbel"/>
                <a:sym typeface="Corbel"/>
              </a:rPr>
              <a:t>climatologie</a:t>
            </a:r>
            <a:endParaRPr sz="1600" b="1" i="0" u="none" strike="noStrike" cap="none">
              <a:solidFill>
                <a:srgbClr val="005262"/>
              </a:solidFill>
              <a:latin typeface="Corbel"/>
              <a:ea typeface="Corbel"/>
              <a:cs typeface="Corbel"/>
              <a:sym typeface="Corbel"/>
            </a:endParaRPr>
          </a:p>
        </p:txBody>
      </p:sp>
      <p:sp>
        <p:nvSpPr>
          <p:cNvPr id="1174" name="Google Shape;1174;g13b79a941a7_0_151"/>
          <p:cNvSpPr txBox="1"/>
          <p:nvPr/>
        </p:nvSpPr>
        <p:spPr>
          <a:xfrm>
            <a:off x="3723990" y="5792737"/>
            <a:ext cx="1506300" cy="338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600" b="1" i="0" u="none" strike="noStrike" cap="none">
                <a:solidFill>
                  <a:srgbClr val="FFAA12"/>
                </a:solidFill>
                <a:latin typeface="Corbel"/>
                <a:ea typeface="Corbel"/>
                <a:cs typeface="Corbel"/>
                <a:sym typeface="Corbel"/>
              </a:rPr>
              <a:t>Août 2021</a:t>
            </a:r>
            <a:endParaRPr sz="1600" b="1" i="0" u="none" strike="noStrike" cap="none">
              <a:solidFill>
                <a:srgbClr val="FFAA12"/>
              </a:solidFill>
              <a:latin typeface="Corbel"/>
              <a:ea typeface="Corbel"/>
              <a:cs typeface="Corbel"/>
              <a:sym typeface="Corbel"/>
            </a:endParaRPr>
          </a:p>
        </p:txBody>
      </p:sp>
      <p:sp>
        <p:nvSpPr>
          <p:cNvPr id="1175" name="Google Shape;1175;g13b79a941a7_0_151"/>
          <p:cNvSpPr/>
          <p:nvPr/>
        </p:nvSpPr>
        <p:spPr>
          <a:xfrm>
            <a:off x="5614900" y="4505000"/>
            <a:ext cx="3219600" cy="92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600" b="1" i="0" u="none" strike="noStrike" cap="none">
                <a:solidFill>
                  <a:srgbClr val="3486C5"/>
                </a:solidFill>
                <a:latin typeface="Corbel"/>
                <a:ea typeface="Corbel"/>
                <a:cs typeface="Corbel"/>
                <a:sym typeface="Corbel"/>
              </a:rPr>
              <a:t>Volet 2 : </a:t>
            </a:r>
            <a:r>
              <a:rPr lang="fr-FR" sz="1600" b="1" i="0" u="none" strike="noStrike" cap="none">
                <a:solidFill>
                  <a:srgbClr val="FFAA12"/>
                </a:solidFill>
                <a:latin typeface="Corbel"/>
                <a:ea typeface="Corbel"/>
                <a:cs typeface="Corbel"/>
                <a:sym typeface="Corbel"/>
              </a:rPr>
              <a:t>Impacts</a:t>
            </a:r>
            <a:r>
              <a:rPr lang="fr-FR" sz="1600" b="1" i="0" u="none" strike="noStrike" cap="none">
                <a:solidFill>
                  <a:srgbClr val="005262"/>
                </a:solidFill>
                <a:latin typeface="Corbel"/>
                <a:ea typeface="Corbel"/>
                <a:cs typeface="Corbel"/>
                <a:sym typeface="Corbel"/>
              </a:rPr>
              <a:t> </a:t>
            </a:r>
            <a:r>
              <a:rPr lang="fr-FR" sz="1600" b="1" i="0" u="none" strike="noStrike" cap="none">
                <a:solidFill>
                  <a:srgbClr val="3486C5"/>
                </a:solidFill>
                <a:latin typeface="Corbel"/>
                <a:ea typeface="Corbel"/>
                <a:cs typeface="Corbel"/>
                <a:sym typeface="Corbel"/>
              </a:rPr>
              <a:t>et</a:t>
            </a:r>
            <a:r>
              <a:rPr lang="fr-FR" sz="1600" b="1" i="0" u="none" strike="noStrike" cap="none">
                <a:solidFill>
                  <a:srgbClr val="005262"/>
                </a:solidFill>
                <a:latin typeface="Corbel"/>
                <a:ea typeface="Corbel"/>
                <a:cs typeface="Corbel"/>
                <a:sym typeface="Corbel"/>
              </a:rPr>
              <a:t> </a:t>
            </a:r>
            <a:r>
              <a:rPr lang="fr-FR" sz="1600" b="1" i="0" u="none" strike="noStrike" cap="none">
                <a:solidFill>
                  <a:srgbClr val="FFAA12"/>
                </a:solidFill>
                <a:latin typeface="Corbel"/>
                <a:ea typeface="Corbel"/>
                <a:cs typeface="Corbel"/>
                <a:sym typeface="Corbel"/>
              </a:rPr>
              <a:t>vulnérabilités</a:t>
            </a:r>
            <a:r>
              <a:rPr lang="fr-FR" sz="1600" b="1" i="0" u="none" strike="noStrike" cap="none">
                <a:solidFill>
                  <a:srgbClr val="005262"/>
                </a:solidFill>
                <a:latin typeface="Corbel"/>
                <a:ea typeface="Corbel"/>
                <a:cs typeface="Corbel"/>
                <a:sym typeface="Corbel"/>
              </a:rPr>
              <a:t> </a:t>
            </a:r>
            <a:r>
              <a:rPr lang="fr-FR" sz="1600" b="1" i="0" u="none" strike="noStrike" cap="none">
                <a:solidFill>
                  <a:srgbClr val="3486C5"/>
                </a:solidFill>
                <a:latin typeface="Corbel"/>
                <a:ea typeface="Corbel"/>
                <a:cs typeface="Corbel"/>
                <a:sym typeface="Corbel"/>
              </a:rPr>
              <a:t>face</a:t>
            </a:r>
            <a:r>
              <a:rPr lang="fr-FR" sz="1600" b="1" i="0" u="none" strike="noStrike" cap="none">
                <a:solidFill>
                  <a:srgbClr val="005262"/>
                </a:solidFill>
                <a:latin typeface="Corbel"/>
                <a:ea typeface="Corbel"/>
                <a:cs typeface="Corbel"/>
                <a:sym typeface="Corbel"/>
              </a:rPr>
              <a:t> </a:t>
            </a:r>
            <a:r>
              <a:rPr lang="fr-FR" sz="1600" b="1" i="0" u="none" strike="noStrike" cap="none">
                <a:solidFill>
                  <a:srgbClr val="3486C5"/>
                </a:solidFill>
                <a:latin typeface="Corbel"/>
                <a:ea typeface="Corbel"/>
                <a:cs typeface="Corbel"/>
                <a:sym typeface="Corbel"/>
              </a:rPr>
              <a:t>au</a:t>
            </a:r>
            <a:r>
              <a:rPr lang="fr-FR" sz="1600" b="1" i="0" u="none" strike="noStrike" cap="none">
                <a:solidFill>
                  <a:srgbClr val="005262"/>
                </a:solidFill>
                <a:latin typeface="Corbel"/>
                <a:ea typeface="Corbel"/>
                <a:cs typeface="Corbel"/>
                <a:sym typeface="Corbel"/>
              </a:rPr>
              <a:t> </a:t>
            </a:r>
            <a:r>
              <a:rPr lang="fr-FR" sz="1600" b="1" i="0" u="none" strike="noStrike" cap="none">
                <a:solidFill>
                  <a:srgbClr val="3486C5"/>
                </a:solidFill>
                <a:latin typeface="Corbel"/>
                <a:ea typeface="Corbel"/>
                <a:cs typeface="Corbel"/>
                <a:sym typeface="Corbel"/>
              </a:rPr>
              <a:t>changement climatique et </a:t>
            </a:r>
            <a:r>
              <a:rPr lang="fr-FR" sz="1600" b="1" i="0" u="none" strike="noStrike" cap="none">
                <a:solidFill>
                  <a:srgbClr val="FFAA12"/>
                </a:solidFill>
                <a:latin typeface="Corbel"/>
                <a:ea typeface="Corbel"/>
                <a:cs typeface="Corbel"/>
                <a:sym typeface="Corbel"/>
              </a:rPr>
              <a:t>politiques</a:t>
            </a:r>
            <a:r>
              <a:rPr lang="fr-FR" sz="1600" b="1" i="0" u="none" strike="noStrike" cap="none">
                <a:solidFill>
                  <a:srgbClr val="005262"/>
                </a:solidFill>
                <a:latin typeface="Corbel"/>
                <a:ea typeface="Corbel"/>
                <a:cs typeface="Corbel"/>
                <a:sym typeface="Corbel"/>
              </a:rPr>
              <a:t> </a:t>
            </a:r>
            <a:r>
              <a:rPr lang="fr-FR" sz="1600" b="1" i="0" u="none" strike="noStrike" cap="none">
                <a:solidFill>
                  <a:srgbClr val="FFAA12"/>
                </a:solidFill>
                <a:latin typeface="Corbel"/>
                <a:ea typeface="Corbel"/>
                <a:cs typeface="Corbel"/>
                <a:sym typeface="Corbel"/>
              </a:rPr>
              <a:t>d’adaptation</a:t>
            </a:r>
            <a:endParaRPr sz="1400" b="1" i="0" u="none" strike="noStrike" cap="none">
              <a:solidFill>
                <a:srgbClr val="FFAA12"/>
              </a:solidFill>
              <a:latin typeface="Corbel"/>
              <a:ea typeface="Corbel"/>
              <a:cs typeface="Corbel"/>
              <a:sym typeface="Corbel"/>
            </a:endParaRPr>
          </a:p>
        </p:txBody>
      </p:sp>
      <p:pic>
        <p:nvPicPr>
          <p:cNvPr id="1176" name="Google Shape;1176;g13b79a941a7_0_151"/>
          <p:cNvPicPr preferRelativeResize="0"/>
          <p:nvPr/>
        </p:nvPicPr>
        <p:blipFill rotWithShape="1">
          <a:blip r:embed="rId7">
            <a:alphaModFix/>
          </a:blip>
          <a:srcRect t="-243" b="6487"/>
          <a:stretch/>
        </p:blipFill>
        <p:spPr>
          <a:xfrm>
            <a:off x="6153600" y="1667875"/>
            <a:ext cx="2140988" cy="2772916"/>
          </a:xfrm>
          <a:prstGeom prst="rect">
            <a:avLst/>
          </a:prstGeom>
          <a:noFill/>
          <a:ln>
            <a:noFill/>
          </a:ln>
        </p:spPr>
      </p:pic>
      <p:sp>
        <p:nvSpPr>
          <p:cNvPr id="1177" name="Google Shape;1177;g13b79a941a7_0_151"/>
          <p:cNvSpPr txBox="1"/>
          <p:nvPr/>
        </p:nvSpPr>
        <p:spPr>
          <a:xfrm>
            <a:off x="8955133" y="5770384"/>
            <a:ext cx="2284500" cy="33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600" b="1" i="0" u="none" strike="noStrike" cap="none">
                <a:solidFill>
                  <a:srgbClr val="FFAA12"/>
                </a:solidFill>
                <a:latin typeface="Corbel"/>
                <a:ea typeface="Corbel"/>
                <a:cs typeface="Corbel"/>
                <a:sym typeface="Corbel"/>
              </a:rPr>
              <a:t>Avril 2022</a:t>
            </a:r>
            <a:endParaRPr sz="1600" b="1" i="0" u="none" strike="noStrike" cap="none">
              <a:solidFill>
                <a:srgbClr val="FFAA12"/>
              </a:solidFill>
              <a:latin typeface="Corbel"/>
              <a:ea typeface="Corbel"/>
              <a:cs typeface="Corbel"/>
              <a:sym typeface="Corbel"/>
            </a:endParaRPr>
          </a:p>
        </p:txBody>
      </p:sp>
      <p:grpSp>
        <p:nvGrpSpPr>
          <p:cNvPr id="1178" name="Google Shape;1178;g13b79a941a7_0_151"/>
          <p:cNvGrpSpPr/>
          <p:nvPr/>
        </p:nvGrpSpPr>
        <p:grpSpPr>
          <a:xfrm>
            <a:off x="537355" y="5397807"/>
            <a:ext cx="11415300" cy="324887"/>
            <a:chOff x="537355" y="5474007"/>
            <a:chExt cx="11415300" cy="324887"/>
          </a:xfrm>
        </p:grpSpPr>
        <p:cxnSp>
          <p:nvCxnSpPr>
            <p:cNvPr id="1179" name="Google Shape;1179;g13b79a941a7_0_151"/>
            <p:cNvCxnSpPr/>
            <p:nvPr/>
          </p:nvCxnSpPr>
          <p:spPr>
            <a:xfrm>
              <a:off x="537355" y="5644994"/>
              <a:ext cx="11415300" cy="0"/>
            </a:xfrm>
            <a:prstGeom prst="straightConnector1">
              <a:avLst/>
            </a:prstGeom>
            <a:noFill/>
            <a:ln w="57150" cap="flat" cmpd="sng">
              <a:solidFill>
                <a:srgbClr val="3486C5"/>
              </a:solidFill>
              <a:prstDash val="solid"/>
              <a:round/>
              <a:headEnd type="none" w="sm" len="sm"/>
              <a:tailEnd type="triangle" w="med" len="med"/>
            </a:ln>
          </p:spPr>
        </p:cxnSp>
        <p:sp>
          <p:nvSpPr>
            <p:cNvPr id="1180" name="Google Shape;1180;g13b79a941a7_0_151"/>
            <p:cNvSpPr/>
            <p:nvPr/>
          </p:nvSpPr>
          <p:spPr>
            <a:xfrm>
              <a:off x="989927" y="5491094"/>
              <a:ext cx="307800" cy="307800"/>
            </a:xfrm>
            <a:prstGeom prst="ellipse">
              <a:avLst/>
            </a:prstGeom>
            <a:solidFill>
              <a:schemeClr val="lt1"/>
            </a:solidFill>
            <a:ln w="57150" cap="flat" cmpd="sng">
              <a:solidFill>
                <a:srgbClr val="3486C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1" name="Google Shape;1181;g13b79a941a7_0_151"/>
            <p:cNvSpPr/>
            <p:nvPr/>
          </p:nvSpPr>
          <p:spPr>
            <a:xfrm>
              <a:off x="4315955" y="5474007"/>
              <a:ext cx="307800" cy="307800"/>
            </a:xfrm>
            <a:prstGeom prst="ellipse">
              <a:avLst/>
            </a:prstGeom>
            <a:solidFill>
              <a:schemeClr val="lt1"/>
            </a:solidFill>
            <a:ln w="57150" cap="flat" cmpd="sng">
              <a:solidFill>
                <a:srgbClr val="3486C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2" name="Google Shape;1182;g13b79a941a7_0_151"/>
            <p:cNvSpPr/>
            <p:nvPr/>
          </p:nvSpPr>
          <p:spPr>
            <a:xfrm>
              <a:off x="7070208" y="5489832"/>
              <a:ext cx="307800" cy="307800"/>
            </a:xfrm>
            <a:prstGeom prst="ellipse">
              <a:avLst/>
            </a:prstGeom>
            <a:solidFill>
              <a:schemeClr val="lt1"/>
            </a:solidFill>
            <a:ln w="57150" cap="flat" cmpd="sng">
              <a:solidFill>
                <a:srgbClr val="3486C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3" name="Google Shape;1183;g13b79a941a7_0_151"/>
            <p:cNvSpPr/>
            <p:nvPr/>
          </p:nvSpPr>
          <p:spPr>
            <a:xfrm>
              <a:off x="9943474" y="5491094"/>
              <a:ext cx="307800" cy="307800"/>
            </a:xfrm>
            <a:prstGeom prst="ellipse">
              <a:avLst/>
            </a:prstGeom>
            <a:solidFill>
              <a:schemeClr val="lt1"/>
            </a:solidFill>
            <a:ln w="57150" cap="flat" cmpd="sng">
              <a:solidFill>
                <a:srgbClr val="3486C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pic>
        <p:nvPicPr>
          <p:cNvPr id="1184" name="Google Shape;1184;g13b79a941a7_0_151"/>
          <p:cNvPicPr preferRelativeResize="0"/>
          <p:nvPr/>
        </p:nvPicPr>
        <p:blipFill rotWithShape="1">
          <a:blip r:embed="rId8">
            <a:alphaModFix/>
          </a:blip>
          <a:srcRect t="2581"/>
          <a:stretch/>
        </p:blipFill>
        <p:spPr>
          <a:xfrm>
            <a:off x="9091500" y="1667075"/>
            <a:ext cx="2109550" cy="2772925"/>
          </a:xfrm>
          <a:prstGeom prst="rect">
            <a:avLst/>
          </a:prstGeom>
          <a:noFill/>
          <a:ln>
            <a:noFill/>
          </a:ln>
        </p:spPr>
      </p:pic>
      <p:sp>
        <p:nvSpPr>
          <p:cNvPr id="1185" name="Google Shape;1185;g13b79a941a7_0_151"/>
          <p:cNvSpPr txBox="1"/>
          <p:nvPr/>
        </p:nvSpPr>
        <p:spPr>
          <a:xfrm>
            <a:off x="8834375" y="4430550"/>
            <a:ext cx="26238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fr-FR" sz="1600" b="1" i="0" u="none" strike="noStrike" cap="none">
                <a:solidFill>
                  <a:srgbClr val="3486C5"/>
                </a:solidFill>
                <a:latin typeface="Corbel"/>
                <a:ea typeface="Corbel"/>
                <a:cs typeface="Corbel"/>
                <a:sym typeface="Corbel"/>
              </a:rPr>
              <a:t>Volet 3 : </a:t>
            </a:r>
            <a:r>
              <a:rPr lang="fr-FR" sz="1600" b="1" i="0" u="none" strike="noStrike" cap="none">
                <a:solidFill>
                  <a:srgbClr val="F6AB38"/>
                </a:solidFill>
                <a:latin typeface="Corbel"/>
                <a:ea typeface="Corbel"/>
                <a:cs typeface="Corbel"/>
                <a:sym typeface="Corbel"/>
              </a:rPr>
              <a:t>Politiques d’Atténuation </a:t>
            </a:r>
            <a:r>
              <a:rPr lang="fr-FR" sz="1600" b="1" i="0" u="none" strike="noStrike" cap="none">
                <a:solidFill>
                  <a:srgbClr val="3486C5"/>
                </a:solidFill>
                <a:latin typeface="Corbel"/>
                <a:ea typeface="Corbel"/>
                <a:cs typeface="Corbel"/>
                <a:sym typeface="Corbel"/>
              </a:rPr>
              <a:t>du changement climatique</a:t>
            </a:r>
            <a:endParaRPr sz="1400" i="0" u="none" strike="noStrike" cap="none">
              <a:solidFill>
                <a:srgbClr val="3486C5"/>
              </a:solidFill>
              <a:latin typeface="Corbel"/>
              <a:ea typeface="Corbel"/>
              <a:cs typeface="Corbel"/>
              <a:sym typeface="Corbel"/>
            </a:endParaRPr>
          </a:p>
        </p:txBody>
      </p:sp>
      <p:sp>
        <p:nvSpPr>
          <p:cNvPr id="1186" name="Google Shape;1186;g13b79a941a7_0_151"/>
          <p:cNvSpPr txBox="1">
            <a:spLocks noGrp="1"/>
          </p:cNvSpPr>
          <p:nvPr>
            <p:ph type="title"/>
          </p:nvPr>
        </p:nvSpPr>
        <p:spPr>
          <a:xfrm>
            <a:off x="1007588" y="102679"/>
            <a:ext cx="9154500" cy="980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fr-FR"/>
              <a:t>Les rapports du GIEC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2" name="Google Shape;1192;g13b79a941a7_0_76"/>
          <p:cNvSpPr txBox="1">
            <a:spLocks noGrp="1"/>
          </p:cNvSpPr>
          <p:nvPr>
            <p:ph type="body" idx="4294967295"/>
          </p:nvPr>
        </p:nvSpPr>
        <p:spPr>
          <a:xfrm>
            <a:off x="330450" y="1466050"/>
            <a:ext cx="11436300" cy="32241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80"/>
              </a:spcBef>
              <a:spcAft>
                <a:spcPts val="0"/>
              </a:spcAft>
              <a:buClr>
                <a:srgbClr val="F79124"/>
              </a:buClr>
              <a:buSzPts val="2400"/>
              <a:buFont typeface="Arial"/>
              <a:buNone/>
            </a:pPr>
            <a:endParaRPr sz="2500">
              <a:solidFill>
                <a:schemeClr val="dk2"/>
              </a:solidFill>
              <a:latin typeface="Corbel"/>
              <a:ea typeface="Corbel"/>
              <a:cs typeface="Corbel"/>
              <a:sym typeface="Corbel"/>
            </a:endParaRPr>
          </a:p>
          <a:p>
            <a:pPr marL="457200" lvl="0" indent="-361950" algn="just" rtl="0">
              <a:lnSpc>
                <a:spcPct val="100000"/>
              </a:lnSpc>
              <a:spcBef>
                <a:spcPts val="480"/>
              </a:spcBef>
              <a:spcAft>
                <a:spcPts val="0"/>
              </a:spcAft>
              <a:buClr>
                <a:schemeClr val="dk2"/>
              </a:buClr>
              <a:buSzPts val="2100"/>
              <a:buFont typeface="Corbel"/>
              <a:buChar char="•"/>
            </a:pPr>
            <a:r>
              <a:rPr lang="fr-FR" sz="2100">
                <a:solidFill>
                  <a:schemeClr val="dk2"/>
                </a:solidFill>
                <a:latin typeface="Corbel"/>
                <a:ea typeface="Corbel"/>
                <a:cs typeface="Corbel"/>
                <a:sym typeface="Corbel"/>
              </a:rPr>
              <a:t>Les activités humaines sont </a:t>
            </a:r>
            <a:r>
              <a:rPr lang="fr-FR" sz="2100" b="1">
                <a:solidFill>
                  <a:schemeClr val="accent6"/>
                </a:solidFill>
              </a:rPr>
              <a:t>responsables de l’accélération </a:t>
            </a:r>
            <a:r>
              <a:rPr lang="fr-FR" sz="2100">
                <a:solidFill>
                  <a:schemeClr val="dk2"/>
                </a:solidFill>
                <a:latin typeface="Corbel"/>
                <a:ea typeface="Corbel"/>
                <a:cs typeface="Corbel"/>
                <a:sym typeface="Corbel"/>
              </a:rPr>
              <a:t>du changement climatique.</a:t>
            </a:r>
            <a:endParaRPr sz="2100">
              <a:solidFill>
                <a:schemeClr val="dk2"/>
              </a:solidFill>
              <a:latin typeface="Corbel"/>
              <a:ea typeface="Corbel"/>
              <a:cs typeface="Corbel"/>
              <a:sym typeface="Corbel"/>
            </a:endParaRPr>
          </a:p>
          <a:p>
            <a:pPr marL="0" lvl="0" indent="0" algn="just" rtl="0">
              <a:lnSpc>
                <a:spcPct val="100000"/>
              </a:lnSpc>
              <a:spcBef>
                <a:spcPts val="480"/>
              </a:spcBef>
              <a:spcAft>
                <a:spcPts val="0"/>
              </a:spcAft>
              <a:buNone/>
            </a:pPr>
            <a:endParaRPr sz="2100">
              <a:solidFill>
                <a:schemeClr val="dk2"/>
              </a:solidFill>
              <a:latin typeface="Corbel"/>
              <a:ea typeface="Corbel"/>
              <a:cs typeface="Corbel"/>
              <a:sym typeface="Corbel"/>
            </a:endParaRPr>
          </a:p>
          <a:p>
            <a:pPr marL="457200" lvl="0" indent="-361950" algn="just" rtl="0">
              <a:lnSpc>
                <a:spcPct val="100000"/>
              </a:lnSpc>
              <a:spcBef>
                <a:spcPts val="480"/>
              </a:spcBef>
              <a:spcAft>
                <a:spcPts val="0"/>
              </a:spcAft>
              <a:buClr>
                <a:schemeClr val="dk2"/>
              </a:buClr>
              <a:buSzPts val="2100"/>
              <a:buFont typeface="Corbel"/>
              <a:buChar char="•"/>
            </a:pPr>
            <a:r>
              <a:rPr lang="fr-FR" sz="2100">
                <a:solidFill>
                  <a:schemeClr val="dk2"/>
                </a:solidFill>
                <a:latin typeface="Corbel"/>
                <a:ea typeface="Corbel"/>
                <a:cs typeface="Corbel"/>
                <a:sym typeface="Corbel"/>
              </a:rPr>
              <a:t>Il est d’une importance capitale de </a:t>
            </a:r>
            <a:r>
              <a:rPr lang="fr-FR" sz="2100" b="1">
                <a:solidFill>
                  <a:schemeClr val="accent6"/>
                </a:solidFill>
              </a:rPr>
              <a:t>limiter la hausse de la température à +2°C</a:t>
            </a:r>
            <a:r>
              <a:rPr lang="fr-FR" sz="2100">
                <a:solidFill>
                  <a:schemeClr val="dk2"/>
                </a:solidFill>
                <a:latin typeface="Corbel"/>
                <a:ea typeface="Corbel"/>
                <a:cs typeface="Corbel"/>
                <a:sym typeface="Corbel"/>
              </a:rPr>
              <a:t> d’ici la fin du siècle.</a:t>
            </a:r>
            <a:endParaRPr sz="2100">
              <a:solidFill>
                <a:schemeClr val="dk2"/>
              </a:solidFill>
              <a:latin typeface="Corbel"/>
              <a:ea typeface="Corbel"/>
              <a:cs typeface="Corbel"/>
              <a:sym typeface="Corbel"/>
            </a:endParaRPr>
          </a:p>
          <a:p>
            <a:pPr marL="0" lvl="0" indent="0" algn="just" rtl="0">
              <a:lnSpc>
                <a:spcPct val="100000"/>
              </a:lnSpc>
              <a:spcBef>
                <a:spcPts val="480"/>
              </a:spcBef>
              <a:spcAft>
                <a:spcPts val="0"/>
              </a:spcAft>
              <a:buNone/>
            </a:pPr>
            <a:endParaRPr sz="2100">
              <a:solidFill>
                <a:schemeClr val="dk2"/>
              </a:solidFill>
              <a:latin typeface="Corbel"/>
              <a:ea typeface="Corbel"/>
              <a:cs typeface="Corbel"/>
              <a:sym typeface="Corbel"/>
            </a:endParaRPr>
          </a:p>
          <a:p>
            <a:pPr marL="457200" lvl="0" indent="-361950" algn="just" rtl="0">
              <a:lnSpc>
                <a:spcPct val="100000"/>
              </a:lnSpc>
              <a:spcBef>
                <a:spcPts val="480"/>
              </a:spcBef>
              <a:spcAft>
                <a:spcPts val="0"/>
              </a:spcAft>
              <a:buClr>
                <a:schemeClr val="dk2"/>
              </a:buClr>
              <a:buSzPts val="2100"/>
              <a:buFont typeface="Corbel"/>
              <a:buChar char="•"/>
            </a:pPr>
            <a:r>
              <a:rPr lang="fr-FR" sz="2100">
                <a:solidFill>
                  <a:schemeClr val="dk2"/>
                </a:solidFill>
                <a:latin typeface="Corbel"/>
                <a:ea typeface="Corbel"/>
                <a:cs typeface="Corbel"/>
                <a:sym typeface="Corbel"/>
              </a:rPr>
              <a:t>Le climat que nous connaîtrons à l’avenir dépend des </a:t>
            </a:r>
            <a:r>
              <a:rPr lang="fr-FR" sz="2100" b="1">
                <a:solidFill>
                  <a:schemeClr val="accent6"/>
                </a:solidFill>
              </a:rPr>
              <a:t>décisions que nous prenons maintenant</a:t>
            </a:r>
            <a:r>
              <a:rPr lang="fr-FR" sz="2100">
                <a:solidFill>
                  <a:schemeClr val="dk2"/>
                </a:solidFill>
                <a:latin typeface="Corbel"/>
                <a:ea typeface="Corbel"/>
                <a:cs typeface="Corbel"/>
                <a:sym typeface="Corbel"/>
              </a:rPr>
              <a:t>.</a:t>
            </a:r>
            <a:endParaRPr sz="2100">
              <a:solidFill>
                <a:schemeClr val="dk2"/>
              </a:solidFill>
              <a:latin typeface="Corbel"/>
              <a:ea typeface="Corbel"/>
              <a:cs typeface="Corbel"/>
              <a:sym typeface="Corbel"/>
            </a:endParaRPr>
          </a:p>
        </p:txBody>
      </p:sp>
      <p:pic>
        <p:nvPicPr>
          <p:cNvPr id="1193" name="Google Shape;1193;g13b79a941a7_0_76"/>
          <p:cNvPicPr preferRelativeResize="0"/>
          <p:nvPr/>
        </p:nvPicPr>
        <p:blipFill rotWithShape="1">
          <a:blip r:embed="rId3">
            <a:alphaModFix/>
          </a:blip>
          <a:srcRect/>
          <a:stretch/>
        </p:blipFill>
        <p:spPr>
          <a:xfrm>
            <a:off x="2804450" y="4445739"/>
            <a:ext cx="1589724" cy="1479375"/>
          </a:xfrm>
          <a:prstGeom prst="rect">
            <a:avLst/>
          </a:prstGeom>
          <a:noFill/>
          <a:ln>
            <a:noFill/>
          </a:ln>
        </p:spPr>
      </p:pic>
      <p:sp>
        <p:nvSpPr>
          <p:cNvPr id="1194" name="Google Shape;1194;g13b79a941a7_0_76"/>
          <p:cNvSpPr/>
          <p:nvPr/>
        </p:nvSpPr>
        <p:spPr>
          <a:xfrm>
            <a:off x="-8" y="6572459"/>
            <a:ext cx="2391000" cy="3105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400"/>
              <a:buFont typeface="Arial"/>
              <a:buNone/>
            </a:pPr>
            <a:r>
              <a:rPr lang="fr-FR" sz="1400" i="1" u="none" strike="noStrike" cap="none">
                <a:solidFill>
                  <a:srgbClr val="085160"/>
                </a:solidFill>
                <a:latin typeface="Corbel"/>
                <a:ea typeface="Corbel"/>
                <a:cs typeface="Corbel"/>
                <a:sym typeface="Corbel"/>
              </a:rPr>
              <a:t>Source : IPCC AR6 </a:t>
            </a:r>
            <a:endParaRPr sz="1400" i="0" u="none" strike="noStrike" cap="none">
              <a:solidFill>
                <a:srgbClr val="000000"/>
              </a:solidFill>
              <a:latin typeface="Corbel"/>
              <a:ea typeface="Corbel"/>
              <a:cs typeface="Corbel"/>
              <a:sym typeface="Corbel"/>
            </a:endParaRPr>
          </a:p>
        </p:txBody>
      </p:sp>
      <p:pic>
        <p:nvPicPr>
          <p:cNvPr id="1195" name="Google Shape;1195;g13b79a941a7_0_76"/>
          <p:cNvPicPr preferRelativeResize="0"/>
          <p:nvPr/>
        </p:nvPicPr>
        <p:blipFill rotWithShape="1">
          <a:blip r:embed="rId4">
            <a:alphaModFix/>
          </a:blip>
          <a:srcRect/>
          <a:stretch/>
        </p:blipFill>
        <p:spPr>
          <a:xfrm>
            <a:off x="8263042" y="4699372"/>
            <a:ext cx="972108" cy="972108"/>
          </a:xfrm>
          <a:prstGeom prst="rect">
            <a:avLst/>
          </a:prstGeom>
          <a:noFill/>
          <a:ln>
            <a:noFill/>
          </a:ln>
        </p:spPr>
      </p:pic>
      <p:pic>
        <p:nvPicPr>
          <p:cNvPr id="1196" name="Google Shape;1196;g13b79a941a7_0_76"/>
          <p:cNvPicPr preferRelativeResize="0"/>
          <p:nvPr/>
        </p:nvPicPr>
        <p:blipFill rotWithShape="1">
          <a:blip r:embed="rId5">
            <a:alphaModFix/>
          </a:blip>
          <a:srcRect/>
          <a:stretch/>
        </p:blipFill>
        <p:spPr>
          <a:xfrm>
            <a:off x="5343396" y="4647502"/>
            <a:ext cx="1970425" cy="1075849"/>
          </a:xfrm>
          <a:prstGeom prst="rect">
            <a:avLst/>
          </a:prstGeom>
          <a:noFill/>
          <a:ln>
            <a:noFill/>
          </a:ln>
        </p:spPr>
      </p:pic>
      <p:sp>
        <p:nvSpPr>
          <p:cNvPr id="1197" name="Google Shape;1197;g13b79a941a7_0_76"/>
          <p:cNvSpPr txBox="1">
            <a:spLocks noGrp="1"/>
          </p:cNvSpPr>
          <p:nvPr>
            <p:ph type="title"/>
          </p:nvPr>
        </p:nvSpPr>
        <p:spPr>
          <a:xfrm>
            <a:off x="1007588" y="102679"/>
            <a:ext cx="9154500" cy="980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fr-FR"/>
              <a:t>Conclusions du GIEC</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sp>
        <p:nvSpPr>
          <p:cNvPr id="1203" name="Google Shape;1203;ge29b913a46_0_6"/>
          <p:cNvSpPr txBox="1"/>
          <p:nvPr/>
        </p:nvSpPr>
        <p:spPr>
          <a:xfrm>
            <a:off x="2497550" y="3172747"/>
            <a:ext cx="7089000" cy="2615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6AB38"/>
              </a:buClr>
              <a:buSzPts val="2400"/>
              <a:buFont typeface="Century Gothic"/>
              <a:buNone/>
            </a:pPr>
            <a:r>
              <a:rPr lang="fr-FR" sz="4000" b="1" i="0" u="none" strike="noStrike" cap="none">
                <a:solidFill>
                  <a:srgbClr val="3486C5"/>
                </a:solidFill>
                <a:latin typeface="Corbel"/>
                <a:ea typeface="Corbel"/>
                <a:cs typeface="Corbel"/>
                <a:sym typeface="Corbel"/>
              </a:rPr>
              <a:t>Quelles sont les conséquences de l’augmentation de la température mondiale et du changement climatique ?</a:t>
            </a:r>
            <a:endParaRPr sz="1400" b="0" i="0" u="none" strike="noStrike" cap="none">
              <a:solidFill>
                <a:srgbClr val="3486C5"/>
              </a:solidFill>
              <a:latin typeface="Arial"/>
              <a:ea typeface="Arial"/>
              <a:cs typeface="Arial"/>
              <a:sym typeface="Arial"/>
            </a:endParaRPr>
          </a:p>
        </p:txBody>
      </p:sp>
      <p:pic>
        <p:nvPicPr>
          <p:cNvPr id="1204" name="Google Shape;1204;ge29b913a46_0_6"/>
          <p:cNvPicPr preferRelativeResize="0"/>
          <p:nvPr/>
        </p:nvPicPr>
        <p:blipFill rotWithShape="1">
          <a:blip r:embed="rId3">
            <a:alphaModFix/>
          </a:blip>
          <a:srcRect/>
          <a:stretch/>
        </p:blipFill>
        <p:spPr>
          <a:xfrm>
            <a:off x="5334880" y="1069553"/>
            <a:ext cx="1908130" cy="18192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03"/>
                                        </p:tgtEl>
                                        <p:attrNameLst>
                                          <p:attrName>style.visibility</p:attrName>
                                        </p:attrNameLst>
                                      </p:cBhvr>
                                      <p:to>
                                        <p:strVal val="visible"/>
                                      </p:to>
                                    </p:set>
                                    <p:anim calcmode="lin" valueType="num">
                                      <p:cBhvr additive="base">
                                        <p:cTn id="7" dur="500"/>
                                        <p:tgtEl>
                                          <p:spTgt spid="12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38"/>
          <p:cNvSpPr txBox="1"/>
          <p:nvPr/>
        </p:nvSpPr>
        <p:spPr>
          <a:xfrm>
            <a:off x="4736632" y="5925517"/>
            <a:ext cx="2715110" cy="83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212121"/>
              </a:solidFill>
              <a:latin typeface="Corbel"/>
              <a:ea typeface="Corbel"/>
              <a:cs typeface="Corbel"/>
              <a:sym typeface="Corbel"/>
            </a:endParaRPr>
          </a:p>
        </p:txBody>
      </p:sp>
      <p:sp>
        <p:nvSpPr>
          <p:cNvPr id="694" name="Google Shape;694;p38"/>
          <p:cNvSpPr txBox="1"/>
          <p:nvPr/>
        </p:nvSpPr>
        <p:spPr>
          <a:xfrm>
            <a:off x="8611480" y="5925517"/>
            <a:ext cx="2715110" cy="831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endParaRPr sz="1200" b="0" i="0" u="none" strike="noStrike" cap="none">
              <a:solidFill>
                <a:srgbClr val="212121"/>
              </a:solidFill>
              <a:latin typeface="Corbel"/>
              <a:ea typeface="Corbel"/>
              <a:cs typeface="Corbel"/>
              <a:sym typeface="Corbel"/>
            </a:endParaRPr>
          </a:p>
        </p:txBody>
      </p:sp>
      <p:sp>
        <p:nvSpPr>
          <p:cNvPr id="695" name="Google Shape;695;p38"/>
          <p:cNvSpPr txBox="1"/>
          <p:nvPr/>
        </p:nvSpPr>
        <p:spPr>
          <a:xfrm>
            <a:off x="685497" y="748076"/>
            <a:ext cx="10363500" cy="1015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6000"/>
              <a:buFont typeface="Arial"/>
              <a:buNone/>
            </a:pPr>
            <a:endParaRPr sz="1400" b="0" i="0" u="none" strike="noStrike" cap="none">
              <a:solidFill>
                <a:srgbClr val="000000"/>
              </a:solidFill>
              <a:latin typeface="Corbel"/>
              <a:ea typeface="Corbel"/>
              <a:cs typeface="Corbel"/>
              <a:sym typeface="Corbel"/>
            </a:endParaRPr>
          </a:p>
        </p:txBody>
      </p:sp>
      <p:sp>
        <p:nvSpPr>
          <p:cNvPr id="696" name="Google Shape;696;p38"/>
          <p:cNvSpPr txBox="1">
            <a:spLocks noGrp="1"/>
          </p:cNvSpPr>
          <p:nvPr>
            <p:ph type="title"/>
          </p:nvPr>
        </p:nvSpPr>
        <p:spPr>
          <a:xfrm>
            <a:off x="-92900" y="915200"/>
            <a:ext cx="12285000" cy="1541700"/>
          </a:xfrm>
          <a:prstGeom prst="rect">
            <a:avLst/>
          </a:prstGeom>
        </p:spPr>
        <p:txBody>
          <a:bodyPr spcFirstLastPara="1" wrap="square" lIns="91425" tIns="45700" rIns="91425" bIns="45700" anchor="ctr" anchorCtr="0">
            <a:noAutofit/>
          </a:bodyPr>
          <a:lstStyle/>
          <a:p>
            <a:pPr marL="1828800" lvl="0" indent="457200" algn="l" rtl="0">
              <a:spcBef>
                <a:spcPts val="0"/>
              </a:spcBef>
              <a:spcAft>
                <a:spcPts val="0"/>
              </a:spcAft>
              <a:buNone/>
            </a:pPr>
            <a:r>
              <a:rPr lang="fr-FR"/>
              <a:t>Climat</a:t>
            </a:r>
            <a:endParaRPr/>
          </a:p>
        </p:txBody>
      </p:sp>
      <p:sp>
        <p:nvSpPr>
          <p:cNvPr id="697" name="Google Shape;697;p38"/>
          <p:cNvSpPr txBox="1">
            <a:spLocks noGrp="1"/>
          </p:cNvSpPr>
          <p:nvPr>
            <p:ph type="subTitle" idx="1"/>
          </p:nvPr>
        </p:nvSpPr>
        <p:spPr>
          <a:xfrm>
            <a:off x="2956625" y="2782550"/>
            <a:ext cx="7875900" cy="1630800"/>
          </a:xfrm>
          <a:prstGeom prst="rect">
            <a:avLst/>
          </a:prstGeom>
        </p:spPr>
        <p:txBody>
          <a:bodyPr spcFirstLastPara="1" wrap="square" lIns="91425" tIns="45700" rIns="91425" bIns="45700" anchor="t" anchorCtr="0">
            <a:noAutofit/>
          </a:bodyPr>
          <a:lstStyle/>
          <a:p>
            <a:pPr marL="457200" lvl="0" indent="-381000" algn="l" rtl="0">
              <a:spcBef>
                <a:spcPts val="0"/>
              </a:spcBef>
              <a:spcAft>
                <a:spcPts val="0"/>
              </a:spcAft>
              <a:buClr>
                <a:schemeClr val="dk2"/>
              </a:buClr>
              <a:buSzPts val="2400"/>
              <a:buFont typeface="Corbel"/>
              <a:buAutoNum type="arabicPeriod"/>
            </a:pPr>
            <a:r>
              <a:rPr lang="fr-FR"/>
              <a:t>Comment fonctionne le système climatique ?</a:t>
            </a:r>
            <a:endParaRPr/>
          </a:p>
          <a:p>
            <a:pPr marL="457200" lvl="0" indent="0" algn="l" rtl="0">
              <a:spcBef>
                <a:spcPts val="0"/>
              </a:spcBef>
              <a:spcAft>
                <a:spcPts val="0"/>
              </a:spcAft>
              <a:buNone/>
            </a:pPr>
            <a:endParaRPr/>
          </a:p>
          <a:p>
            <a:pPr marL="457200" lvl="0" indent="-381000" algn="l" rtl="0">
              <a:spcBef>
                <a:spcPts val="0"/>
              </a:spcBef>
              <a:spcAft>
                <a:spcPts val="0"/>
              </a:spcAft>
              <a:buClr>
                <a:schemeClr val="dk2"/>
              </a:buClr>
              <a:buSzPts val="2400"/>
              <a:buFont typeface="Corbel"/>
              <a:buAutoNum type="arabicPeriod"/>
            </a:pPr>
            <a:r>
              <a:rPr lang="fr-FR"/>
              <a:t>Les conséquences du changement climatique</a:t>
            </a:r>
            <a:endParaRPr/>
          </a:p>
        </p:txBody>
      </p:sp>
      <p:sp>
        <p:nvSpPr>
          <p:cNvPr id="698" name="Google Shape;698;p38"/>
          <p:cNvSpPr/>
          <p:nvPr/>
        </p:nvSpPr>
        <p:spPr>
          <a:xfrm>
            <a:off x="8745824" y="3570723"/>
            <a:ext cx="3914700" cy="3914700"/>
          </a:xfrm>
          <a:prstGeom prst="ellipse">
            <a:avLst/>
          </a:prstGeom>
          <a:solidFill>
            <a:srgbClr val="FCD79D"/>
          </a:solidFill>
          <a:ln w="762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699" name="Google Shape;699;p38"/>
          <p:cNvPicPr preferRelativeResize="0"/>
          <p:nvPr/>
        </p:nvPicPr>
        <p:blipFill rotWithShape="1">
          <a:blip r:embed="rId3">
            <a:alphaModFix/>
          </a:blip>
          <a:srcRect/>
          <a:stretch/>
        </p:blipFill>
        <p:spPr>
          <a:xfrm>
            <a:off x="9467025" y="4291924"/>
            <a:ext cx="2472300" cy="24723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1210" name="Google Shape;1210;p21"/>
          <p:cNvSpPr txBox="1"/>
          <p:nvPr/>
        </p:nvSpPr>
        <p:spPr>
          <a:xfrm>
            <a:off x="685959" y="1934904"/>
            <a:ext cx="5903100" cy="4528500"/>
          </a:xfrm>
          <a:prstGeom prst="rect">
            <a:avLst/>
          </a:prstGeom>
          <a:noFill/>
          <a:ln>
            <a:noFill/>
          </a:ln>
        </p:spPr>
        <p:txBody>
          <a:bodyPr spcFirstLastPara="1" wrap="square" lIns="91425" tIns="45700" rIns="91425" bIns="45700" anchor="t" anchorCtr="0">
            <a:noAutofit/>
          </a:bodyPr>
          <a:lstStyle/>
          <a:p>
            <a:pPr marL="457200" marR="0" lvl="1" indent="0" algn="l" rtl="0">
              <a:lnSpc>
                <a:spcPct val="100000"/>
              </a:lnSpc>
              <a:spcBef>
                <a:spcPts val="0"/>
              </a:spcBef>
              <a:spcAft>
                <a:spcPts val="0"/>
              </a:spcAft>
              <a:buClr>
                <a:srgbClr val="000000"/>
              </a:buClr>
              <a:buSzPts val="1800"/>
              <a:buFont typeface="Arial"/>
              <a:buNone/>
            </a:pPr>
            <a:r>
              <a:rPr lang="fr-FR" sz="1800" b="0" i="0" u="none" strike="noStrike" cap="none">
                <a:solidFill>
                  <a:srgbClr val="666666"/>
                </a:solidFill>
                <a:latin typeface="Corbel"/>
                <a:ea typeface="Corbel"/>
                <a:cs typeface="Corbel"/>
                <a:sym typeface="Corbel"/>
              </a:rPr>
              <a:t>Températures plus élevées et vagues de chaleur plus fréquentes et intenses</a:t>
            </a:r>
            <a:endParaRPr sz="1800" b="0" i="0" u="none" strike="noStrike" cap="none">
              <a:solidFill>
                <a:srgbClr val="666666"/>
              </a:solidFill>
              <a:latin typeface="Corbel"/>
              <a:ea typeface="Corbel"/>
              <a:cs typeface="Corbel"/>
              <a:sym typeface="Corbel"/>
            </a:endParaRPr>
          </a:p>
          <a:p>
            <a:pPr marL="457200" marR="0" lvl="1" indent="0" algn="l" rtl="0">
              <a:lnSpc>
                <a:spcPct val="100000"/>
              </a:lnSpc>
              <a:spcBef>
                <a:spcPts val="0"/>
              </a:spcBef>
              <a:spcAft>
                <a:spcPts val="0"/>
              </a:spcAft>
              <a:buClr>
                <a:srgbClr val="000000"/>
              </a:buClr>
              <a:buSzPts val="1800"/>
              <a:buFont typeface="Arial"/>
              <a:buNone/>
            </a:pPr>
            <a:endParaRPr sz="100">
              <a:solidFill>
                <a:srgbClr val="666666"/>
              </a:solidFill>
              <a:latin typeface="Corbel"/>
              <a:ea typeface="Corbel"/>
              <a:cs typeface="Corbel"/>
              <a:sym typeface="Corbel"/>
            </a:endParaRPr>
          </a:p>
          <a:p>
            <a:pPr marL="457200" marR="0" lvl="1" indent="0" algn="l" rtl="0">
              <a:lnSpc>
                <a:spcPct val="100000"/>
              </a:lnSpc>
              <a:spcBef>
                <a:spcPts val="600"/>
              </a:spcBef>
              <a:spcAft>
                <a:spcPts val="0"/>
              </a:spcAft>
              <a:buClr>
                <a:srgbClr val="000000"/>
              </a:buClr>
              <a:buSzPts val="1800"/>
              <a:buFont typeface="Arial"/>
              <a:buNone/>
            </a:pPr>
            <a:r>
              <a:rPr lang="fr-FR" sz="1800" b="0" i="0" u="none" strike="noStrike" cap="none">
                <a:solidFill>
                  <a:srgbClr val="666666"/>
                </a:solidFill>
                <a:latin typeface="Corbel"/>
                <a:ea typeface="Corbel"/>
                <a:cs typeface="Corbel"/>
                <a:sym typeface="Corbel"/>
              </a:rPr>
              <a:t>Perturbation du cycle de l’eau</a:t>
            </a:r>
            <a:endParaRPr sz="1800" b="0" i="0" u="none" strike="noStrike" cap="none">
              <a:solidFill>
                <a:srgbClr val="666666"/>
              </a:solidFill>
              <a:latin typeface="Corbel"/>
              <a:ea typeface="Corbel"/>
              <a:cs typeface="Corbel"/>
              <a:sym typeface="Corbel"/>
            </a:endParaRPr>
          </a:p>
          <a:p>
            <a:pPr marL="457200" marR="0" lvl="1" indent="0" algn="l" rtl="0">
              <a:lnSpc>
                <a:spcPct val="100000"/>
              </a:lnSpc>
              <a:spcBef>
                <a:spcPts val="600"/>
              </a:spcBef>
              <a:spcAft>
                <a:spcPts val="0"/>
              </a:spcAft>
              <a:buClr>
                <a:srgbClr val="000000"/>
              </a:buClr>
              <a:buSzPts val="1800"/>
              <a:buFont typeface="Arial"/>
              <a:buNone/>
            </a:pPr>
            <a:endParaRPr sz="500">
              <a:solidFill>
                <a:srgbClr val="666666"/>
              </a:solidFill>
              <a:latin typeface="Corbel"/>
              <a:ea typeface="Corbel"/>
              <a:cs typeface="Corbel"/>
              <a:sym typeface="Corbel"/>
            </a:endParaRPr>
          </a:p>
          <a:p>
            <a:pPr marL="457200" marR="0" lvl="1" indent="0" algn="l" rtl="0">
              <a:lnSpc>
                <a:spcPct val="100000"/>
              </a:lnSpc>
              <a:spcBef>
                <a:spcPts val="1200"/>
              </a:spcBef>
              <a:spcAft>
                <a:spcPts val="0"/>
              </a:spcAft>
              <a:buClr>
                <a:srgbClr val="000000"/>
              </a:buClr>
              <a:buSzPts val="1800"/>
              <a:buFont typeface="Arial"/>
              <a:buNone/>
            </a:pPr>
            <a:r>
              <a:rPr lang="fr-FR" sz="1800" b="0" i="0" u="none" strike="noStrike" cap="none">
                <a:solidFill>
                  <a:srgbClr val="666666"/>
                </a:solidFill>
                <a:latin typeface="Corbel"/>
                <a:ea typeface="Corbel"/>
                <a:cs typeface="Corbel"/>
                <a:sym typeface="Corbel"/>
              </a:rPr>
              <a:t>Augmentation de la fréquence et/ou de la sévérité d’évènements météorologiques extrêmes</a:t>
            </a:r>
            <a:endParaRPr sz="1400" b="0" i="0" u="none" strike="noStrike" cap="none">
              <a:solidFill>
                <a:srgbClr val="000000"/>
              </a:solidFill>
              <a:latin typeface="Arial"/>
              <a:ea typeface="Arial"/>
              <a:cs typeface="Arial"/>
              <a:sym typeface="Arial"/>
            </a:endParaRPr>
          </a:p>
          <a:p>
            <a:pPr marL="457200" marR="0" lvl="1" indent="0" algn="l" rtl="0">
              <a:lnSpc>
                <a:spcPct val="100000"/>
              </a:lnSpc>
              <a:spcBef>
                <a:spcPts val="600"/>
              </a:spcBef>
              <a:spcAft>
                <a:spcPts val="0"/>
              </a:spcAft>
              <a:buClr>
                <a:srgbClr val="000000"/>
              </a:buClr>
              <a:buSzPts val="1800"/>
              <a:buFont typeface="Arial"/>
              <a:buNone/>
            </a:pPr>
            <a:endParaRPr sz="600" b="0" i="0" u="none" strike="noStrike" cap="none">
              <a:solidFill>
                <a:srgbClr val="666666"/>
              </a:solidFill>
              <a:latin typeface="Corbel"/>
              <a:ea typeface="Corbel"/>
              <a:cs typeface="Corbel"/>
              <a:sym typeface="Corbel"/>
            </a:endParaRPr>
          </a:p>
          <a:p>
            <a:pPr marL="457200" marR="0" lvl="1" indent="0" algn="l" rtl="0">
              <a:lnSpc>
                <a:spcPct val="100000"/>
              </a:lnSpc>
              <a:spcBef>
                <a:spcPts val="600"/>
              </a:spcBef>
              <a:spcAft>
                <a:spcPts val="0"/>
              </a:spcAft>
              <a:buClr>
                <a:srgbClr val="000000"/>
              </a:buClr>
              <a:buSzPts val="1800"/>
              <a:buFont typeface="Arial"/>
              <a:buNone/>
            </a:pPr>
            <a:r>
              <a:rPr lang="fr-FR" sz="1800" b="0" i="0" u="none" strike="noStrike" cap="none">
                <a:solidFill>
                  <a:srgbClr val="666666"/>
                </a:solidFill>
                <a:latin typeface="Corbel"/>
                <a:ea typeface="Corbel"/>
                <a:cs typeface="Corbel"/>
                <a:sym typeface="Corbel"/>
              </a:rPr>
              <a:t>Augmentation du niveau de la mer, érosion côtière, recul du littoral</a:t>
            </a:r>
            <a:endParaRPr sz="1400" b="0" i="0" u="none" strike="noStrike" cap="none">
              <a:solidFill>
                <a:srgbClr val="000000"/>
              </a:solidFill>
              <a:latin typeface="Arial"/>
              <a:ea typeface="Arial"/>
              <a:cs typeface="Arial"/>
              <a:sym typeface="Arial"/>
            </a:endParaRPr>
          </a:p>
          <a:p>
            <a:pPr marL="457200" marR="0" lvl="1" indent="0" algn="l" rtl="0">
              <a:lnSpc>
                <a:spcPct val="100000"/>
              </a:lnSpc>
              <a:spcBef>
                <a:spcPts val="600"/>
              </a:spcBef>
              <a:spcAft>
                <a:spcPts val="0"/>
              </a:spcAft>
              <a:buClr>
                <a:srgbClr val="000000"/>
              </a:buClr>
              <a:buSzPts val="1800"/>
              <a:buFont typeface="Arial"/>
              <a:buNone/>
            </a:pPr>
            <a:endParaRPr sz="1200" b="0" i="0" u="none" strike="noStrike" cap="none">
              <a:solidFill>
                <a:srgbClr val="666666"/>
              </a:solidFill>
              <a:latin typeface="Corbel"/>
              <a:ea typeface="Corbel"/>
              <a:cs typeface="Corbel"/>
              <a:sym typeface="Corbel"/>
            </a:endParaRPr>
          </a:p>
          <a:p>
            <a:pPr marL="457200" marR="0" lvl="1" indent="0" algn="l" rtl="0">
              <a:lnSpc>
                <a:spcPct val="100000"/>
              </a:lnSpc>
              <a:spcBef>
                <a:spcPts val="600"/>
              </a:spcBef>
              <a:spcAft>
                <a:spcPts val="0"/>
              </a:spcAft>
              <a:buClr>
                <a:srgbClr val="000000"/>
              </a:buClr>
              <a:buSzPts val="1800"/>
              <a:buFont typeface="Arial"/>
              <a:buNone/>
            </a:pPr>
            <a:r>
              <a:rPr lang="fr-FR" sz="1800" b="0" i="0" u="none" strike="noStrike" cap="none">
                <a:solidFill>
                  <a:srgbClr val="666666"/>
                </a:solidFill>
                <a:latin typeface="Corbel"/>
                <a:ea typeface="Corbel"/>
                <a:cs typeface="Corbel"/>
                <a:sym typeface="Corbel"/>
              </a:rPr>
              <a:t>Acidification de l’eau des océans</a:t>
            </a:r>
            <a:endParaRPr sz="1400" b="0" i="0" u="none" strike="noStrike" cap="none">
              <a:solidFill>
                <a:srgbClr val="000000"/>
              </a:solidFill>
              <a:latin typeface="Arial"/>
              <a:ea typeface="Arial"/>
              <a:cs typeface="Arial"/>
              <a:sym typeface="Arial"/>
            </a:endParaRPr>
          </a:p>
          <a:p>
            <a:pPr marL="457200" marR="0" lvl="1" indent="0" algn="l" rtl="0">
              <a:lnSpc>
                <a:spcPct val="100000"/>
              </a:lnSpc>
              <a:spcBef>
                <a:spcPts val="600"/>
              </a:spcBef>
              <a:spcAft>
                <a:spcPts val="0"/>
              </a:spcAft>
              <a:buClr>
                <a:srgbClr val="000000"/>
              </a:buClr>
              <a:buSzPts val="1800"/>
              <a:buFont typeface="Arial"/>
              <a:buNone/>
            </a:pPr>
            <a:endParaRPr sz="1800" b="0" i="0" u="none" strike="noStrike" cap="none">
              <a:solidFill>
                <a:srgbClr val="666666"/>
              </a:solidFill>
              <a:latin typeface="Corbel"/>
              <a:ea typeface="Corbel"/>
              <a:cs typeface="Corbel"/>
              <a:sym typeface="Corbel"/>
            </a:endParaRPr>
          </a:p>
          <a:p>
            <a:pPr marL="457200" marR="0" lvl="1" indent="0" algn="l" rtl="0">
              <a:lnSpc>
                <a:spcPct val="100000"/>
              </a:lnSpc>
              <a:spcBef>
                <a:spcPts val="600"/>
              </a:spcBef>
              <a:spcAft>
                <a:spcPts val="0"/>
              </a:spcAft>
              <a:buClr>
                <a:srgbClr val="000000"/>
              </a:buClr>
              <a:buSzPts val="1800"/>
              <a:buFont typeface="Arial"/>
              <a:buNone/>
            </a:pPr>
            <a:r>
              <a:rPr lang="fr-FR" sz="1800" b="0" i="0" u="none" strike="noStrike" cap="none">
                <a:solidFill>
                  <a:srgbClr val="666666"/>
                </a:solidFill>
                <a:latin typeface="Corbel"/>
                <a:ea typeface="Corbel"/>
                <a:cs typeface="Corbel"/>
                <a:sym typeface="Corbel"/>
              </a:rPr>
              <a:t>Destruction des écosystèmes</a:t>
            </a:r>
            <a:endParaRPr sz="1400" b="0" i="0" u="none" strike="noStrike" cap="none">
              <a:solidFill>
                <a:srgbClr val="000000"/>
              </a:solidFill>
              <a:latin typeface="Arial"/>
              <a:ea typeface="Arial"/>
              <a:cs typeface="Arial"/>
              <a:sym typeface="Arial"/>
            </a:endParaRPr>
          </a:p>
        </p:txBody>
      </p:sp>
      <p:sp>
        <p:nvSpPr>
          <p:cNvPr id="1211" name="Google Shape;1211;p21"/>
          <p:cNvSpPr/>
          <p:nvPr/>
        </p:nvSpPr>
        <p:spPr>
          <a:xfrm>
            <a:off x="7185401" y="1934904"/>
            <a:ext cx="4480800" cy="4262700"/>
          </a:xfrm>
          <a:prstGeom prst="rect">
            <a:avLst/>
          </a:prstGeom>
          <a:noFill/>
          <a:ln>
            <a:noFill/>
          </a:ln>
        </p:spPr>
        <p:txBody>
          <a:bodyPr spcFirstLastPara="1" wrap="square" lIns="91425" tIns="45700" rIns="91425" bIns="45700" anchor="t" anchorCtr="0">
            <a:noAutofit/>
          </a:bodyPr>
          <a:lstStyle/>
          <a:p>
            <a:pPr marL="457200" marR="0" lvl="1" indent="0" algn="l" rtl="0">
              <a:lnSpc>
                <a:spcPct val="100000"/>
              </a:lnSpc>
              <a:spcBef>
                <a:spcPts val="0"/>
              </a:spcBef>
              <a:spcAft>
                <a:spcPts val="0"/>
              </a:spcAft>
              <a:buClr>
                <a:srgbClr val="000000"/>
              </a:buClr>
              <a:buSzPts val="1800"/>
              <a:buFont typeface="Arial"/>
              <a:buNone/>
            </a:pPr>
            <a:r>
              <a:rPr lang="fr-FR" sz="1800" b="0" i="0" u="none" strike="noStrike" cap="none">
                <a:solidFill>
                  <a:srgbClr val="666666"/>
                </a:solidFill>
                <a:latin typeface="Corbel"/>
                <a:ea typeface="Corbel"/>
                <a:cs typeface="Corbel"/>
                <a:sym typeface="Corbel"/>
              </a:rPr>
              <a:t>Épuisement des ressources d’eau</a:t>
            </a:r>
            <a:endParaRPr sz="1400" b="0" i="0" u="none" strike="noStrike" cap="none">
              <a:solidFill>
                <a:srgbClr val="000000"/>
              </a:solidFill>
              <a:latin typeface="Arial"/>
              <a:ea typeface="Arial"/>
              <a:cs typeface="Arial"/>
              <a:sym typeface="Arial"/>
            </a:endParaRPr>
          </a:p>
          <a:p>
            <a:pPr marL="457200" marR="0" lvl="1" indent="0" algn="l" rtl="0">
              <a:lnSpc>
                <a:spcPct val="100000"/>
              </a:lnSpc>
              <a:spcBef>
                <a:spcPts val="600"/>
              </a:spcBef>
              <a:spcAft>
                <a:spcPts val="0"/>
              </a:spcAft>
              <a:buClr>
                <a:srgbClr val="000000"/>
              </a:buClr>
              <a:buSzPts val="1800"/>
              <a:buFont typeface="Arial"/>
              <a:buNone/>
            </a:pPr>
            <a:endParaRPr sz="1800" b="0" i="0" u="none" strike="noStrike" cap="none">
              <a:solidFill>
                <a:srgbClr val="666666"/>
              </a:solidFill>
              <a:latin typeface="Corbel"/>
              <a:ea typeface="Corbel"/>
              <a:cs typeface="Corbel"/>
              <a:sym typeface="Corbel"/>
            </a:endParaRPr>
          </a:p>
          <a:p>
            <a:pPr marL="457200" marR="0" lvl="1" indent="0" algn="l" rtl="0">
              <a:lnSpc>
                <a:spcPct val="100000"/>
              </a:lnSpc>
              <a:spcBef>
                <a:spcPts val="600"/>
              </a:spcBef>
              <a:spcAft>
                <a:spcPts val="0"/>
              </a:spcAft>
              <a:buClr>
                <a:srgbClr val="000000"/>
              </a:buClr>
              <a:buSzPts val="1800"/>
              <a:buFont typeface="Arial"/>
              <a:buNone/>
            </a:pPr>
            <a:r>
              <a:rPr lang="fr-FR" sz="1800" b="0" i="0" u="none" strike="noStrike" cap="none">
                <a:solidFill>
                  <a:srgbClr val="666666"/>
                </a:solidFill>
                <a:latin typeface="Corbel"/>
                <a:ea typeface="Corbel"/>
                <a:cs typeface="Corbel"/>
                <a:sym typeface="Corbel"/>
              </a:rPr>
              <a:t>Destruction des habitations</a:t>
            </a:r>
            <a:endParaRPr sz="1400" b="0" i="0" u="none" strike="noStrike" cap="none">
              <a:solidFill>
                <a:srgbClr val="000000"/>
              </a:solidFill>
              <a:latin typeface="Arial"/>
              <a:ea typeface="Arial"/>
              <a:cs typeface="Arial"/>
              <a:sym typeface="Arial"/>
            </a:endParaRPr>
          </a:p>
          <a:p>
            <a:pPr marL="457200" marR="0" lvl="1" indent="0" algn="l" rtl="0">
              <a:lnSpc>
                <a:spcPct val="100000"/>
              </a:lnSpc>
              <a:spcBef>
                <a:spcPts val="600"/>
              </a:spcBef>
              <a:spcAft>
                <a:spcPts val="0"/>
              </a:spcAft>
              <a:buClr>
                <a:srgbClr val="000000"/>
              </a:buClr>
              <a:buSzPts val="1800"/>
              <a:buFont typeface="Arial"/>
              <a:buNone/>
            </a:pPr>
            <a:endParaRPr sz="1800" b="0" i="0" u="none" strike="noStrike" cap="none">
              <a:solidFill>
                <a:srgbClr val="666666"/>
              </a:solidFill>
              <a:latin typeface="Corbel"/>
              <a:ea typeface="Corbel"/>
              <a:cs typeface="Corbel"/>
              <a:sym typeface="Corbel"/>
            </a:endParaRPr>
          </a:p>
          <a:p>
            <a:pPr marL="457200" marR="0" lvl="1" indent="0" algn="l" rtl="0">
              <a:lnSpc>
                <a:spcPct val="100000"/>
              </a:lnSpc>
              <a:spcBef>
                <a:spcPts val="600"/>
              </a:spcBef>
              <a:spcAft>
                <a:spcPts val="0"/>
              </a:spcAft>
              <a:buClr>
                <a:srgbClr val="000000"/>
              </a:buClr>
              <a:buSzPts val="1800"/>
              <a:buFont typeface="Arial"/>
              <a:buNone/>
            </a:pPr>
            <a:r>
              <a:rPr lang="fr-FR" sz="1800" b="0" i="0" u="none" strike="noStrike" cap="none">
                <a:solidFill>
                  <a:srgbClr val="666666"/>
                </a:solidFill>
                <a:latin typeface="Corbel"/>
                <a:ea typeface="Corbel"/>
                <a:cs typeface="Corbel"/>
                <a:sym typeface="Corbel"/>
              </a:rPr>
              <a:t>Réduction des rendements de pêche</a:t>
            </a:r>
            <a:endParaRPr sz="1400" b="0" i="0" u="none" strike="noStrike" cap="none">
              <a:solidFill>
                <a:srgbClr val="000000"/>
              </a:solidFill>
              <a:latin typeface="Arial"/>
              <a:ea typeface="Arial"/>
              <a:cs typeface="Arial"/>
              <a:sym typeface="Arial"/>
            </a:endParaRPr>
          </a:p>
          <a:p>
            <a:pPr marL="457200" marR="0" lvl="1" indent="0" algn="l" rtl="0">
              <a:lnSpc>
                <a:spcPct val="100000"/>
              </a:lnSpc>
              <a:spcBef>
                <a:spcPts val="600"/>
              </a:spcBef>
              <a:spcAft>
                <a:spcPts val="0"/>
              </a:spcAft>
              <a:buClr>
                <a:srgbClr val="000000"/>
              </a:buClr>
              <a:buSzPts val="1800"/>
              <a:buFont typeface="Arial"/>
              <a:buNone/>
            </a:pPr>
            <a:endParaRPr sz="1800" b="0" i="0" u="none" strike="noStrike" cap="none">
              <a:solidFill>
                <a:srgbClr val="666666"/>
              </a:solidFill>
              <a:latin typeface="Corbel"/>
              <a:ea typeface="Corbel"/>
              <a:cs typeface="Corbel"/>
              <a:sym typeface="Corbel"/>
            </a:endParaRPr>
          </a:p>
          <a:p>
            <a:pPr marL="457200" marR="0" lvl="1" indent="0" algn="l" rtl="0">
              <a:lnSpc>
                <a:spcPct val="100000"/>
              </a:lnSpc>
              <a:spcBef>
                <a:spcPts val="600"/>
              </a:spcBef>
              <a:spcAft>
                <a:spcPts val="0"/>
              </a:spcAft>
              <a:buClr>
                <a:srgbClr val="000000"/>
              </a:buClr>
              <a:buSzPts val="1800"/>
              <a:buFont typeface="Arial"/>
              <a:buNone/>
            </a:pPr>
            <a:r>
              <a:rPr lang="fr-FR" sz="1800" b="0" i="0" u="none" strike="noStrike" cap="none">
                <a:solidFill>
                  <a:srgbClr val="666666"/>
                </a:solidFill>
                <a:latin typeface="Corbel"/>
                <a:ea typeface="Corbel"/>
                <a:cs typeface="Corbel"/>
                <a:sym typeface="Corbel"/>
              </a:rPr>
              <a:t>Réduction des rendements agricoles</a:t>
            </a:r>
            <a:endParaRPr sz="1400" b="0" i="0" u="none" strike="noStrike" cap="none">
              <a:solidFill>
                <a:srgbClr val="000000"/>
              </a:solidFill>
              <a:latin typeface="Arial"/>
              <a:ea typeface="Arial"/>
              <a:cs typeface="Arial"/>
              <a:sym typeface="Arial"/>
            </a:endParaRPr>
          </a:p>
          <a:p>
            <a:pPr marL="457200" marR="0" lvl="1" indent="0" algn="l" rtl="0">
              <a:lnSpc>
                <a:spcPct val="100000"/>
              </a:lnSpc>
              <a:spcBef>
                <a:spcPts val="600"/>
              </a:spcBef>
              <a:spcAft>
                <a:spcPts val="0"/>
              </a:spcAft>
              <a:buClr>
                <a:srgbClr val="000000"/>
              </a:buClr>
              <a:buSzPts val="1800"/>
              <a:buFont typeface="Arial"/>
              <a:buNone/>
            </a:pPr>
            <a:endParaRPr sz="1800" b="0" i="0" u="none" strike="noStrike" cap="none">
              <a:solidFill>
                <a:srgbClr val="666666"/>
              </a:solidFill>
              <a:latin typeface="Corbel"/>
              <a:ea typeface="Corbel"/>
              <a:cs typeface="Corbel"/>
              <a:sym typeface="Corbel"/>
            </a:endParaRPr>
          </a:p>
          <a:p>
            <a:pPr marL="457200" marR="0" lvl="1" indent="0" algn="l" rtl="0">
              <a:lnSpc>
                <a:spcPct val="100000"/>
              </a:lnSpc>
              <a:spcBef>
                <a:spcPts val="600"/>
              </a:spcBef>
              <a:spcAft>
                <a:spcPts val="0"/>
              </a:spcAft>
              <a:buClr>
                <a:srgbClr val="000000"/>
              </a:buClr>
              <a:buSzPts val="1800"/>
              <a:buFont typeface="Arial"/>
              <a:buNone/>
            </a:pPr>
            <a:r>
              <a:rPr lang="fr-FR" sz="1800" b="0" i="0" u="none" strike="noStrike" cap="none">
                <a:solidFill>
                  <a:srgbClr val="666666"/>
                </a:solidFill>
                <a:latin typeface="Corbel"/>
                <a:ea typeface="Corbel"/>
                <a:cs typeface="Corbel"/>
                <a:sym typeface="Corbel"/>
              </a:rPr>
              <a:t>Migration de la population</a:t>
            </a:r>
            <a:endParaRPr sz="1400" b="0" i="0" u="none" strike="noStrike" cap="none">
              <a:solidFill>
                <a:srgbClr val="000000"/>
              </a:solidFill>
              <a:latin typeface="Arial"/>
              <a:ea typeface="Arial"/>
              <a:cs typeface="Arial"/>
              <a:sym typeface="Arial"/>
            </a:endParaRPr>
          </a:p>
          <a:p>
            <a:pPr marL="457200" marR="0" lvl="1" indent="0" algn="l" rtl="0">
              <a:lnSpc>
                <a:spcPct val="100000"/>
              </a:lnSpc>
              <a:spcBef>
                <a:spcPts val="600"/>
              </a:spcBef>
              <a:spcAft>
                <a:spcPts val="0"/>
              </a:spcAft>
              <a:buClr>
                <a:srgbClr val="000000"/>
              </a:buClr>
              <a:buSzPts val="1800"/>
              <a:buFont typeface="Arial"/>
              <a:buNone/>
            </a:pPr>
            <a:endParaRPr sz="1800" b="0" i="0" u="none" strike="noStrike" cap="none">
              <a:solidFill>
                <a:srgbClr val="666666"/>
              </a:solidFill>
              <a:latin typeface="Corbel"/>
              <a:ea typeface="Corbel"/>
              <a:cs typeface="Corbel"/>
              <a:sym typeface="Corbel"/>
            </a:endParaRPr>
          </a:p>
          <a:p>
            <a:pPr marL="457200" marR="0" lvl="1" indent="0" algn="l" rtl="0">
              <a:lnSpc>
                <a:spcPct val="100000"/>
              </a:lnSpc>
              <a:spcBef>
                <a:spcPts val="600"/>
              </a:spcBef>
              <a:spcAft>
                <a:spcPts val="0"/>
              </a:spcAft>
              <a:buClr>
                <a:srgbClr val="000000"/>
              </a:buClr>
              <a:buSzPts val="1800"/>
              <a:buFont typeface="Arial"/>
              <a:buNone/>
            </a:pPr>
            <a:r>
              <a:rPr lang="fr-FR" sz="1800" b="0" i="0" u="none" strike="noStrike" cap="none">
                <a:solidFill>
                  <a:srgbClr val="666666"/>
                </a:solidFill>
                <a:latin typeface="Corbel"/>
                <a:ea typeface="Corbel"/>
                <a:cs typeface="Corbel"/>
                <a:sym typeface="Corbel"/>
              </a:rPr>
              <a:t>Instabilités politiques et financières</a:t>
            </a:r>
            <a:endParaRPr sz="1400" b="0" i="0" u="none" strike="noStrike" cap="none">
              <a:solidFill>
                <a:srgbClr val="000000"/>
              </a:solidFill>
              <a:latin typeface="Arial"/>
              <a:ea typeface="Arial"/>
              <a:cs typeface="Arial"/>
              <a:sym typeface="Arial"/>
            </a:endParaRPr>
          </a:p>
        </p:txBody>
      </p:sp>
      <p:pic>
        <p:nvPicPr>
          <p:cNvPr id="1212" name="Google Shape;1212;p21" descr="Une image contenant lumière&#10;&#10;Description générée automatiquement"/>
          <p:cNvPicPr preferRelativeResize="0"/>
          <p:nvPr/>
        </p:nvPicPr>
        <p:blipFill rotWithShape="1">
          <a:blip r:embed="rId3">
            <a:alphaModFix/>
          </a:blip>
          <a:srcRect/>
          <a:stretch/>
        </p:blipFill>
        <p:spPr>
          <a:xfrm>
            <a:off x="525799" y="2535600"/>
            <a:ext cx="505539" cy="610616"/>
          </a:xfrm>
          <a:prstGeom prst="rect">
            <a:avLst/>
          </a:prstGeom>
          <a:noFill/>
          <a:ln>
            <a:noFill/>
          </a:ln>
        </p:spPr>
      </p:pic>
      <p:pic>
        <p:nvPicPr>
          <p:cNvPr id="1213" name="Google Shape;1213;p21"/>
          <p:cNvPicPr preferRelativeResize="0"/>
          <p:nvPr/>
        </p:nvPicPr>
        <p:blipFill rotWithShape="1">
          <a:blip r:embed="rId4">
            <a:alphaModFix/>
          </a:blip>
          <a:srcRect/>
          <a:stretch/>
        </p:blipFill>
        <p:spPr>
          <a:xfrm>
            <a:off x="6904657" y="1785355"/>
            <a:ext cx="612000" cy="612000"/>
          </a:xfrm>
          <a:prstGeom prst="rect">
            <a:avLst/>
          </a:prstGeom>
          <a:noFill/>
          <a:ln>
            <a:noFill/>
          </a:ln>
        </p:spPr>
      </p:pic>
      <p:pic>
        <p:nvPicPr>
          <p:cNvPr id="1214" name="Google Shape;1214;p21" descr="Une image contenant alimentation, signe&#10;&#10;Description générée automatiquement"/>
          <p:cNvPicPr preferRelativeResize="0"/>
          <p:nvPr/>
        </p:nvPicPr>
        <p:blipFill rotWithShape="1">
          <a:blip r:embed="rId5">
            <a:alphaModFix/>
          </a:blip>
          <a:srcRect/>
          <a:stretch/>
        </p:blipFill>
        <p:spPr>
          <a:xfrm>
            <a:off x="6879401" y="4019535"/>
            <a:ext cx="612000" cy="612000"/>
          </a:xfrm>
          <a:prstGeom prst="rect">
            <a:avLst/>
          </a:prstGeom>
          <a:noFill/>
          <a:ln>
            <a:noFill/>
          </a:ln>
        </p:spPr>
      </p:pic>
      <p:pic>
        <p:nvPicPr>
          <p:cNvPr id="1215" name="Google Shape;1215;p21"/>
          <p:cNvPicPr preferRelativeResize="0"/>
          <p:nvPr/>
        </p:nvPicPr>
        <p:blipFill rotWithShape="1">
          <a:blip r:embed="rId6">
            <a:alphaModFix/>
          </a:blip>
          <a:srcRect/>
          <a:stretch/>
        </p:blipFill>
        <p:spPr>
          <a:xfrm>
            <a:off x="525799" y="1920677"/>
            <a:ext cx="505539" cy="505539"/>
          </a:xfrm>
          <a:prstGeom prst="rect">
            <a:avLst/>
          </a:prstGeom>
          <a:noFill/>
          <a:ln>
            <a:noFill/>
          </a:ln>
        </p:spPr>
      </p:pic>
      <p:pic>
        <p:nvPicPr>
          <p:cNvPr id="1216" name="Google Shape;1216;p21"/>
          <p:cNvPicPr preferRelativeResize="0"/>
          <p:nvPr/>
        </p:nvPicPr>
        <p:blipFill rotWithShape="1">
          <a:blip r:embed="rId7">
            <a:alphaModFix/>
          </a:blip>
          <a:srcRect/>
          <a:stretch/>
        </p:blipFill>
        <p:spPr>
          <a:xfrm>
            <a:off x="525799" y="4047600"/>
            <a:ext cx="505539" cy="610616"/>
          </a:xfrm>
          <a:prstGeom prst="rect">
            <a:avLst/>
          </a:prstGeom>
          <a:noFill/>
          <a:ln>
            <a:noFill/>
          </a:ln>
        </p:spPr>
      </p:pic>
      <p:pic>
        <p:nvPicPr>
          <p:cNvPr id="1217" name="Google Shape;1217;p21"/>
          <p:cNvPicPr preferRelativeResize="0"/>
          <p:nvPr/>
        </p:nvPicPr>
        <p:blipFill rotWithShape="1">
          <a:blip r:embed="rId8">
            <a:alphaModFix/>
          </a:blip>
          <a:srcRect/>
          <a:stretch/>
        </p:blipFill>
        <p:spPr>
          <a:xfrm>
            <a:off x="525799" y="3288677"/>
            <a:ext cx="505539" cy="505539"/>
          </a:xfrm>
          <a:prstGeom prst="rect">
            <a:avLst/>
          </a:prstGeom>
          <a:noFill/>
          <a:ln>
            <a:noFill/>
          </a:ln>
        </p:spPr>
      </p:pic>
      <p:pic>
        <p:nvPicPr>
          <p:cNvPr id="1218" name="Google Shape;1218;p21"/>
          <p:cNvPicPr preferRelativeResize="0"/>
          <p:nvPr/>
        </p:nvPicPr>
        <p:blipFill rotWithShape="1">
          <a:blip r:embed="rId9">
            <a:alphaModFix/>
          </a:blip>
          <a:srcRect/>
          <a:stretch/>
        </p:blipFill>
        <p:spPr>
          <a:xfrm>
            <a:off x="6904657" y="4687580"/>
            <a:ext cx="612000" cy="612000"/>
          </a:xfrm>
          <a:prstGeom prst="rect">
            <a:avLst/>
          </a:prstGeom>
          <a:noFill/>
          <a:ln>
            <a:noFill/>
          </a:ln>
        </p:spPr>
      </p:pic>
      <p:pic>
        <p:nvPicPr>
          <p:cNvPr id="1219" name="Google Shape;1219;p21" descr="Une image contenant dessin&#10;&#10;Description générée automatiquement"/>
          <p:cNvPicPr preferRelativeResize="0"/>
          <p:nvPr/>
        </p:nvPicPr>
        <p:blipFill rotWithShape="1">
          <a:blip r:embed="rId10">
            <a:alphaModFix/>
          </a:blip>
          <a:srcRect/>
          <a:stretch/>
        </p:blipFill>
        <p:spPr>
          <a:xfrm>
            <a:off x="6879401" y="3270953"/>
            <a:ext cx="612000" cy="612000"/>
          </a:xfrm>
          <a:prstGeom prst="rect">
            <a:avLst/>
          </a:prstGeom>
          <a:noFill/>
          <a:ln>
            <a:noFill/>
          </a:ln>
        </p:spPr>
      </p:pic>
      <p:pic>
        <p:nvPicPr>
          <p:cNvPr id="1220" name="Google Shape;1220;p21" descr="Une image contenant dessin, signe&#10;&#10;Description générée automatiquement"/>
          <p:cNvPicPr preferRelativeResize="0"/>
          <p:nvPr/>
        </p:nvPicPr>
        <p:blipFill rotWithShape="1">
          <a:blip r:embed="rId11">
            <a:alphaModFix/>
          </a:blip>
          <a:srcRect/>
          <a:stretch/>
        </p:blipFill>
        <p:spPr>
          <a:xfrm>
            <a:off x="6885804" y="2532314"/>
            <a:ext cx="612000" cy="612000"/>
          </a:xfrm>
          <a:prstGeom prst="rect">
            <a:avLst/>
          </a:prstGeom>
          <a:noFill/>
          <a:ln>
            <a:noFill/>
          </a:ln>
        </p:spPr>
      </p:pic>
      <p:pic>
        <p:nvPicPr>
          <p:cNvPr id="1221" name="Google Shape;1221;p21" descr="Une image contenant horloge&#10;&#10;Description générée automatiquement"/>
          <p:cNvPicPr preferRelativeResize="0"/>
          <p:nvPr/>
        </p:nvPicPr>
        <p:blipFill rotWithShape="1">
          <a:blip r:embed="rId12">
            <a:alphaModFix/>
          </a:blip>
          <a:srcRect/>
          <a:stretch/>
        </p:blipFill>
        <p:spPr>
          <a:xfrm>
            <a:off x="525799" y="5509783"/>
            <a:ext cx="505539" cy="610616"/>
          </a:xfrm>
          <a:prstGeom prst="rect">
            <a:avLst/>
          </a:prstGeom>
          <a:noFill/>
          <a:ln>
            <a:noFill/>
          </a:ln>
        </p:spPr>
      </p:pic>
      <p:pic>
        <p:nvPicPr>
          <p:cNvPr id="1222" name="Google Shape;1222;p21"/>
          <p:cNvPicPr preferRelativeResize="0"/>
          <p:nvPr/>
        </p:nvPicPr>
        <p:blipFill rotWithShape="1">
          <a:blip r:embed="rId13">
            <a:alphaModFix/>
          </a:blip>
          <a:srcRect/>
          <a:stretch/>
        </p:blipFill>
        <p:spPr>
          <a:xfrm>
            <a:off x="525799" y="4804984"/>
            <a:ext cx="505539" cy="610616"/>
          </a:xfrm>
          <a:prstGeom prst="rect">
            <a:avLst/>
          </a:prstGeom>
          <a:noFill/>
          <a:ln>
            <a:noFill/>
          </a:ln>
        </p:spPr>
      </p:pic>
      <p:sp>
        <p:nvSpPr>
          <p:cNvPr id="1223" name="Google Shape;1223;p21"/>
          <p:cNvSpPr txBox="1"/>
          <p:nvPr/>
        </p:nvSpPr>
        <p:spPr>
          <a:xfrm>
            <a:off x="1649949" y="1354667"/>
            <a:ext cx="2912100" cy="460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2000" b="1" i="0" u="none" strike="noStrike" cap="none">
                <a:solidFill>
                  <a:srgbClr val="3486C5"/>
                </a:solidFill>
                <a:latin typeface="Corbel"/>
                <a:ea typeface="Corbel"/>
                <a:cs typeface="Corbel"/>
                <a:sym typeface="Corbel"/>
              </a:rPr>
              <a:t>Impacts physiques</a:t>
            </a:r>
            <a:endParaRPr sz="2000" b="0" i="0" u="none" strike="noStrike" cap="none">
              <a:solidFill>
                <a:srgbClr val="3486C5"/>
              </a:solidFill>
              <a:latin typeface="Arial"/>
              <a:ea typeface="Arial"/>
              <a:cs typeface="Arial"/>
              <a:sym typeface="Arial"/>
            </a:endParaRPr>
          </a:p>
        </p:txBody>
      </p:sp>
      <p:sp>
        <p:nvSpPr>
          <p:cNvPr id="1224" name="Google Shape;1224;p21"/>
          <p:cNvSpPr txBox="1"/>
          <p:nvPr/>
        </p:nvSpPr>
        <p:spPr>
          <a:xfrm>
            <a:off x="7490424" y="1279075"/>
            <a:ext cx="3199200" cy="612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2000" b="1" i="0" u="none" strike="noStrike" cap="none">
                <a:solidFill>
                  <a:srgbClr val="3486C5"/>
                </a:solidFill>
                <a:latin typeface="Corbel"/>
                <a:ea typeface="Corbel"/>
                <a:cs typeface="Corbel"/>
                <a:sym typeface="Corbel"/>
              </a:rPr>
              <a:t>Conséquences sociétales</a:t>
            </a:r>
            <a:endParaRPr sz="2000" b="0" i="0" u="none" strike="noStrike" cap="none">
              <a:solidFill>
                <a:srgbClr val="3486C5"/>
              </a:solidFill>
              <a:latin typeface="Arial"/>
              <a:ea typeface="Arial"/>
              <a:cs typeface="Arial"/>
              <a:sym typeface="Arial"/>
            </a:endParaRPr>
          </a:p>
        </p:txBody>
      </p:sp>
      <p:pic>
        <p:nvPicPr>
          <p:cNvPr id="1225" name="Google Shape;1225;p21"/>
          <p:cNvPicPr preferRelativeResize="0"/>
          <p:nvPr/>
        </p:nvPicPr>
        <p:blipFill rotWithShape="1">
          <a:blip r:embed="rId14">
            <a:alphaModFix/>
          </a:blip>
          <a:srcRect/>
          <a:stretch/>
        </p:blipFill>
        <p:spPr>
          <a:xfrm>
            <a:off x="6890337" y="5362959"/>
            <a:ext cx="601064" cy="601064"/>
          </a:xfrm>
          <a:prstGeom prst="rect">
            <a:avLst/>
          </a:prstGeom>
          <a:noFill/>
          <a:ln>
            <a:noFill/>
          </a:ln>
        </p:spPr>
      </p:pic>
      <p:sp>
        <p:nvSpPr>
          <p:cNvPr id="1226" name="Google Shape;1226;p21"/>
          <p:cNvSpPr txBox="1">
            <a:spLocks noGrp="1"/>
          </p:cNvSpPr>
          <p:nvPr>
            <p:ph type="title"/>
          </p:nvPr>
        </p:nvSpPr>
        <p:spPr>
          <a:xfrm>
            <a:off x="1007601" y="102675"/>
            <a:ext cx="10140900" cy="980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fr-FR" sz="2800"/>
              <a:t>Impacts physiques et conséquences pour les sociétés humaines</a:t>
            </a:r>
            <a:endParaRPr sz="28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pic>
        <p:nvPicPr>
          <p:cNvPr id="1231" name="Google Shape;1231;p22"/>
          <p:cNvPicPr preferRelativeResize="0"/>
          <p:nvPr/>
        </p:nvPicPr>
        <p:blipFill rotWithShape="1">
          <a:blip r:embed="rId3">
            <a:alphaModFix/>
          </a:blip>
          <a:srcRect b="30430"/>
          <a:stretch/>
        </p:blipFill>
        <p:spPr>
          <a:xfrm>
            <a:off x="1560125" y="2107957"/>
            <a:ext cx="7950795" cy="4043084"/>
          </a:xfrm>
          <a:prstGeom prst="rect">
            <a:avLst/>
          </a:prstGeom>
          <a:noFill/>
          <a:ln>
            <a:noFill/>
          </a:ln>
        </p:spPr>
      </p:pic>
      <p:sp>
        <p:nvSpPr>
          <p:cNvPr id="1232" name="Google Shape;1232;p22"/>
          <p:cNvSpPr txBox="1"/>
          <p:nvPr/>
        </p:nvSpPr>
        <p:spPr>
          <a:xfrm>
            <a:off x="8522800" y="3294622"/>
            <a:ext cx="3384600" cy="1141500"/>
          </a:xfrm>
          <a:prstGeom prst="rect">
            <a:avLst/>
          </a:prstGeom>
          <a:solidFill>
            <a:srgbClr val="3486C5"/>
          </a:solidFill>
          <a:ln>
            <a:noFill/>
          </a:ln>
        </p:spPr>
        <p:txBody>
          <a:bodyPr spcFirstLastPara="1" wrap="square" lIns="90000" tIns="46800" rIns="90000" bIns="46800" anchor="t"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fr-FR" sz="2000" b="1" i="0" u="none" strike="noStrike" cap="none">
                <a:solidFill>
                  <a:srgbClr val="FFFFFF"/>
                </a:solidFill>
                <a:latin typeface="Corbel"/>
                <a:ea typeface="Corbel"/>
                <a:cs typeface="Corbel"/>
                <a:sym typeface="Corbel"/>
              </a:rPr>
              <a:t>Le changement climatique accentue les inégalités entre les pays et les régions</a:t>
            </a:r>
            <a:endParaRPr sz="1400" b="0" i="0" u="none" strike="noStrike" cap="none">
              <a:solidFill>
                <a:srgbClr val="000000"/>
              </a:solidFill>
              <a:latin typeface="Arial"/>
              <a:ea typeface="Arial"/>
              <a:cs typeface="Arial"/>
              <a:sym typeface="Arial"/>
            </a:endParaRPr>
          </a:p>
        </p:txBody>
      </p:sp>
      <p:sp>
        <p:nvSpPr>
          <p:cNvPr id="1233" name="Google Shape;1233;p22"/>
          <p:cNvSpPr/>
          <p:nvPr/>
        </p:nvSpPr>
        <p:spPr>
          <a:xfrm>
            <a:off x="0" y="6550203"/>
            <a:ext cx="87441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1" u="none" strike="noStrike" cap="none">
                <a:solidFill>
                  <a:srgbClr val="085160"/>
                </a:solidFill>
                <a:latin typeface="Corbel"/>
                <a:ea typeface="Corbel"/>
                <a:cs typeface="Corbel"/>
                <a:sym typeface="Corbel"/>
              </a:rPr>
              <a:t>Source : Données de l’Indicateur de vulnérabilité physique au changement climatique 2013, infographie par lemonde.fr</a:t>
            </a:r>
            <a:endParaRPr sz="1400" b="0" i="0" u="none" strike="noStrike" cap="none">
              <a:solidFill>
                <a:srgbClr val="000000"/>
              </a:solidFill>
              <a:latin typeface="Arial"/>
              <a:ea typeface="Arial"/>
              <a:cs typeface="Arial"/>
              <a:sym typeface="Arial"/>
            </a:endParaRPr>
          </a:p>
        </p:txBody>
      </p:sp>
      <p:sp>
        <p:nvSpPr>
          <p:cNvPr id="1234" name="Google Shape;1234;p22"/>
          <p:cNvSpPr txBox="1"/>
          <p:nvPr/>
        </p:nvSpPr>
        <p:spPr>
          <a:xfrm>
            <a:off x="911175" y="5286900"/>
            <a:ext cx="4336200" cy="9807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000"/>
              <a:buFont typeface="Arial"/>
              <a:buNone/>
            </a:pPr>
            <a:r>
              <a:rPr lang="fr-FR" sz="1900" b="0" i="0" u="none" strike="noStrike" cap="none">
                <a:solidFill>
                  <a:schemeClr val="dk1"/>
                </a:solidFill>
                <a:latin typeface="Corbel"/>
                <a:ea typeface="Corbel"/>
                <a:cs typeface="Corbel"/>
                <a:sym typeface="Corbel"/>
              </a:rPr>
              <a:t>Risque élevé</a:t>
            </a:r>
            <a:endParaRPr sz="13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2000"/>
              <a:buFont typeface="Arial"/>
              <a:buNone/>
            </a:pPr>
            <a:r>
              <a:rPr lang="fr-FR" sz="1900" b="0" i="0" u="none" strike="noStrike" cap="none">
                <a:solidFill>
                  <a:schemeClr val="dk1"/>
                </a:solidFill>
                <a:latin typeface="Corbel"/>
                <a:ea typeface="Corbel"/>
                <a:cs typeface="Corbel"/>
                <a:sym typeface="Corbel"/>
              </a:rPr>
              <a:t>Risque très élevé</a:t>
            </a:r>
            <a:endParaRPr sz="1300" b="0" i="0" u="none" strike="noStrike" cap="none">
              <a:solidFill>
                <a:srgbClr val="000000"/>
              </a:solidFill>
              <a:latin typeface="Arial"/>
              <a:ea typeface="Arial"/>
              <a:cs typeface="Arial"/>
              <a:sym typeface="Arial"/>
            </a:endParaRPr>
          </a:p>
        </p:txBody>
      </p:sp>
      <p:sp>
        <p:nvSpPr>
          <p:cNvPr id="1235" name="Google Shape;1235;p22"/>
          <p:cNvSpPr/>
          <p:nvPr/>
        </p:nvSpPr>
        <p:spPr>
          <a:xfrm>
            <a:off x="623132" y="5769687"/>
            <a:ext cx="288000" cy="288000"/>
          </a:xfrm>
          <a:prstGeom prst="rect">
            <a:avLst/>
          </a:prstGeom>
          <a:solidFill>
            <a:srgbClr val="EF8B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1236" name="Google Shape;1236;p22"/>
          <p:cNvSpPr/>
          <p:nvPr/>
        </p:nvSpPr>
        <p:spPr>
          <a:xfrm>
            <a:off x="623132" y="5322886"/>
            <a:ext cx="288000" cy="288000"/>
          </a:xfrm>
          <a:prstGeom prst="rect">
            <a:avLst/>
          </a:prstGeom>
          <a:solidFill>
            <a:srgbClr val="FDD79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sp>
        <p:nvSpPr>
          <p:cNvPr id="1237" name="Google Shape;1237;p22"/>
          <p:cNvSpPr/>
          <p:nvPr/>
        </p:nvSpPr>
        <p:spPr>
          <a:xfrm>
            <a:off x="1789475" y="4629750"/>
            <a:ext cx="1069800" cy="3078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8" name="Google Shape;1238;p22"/>
          <p:cNvSpPr/>
          <p:nvPr/>
        </p:nvSpPr>
        <p:spPr>
          <a:xfrm>
            <a:off x="3541425" y="3352575"/>
            <a:ext cx="1069800" cy="3078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9" name="Google Shape;1239;p22"/>
          <p:cNvSpPr/>
          <p:nvPr/>
        </p:nvSpPr>
        <p:spPr>
          <a:xfrm>
            <a:off x="6672925" y="1995400"/>
            <a:ext cx="1069800" cy="3078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0" name="Google Shape;1240;p22"/>
          <p:cNvSpPr/>
          <p:nvPr/>
        </p:nvSpPr>
        <p:spPr>
          <a:xfrm>
            <a:off x="6405475" y="4687050"/>
            <a:ext cx="1069800" cy="3078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1" name="Google Shape;1241;p22"/>
          <p:cNvSpPr txBox="1"/>
          <p:nvPr/>
        </p:nvSpPr>
        <p:spPr>
          <a:xfrm>
            <a:off x="1739525" y="4640850"/>
            <a:ext cx="1409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3486C5"/>
                </a:solidFill>
                <a:latin typeface="Corbel"/>
                <a:ea typeface="Corbel"/>
                <a:cs typeface="Corbel"/>
                <a:sym typeface="Corbel"/>
              </a:rPr>
              <a:t>Océan Pacifique</a:t>
            </a:r>
            <a:endParaRPr sz="1400" b="0" i="0" u="none" strike="noStrike" cap="none">
              <a:solidFill>
                <a:srgbClr val="3486C5"/>
              </a:solidFill>
              <a:latin typeface="Arial"/>
              <a:ea typeface="Arial"/>
              <a:cs typeface="Arial"/>
              <a:sym typeface="Arial"/>
            </a:endParaRPr>
          </a:p>
        </p:txBody>
      </p:sp>
      <p:sp>
        <p:nvSpPr>
          <p:cNvPr id="1242" name="Google Shape;1242;p22"/>
          <p:cNvSpPr txBox="1"/>
          <p:nvPr/>
        </p:nvSpPr>
        <p:spPr>
          <a:xfrm>
            <a:off x="3371474" y="3453650"/>
            <a:ext cx="1630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3486C5"/>
                </a:solidFill>
                <a:latin typeface="Corbel"/>
                <a:ea typeface="Corbel"/>
                <a:cs typeface="Corbel"/>
                <a:sym typeface="Corbel"/>
              </a:rPr>
              <a:t>Océan Atlantique</a:t>
            </a:r>
            <a:endParaRPr sz="1400" b="0" i="0" u="none" strike="noStrike" cap="none">
              <a:solidFill>
                <a:srgbClr val="3486C5"/>
              </a:solidFill>
              <a:latin typeface="Arial"/>
              <a:ea typeface="Arial"/>
              <a:cs typeface="Arial"/>
              <a:sym typeface="Arial"/>
            </a:endParaRPr>
          </a:p>
        </p:txBody>
      </p:sp>
      <p:sp>
        <p:nvSpPr>
          <p:cNvPr id="1243" name="Google Shape;1243;p22"/>
          <p:cNvSpPr txBox="1"/>
          <p:nvPr/>
        </p:nvSpPr>
        <p:spPr>
          <a:xfrm>
            <a:off x="6235525" y="4687050"/>
            <a:ext cx="1409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3486C5"/>
                </a:solidFill>
                <a:latin typeface="Corbel"/>
                <a:ea typeface="Corbel"/>
                <a:cs typeface="Corbel"/>
                <a:sym typeface="Corbel"/>
              </a:rPr>
              <a:t>Océan Indien</a:t>
            </a:r>
            <a:endParaRPr sz="1400" b="0" i="0" u="none" strike="noStrike" cap="none">
              <a:solidFill>
                <a:srgbClr val="3486C5"/>
              </a:solidFill>
              <a:latin typeface="Arial"/>
              <a:ea typeface="Arial"/>
              <a:cs typeface="Arial"/>
              <a:sym typeface="Arial"/>
            </a:endParaRPr>
          </a:p>
        </p:txBody>
      </p:sp>
      <p:sp>
        <p:nvSpPr>
          <p:cNvPr id="1244" name="Google Shape;1244;p22"/>
          <p:cNvSpPr txBox="1"/>
          <p:nvPr/>
        </p:nvSpPr>
        <p:spPr>
          <a:xfrm>
            <a:off x="6937775" y="1903000"/>
            <a:ext cx="1409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3486C5"/>
                </a:solidFill>
                <a:latin typeface="Corbel"/>
                <a:ea typeface="Corbel"/>
                <a:cs typeface="Corbel"/>
                <a:sym typeface="Corbel"/>
              </a:rPr>
              <a:t>Océan Arctique</a:t>
            </a:r>
            <a:endParaRPr sz="1400" b="0" i="0" u="none" strike="noStrike" cap="none">
              <a:solidFill>
                <a:srgbClr val="3486C5"/>
              </a:solidFill>
              <a:latin typeface="Arial"/>
              <a:ea typeface="Arial"/>
              <a:cs typeface="Arial"/>
              <a:sym typeface="Arial"/>
            </a:endParaRPr>
          </a:p>
        </p:txBody>
      </p:sp>
      <p:sp>
        <p:nvSpPr>
          <p:cNvPr id="1245" name="Google Shape;1245;p22"/>
          <p:cNvSpPr txBox="1">
            <a:spLocks noGrp="1"/>
          </p:cNvSpPr>
          <p:nvPr>
            <p:ph type="title"/>
          </p:nvPr>
        </p:nvSpPr>
        <p:spPr>
          <a:xfrm>
            <a:off x="1007588" y="102679"/>
            <a:ext cx="9154500" cy="980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fr-FR"/>
              <a:t>Impacts mondiaux : injustice climatique</a:t>
            </a:r>
            <a:endParaRPr/>
          </a:p>
        </p:txBody>
      </p:sp>
      <p:sp>
        <p:nvSpPr>
          <p:cNvPr id="1246" name="Google Shape;1246;p22"/>
          <p:cNvSpPr txBox="1"/>
          <p:nvPr/>
        </p:nvSpPr>
        <p:spPr>
          <a:xfrm>
            <a:off x="1663325" y="1479150"/>
            <a:ext cx="74814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FR" sz="1900" b="1">
                <a:solidFill>
                  <a:srgbClr val="085160"/>
                </a:solidFill>
                <a:latin typeface="Corbel"/>
                <a:ea typeface="Corbel"/>
                <a:cs typeface="Corbel"/>
                <a:sym typeface="Corbel"/>
              </a:rPr>
              <a:t>Indicateur de vulnérabilité physique au changement climatique, 2013</a:t>
            </a:r>
            <a:endParaRPr sz="1900" b="1">
              <a:latin typeface="Corbel"/>
              <a:ea typeface="Corbel"/>
              <a:cs typeface="Corbel"/>
              <a:sym typeface="Corbe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51"/>
        <p:cNvGrpSpPr/>
        <p:nvPr/>
      </p:nvGrpSpPr>
      <p:grpSpPr>
        <a:xfrm>
          <a:off x="0" y="0"/>
          <a:ext cx="0" cy="0"/>
          <a:chOff x="0" y="0"/>
          <a:chExt cx="0" cy="0"/>
        </a:xfrm>
      </p:grpSpPr>
      <p:sp>
        <p:nvSpPr>
          <p:cNvPr id="1252" name="Google Shape;1252;p24"/>
          <p:cNvSpPr txBox="1">
            <a:spLocks noGrp="1"/>
          </p:cNvSpPr>
          <p:nvPr>
            <p:ph type="body" idx="4294967295"/>
          </p:nvPr>
        </p:nvSpPr>
        <p:spPr>
          <a:xfrm>
            <a:off x="264000" y="1765796"/>
            <a:ext cx="10887900" cy="4423800"/>
          </a:xfrm>
          <a:prstGeom prst="rect">
            <a:avLst/>
          </a:prstGeom>
          <a:noFill/>
          <a:ln>
            <a:noFill/>
          </a:ln>
        </p:spPr>
        <p:txBody>
          <a:bodyPr spcFirstLastPara="1" wrap="square" lIns="91425" tIns="45700" rIns="91425" bIns="45700" anchor="t" anchorCtr="0">
            <a:noAutofit/>
          </a:bodyPr>
          <a:lstStyle/>
          <a:p>
            <a:pPr marL="457200" lvl="0" indent="-228600" algn="just" rtl="0">
              <a:lnSpc>
                <a:spcPct val="100000"/>
              </a:lnSpc>
              <a:spcBef>
                <a:spcPts val="1200"/>
              </a:spcBef>
              <a:spcAft>
                <a:spcPts val="0"/>
              </a:spcAft>
              <a:buClr>
                <a:srgbClr val="166478"/>
              </a:buClr>
              <a:buSzPts val="2400"/>
              <a:buChar char="•"/>
            </a:pPr>
            <a:r>
              <a:rPr lang="fr-FR" sz="2000" b="0">
                <a:solidFill>
                  <a:schemeClr val="dk1"/>
                </a:solidFill>
                <a:latin typeface="Corbel"/>
                <a:ea typeface="Corbel"/>
                <a:cs typeface="Corbel"/>
                <a:sym typeface="Corbel"/>
              </a:rPr>
              <a:t>Il ne faut pas confondre le climat et la météo : l’</a:t>
            </a:r>
            <a:r>
              <a:rPr lang="fr-FR" sz="2000" b="1">
                <a:solidFill>
                  <a:schemeClr val="accent2"/>
                </a:solidFill>
              </a:rPr>
              <a:t>échelle de temps</a:t>
            </a:r>
            <a:r>
              <a:rPr lang="fr-FR" sz="2000" b="0">
                <a:solidFill>
                  <a:schemeClr val="accent2"/>
                </a:solidFill>
                <a:latin typeface="Corbel"/>
                <a:ea typeface="Corbel"/>
                <a:cs typeface="Corbel"/>
                <a:sym typeface="Corbel"/>
              </a:rPr>
              <a:t> </a:t>
            </a:r>
            <a:r>
              <a:rPr lang="fr-FR" sz="2000" b="0">
                <a:solidFill>
                  <a:schemeClr val="dk1"/>
                </a:solidFill>
                <a:latin typeface="Corbel"/>
                <a:ea typeface="Corbel"/>
                <a:cs typeface="Corbel"/>
                <a:sym typeface="Corbel"/>
              </a:rPr>
              <a:t>et les </a:t>
            </a:r>
            <a:r>
              <a:rPr lang="fr-FR" sz="2000" b="1">
                <a:solidFill>
                  <a:schemeClr val="accent2"/>
                </a:solidFill>
              </a:rPr>
              <a:t>méthodes d’analyse</a:t>
            </a:r>
            <a:r>
              <a:rPr lang="fr-FR" sz="2000" b="0">
                <a:solidFill>
                  <a:schemeClr val="accent2"/>
                </a:solidFill>
                <a:latin typeface="Corbel"/>
                <a:ea typeface="Corbel"/>
                <a:cs typeface="Corbel"/>
                <a:sym typeface="Corbel"/>
              </a:rPr>
              <a:t> </a:t>
            </a:r>
            <a:r>
              <a:rPr lang="fr-FR" sz="2000" b="0">
                <a:solidFill>
                  <a:schemeClr val="dk1"/>
                </a:solidFill>
                <a:latin typeface="Corbel"/>
                <a:ea typeface="Corbel"/>
                <a:cs typeface="Corbel"/>
                <a:sym typeface="Corbel"/>
              </a:rPr>
              <a:t>sont différentes.</a:t>
            </a:r>
            <a:endParaRPr b="0"/>
          </a:p>
          <a:p>
            <a:pPr marL="457200" lvl="0" indent="-228600" algn="just" rtl="0">
              <a:lnSpc>
                <a:spcPct val="100000"/>
              </a:lnSpc>
              <a:spcBef>
                <a:spcPts val="1200"/>
              </a:spcBef>
              <a:spcAft>
                <a:spcPts val="0"/>
              </a:spcAft>
              <a:buClr>
                <a:srgbClr val="166478"/>
              </a:buClr>
              <a:buSzPts val="2400"/>
              <a:buChar char="•"/>
            </a:pPr>
            <a:r>
              <a:rPr lang="fr-FR" sz="2000" b="0">
                <a:solidFill>
                  <a:schemeClr val="dk1"/>
                </a:solidFill>
                <a:latin typeface="Corbel"/>
                <a:ea typeface="Corbel"/>
                <a:cs typeface="Corbel"/>
                <a:sym typeface="Corbel"/>
              </a:rPr>
              <a:t>Le système climatique est un </a:t>
            </a:r>
            <a:r>
              <a:rPr lang="fr-FR" sz="2000" b="1">
                <a:solidFill>
                  <a:schemeClr val="accent2"/>
                </a:solidFill>
              </a:rPr>
              <a:t>système complexe </a:t>
            </a:r>
            <a:r>
              <a:rPr lang="fr-FR" sz="2000" b="0">
                <a:solidFill>
                  <a:schemeClr val="dk1"/>
                </a:solidFill>
                <a:latin typeface="Corbel"/>
                <a:ea typeface="Corbel"/>
                <a:cs typeface="Corbel"/>
                <a:sym typeface="Corbel"/>
              </a:rPr>
              <a:t>et en </a:t>
            </a:r>
            <a:r>
              <a:rPr lang="fr-FR" sz="2000" b="1">
                <a:solidFill>
                  <a:schemeClr val="accent2"/>
                </a:solidFill>
              </a:rPr>
              <a:t>constante évolution</a:t>
            </a:r>
            <a:r>
              <a:rPr lang="fr-FR" sz="2000" b="0">
                <a:solidFill>
                  <a:schemeClr val="dk1"/>
                </a:solidFill>
                <a:latin typeface="Corbel"/>
                <a:ea typeface="Corbel"/>
                <a:cs typeface="Corbel"/>
                <a:sym typeface="Corbel"/>
              </a:rPr>
              <a:t>.</a:t>
            </a:r>
            <a:endParaRPr b="0"/>
          </a:p>
          <a:p>
            <a:pPr marL="457200" lvl="0" indent="-228600" algn="just" rtl="0">
              <a:lnSpc>
                <a:spcPct val="100000"/>
              </a:lnSpc>
              <a:spcBef>
                <a:spcPts val="1200"/>
              </a:spcBef>
              <a:spcAft>
                <a:spcPts val="0"/>
              </a:spcAft>
              <a:buClr>
                <a:srgbClr val="166478"/>
              </a:buClr>
              <a:buSzPts val="2400"/>
              <a:buChar char="•"/>
            </a:pPr>
            <a:r>
              <a:rPr lang="fr-FR" sz="2000" b="0">
                <a:solidFill>
                  <a:schemeClr val="dk1"/>
                </a:solidFill>
                <a:latin typeface="Corbel"/>
                <a:ea typeface="Corbel"/>
                <a:cs typeface="Corbel"/>
                <a:sym typeface="Corbel"/>
              </a:rPr>
              <a:t>L’effet de serre est un </a:t>
            </a:r>
            <a:r>
              <a:rPr lang="fr-FR" sz="2000" b="1">
                <a:solidFill>
                  <a:schemeClr val="accent2"/>
                </a:solidFill>
              </a:rPr>
              <a:t>processus naturel</a:t>
            </a:r>
            <a:r>
              <a:rPr lang="fr-FR" sz="2000" b="0">
                <a:solidFill>
                  <a:schemeClr val="dk1"/>
                </a:solidFill>
                <a:latin typeface="Corbel"/>
                <a:ea typeface="Corbel"/>
                <a:cs typeface="Corbel"/>
                <a:sym typeface="Corbel"/>
              </a:rPr>
              <a:t>, renforcé par les émissions anthropiques.</a:t>
            </a:r>
            <a:endParaRPr b="0"/>
          </a:p>
          <a:p>
            <a:pPr marL="457200" lvl="0" indent="-228600" algn="just" rtl="0">
              <a:lnSpc>
                <a:spcPct val="100000"/>
              </a:lnSpc>
              <a:spcBef>
                <a:spcPts val="1200"/>
              </a:spcBef>
              <a:spcAft>
                <a:spcPts val="0"/>
              </a:spcAft>
              <a:buClr>
                <a:srgbClr val="166478"/>
              </a:buClr>
              <a:buSzPts val="2400"/>
              <a:buChar char="•"/>
            </a:pPr>
            <a:r>
              <a:rPr lang="fr-FR" sz="2000" b="0">
                <a:solidFill>
                  <a:schemeClr val="dk1"/>
                </a:solidFill>
                <a:latin typeface="Corbel"/>
                <a:ea typeface="Corbel"/>
                <a:cs typeface="Corbel"/>
                <a:sym typeface="Corbel"/>
              </a:rPr>
              <a:t>Le climat est très sensible à la température : </a:t>
            </a:r>
            <a:r>
              <a:rPr lang="fr-FR" sz="2000" b="1">
                <a:solidFill>
                  <a:schemeClr val="accent2"/>
                </a:solidFill>
              </a:rPr>
              <a:t>une petite variation peut avoir d’importantes conséquences</a:t>
            </a:r>
            <a:r>
              <a:rPr lang="fr-FR" sz="2000" b="0">
                <a:solidFill>
                  <a:schemeClr val="dk1"/>
                </a:solidFill>
                <a:latin typeface="Corbel"/>
                <a:ea typeface="Corbel"/>
                <a:cs typeface="Corbel"/>
                <a:sym typeface="Corbel"/>
              </a:rPr>
              <a:t>.</a:t>
            </a:r>
            <a:endParaRPr b="0"/>
          </a:p>
          <a:p>
            <a:pPr marL="457200" lvl="0" indent="-228600" algn="just" rtl="0">
              <a:lnSpc>
                <a:spcPct val="100000"/>
              </a:lnSpc>
              <a:spcBef>
                <a:spcPts val="1200"/>
              </a:spcBef>
              <a:spcAft>
                <a:spcPts val="0"/>
              </a:spcAft>
              <a:buClr>
                <a:srgbClr val="166478"/>
              </a:buClr>
              <a:buSzPts val="2400"/>
              <a:buChar char="•"/>
            </a:pPr>
            <a:r>
              <a:rPr lang="fr-FR" sz="2000" b="0">
                <a:solidFill>
                  <a:schemeClr val="dk1"/>
                </a:solidFill>
                <a:latin typeface="Corbel"/>
                <a:ea typeface="Corbel"/>
                <a:cs typeface="Corbel"/>
                <a:sym typeface="Corbel"/>
              </a:rPr>
              <a:t>La situation actuelle est </a:t>
            </a:r>
            <a:r>
              <a:rPr lang="fr-FR" sz="2000" b="1">
                <a:solidFill>
                  <a:schemeClr val="accent2"/>
                </a:solidFill>
              </a:rPr>
              <a:t>sans précédent</a:t>
            </a:r>
            <a:r>
              <a:rPr lang="fr-FR" sz="2000" b="0">
                <a:latin typeface="Corbel"/>
                <a:ea typeface="Corbel"/>
                <a:cs typeface="Corbel"/>
                <a:sym typeface="Corbel"/>
              </a:rPr>
              <a:t>, p</a:t>
            </a:r>
            <a:r>
              <a:rPr lang="fr-FR" sz="2000" b="0">
                <a:solidFill>
                  <a:schemeClr val="dk1"/>
                </a:solidFill>
                <a:latin typeface="Corbel"/>
                <a:ea typeface="Corbel"/>
                <a:cs typeface="Corbel"/>
                <a:sym typeface="Corbel"/>
              </a:rPr>
              <a:t>rincipalement à cause de la vitesse du changement.</a:t>
            </a:r>
            <a:endParaRPr b="0"/>
          </a:p>
          <a:p>
            <a:pPr marL="457200" lvl="0" indent="-228600" algn="just" rtl="0">
              <a:lnSpc>
                <a:spcPct val="100000"/>
              </a:lnSpc>
              <a:spcBef>
                <a:spcPts val="1200"/>
              </a:spcBef>
              <a:spcAft>
                <a:spcPts val="0"/>
              </a:spcAft>
              <a:buClr>
                <a:srgbClr val="166478"/>
              </a:buClr>
              <a:buSzPts val="2400"/>
              <a:buChar char="•"/>
            </a:pPr>
            <a:r>
              <a:rPr lang="fr-FR" sz="2000" b="0">
                <a:solidFill>
                  <a:schemeClr val="dk1"/>
                </a:solidFill>
                <a:latin typeface="Corbel"/>
                <a:ea typeface="Corbel"/>
                <a:cs typeface="Corbel"/>
                <a:sym typeface="Corbel"/>
              </a:rPr>
              <a:t>Il n’est pas exagéré de dire que nous sommes la cause </a:t>
            </a:r>
            <a:r>
              <a:rPr lang="fr-FR" sz="2000" b="1">
                <a:solidFill>
                  <a:schemeClr val="accent2"/>
                </a:solidFill>
              </a:rPr>
              <a:t>d’une perturbation climatique mondiale</a:t>
            </a:r>
            <a:r>
              <a:rPr lang="fr-FR" sz="2000" b="0">
                <a:solidFill>
                  <a:schemeClr val="dk1"/>
                </a:solidFill>
                <a:latin typeface="Corbel"/>
                <a:ea typeface="Corbel"/>
                <a:cs typeface="Corbel"/>
                <a:sym typeface="Corbel"/>
              </a:rPr>
              <a:t> qui a déjà eu de nombreuses conséquences graves.</a:t>
            </a:r>
            <a:endParaRPr b="0"/>
          </a:p>
        </p:txBody>
      </p:sp>
      <p:sp>
        <p:nvSpPr>
          <p:cNvPr id="1253" name="Google Shape;1253;p24"/>
          <p:cNvSpPr txBox="1">
            <a:spLocks noGrp="1"/>
          </p:cNvSpPr>
          <p:nvPr>
            <p:ph type="title"/>
          </p:nvPr>
        </p:nvSpPr>
        <p:spPr>
          <a:xfrm>
            <a:off x="1007588" y="102679"/>
            <a:ext cx="9154500" cy="980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fr-FR"/>
              <a:t>Résumé</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58"/>
        <p:cNvGrpSpPr/>
        <p:nvPr/>
      </p:nvGrpSpPr>
      <p:grpSpPr>
        <a:xfrm>
          <a:off x="0" y="0"/>
          <a:ext cx="0" cy="0"/>
          <a:chOff x="0" y="0"/>
          <a:chExt cx="0" cy="0"/>
        </a:xfrm>
      </p:grpSpPr>
      <p:sp>
        <p:nvSpPr>
          <p:cNvPr id="1259" name="Google Shape;1259;p25"/>
          <p:cNvSpPr/>
          <p:nvPr/>
        </p:nvSpPr>
        <p:spPr>
          <a:xfrm>
            <a:off x="588200" y="3374575"/>
            <a:ext cx="10228200" cy="418200"/>
          </a:xfrm>
          <a:prstGeom prst="rightArrow">
            <a:avLst>
              <a:gd name="adj1" fmla="val 50000"/>
              <a:gd name="adj2" fmla="val 174291"/>
            </a:avLst>
          </a:prstGeom>
          <a:solidFill>
            <a:srgbClr val="0E94D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orbel"/>
              <a:ea typeface="Corbel"/>
              <a:cs typeface="Corbel"/>
              <a:sym typeface="Corbel"/>
            </a:endParaRPr>
          </a:p>
        </p:txBody>
      </p:sp>
      <p:sp>
        <p:nvSpPr>
          <p:cNvPr id="1260" name="Google Shape;1260;p25"/>
          <p:cNvSpPr txBox="1"/>
          <p:nvPr/>
        </p:nvSpPr>
        <p:spPr>
          <a:xfrm>
            <a:off x="498900" y="3861625"/>
            <a:ext cx="10737000" cy="2015100"/>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1800"/>
              <a:buFont typeface="Arial"/>
              <a:buNone/>
            </a:pPr>
            <a:r>
              <a:rPr lang="fr-FR" sz="2400" i="0" u="none" strike="noStrike" cap="none">
                <a:solidFill>
                  <a:schemeClr val="dk2"/>
                </a:solidFill>
                <a:latin typeface="Corbel"/>
                <a:ea typeface="Corbel"/>
                <a:cs typeface="Corbel"/>
                <a:sym typeface="Corbel"/>
              </a:rPr>
              <a:t>L’</a:t>
            </a:r>
            <a:r>
              <a:rPr lang="fr-FR" sz="2400" b="1" i="0" u="none" strike="noStrike" cap="none">
                <a:solidFill>
                  <a:srgbClr val="F59F2E"/>
                </a:solidFill>
                <a:latin typeface="Corbel"/>
                <a:ea typeface="Corbel"/>
                <a:cs typeface="Corbel"/>
                <a:sym typeface="Corbel"/>
              </a:rPr>
              <a:t>accélération du changement climatique</a:t>
            </a:r>
            <a:r>
              <a:rPr lang="fr-FR" sz="2400" b="1" i="0" u="none" strike="noStrike" cap="none">
                <a:solidFill>
                  <a:srgbClr val="085160"/>
                </a:solidFill>
                <a:latin typeface="Corbel"/>
                <a:ea typeface="Corbel"/>
                <a:cs typeface="Corbel"/>
                <a:sym typeface="Corbel"/>
              </a:rPr>
              <a:t> </a:t>
            </a:r>
            <a:r>
              <a:rPr lang="fr-FR" sz="2400" i="0" u="none" strike="noStrike" cap="none">
                <a:solidFill>
                  <a:schemeClr val="dk2"/>
                </a:solidFill>
                <a:latin typeface="Corbel"/>
                <a:ea typeface="Corbel"/>
                <a:cs typeface="Corbel"/>
                <a:sym typeface="Corbel"/>
              </a:rPr>
              <a:t>est provoquée par l’</a:t>
            </a:r>
            <a:r>
              <a:rPr lang="fr-FR" sz="2400" b="1" i="0" u="none" strike="noStrike" cap="none">
                <a:solidFill>
                  <a:srgbClr val="F59F2E"/>
                </a:solidFill>
                <a:latin typeface="Corbel"/>
                <a:ea typeface="Corbel"/>
                <a:cs typeface="Corbel"/>
                <a:sym typeface="Corbel"/>
              </a:rPr>
              <a:t>activité humaine</a:t>
            </a:r>
            <a:r>
              <a:rPr lang="fr-FR" sz="2400" i="0" u="none" strike="noStrike" cap="none">
                <a:solidFill>
                  <a:schemeClr val="dk2"/>
                </a:solidFill>
                <a:latin typeface="Corbel"/>
                <a:ea typeface="Corbel"/>
                <a:cs typeface="Corbel"/>
                <a:sym typeface="Corbel"/>
              </a:rPr>
              <a:t>.</a:t>
            </a:r>
            <a:endParaRPr sz="1400" i="0" u="none" strike="noStrike" cap="none">
              <a:solidFill>
                <a:schemeClr val="dk2"/>
              </a:solidFill>
            </a:endParaRPr>
          </a:p>
          <a:p>
            <a:pPr marL="0" marR="0" lvl="0" indent="0" algn="just" rtl="0">
              <a:lnSpc>
                <a:spcPct val="100000"/>
              </a:lnSpc>
              <a:spcBef>
                <a:spcPts val="0"/>
              </a:spcBef>
              <a:spcAft>
                <a:spcPts val="0"/>
              </a:spcAft>
              <a:buClr>
                <a:srgbClr val="000000"/>
              </a:buClr>
              <a:buSzPts val="1800"/>
              <a:buFont typeface="Arial"/>
              <a:buNone/>
            </a:pPr>
            <a:endParaRPr sz="2400" b="1" i="0" u="none" strike="noStrike" cap="none">
              <a:solidFill>
                <a:srgbClr val="085160"/>
              </a:solidFill>
              <a:latin typeface="Corbel"/>
              <a:ea typeface="Corbel"/>
              <a:cs typeface="Corbel"/>
              <a:sym typeface="Corbel"/>
            </a:endParaRPr>
          </a:p>
          <a:p>
            <a:pPr marL="0" marR="0" lvl="0" indent="0" algn="just" rtl="0">
              <a:lnSpc>
                <a:spcPct val="100000"/>
              </a:lnSpc>
              <a:spcBef>
                <a:spcPts val="480"/>
              </a:spcBef>
              <a:spcAft>
                <a:spcPts val="0"/>
              </a:spcAft>
              <a:buClr>
                <a:srgbClr val="000000"/>
              </a:buClr>
              <a:buSzPts val="1800"/>
              <a:buFont typeface="Arial"/>
              <a:buNone/>
            </a:pPr>
            <a:r>
              <a:rPr lang="fr-FR" sz="2400" i="0" u="none" strike="noStrike" cap="none">
                <a:solidFill>
                  <a:schemeClr val="dk2"/>
                </a:solidFill>
                <a:latin typeface="Corbel"/>
                <a:ea typeface="Corbel"/>
                <a:cs typeface="Corbel"/>
                <a:sym typeface="Corbel"/>
              </a:rPr>
              <a:t>Plus la </a:t>
            </a:r>
            <a:r>
              <a:rPr lang="fr-FR" sz="2400" b="1" i="0" u="none" strike="noStrike" cap="none">
                <a:solidFill>
                  <a:srgbClr val="F59F2E"/>
                </a:solidFill>
                <a:latin typeface="Corbel"/>
                <a:ea typeface="Corbel"/>
                <a:cs typeface="Corbel"/>
                <a:sym typeface="Corbel"/>
              </a:rPr>
              <a:t>Terre se réchauffera</a:t>
            </a:r>
            <a:r>
              <a:rPr lang="fr-FR" sz="2400" i="0" u="none" strike="noStrike" cap="none">
                <a:solidFill>
                  <a:schemeClr val="dk2"/>
                </a:solidFill>
                <a:latin typeface="Corbel"/>
                <a:ea typeface="Corbel"/>
                <a:cs typeface="Corbel"/>
                <a:sym typeface="Corbel"/>
              </a:rPr>
              <a:t>, plus les </a:t>
            </a:r>
            <a:r>
              <a:rPr lang="fr-FR" sz="2400" b="1" i="0" u="none" strike="noStrike" cap="none">
                <a:solidFill>
                  <a:srgbClr val="F59F2E"/>
                </a:solidFill>
                <a:latin typeface="Corbel"/>
                <a:ea typeface="Corbel"/>
                <a:cs typeface="Corbel"/>
                <a:sym typeface="Corbel"/>
              </a:rPr>
              <a:t>conséquences</a:t>
            </a:r>
            <a:r>
              <a:rPr lang="fr-FR" sz="2400" b="1" i="0" u="none" strike="noStrike" cap="none">
                <a:solidFill>
                  <a:srgbClr val="085160"/>
                </a:solidFill>
                <a:latin typeface="Corbel"/>
                <a:ea typeface="Corbel"/>
                <a:cs typeface="Corbel"/>
                <a:sym typeface="Corbel"/>
              </a:rPr>
              <a:t> </a:t>
            </a:r>
            <a:r>
              <a:rPr lang="fr-FR" sz="2400" i="0" u="none" strike="noStrike" cap="none">
                <a:solidFill>
                  <a:schemeClr val="dk2"/>
                </a:solidFill>
                <a:latin typeface="Corbel"/>
                <a:ea typeface="Corbel"/>
                <a:cs typeface="Corbel"/>
                <a:sym typeface="Corbel"/>
              </a:rPr>
              <a:t>seront imprévisibles !</a:t>
            </a:r>
            <a:endParaRPr sz="2400" b="0" i="0" u="none" strike="noStrike" cap="none">
              <a:solidFill>
                <a:srgbClr val="000000"/>
              </a:solidFill>
              <a:latin typeface="Corbel"/>
              <a:ea typeface="Corbel"/>
              <a:cs typeface="Corbel"/>
              <a:sym typeface="Corbel"/>
            </a:endParaRPr>
          </a:p>
        </p:txBody>
      </p:sp>
      <p:pic>
        <p:nvPicPr>
          <p:cNvPr id="1261" name="Google Shape;1261;p25"/>
          <p:cNvPicPr preferRelativeResize="0"/>
          <p:nvPr/>
        </p:nvPicPr>
        <p:blipFill rotWithShape="1">
          <a:blip r:embed="rId3">
            <a:alphaModFix/>
          </a:blip>
          <a:srcRect/>
          <a:stretch/>
        </p:blipFill>
        <p:spPr>
          <a:xfrm>
            <a:off x="8506082" y="2052113"/>
            <a:ext cx="1281607" cy="1308842"/>
          </a:xfrm>
          <a:prstGeom prst="rect">
            <a:avLst/>
          </a:prstGeom>
          <a:noFill/>
          <a:ln>
            <a:noFill/>
          </a:ln>
        </p:spPr>
      </p:pic>
      <p:pic>
        <p:nvPicPr>
          <p:cNvPr id="1262" name="Google Shape;1262;p25"/>
          <p:cNvPicPr preferRelativeResize="0"/>
          <p:nvPr/>
        </p:nvPicPr>
        <p:blipFill rotWithShape="1">
          <a:blip r:embed="rId4">
            <a:alphaModFix/>
          </a:blip>
          <a:srcRect/>
          <a:stretch/>
        </p:blipFill>
        <p:spPr>
          <a:xfrm>
            <a:off x="5493359" y="2058008"/>
            <a:ext cx="2327188" cy="1247710"/>
          </a:xfrm>
          <a:prstGeom prst="rect">
            <a:avLst/>
          </a:prstGeom>
          <a:noFill/>
          <a:ln>
            <a:noFill/>
          </a:ln>
        </p:spPr>
      </p:pic>
      <p:pic>
        <p:nvPicPr>
          <p:cNvPr id="1263" name="Google Shape;1263;p25"/>
          <p:cNvPicPr preferRelativeResize="0"/>
          <p:nvPr/>
        </p:nvPicPr>
        <p:blipFill rotWithShape="1">
          <a:blip r:embed="rId5">
            <a:alphaModFix/>
          </a:blip>
          <a:srcRect t="11174" b="12592"/>
          <a:stretch/>
        </p:blipFill>
        <p:spPr>
          <a:xfrm>
            <a:off x="3033100" y="2123288"/>
            <a:ext cx="1764850" cy="1228725"/>
          </a:xfrm>
          <a:prstGeom prst="rect">
            <a:avLst/>
          </a:prstGeom>
          <a:noFill/>
          <a:ln>
            <a:noFill/>
          </a:ln>
        </p:spPr>
      </p:pic>
      <p:sp>
        <p:nvSpPr>
          <p:cNvPr id="1264" name="Google Shape;1264;p25"/>
          <p:cNvSpPr txBox="1">
            <a:spLocks noGrp="1"/>
          </p:cNvSpPr>
          <p:nvPr>
            <p:ph type="title"/>
          </p:nvPr>
        </p:nvSpPr>
        <p:spPr>
          <a:xfrm>
            <a:off x="1007588" y="102679"/>
            <a:ext cx="9154500" cy="980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fr-FR"/>
              <a:t>Conclusion</a:t>
            </a:r>
            <a:endParaRPr/>
          </a:p>
        </p:txBody>
      </p:sp>
      <p:sp>
        <p:nvSpPr>
          <p:cNvPr id="1265" name="Google Shape;1265;p25"/>
          <p:cNvSpPr/>
          <p:nvPr/>
        </p:nvSpPr>
        <p:spPr>
          <a:xfrm>
            <a:off x="928900" y="1977461"/>
            <a:ext cx="1408800" cy="1408800"/>
          </a:xfrm>
          <a:prstGeom prst="ellipse">
            <a:avLst/>
          </a:prstGeom>
          <a:solidFill>
            <a:srgbClr val="FFD4B6"/>
          </a:solidFill>
          <a:ln w="762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1266" name="Google Shape;1266;p25"/>
          <p:cNvPicPr preferRelativeResize="0"/>
          <p:nvPr/>
        </p:nvPicPr>
        <p:blipFill rotWithShape="1">
          <a:blip r:embed="rId6">
            <a:alphaModFix/>
          </a:blip>
          <a:srcRect/>
          <a:stretch/>
        </p:blipFill>
        <p:spPr>
          <a:xfrm flipH="1">
            <a:off x="1227763" y="2229198"/>
            <a:ext cx="815521" cy="81552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Shape 1270"/>
        <p:cNvGrpSpPr/>
        <p:nvPr/>
      </p:nvGrpSpPr>
      <p:grpSpPr>
        <a:xfrm>
          <a:off x="0" y="0"/>
          <a:ext cx="0" cy="0"/>
          <a:chOff x="0" y="0"/>
          <a:chExt cx="0" cy="0"/>
        </a:xfrm>
      </p:grpSpPr>
      <p:sp>
        <p:nvSpPr>
          <p:cNvPr id="1271" name="Google Shape;1271;gf1b817ff96_0_5"/>
          <p:cNvSpPr txBox="1"/>
          <p:nvPr/>
        </p:nvSpPr>
        <p:spPr>
          <a:xfrm>
            <a:off x="1074963" y="821775"/>
            <a:ext cx="10363500" cy="1015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6000"/>
              <a:buFont typeface="Arial"/>
              <a:buNone/>
            </a:pPr>
            <a:endParaRPr sz="1400" b="0" i="0" u="none" strike="noStrike" cap="none">
              <a:solidFill>
                <a:srgbClr val="000000"/>
              </a:solidFill>
              <a:latin typeface="Arial"/>
              <a:ea typeface="Arial"/>
              <a:cs typeface="Arial"/>
              <a:sym typeface="Arial"/>
            </a:endParaRPr>
          </a:p>
        </p:txBody>
      </p:sp>
      <p:sp>
        <p:nvSpPr>
          <p:cNvPr id="1272" name="Google Shape;1272;gf1b817ff96_0_5"/>
          <p:cNvSpPr txBox="1">
            <a:spLocks noGrp="1"/>
          </p:cNvSpPr>
          <p:nvPr>
            <p:ph type="title"/>
          </p:nvPr>
        </p:nvSpPr>
        <p:spPr>
          <a:xfrm>
            <a:off x="-92900" y="915200"/>
            <a:ext cx="12285000" cy="1541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fr-FR"/>
              <a:t>Crédits images</a:t>
            </a:r>
            <a:endParaRPr/>
          </a:p>
        </p:txBody>
      </p:sp>
      <p:sp>
        <p:nvSpPr>
          <p:cNvPr id="1273" name="Google Shape;1273;gf1b817ff96_0_5"/>
          <p:cNvSpPr txBox="1">
            <a:spLocks noGrp="1"/>
          </p:cNvSpPr>
          <p:nvPr>
            <p:ph type="subTitle" idx="1"/>
          </p:nvPr>
        </p:nvSpPr>
        <p:spPr>
          <a:xfrm>
            <a:off x="1605600" y="2556600"/>
            <a:ext cx="8268000" cy="711600"/>
          </a:xfrm>
          <a:prstGeom prst="rect">
            <a:avLst/>
          </a:prstGeom>
        </p:spPr>
        <p:txBody>
          <a:bodyPr spcFirstLastPara="1" wrap="square" lIns="91425" tIns="45700" rIns="91425" bIns="45700" anchor="t" anchorCtr="0">
            <a:noAutofit/>
          </a:bodyPr>
          <a:lstStyle/>
          <a:p>
            <a:pPr marL="457200" lvl="0" indent="-406400" algn="l" rtl="0">
              <a:spcBef>
                <a:spcPts val="0"/>
              </a:spcBef>
              <a:spcAft>
                <a:spcPts val="0"/>
              </a:spcAft>
              <a:buSzPts val="2800"/>
              <a:buChar char="●"/>
            </a:pPr>
            <a:r>
              <a:rPr lang="fr-FR"/>
              <a:t>Eucalyp via Flaticon</a:t>
            </a:r>
            <a:endParaRPr/>
          </a:p>
          <a:p>
            <a:pPr marL="457200" lvl="0" indent="-406400" algn="l" rtl="0">
              <a:spcBef>
                <a:spcPts val="0"/>
              </a:spcBef>
              <a:spcAft>
                <a:spcPts val="0"/>
              </a:spcAft>
              <a:buSzPts val="2800"/>
              <a:buChar char="●"/>
            </a:pPr>
            <a:r>
              <a:rPr lang="fr-FR"/>
              <a:t>Freepik via Flaticon</a:t>
            </a:r>
            <a:endParaRPr/>
          </a:p>
          <a:p>
            <a:pPr marL="457200" lvl="0" indent="-406400" algn="l" rtl="0">
              <a:spcBef>
                <a:spcPts val="0"/>
              </a:spcBef>
              <a:spcAft>
                <a:spcPts val="0"/>
              </a:spcAft>
              <a:buSzPts val="2800"/>
              <a:buChar char="●"/>
            </a:pPr>
            <a:r>
              <a:rPr lang="fr-FR"/>
              <a:t>Macrovector via Freepik</a:t>
            </a:r>
            <a:endParaRPr/>
          </a:p>
          <a:p>
            <a:pPr marL="457200" lvl="0" indent="-406400" algn="l" rtl="0">
              <a:spcBef>
                <a:spcPts val="0"/>
              </a:spcBef>
              <a:spcAft>
                <a:spcPts val="0"/>
              </a:spcAft>
              <a:buSzPts val="2800"/>
              <a:buChar char="●"/>
            </a:pPr>
            <a:r>
              <a:rPr lang="fr-FR"/>
              <a:t>IconPond via Flaticon</a:t>
            </a:r>
            <a:endParaRPr/>
          </a:p>
          <a:p>
            <a:pPr marL="457200" lvl="0" indent="-406400" algn="l" rtl="0">
              <a:spcBef>
                <a:spcPts val="0"/>
              </a:spcBef>
              <a:spcAft>
                <a:spcPts val="0"/>
              </a:spcAft>
              <a:buSzPts val="2800"/>
              <a:buChar char="●"/>
            </a:pPr>
            <a:r>
              <a:rPr lang="fr-FR"/>
              <a:t>Vectors Market via Flaticon</a:t>
            </a:r>
            <a:endParaRPr/>
          </a:p>
          <a:p>
            <a:pPr marL="457200" lvl="0" indent="-406400" algn="l" rtl="0">
              <a:spcBef>
                <a:spcPts val="0"/>
              </a:spcBef>
              <a:spcAft>
                <a:spcPts val="0"/>
              </a:spcAft>
              <a:buSzPts val="2800"/>
              <a:buChar char="●"/>
            </a:pPr>
            <a:r>
              <a:rPr lang="fr-FR"/>
              <a:t>Smashicons via Flaticon</a:t>
            </a:r>
            <a:endParaRPr/>
          </a:p>
          <a:p>
            <a:pPr marL="457200" lvl="0" indent="-406400" algn="l" rtl="0">
              <a:spcBef>
                <a:spcPts val="0"/>
              </a:spcBef>
              <a:spcAft>
                <a:spcPts val="0"/>
              </a:spcAft>
              <a:buSzPts val="2800"/>
              <a:buChar char="●"/>
            </a:pPr>
            <a:r>
              <a:rPr lang="fr-FR"/>
              <a:t>ShareThis_OrDie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g2582fdb6bfb_0_432"/>
          <p:cNvSpPr txBox="1">
            <a:spLocks noGrp="1"/>
          </p:cNvSpPr>
          <p:nvPr>
            <p:ph type="title"/>
          </p:nvPr>
        </p:nvSpPr>
        <p:spPr>
          <a:xfrm>
            <a:off x="1179750" y="2741125"/>
            <a:ext cx="9832500" cy="1539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fr-FR"/>
              <a:t>Comment fonctionne le système climatique ?</a:t>
            </a:r>
            <a:endParaRPr/>
          </a:p>
        </p:txBody>
      </p:sp>
      <p:sp>
        <p:nvSpPr>
          <p:cNvPr id="705" name="Google Shape;705;g2582fdb6bfb_0_432"/>
          <p:cNvSpPr txBox="1">
            <a:spLocks noGrp="1"/>
          </p:cNvSpPr>
          <p:nvPr>
            <p:ph type="subTitle" idx="1"/>
          </p:nvPr>
        </p:nvSpPr>
        <p:spPr>
          <a:xfrm>
            <a:off x="1179925" y="2190875"/>
            <a:ext cx="9832500" cy="4554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fr-FR"/>
              <a:t>Partie 1</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3"/>
          <p:cNvSpPr txBox="1">
            <a:spLocks noGrp="1"/>
          </p:cNvSpPr>
          <p:nvPr>
            <p:ph type="title"/>
          </p:nvPr>
        </p:nvSpPr>
        <p:spPr>
          <a:xfrm>
            <a:off x="1007588" y="102679"/>
            <a:ext cx="9154500" cy="980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fr-FR"/>
              <a:t>Quelle est la différence entre météo et climat ?</a:t>
            </a:r>
            <a:endParaRPr/>
          </a:p>
        </p:txBody>
      </p:sp>
      <p:pic>
        <p:nvPicPr>
          <p:cNvPr id="712" name="Google Shape;712;p3"/>
          <p:cNvPicPr preferRelativeResize="0"/>
          <p:nvPr/>
        </p:nvPicPr>
        <p:blipFill>
          <a:blip r:embed="rId3">
            <a:alphaModFix/>
          </a:blip>
          <a:stretch>
            <a:fillRect/>
          </a:stretch>
        </p:blipFill>
        <p:spPr>
          <a:xfrm>
            <a:off x="4165068" y="1726667"/>
            <a:ext cx="3861869" cy="386186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g25c69afd925_1_447"/>
          <p:cNvSpPr txBox="1">
            <a:spLocks noGrp="1"/>
          </p:cNvSpPr>
          <p:nvPr>
            <p:ph type="title"/>
          </p:nvPr>
        </p:nvSpPr>
        <p:spPr>
          <a:xfrm>
            <a:off x="1007588" y="102679"/>
            <a:ext cx="9154500" cy="980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fr-FR"/>
              <a:t>Météo et climat, quelles différences ?</a:t>
            </a:r>
            <a:endParaRPr/>
          </a:p>
        </p:txBody>
      </p:sp>
      <p:pic>
        <p:nvPicPr>
          <p:cNvPr id="718" name="Google Shape;718;g25c69afd925_1_447"/>
          <p:cNvPicPr preferRelativeResize="0"/>
          <p:nvPr/>
        </p:nvPicPr>
        <p:blipFill rotWithShape="1">
          <a:blip r:embed="rId3">
            <a:alphaModFix/>
          </a:blip>
          <a:srcRect r="50149"/>
          <a:stretch/>
        </p:blipFill>
        <p:spPr>
          <a:xfrm>
            <a:off x="2306806" y="1788875"/>
            <a:ext cx="2947075" cy="3197175"/>
          </a:xfrm>
          <a:prstGeom prst="rect">
            <a:avLst/>
          </a:prstGeom>
          <a:noFill/>
          <a:ln>
            <a:noFill/>
          </a:ln>
          <a:effectLst>
            <a:outerShdw blurRad="57150" dist="19050" dir="5400000" algn="bl" rotWithShape="0">
              <a:srgbClr val="000000">
                <a:alpha val="50000"/>
              </a:srgbClr>
            </a:outerShdw>
          </a:effectLst>
        </p:spPr>
      </p:pic>
      <p:sp>
        <p:nvSpPr>
          <p:cNvPr id="719" name="Google Shape;719;g25c69afd925_1_447"/>
          <p:cNvSpPr txBox="1"/>
          <p:nvPr/>
        </p:nvSpPr>
        <p:spPr>
          <a:xfrm>
            <a:off x="6219862" y="5124650"/>
            <a:ext cx="4078800" cy="101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SzPts val="1800"/>
              <a:buFont typeface="Arial"/>
              <a:buNone/>
            </a:pPr>
            <a:r>
              <a:rPr lang="fr-FR" sz="1800" b="1">
                <a:latin typeface="Corbel"/>
                <a:ea typeface="Corbel"/>
                <a:cs typeface="Corbel"/>
                <a:sym typeface="Corbel"/>
              </a:rPr>
              <a:t>Climat </a:t>
            </a:r>
            <a:r>
              <a:rPr lang="fr-FR" sz="1800">
                <a:latin typeface="Corbel"/>
                <a:ea typeface="Corbel"/>
                <a:cs typeface="Corbel"/>
                <a:sym typeface="Corbel"/>
              </a:rPr>
              <a:t>: conditions météorologiques moyennes observées dans une zone sur 30 à 40 ans.</a:t>
            </a:r>
            <a:endParaRPr sz="1800">
              <a:latin typeface="Corbel"/>
              <a:ea typeface="Corbel"/>
              <a:cs typeface="Corbel"/>
              <a:sym typeface="Corbel"/>
            </a:endParaRPr>
          </a:p>
        </p:txBody>
      </p:sp>
      <p:pic>
        <p:nvPicPr>
          <p:cNvPr id="720" name="Google Shape;720;g25c69afd925_1_447"/>
          <p:cNvPicPr preferRelativeResize="0"/>
          <p:nvPr/>
        </p:nvPicPr>
        <p:blipFill rotWithShape="1">
          <a:blip r:embed="rId3">
            <a:alphaModFix/>
          </a:blip>
          <a:srcRect l="50149"/>
          <a:stretch/>
        </p:blipFill>
        <p:spPr>
          <a:xfrm>
            <a:off x="6785719" y="1788888"/>
            <a:ext cx="2947075" cy="3197175"/>
          </a:xfrm>
          <a:prstGeom prst="rect">
            <a:avLst/>
          </a:prstGeom>
          <a:noFill/>
          <a:ln>
            <a:noFill/>
          </a:ln>
          <a:effectLst>
            <a:outerShdw blurRad="57150" dist="19050" dir="5400000" algn="bl" rotWithShape="0">
              <a:srgbClr val="000000">
                <a:alpha val="50000"/>
              </a:srgbClr>
            </a:outerShdw>
          </a:effectLst>
        </p:spPr>
      </p:pic>
      <p:sp>
        <p:nvSpPr>
          <p:cNvPr id="721" name="Google Shape;721;g25c69afd925_1_447"/>
          <p:cNvSpPr txBox="1"/>
          <p:nvPr/>
        </p:nvSpPr>
        <p:spPr>
          <a:xfrm>
            <a:off x="1740929" y="5124650"/>
            <a:ext cx="4078800" cy="101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FR" sz="1800" b="1">
                <a:latin typeface="Corbel"/>
                <a:ea typeface="Corbel"/>
                <a:cs typeface="Corbel"/>
                <a:sym typeface="Corbel"/>
              </a:rPr>
              <a:t>Météo : </a:t>
            </a:r>
            <a:r>
              <a:rPr lang="fr-FR" sz="1800">
                <a:latin typeface="Corbel"/>
                <a:ea typeface="Corbel"/>
                <a:cs typeface="Corbel"/>
                <a:sym typeface="Corbel"/>
              </a:rPr>
              <a:t>changements quotidiens des conditions météorologiques (soleil, pluie, etc.) à un endroit donné.</a:t>
            </a:r>
            <a:endParaRPr sz="1800" b="1">
              <a:latin typeface="Corbel"/>
              <a:ea typeface="Corbel"/>
              <a:cs typeface="Corbel"/>
              <a:sym typeface="Corbe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5"/>
          <p:cNvSpPr txBox="1"/>
          <p:nvPr/>
        </p:nvSpPr>
        <p:spPr>
          <a:xfrm>
            <a:off x="5007600" y="5725425"/>
            <a:ext cx="2861700" cy="307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Corbel"/>
                <a:ea typeface="Corbel"/>
                <a:cs typeface="Corbel"/>
                <a:sym typeface="Corbel"/>
              </a:rPr>
              <a:t>Source : OCE, </a:t>
            </a:r>
            <a:r>
              <a:rPr lang="fr-FR" sz="1400" b="0" i="1" u="none" strike="noStrike" cap="none">
                <a:solidFill>
                  <a:srgbClr val="000000"/>
                </a:solidFill>
                <a:latin typeface="Corbel"/>
                <a:ea typeface="Corbel"/>
                <a:cs typeface="Corbel"/>
                <a:sym typeface="Corbel"/>
              </a:rPr>
              <a:t>Océan et </a:t>
            </a:r>
            <a:r>
              <a:rPr lang="fr-FR" i="1">
                <a:latin typeface="Corbel"/>
                <a:ea typeface="Corbel"/>
                <a:cs typeface="Corbel"/>
                <a:sym typeface="Corbel"/>
              </a:rPr>
              <a:t>C</a:t>
            </a:r>
            <a:r>
              <a:rPr lang="fr-FR" sz="1400" b="0" i="1" u="none" strike="noStrike" cap="none">
                <a:solidFill>
                  <a:srgbClr val="000000"/>
                </a:solidFill>
                <a:latin typeface="Corbel"/>
                <a:ea typeface="Corbel"/>
                <a:cs typeface="Corbel"/>
                <a:sym typeface="Corbel"/>
              </a:rPr>
              <a:t>ryosphère</a:t>
            </a:r>
            <a:endParaRPr sz="1400" b="0" i="1" u="none" strike="noStrike" cap="none">
              <a:solidFill>
                <a:srgbClr val="000000"/>
              </a:solidFill>
              <a:latin typeface="Arial"/>
              <a:ea typeface="Arial"/>
              <a:cs typeface="Arial"/>
              <a:sym typeface="Arial"/>
            </a:endParaRPr>
          </a:p>
        </p:txBody>
      </p:sp>
      <p:sp>
        <p:nvSpPr>
          <p:cNvPr id="727" name="Google Shape;727;p5"/>
          <p:cNvSpPr txBox="1"/>
          <p:nvPr/>
        </p:nvSpPr>
        <p:spPr>
          <a:xfrm>
            <a:off x="8167200" y="2480400"/>
            <a:ext cx="3634200" cy="3077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fr-FR" sz="1800">
                <a:solidFill>
                  <a:schemeClr val="dk1"/>
                </a:solidFill>
                <a:latin typeface="Corbel"/>
                <a:ea typeface="Corbel"/>
                <a:cs typeface="Corbel"/>
                <a:sym typeface="Corbel"/>
              </a:rPr>
              <a:t>Principaux</a:t>
            </a:r>
            <a:r>
              <a:rPr lang="fr-FR" sz="1800" b="1">
                <a:solidFill>
                  <a:schemeClr val="dk1"/>
                </a:solidFill>
                <a:latin typeface="Corbel"/>
                <a:ea typeface="Corbel"/>
                <a:cs typeface="Corbel"/>
                <a:sym typeface="Corbel"/>
              </a:rPr>
              <a:t> f</a:t>
            </a:r>
            <a:r>
              <a:rPr lang="fr-FR" sz="1800" b="1" i="0" u="none" strike="noStrike" cap="none">
                <a:solidFill>
                  <a:schemeClr val="dk1"/>
                </a:solidFill>
                <a:latin typeface="Corbel"/>
                <a:ea typeface="Corbel"/>
                <a:cs typeface="Corbel"/>
                <a:sym typeface="Corbel"/>
              </a:rPr>
              <a:t>acteurs géographiques</a:t>
            </a:r>
            <a:r>
              <a:rPr lang="fr-FR" sz="1800" b="0" i="0" u="none" strike="noStrike" cap="none">
                <a:solidFill>
                  <a:schemeClr val="dk1"/>
                </a:solidFill>
                <a:latin typeface="Corbel"/>
                <a:ea typeface="Corbel"/>
                <a:cs typeface="Corbel"/>
                <a:sym typeface="Corbel"/>
              </a:rPr>
              <a:t> qui influencent le climat :</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orbel"/>
              <a:ea typeface="Corbel"/>
              <a:cs typeface="Corbel"/>
              <a:sym typeface="Corbel"/>
            </a:endParaRPr>
          </a:p>
          <a:p>
            <a:pPr marL="285750" marR="0" lvl="0" indent="-285750" algn="l" rtl="0">
              <a:lnSpc>
                <a:spcPct val="100000"/>
              </a:lnSpc>
              <a:spcBef>
                <a:spcPts val="0"/>
              </a:spcBef>
              <a:spcAft>
                <a:spcPts val="0"/>
              </a:spcAft>
              <a:buClr>
                <a:srgbClr val="666666"/>
              </a:buClr>
              <a:buSzPts val="1800"/>
              <a:buFont typeface="Arial"/>
              <a:buChar char="●"/>
            </a:pPr>
            <a:r>
              <a:rPr lang="fr-FR" sz="1800" b="0" i="0" u="none" strike="noStrike" cap="none">
                <a:solidFill>
                  <a:schemeClr val="dk1"/>
                </a:solidFill>
                <a:latin typeface="Corbel"/>
                <a:ea typeface="Corbel"/>
                <a:cs typeface="Corbel"/>
                <a:sym typeface="Corbel"/>
              </a:rPr>
              <a:t>Distance de l’équateur</a:t>
            </a:r>
            <a:endParaRPr sz="1400" b="0" i="0" u="none" strike="noStrike" cap="none">
              <a:solidFill>
                <a:schemeClr val="dk1"/>
              </a:solidFill>
              <a:latin typeface="Arial"/>
              <a:ea typeface="Arial"/>
              <a:cs typeface="Arial"/>
              <a:sym typeface="Arial"/>
            </a:endParaRPr>
          </a:p>
          <a:p>
            <a:pPr marL="285750" marR="0" lvl="0" indent="-285750" algn="l" rtl="0">
              <a:lnSpc>
                <a:spcPct val="100000"/>
              </a:lnSpc>
              <a:spcBef>
                <a:spcPts val="600"/>
              </a:spcBef>
              <a:spcAft>
                <a:spcPts val="0"/>
              </a:spcAft>
              <a:buClr>
                <a:srgbClr val="666666"/>
              </a:buClr>
              <a:buSzPts val="1800"/>
              <a:buFont typeface="Arial"/>
              <a:buChar char="●"/>
            </a:pPr>
            <a:r>
              <a:rPr lang="fr-FR" sz="1800" b="0" i="0" u="none" strike="noStrike" cap="none">
                <a:solidFill>
                  <a:schemeClr val="dk1"/>
                </a:solidFill>
                <a:latin typeface="Corbel"/>
                <a:ea typeface="Corbel"/>
                <a:cs typeface="Corbel"/>
                <a:sym typeface="Corbel"/>
              </a:rPr>
              <a:t>Topographie</a:t>
            </a:r>
            <a:endParaRPr sz="1400" b="0" i="0" u="none" strike="noStrike" cap="none">
              <a:solidFill>
                <a:schemeClr val="dk1"/>
              </a:solidFill>
              <a:latin typeface="Arial"/>
              <a:ea typeface="Arial"/>
              <a:cs typeface="Arial"/>
              <a:sym typeface="Arial"/>
            </a:endParaRPr>
          </a:p>
          <a:p>
            <a:pPr marL="285750" marR="0" lvl="0" indent="-285750" algn="l" rtl="0">
              <a:lnSpc>
                <a:spcPct val="100000"/>
              </a:lnSpc>
              <a:spcBef>
                <a:spcPts val="600"/>
              </a:spcBef>
              <a:spcAft>
                <a:spcPts val="0"/>
              </a:spcAft>
              <a:buClr>
                <a:srgbClr val="666666"/>
              </a:buClr>
              <a:buSzPts val="1800"/>
              <a:buFont typeface="Arial"/>
              <a:buChar char="●"/>
            </a:pPr>
            <a:r>
              <a:rPr lang="fr-FR" sz="1800" b="0" i="0" u="none" strike="noStrike" cap="none">
                <a:solidFill>
                  <a:schemeClr val="dk1"/>
                </a:solidFill>
                <a:latin typeface="Corbel"/>
                <a:ea typeface="Corbel"/>
                <a:cs typeface="Corbel"/>
                <a:sym typeface="Corbel"/>
              </a:rPr>
              <a:t>Altitude</a:t>
            </a:r>
            <a:endParaRPr sz="1400" b="0" i="0" u="none" strike="noStrike" cap="none">
              <a:solidFill>
                <a:schemeClr val="dk1"/>
              </a:solidFill>
              <a:latin typeface="Arial"/>
              <a:ea typeface="Arial"/>
              <a:cs typeface="Arial"/>
              <a:sym typeface="Arial"/>
            </a:endParaRPr>
          </a:p>
          <a:p>
            <a:pPr marL="285750" marR="0" lvl="0" indent="-285750" algn="l" rtl="0">
              <a:lnSpc>
                <a:spcPct val="100000"/>
              </a:lnSpc>
              <a:spcBef>
                <a:spcPts val="600"/>
              </a:spcBef>
              <a:spcAft>
                <a:spcPts val="0"/>
              </a:spcAft>
              <a:buClr>
                <a:srgbClr val="666666"/>
              </a:buClr>
              <a:buSzPts val="1800"/>
              <a:buFont typeface="Arial"/>
              <a:buChar char="●"/>
            </a:pPr>
            <a:r>
              <a:rPr lang="fr-FR" sz="1800" b="0" i="0" u="none" strike="noStrike" cap="none">
                <a:solidFill>
                  <a:schemeClr val="dk1"/>
                </a:solidFill>
                <a:latin typeface="Corbel"/>
                <a:ea typeface="Corbel"/>
                <a:cs typeface="Corbel"/>
                <a:sym typeface="Corbel"/>
              </a:rPr>
              <a:t>Proximité d’une étendue d’eau</a:t>
            </a:r>
            <a:endParaRPr sz="1400" b="0" i="0" u="none" strike="noStrike" cap="none">
              <a:solidFill>
                <a:schemeClr val="dk1"/>
              </a:solidFill>
              <a:latin typeface="Arial"/>
              <a:ea typeface="Arial"/>
              <a:cs typeface="Arial"/>
              <a:sym typeface="Arial"/>
            </a:endParaRPr>
          </a:p>
          <a:p>
            <a:pPr marL="285750" marR="0" lvl="0" indent="-285750" algn="l" rtl="0">
              <a:lnSpc>
                <a:spcPct val="100000"/>
              </a:lnSpc>
              <a:spcBef>
                <a:spcPts val="600"/>
              </a:spcBef>
              <a:spcAft>
                <a:spcPts val="0"/>
              </a:spcAft>
              <a:buClr>
                <a:srgbClr val="666666"/>
              </a:buClr>
              <a:buSzPts val="1800"/>
              <a:buFont typeface="Arial"/>
              <a:buChar char="●"/>
            </a:pPr>
            <a:r>
              <a:rPr lang="fr-FR" sz="1800">
                <a:solidFill>
                  <a:schemeClr val="dk1"/>
                </a:solidFill>
                <a:latin typeface="Corbel"/>
                <a:ea typeface="Corbel"/>
                <a:cs typeface="Corbel"/>
                <a:sym typeface="Corbel"/>
              </a:rPr>
              <a:t>Localisation </a:t>
            </a:r>
            <a:r>
              <a:rPr lang="fr-FR" sz="1800" b="0" i="0" u="none" strike="noStrike" cap="none">
                <a:solidFill>
                  <a:schemeClr val="dk1"/>
                </a:solidFill>
                <a:latin typeface="Corbel"/>
                <a:ea typeface="Corbel"/>
                <a:cs typeface="Corbel"/>
                <a:sym typeface="Corbel"/>
              </a:rPr>
              <a:t>sur le continent (est, ouest, etc.)</a:t>
            </a:r>
            <a:endParaRPr sz="1400" b="0" i="0" u="none" strike="noStrike" cap="none">
              <a:solidFill>
                <a:schemeClr val="dk1"/>
              </a:solidFill>
              <a:latin typeface="Arial"/>
              <a:ea typeface="Arial"/>
              <a:cs typeface="Arial"/>
              <a:sym typeface="Arial"/>
            </a:endParaRPr>
          </a:p>
          <a:p>
            <a:pPr marL="285750" marR="0" lvl="0" indent="-196850" algn="l" rtl="0">
              <a:lnSpc>
                <a:spcPct val="100000"/>
              </a:lnSpc>
              <a:spcBef>
                <a:spcPts val="600"/>
              </a:spcBef>
              <a:spcAft>
                <a:spcPts val="0"/>
              </a:spcAft>
              <a:buClr>
                <a:srgbClr val="000000"/>
              </a:buClr>
              <a:buSzPts val="1400"/>
              <a:buFont typeface="Arial"/>
              <a:buNone/>
            </a:pPr>
            <a:endParaRPr sz="1400" b="0" i="0" u="none" strike="noStrike" cap="none">
              <a:solidFill>
                <a:srgbClr val="666666"/>
              </a:solidFill>
              <a:latin typeface="Corbel"/>
              <a:ea typeface="Corbel"/>
              <a:cs typeface="Corbel"/>
              <a:sym typeface="Corbel"/>
            </a:endParaRPr>
          </a:p>
        </p:txBody>
      </p:sp>
      <p:sp>
        <p:nvSpPr>
          <p:cNvPr id="728" name="Google Shape;728;p5"/>
          <p:cNvSpPr txBox="1">
            <a:spLocks noGrp="1"/>
          </p:cNvSpPr>
          <p:nvPr>
            <p:ph type="title"/>
          </p:nvPr>
        </p:nvSpPr>
        <p:spPr>
          <a:xfrm>
            <a:off x="1007588" y="102679"/>
            <a:ext cx="9154500" cy="980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fr-FR"/>
              <a:t>La classification Köppen : 5 principaux types de climats</a:t>
            </a:r>
            <a:endParaRPr/>
          </a:p>
        </p:txBody>
      </p:sp>
      <p:grpSp>
        <p:nvGrpSpPr>
          <p:cNvPr id="729" name="Google Shape;729;p5"/>
          <p:cNvGrpSpPr/>
          <p:nvPr/>
        </p:nvGrpSpPr>
        <p:grpSpPr>
          <a:xfrm>
            <a:off x="591500" y="2173600"/>
            <a:ext cx="7248525" cy="3510925"/>
            <a:chOff x="591500" y="2173600"/>
            <a:chExt cx="7248525" cy="3510925"/>
          </a:xfrm>
        </p:grpSpPr>
        <p:grpSp>
          <p:nvGrpSpPr>
            <p:cNvPr id="730" name="Google Shape;730;p5"/>
            <p:cNvGrpSpPr/>
            <p:nvPr/>
          </p:nvGrpSpPr>
          <p:grpSpPr>
            <a:xfrm>
              <a:off x="591500" y="2173600"/>
              <a:ext cx="7248525" cy="3510925"/>
              <a:chOff x="591500" y="2173600"/>
              <a:chExt cx="7248525" cy="3510925"/>
            </a:xfrm>
          </p:grpSpPr>
          <p:pic>
            <p:nvPicPr>
              <p:cNvPr id="731" name="Google Shape;731;p5"/>
              <p:cNvPicPr preferRelativeResize="0"/>
              <p:nvPr/>
            </p:nvPicPr>
            <p:blipFill rotWithShape="1">
              <a:blip r:embed="rId3">
                <a:alphaModFix/>
              </a:blip>
              <a:srcRect l="653" t="1590" r="395" b="1416"/>
              <a:stretch/>
            </p:blipFill>
            <p:spPr>
              <a:xfrm>
                <a:off x="591500" y="2173600"/>
                <a:ext cx="7248525" cy="3510925"/>
              </a:xfrm>
              <a:prstGeom prst="rect">
                <a:avLst/>
              </a:prstGeom>
              <a:noFill/>
              <a:ln>
                <a:noFill/>
              </a:ln>
              <a:effectLst>
                <a:outerShdw blurRad="57150" dist="19050" dir="5400000" algn="bl" rotWithShape="0">
                  <a:srgbClr val="000000">
                    <a:alpha val="50000"/>
                  </a:srgbClr>
                </a:outerShdw>
              </a:effectLst>
            </p:spPr>
          </p:pic>
          <p:sp>
            <p:nvSpPr>
              <p:cNvPr id="732" name="Google Shape;732;p5"/>
              <p:cNvSpPr/>
              <p:nvPr/>
            </p:nvSpPr>
            <p:spPr>
              <a:xfrm>
                <a:off x="1057259" y="3804000"/>
                <a:ext cx="879600" cy="1319700"/>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 name="Google Shape;733;p5"/>
              <p:cNvSpPr txBox="1"/>
              <p:nvPr/>
            </p:nvSpPr>
            <p:spPr>
              <a:xfrm>
                <a:off x="1057250" y="3784000"/>
                <a:ext cx="1129800" cy="1465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marR="0" lvl="0" indent="0" algn="l" rtl="0">
                  <a:lnSpc>
                    <a:spcPct val="135000"/>
                  </a:lnSpc>
                  <a:spcBef>
                    <a:spcPts val="0"/>
                  </a:spcBef>
                  <a:spcAft>
                    <a:spcPts val="0"/>
                  </a:spcAft>
                  <a:buClr>
                    <a:srgbClr val="212121"/>
                  </a:buClr>
                  <a:buSzPts val="1100"/>
                  <a:buFont typeface="Arial"/>
                  <a:buNone/>
                </a:pPr>
                <a:r>
                  <a:rPr lang="fr-FR" sz="1300" b="0" i="0" u="none" strike="noStrike" cap="none">
                    <a:solidFill>
                      <a:srgbClr val="000000"/>
                    </a:solidFill>
                    <a:latin typeface="Corbel"/>
                    <a:ea typeface="Corbel"/>
                    <a:cs typeface="Corbel"/>
                    <a:sym typeface="Corbel"/>
                  </a:rPr>
                  <a:t>Polaire</a:t>
                </a:r>
                <a:endParaRPr sz="1400" b="0" i="0" u="none" strike="noStrike" cap="none">
                  <a:solidFill>
                    <a:srgbClr val="000000"/>
                  </a:solidFill>
                  <a:latin typeface="Arial"/>
                  <a:ea typeface="Arial"/>
                  <a:cs typeface="Arial"/>
                  <a:sym typeface="Arial"/>
                </a:endParaRPr>
              </a:p>
              <a:p>
                <a:pPr marL="0" marR="0" lvl="0" indent="0" algn="l" rtl="0">
                  <a:lnSpc>
                    <a:spcPct val="135000"/>
                  </a:lnSpc>
                  <a:spcBef>
                    <a:spcPts val="0"/>
                  </a:spcBef>
                  <a:spcAft>
                    <a:spcPts val="0"/>
                  </a:spcAft>
                  <a:buClr>
                    <a:srgbClr val="212121"/>
                  </a:buClr>
                  <a:buSzPts val="1100"/>
                  <a:buFont typeface="Arial"/>
                  <a:buNone/>
                </a:pPr>
                <a:r>
                  <a:rPr lang="fr-FR" sz="1300" b="0" i="0" u="none" strike="noStrike" cap="none">
                    <a:solidFill>
                      <a:srgbClr val="000000"/>
                    </a:solidFill>
                    <a:latin typeface="Corbel"/>
                    <a:ea typeface="Corbel"/>
                    <a:cs typeface="Corbel"/>
                    <a:sym typeface="Corbel"/>
                  </a:rPr>
                  <a:t>Continental</a:t>
                </a:r>
                <a:endParaRPr sz="1400" b="0" i="0" u="none" strike="noStrike" cap="none">
                  <a:solidFill>
                    <a:srgbClr val="000000"/>
                  </a:solidFill>
                  <a:latin typeface="Arial"/>
                  <a:ea typeface="Arial"/>
                  <a:cs typeface="Arial"/>
                  <a:sym typeface="Arial"/>
                </a:endParaRPr>
              </a:p>
              <a:p>
                <a:pPr marL="0" marR="0" lvl="0" indent="0" algn="l" rtl="0">
                  <a:lnSpc>
                    <a:spcPct val="135000"/>
                  </a:lnSpc>
                  <a:spcBef>
                    <a:spcPts val="0"/>
                  </a:spcBef>
                  <a:spcAft>
                    <a:spcPts val="0"/>
                  </a:spcAft>
                  <a:buClr>
                    <a:srgbClr val="212121"/>
                  </a:buClr>
                  <a:buSzPts val="1100"/>
                  <a:buFont typeface="Arial"/>
                  <a:buNone/>
                </a:pPr>
                <a:r>
                  <a:rPr lang="fr-FR" sz="1300" b="0" i="0" u="none" strike="noStrike" cap="none">
                    <a:solidFill>
                      <a:srgbClr val="000000"/>
                    </a:solidFill>
                    <a:latin typeface="Corbel"/>
                    <a:ea typeface="Corbel"/>
                    <a:cs typeface="Corbel"/>
                    <a:sym typeface="Corbel"/>
                  </a:rPr>
                  <a:t>Tempéré</a:t>
                </a:r>
                <a:endParaRPr sz="1400" b="0" i="0" u="none" strike="noStrike" cap="none">
                  <a:solidFill>
                    <a:srgbClr val="000000"/>
                  </a:solidFill>
                  <a:latin typeface="Arial"/>
                  <a:ea typeface="Arial"/>
                  <a:cs typeface="Arial"/>
                  <a:sym typeface="Arial"/>
                </a:endParaRPr>
              </a:p>
              <a:p>
                <a:pPr marL="0" marR="0" lvl="0" indent="0" algn="l" rtl="0">
                  <a:lnSpc>
                    <a:spcPct val="135000"/>
                  </a:lnSpc>
                  <a:spcBef>
                    <a:spcPts val="0"/>
                  </a:spcBef>
                  <a:spcAft>
                    <a:spcPts val="0"/>
                  </a:spcAft>
                  <a:buClr>
                    <a:srgbClr val="212121"/>
                  </a:buClr>
                  <a:buSzPts val="1100"/>
                  <a:buFont typeface="Arial"/>
                  <a:buNone/>
                </a:pPr>
                <a:r>
                  <a:rPr lang="fr-FR" sz="1300" b="0" i="0" u="none" strike="noStrike" cap="none">
                    <a:solidFill>
                      <a:srgbClr val="000000"/>
                    </a:solidFill>
                    <a:latin typeface="Corbel"/>
                    <a:ea typeface="Corbel"/>
                    <a:cs typeface="Corbel"/>
                    <a:sym typeface="Corbel"/>
                  </a:rPr>
                  <a:t>Sec</a:t>
                </a:r>
                <a:endParaRPr sz="1400" b="0" i="0" u="none" strike="noStrike" cap="none">
                  <a:solidFill>
                    <a:srgbClr val="000000"/>
                  </a:solidFill>
                  <a:latin typeface="Arial"/>
                  <a:ea typeface="Arial"/>
                  <a:cs typeface="Arial"/>
                  <a:sym typeface="Arial"/>
                </a:endParaRPr>
              </a:p>
              <a:p>
                <a:pPr marL="0" marR="0" lvl="0" indent="0" algn="l" rtl="0">
                  <a:lnSpc>
                    <a:spcPct val="135000"/>
                  </a:lnSpc>
                  <a:spcBef>
                    <a:spcPts val="0"/>
                  </a:spcBef>
                  <a:spcAft>
                    <a:spcPts val="0"/>
                  </a:spcAft>
                  <a:buClr>
                    <a:srgbClr val="000000"/>
                  </a:buClr>
                  <a:buSzPts val="1300"/>
                  <a:buFont typeface="Arial"/>
                  <a:buNone/>
                </a:pPr>
                <a:r>
                  <a:rPr lang="fr-FR" sz="1300" b="0" i="0" u="none" strike="noStrike" cap="none">
                    <a:solidFill>
                      <a:srgbClr val="000000"/>
                    </a:solidFill>
                    <a:latin typeface="Corbel"/>
                    <a:ea typeface="Corbel"/>
                    <a:cs typeface="Corbel"/>
                    <a:sym typeface="Corbel"/>
                  </a:rPr>
                  <a:t>Tropical</a:t>
                </a:r>
                <a:endParaRPr sz="1400" b="0" i="0" u="none" strike="noStrike" cap="none">
                  <a:solidFill>
                    <a:srgbClr val="000000"/>
                  </a:solidFill>
                  <a:latin typeface="Arial"/>
                  <a:ea typeface="Arial"/>
                  <a:cs typeface="Arial"/>
                  <a:sym typeface="Arial"/>
                </a:endParaRPr>
              </a:p>
            </p:txBody>
          </p:sp>
          <p:sp>
            <p:nvSpPr>
              <p:cNvPr id="734" name="Google Shape;734;p5"/>
              <p:cNvSpPr txBox="1"/>
              <p:nvPr/>
            </p:nvSpPr>
            <p:spPr>
              <a:xfrm>
                <a:off x="1005197" y="3784000"/>
                <a:ext cx="1129800" cy="1465200"/>
              </a:xfrm>
              <a:prstGeom prst="rect">
                <a:avLst/>
              </a:prstGeom>
              <a:solidFill>
                <a:srgbClr val="FFFFFF"/>
              </a:solidFill>
              <a:ln>
                <a:noFill/>
              </a:ln>
            </p:spPr>
            <p:txBody>
              <a:bodyPr spcFirstLastPara="1" wrap="square" lIns="91425" tIns="91425" rIns="91425" bIns="91425" anchor="t" anchorCtr="0">
                <a:spAutoFit/>
              </a:bodyPr>
              <a:lstStyle/>
              <a:p>
                <a:pPr marL="0" marR="0" lvl="0" indent="0" algn="l" rtl="0">
                  <a:lnSpc>
                    <a:spcPct val="135000"/>
                  </a:lnSpc>
                  <a:spcBef>
                    <a:spcPts val="0"/>
                  </a:spcBef>
                  <a:spcAft>
                    <a:spcPts val="0"/>
                  </a:spcAft>
                  <a:buClr>
                    <a:srgbClr val="000000"/>
                  </a:buClr>
                  <a:buSzPts val="1100"/>
                  <a:buFont typeface="Arial"/>
                  <a:buNone/>
                </a:pPr>
                <a:r>
                  <a:rPr lang="fr-FR" sz="1300" i="0" u="none" strike="noStrike" cap="none">
                    <a:solidFill>
                      <a:srgbClr val="000000"/>
                    </a:solidFill>
                    <a:latin typeface="Corbel"/>
                    <a:ea typeface="Corbel"/>
                    <a:cs typeface="Corbel"/>
                    <a:sym typeface="Corbel"/>
                  </a:rPr>
                  <a:t>Polar</a:t>
                </a:r>
                <a:endParaRPr sz="1300" i="0" u="none" strike="noStrike" cap="none">
                  <a:solidFill>
                    <a:srgbClr val="000000"/>
                  </a:solidFill>
                  <a:latin typeface="Corbel"/>
                  <a:ea typeface="Corbel"/>
                  <a:cs typeface="Corbel"/>
                  <a:sym typeface="Corbel"/>
                </a:endParaRPr>
              </a:p>
              <a:p>
                <a:pPr marL="0" marR="0" lvl="0" indent="0" algn="l" rtl="0">
                  <a:lnSpc>
                    <a:spcPct val="135000"/>
                  </a:lnSpc>
                  <a:spcBef>
                    <a:spcPts val="0"/>
                  </a:spcBef>
                  <a:spcAft>
                    <a:spcPts val="0"/>
                  </a:spcAft>
                  <a:buClr>
                    <a:srgbClr val="000000"/>
                  </a:buClr>
                  <a:buSzPts val="1100"/>
                  <a:buFont typeface="Arial"/>
                  <a:buNone/>
                </a:pPr>
                <a:r>
                  <a:rPr lang="fr-FR" sz="1300" i="0" u="none" strike="noStrike" cap="none">
                    <a:solidFill>
                      <a:srgbClr val="000000"/>
                    </a:solidFill>
                    <a:latin typeface="Corbel"/>
                    <a:ea typeface="Corbel"/>
                    <a:cs typeface="Corbel"/>
                    <a:sym typeface="Corbel"/>
                  </a:rPr>
                  <a:t>Continental</a:t>
                </a:r>
                <a:endParaRPr sz="1300" i="0" u="none" strike="noStrike" cap="none">
                  <a:solidFill>
                    <a:srgbClr val="000000"/>
                  </a:solidFill>
                  <a:latin typeface="Corbel"/>
                  <a:ea typeface="Corbel"/>
                  <a:cs typeface="Corbel"/>
                  <a:sym typeface="Corbel"/>
                </a:endParaRPr>
              </a:p>
              <a:p>
                <a:pPr marL="0" marR="0" lvl="0" indent="0" algn="l" rtl="0">
                  <a:lnSpc>
                    <a:spcPct val="135000"/>
                  </a:lnSpc>
                  <a:spcBef>
                    <a:spcPts val="0"/>
                  </a:spcBef>
                  <a:spcAft>
                    <a:spcPts val="0"/>
                  </a:spcAft>
                  <a:buClr>
                    <a:srgbClr val="000000"/>
                  </a:buClr>
                  <a:buSzPts val="1100"/>
                  <a:buFont typeface="Arial"/>
                  <a:buNone/>
                </a:pPr>
                <a:r>
                  <a:rPr lang="fr-FR" sz="1300" i="0" u="none" strike="noStrike" cap="none">
                    <a:solidFill>
                      <a:srgbClr val="000000"/>
                    </a:solidFill>
                    <a:latin typeface="Corbel"/>
                    <a:ea typeface="Corbel"/>
                    <a:cs typeface="Corbel"/>
                    <a:sym typeface="Corbel"/>
                  </a:rPr>
                  <a:t>Temperate</a:t>
                </a:r>
                <a:endParaRPr sz="1300" i="0" u="none" strike="noStrike" cap="none">
                  <a:solidFill>
                    <a:srgbClr val="000000"/>
                  </a:solidFill>
                  <a:latin typeface="Corbel"/>
                  <a:ea typeface="Corbel"/>
                  <a:cs typeface="Corbel"/>
                  <a:sym typeface="Corbel"/>
                </a:endParaRPr>
              </a:p>
              <a:p>
                <a:pPr marL="0" marR="0" lvl="0" indent="0" algn="l" rtl="0">
                  <a:lnSpc>
                    <a:spcPct val="135000"/>
                  </a:lnSpc>
                  <a:spcBef>
                    <a:spcPts val="0"/>
                  </a:spcBef>
                  <a:spcAft>
                    <a:spcPts val="0"/>
                  </a:spcAft>
                  <a:buClr>
                    <a:srgbClr val="000000"/>
                  </a:buClr>
                  <a:buSzPts val="1100"/>
                  <a:buFont typeface="Arial"/>
                  <a:buNone/>
                </a:pPr>
                <a:r>
                  <a:rPr lang="fr-FR" sz="1300" i="0" u="none" strike="noStrike" cap="none">
                    <a:solidFill>
                      <a:srgbClr val="000000"/>
                    </a:solidFill>
                    <a:latin typeface="Corbel"/>
                    <a:ea typeface="Corbel"/>
                    <a:cs typeface="Corbel"/>
                    <a:sym typeface="Corbel"/>
                  </a:rPr>
                  <a:t>Dry</a:t>
                </a:r>
                <a:endParaRPr sz="1300" i="0" u="none" strike="noStrike" cap="none">
                  <a:solidFill>
                    <a:srgbClr val="000000"/>
                  </a:solidFill>
                  <a:latin typeface="Corbel"/>
                  <a:ea typeface="Corbel"/>
                  <a:cs typeface="Corbel"/>
                  <a:sym typeface="Corbel"/>
                </a:endParaRPr>
              </a:p>
              <a:p>
                <a:pPr marL="0" marR="0" lvl="0" indent="0" algn="l" rtl="0">
                  <a:lnSpc>
                    <a:spcPct val="135000"/>
                  </a:lnSpc>
                  <a:spcBef>
                    <a:spcPts val="0"/>
                  </a:spcBef>
                  <a:spcAft>
                    <a:spcPts val="0"/>
                  </a:spcAft>
                  <a:buClr>
                    <a:srgbClr val="000000"/>
                  </a:buClr>
                  <a:buSzPts val="1300"/>
                  <a:buFont typeface="Arial"/>
                  <a:buNone/>
                </a:pPr>
                <a:r>
                  <a:rPr lang="fr-FR" sz="1300" i="0" u="none" strike="noStrike" cap="none">
                    <a:solidFill>
                      <a:srgbClr val="000000"/>
                    </a:solidFill>
                    <a:latin typeface="Corbel"/>
                    <a:ea typeface="Corbel"/>
                    <a:cs typeface="Corbel"/>
                    <a:sym typeface="Corbel"/>
                  </a:rPr>
                  <a:t>Tropical</a:t>
                </a:r>
                <a:endParaRPr sz="1300" i="0" u="none" strike="noStrike" cap="none">
                  <a:solidFill>
                    <a:srgbClr val="000000"/>
                  </a:solidFill>
                  <a:latin typeface="Corbel"/>
                  <a:ea typeface="Corbel"/>
                  <a:cs typeface="Corbel"/>
                  <a:sym typeface="Corbel"/>
                </a:endParaRPr>
              </a:p>
            </p:txBody>
          </p:sp>
        </p:grpSp>
        <p:sp>
          <p:nvSpPr>
            <p:cNvPr id="735" name="Google Shape;735;p5"/>
            <p:cNvSpPr txBox="1"/>
            <p:nvPr/>
          </p:nvSpPr>
          <p:spPr>
            <a:xfrm>
              <a:off x="994039" y="3784000"/>
              <a:ext cx="1129800" cy="14652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35000"/>
                </a:lnSpc>
                <a:spcBef>
                  <a:spcPts val="0"/>
                </a:spcBef>
                <a:spcAft>
                  <a:spcPts val="0"/>
                </a:spcAft>
                <a:buClr>
                  <a:schemeClr val="dk1"/>
                </a:buClr>
                <a:buSzPts val="1100"/>
                <a:buFont typeface="Arial"/>
                <a:buNone/>
              </a:pPr>
              <a:r>
                <a:rPr lang="fr-FR" sz="1300" b="0" i="0" u="none" strike="noStrike" cap="none">
                  <a:solidFill>
                    <a:srgbClr val="000000"/>
                  </a:solidFill>
                  <a:latin typeface="Corbel"/>
                  <a:ea typeface="Corbel"/>
                  <a:cs typeface="Corbel"/>
                  <a:sym typeface="Corbel"/>
                </a:rPr>
                <a:t>Polaire</a:t>
              </a:r>
              <a:endParaRPr sz="1400" b="0" i="0" u="none" strike="noStrike" cap="none">
                <a:solidFill>
                  <a:srgbClr val="000000"/>
                </a:solidFill>
                <a:latin typeface="Arial"/>
                <a:ea typeface="Arial"/>
                <a:cs typeface="Arial"/>
                <a:sym typeface="Arial"/>
              </a:endParaRPr>
            </a:p>
            <a:p>
              <a:pPr marL="0" marR="0" lvl="0" indent="0" algn="l" rtl="0">
                <a:lnSpc>
                  <a:spcPct val="135000"/>
                </a:lnSpc>
                <a:spcBef>
                  <a:spcPts val="0"/>
                </a:spcBef>
                <a:spcAft>
                  <a:spcPts val="0"/>
                </a:spcAft>
                <a:buClr>
                  <a:schemeClr val="dk1"/>
                </a:buClr>
                <a:buSzPts val="1100"/>
                <a:buFont typeface="Arial"/>
                <a:buNone/>
              </a:pPr>
              <a:r>
                <a:rPr lang="fr-FR" sz="1300" b="0" i="0" u="none" strike="noStrike" cap="none">
                  <a:solidFill>
                    <a:srgbClr val="000000"/>
                  </a:solidFill>
                  <a:latin typeface="Corbel"/>
                  <a:ea typeface="Corbel"/>
                  <a:cs typeface="Corbel"/>
                  <a:sym typeface="Corbel"/>
                </a:rPr>
                <a:t>Continental</a:t>
              </a:r>
              <a:endParaRPr sz="1400" b="0" i="0" u="none" strike="noStrike" cap="none">
                <a:solidFill>
                  <a:srgbClr val="000000"/>
                </a:solidFill>
                <a:latin typeface="Arial"/>
                <a:ea typeface="Arial"/>
                <a:cs typeface="Arial"/>
                <a:sym typeface="Arial"/>
              </a:endParaRPr>
            </a:p>
            <a:p>
              <a:pPr marL="0" marR="0" lvl="0" indent="0" algn="l" rtl="0">
                <a:lnSpc>
                  <a:spcPct val="135000"/>
                </a:lnSpc>
                <a:spcBef>
                  <a:spcPts val="0"/>
                </a:spcBef>
                <a:spcAft>
                  <a:spcPts val="0"/>
                </a:spcAft>
                <a:buClr>
                  <a:schemeClr val="dk1"/>
                </a:buClr>
                <a:buSzPts val="1100"/>
                <a:buFont typeface="Arial"/>
                <a:buNone/>
              </a:pPr>
              <a:r>
                <a:rPr lang="fr-FR" sz="1300" b="0" i="0" u="none" strike="noStrike" cap="none">
                  <a:solidFill>
                    <a:srgbClr val="000000"/>
                  </a:solidFill>
                  <a:latin typeface="Corbel"/>
                  <a:ea typeface="Corbel"/>
                  <a:cs typeface="Corbel"/>
                  <a:sym typeface="Corbel"/>
                </a:rPr>
                <a:t>Tempéré</a:t>
              </a:r>
              <a:endParaRPr sz="1400" b="0" i="0" u="none" strike="noStrike" cap="none">
                <a:solidFill>
                  <a:srgbClr val="000000"/>
                </a:solidFill>
                <a:latin typeface="Arial"/>
                <a:ea typeface="Arial"/>
                <a:cs typeface="Arial"/>
                <a:sym typeface="Arial"/>
              </a:endParaRPr>
            </a:p>
            <a:p>
              <a:pPr marL="0" marR="0" lvl="0" indent="0" algn="l" rtl="0">
                <a:lnSpc>
                  <a:spcPct val="135000"/>
                </a:lnSpc>
                <a:spcBef>
                  <a:spcPts val="0"/>
                </a:spcBef>
                <a:spcAft>
                  <a:spcPts val="0"/>
                </a:spcAft>
                <a:buClr>
                  <a:schemeClr val="dk1"/>
                </a:buClr>
                <a:buSzPts val="1100"/>
                <a:buFont typeface="Arial"/>
                <a:buNone/>
              </a:pPr>
              <a:r>
                <a:rPr lang="fr-FR" sz="1300" b="0" i="0" u="none" strike="noStrike" cap="none">
                  <a:solidFill>
                    <a:srgbClr val="000000"/>
                  </a:solidFill>
                  <a:latin typeface="Corbel"/>
                  <a:ea typeface="Corbel"/>
                  <a:cs typeface="Corbel"/>
                  <a:sym typeface="Corbel"/>
                </a:rPr>
                <a:t>Sec</a:t>
              </a:r>
              <a:endParaRPr sz="1400" b="0" i="0" u="none" strike="noStrike" cap="none">
                <a:solidFill>
                  <a:srgbClr val="000000"/>
                </a:solidFill>
                <a:latin typeface="Arial"/>
                <a:ea typeface="Arial"/>
                <a:cs typeface="Arial"/>
                <a:sym typeface="Arial"/>
              </a:endParaRPr>
            </a:p>
            <a:p>
              <a:pPr marL="0" marR="0" lvl="0" indent="0" algn="l" rtl="0">
                <a:lnSpc>
                  <a:spcPct val="135000"/>
                </a:lnSpc>
                <a:spcBef>
                  <a:spcPts val="0"/>
                </a:spcBef>
                <a:spcAft>
                  <a:spcPts val="0"/>
                </a:spcAft>
                <a:buClr>
                  <a:srgbClr val="000000"/>
                </a:buClr>
                <a:buSzPts val="1300"/>
                <a:buFont typeface="Arial"/>
                <a:buNone/>
              </a:pPr>
              <a:r>
                <a:rPr lang="fr-FR" sz="1300" b="0" i="0" u="none" strike="noStrike" cap="none">
                  <a:solidFill>
                    <a:srgbClr val="000000"/>
                  </a:solidFill>
                  <a:latin typeface="Corbel"/>
                  <a:ea typeface="Corbel"/>
                  <a:cs typeface="Corbel"/>
                  <a:sym typeface="Corbel"/>
                </a:rPr>
                <a:t>Tropical</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pic>
        <p:nvPicPr>
          <p:cNvPr id="740" name="Google Shape;740;p6"/>
          <p:cNvPicPr preferRelativeResize="0"/>
          <p:nvPr/>
        </p:nvPicPr>
        <p:blipFill rotWithShape="1">
          <a:blip r:embed="rId3">
            <a:alphaModFix/>
          </a:blip>
          <a:srcRect/>
          <a:stretch/>
        </p:blipFill>
        <p:spPr>
          <a:xfrm>
            <a:off x="9851376" y="2278200"/>
            <a:ext cx="1763124" cy="1763124"/>
          </a:xfrm>
          <a:prstGeom prst="rect">
            <a:avLst/>
          </a:prstGeom>
          <a:noFill/>
          <a:ln>
            <a:noFill/>
          </a:ln>
        </p:spPr>
      </p:pic>
      <p:sp>
        <p:nvSpPr>
          <p:cNvPr id="741" name="Google Shape;741;p6"/>
          <p:cNvSpPr txBox="1"/>
          <p:nvPr/>
        </p:nvSpPr>
        <p:spPr>
          <a:xfrm>
            <a:off x="418354" y="1545925"/>
            <a:ext cx="9933300" cy="24954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fr-FR" sz="2300" b="1">
                <a:solidFill>
                  <a:srgbClr val="0A5882"/>
                </a:solidFill>
                <a:latin typeface="Corbel"/>
                <a:ea typeface="Corbel"/>
                <a:cs typeface="Corbel"/>
                <a:sym typeface="Corbel"/>
              </a:rPr>
              <a:t>D’abord quelques observations</a:t>
            </a:r>
            <a:endParaRPr sz="2300" b="1">
              <a:solidFill>
                <a:srgbClr val="0A5882"/>
              </a:solidFill>
              <a:latin typeface="Corbel"/>
              <a:ea typeface="Corbel"/>
              <a:cs typeface="Corbel"/>
              <a:sym typeface="Corbel"/>
            </a:endParaRPr>
          </a:p>
          <a:p>
            <a:pPr marL="540000" marR="0" lvl="0" indent="-304800" algn="just" rtl="0">
              <a:lnSpc>
                <a:spcPct val="100000"/>
              </a:lnSpc>
              <a:spcBef>
                <a:spcPts val="500"/>
              </a:spcBef>
              <a:spcAft>
                <a:spcPts val="0"/>
              </a:spcAft>
              <a:buClr>
                <a:schemeClr val="dk1"/>
              </a:buClr>
              <a:buSzPts val="1200"/>
              <a:buFont typeface="Corbel"/>
              <a:buChar char="●"/>
            </a:pPr>
            <a:r>
              <a:rPr lang="fr-FR" sz="2000" i="0" u="none" strike="noStrike" cap="none">
                <a:solidFill>
                  <a:schemeClr val="dk1"/>
                </a:solidFill>
                <a:latin typeface="Corbel"/>
                <a:ea typeface="Corbel"/>
                <a:cs typeface="Corbel"/>
                <a:sym typeface="Corbel"/>
              </a:rPr>
              <a:t>Plus de la moitié de la population mondiale vit en ville.</a:t>
            </a:r>
            <a:endParaRPr sz="2000" i="0" u="none" strike="noStrike" cap="none">
              <a:solidFill>
                <a:schemeClr val="dk1"/>
              </a:solidFill>
              <a:latin typeface="Corbel"/>
              <a:ea typeface="Corbel"/>
              <a:cs typeface="Corbel"/>
              <a:sym typeface="Corbel"/>
            </a:endParaRPr>
          </a:p>
          <a:p>
            <a:pPr marL="540000" marR="0" lvl="0" indent="-304800" algn="l" rtl="0">
              <a:lnSpc>
                <a:spcPct val="100000"/>
              </a:lnSpc>
              <a:spcBef>
                <a:spcPts val="500"/>
              </a:spcBef>
              <a:spcAft>
                <a:spcPts val="0"/>
              </a:spcAft>
              <a:buClr>
                <a:schemeClr val="dk1"/>
              </a:buClr>
              <a:buSzPts val="1200"/>
              <a:buFont typeface="Corbel"/>
              <a:buChar char="●"/>
            </a:pPr>
            <a:r>
              <a:rPr lang="fr-FR" sz="2000">
                <a:solidFill>
                  <a:schemeClr val="dk1"/>
                </a:solidFill>
                <a:latin typeface="Corbel"/>
                <a:ea typeface="Corbel"/>
                <a:cs typeface="Corbel"/>
                <a:sym typeface="Corbel"/>
              </a:rPr>
              <a:t>De nombreuses </a:t>
            </a:r>
            <a:r>
              <a:rPr lang="fr-FR" sz="2000" i="0" u="none" strike="noStrike" cap="none">
                <a:solidFill>
                  <a:schemeClr val="dk1"/>
                </a:solidFill>
                <a:latin typeface="Corbel"/>
                <a:ea typeface="Corbel"/>
                <a:cs typeface="Corbel"/>
                <a:sym typeface="Corbel"/>
              </a:rPr>
              <a:t>activités sont concentrées dans les villes : logement, transport, infrastructure, industrie, etc.</a:t>
            </a:r>
            <a:endParaRPr sz="2000">
              <a:solidFill>
                <a:schemeClr val="dk1"/>
              </a:solidFill>
              <a:latin typeface="Corbel"/>
              <a:ea typeface="Corbel"/>
              <a:cs typeface="Corbel"/>
              <a:sym typeface="Corbel"/>
            </a:endParaRPr>
          </a:p>
          <a:p>
            <a:pPr marL="540000" marR="0" lvl="0" indent="-304800" algn="l" rtl="0">
              <a:lnSpc>
                <a:spcPct val="100000"/>
              </a:lnSpc>
              <a:spcBef>
                <a:spcPts val="500"/>
              </a:spcBef>
              <a:spcAft>
                <a:spcPts val="0"/>
              </a:spcAft>
              <a:buClr>
                <a:schemeClr val="dk1"/>
              </a:buClr>
              <a:buSzPts val="1200"/>
              <a:buFont typeface="Corbel"/>
              <a:buChar char="●"/>
            </a:pPr>
            <a:r>
              <a:rPr lang="fr-FR" sz="2000">
                <a:solidFill>
                  <a:schemeClr val="dk1"/>
                </a:solidFill>
                <a:latin typeface="Corbel"/>
                <a:ea typeface="Corbel"/>
                <a:cs typeface="Corbel"/>
                <a:sym typeface="Corbel"/>
              </a:rPr>
              <a:t>Or, l</a:t>
            </a:r>
            <a:r>
              <a:rPr lang="fr-FR" sz="2000" i="0" u="none" strike="noStrike" cap="none">
                <a:solidFill>
                  <a:schemeClr val="dk1"/>
                </a:solidFill>
                <a:latin typeface="Corbel"/>
                <a:ea typeface="Corbel"/>
                <a:cs typeface="Corbel"/>
                <a:sym typeface="Corbel"/>
              </a:rPr>
              <a:t>a structure de la </a:t>
            </a:r>
            <a:r>
              <a:rPr lang="fr-FR" sz="2000">
                <a:solidFill>
                  <a:schemeClr val="dk1"/>
                </a:solidFill>
                <a:latin typeface="Corbel"/>
                <a:ea typeface="Corbel"/>
                <a:cs typeface="Corbel"/>
                <a:sym typeface="Corbel"/>
              </a:rPr>
              <a:t>ville, notamment la bétonisation systématique, affecte les conditions atmosphériques locales </a:t>
            </a:r>
            <a:r>
              <a:rPr lang="fr-FR" sz="2000" i="0" u="none" strike="noStrike" cap="none">
                <a:solidFill>
                  <a:schemeClr val="dk1"/>
                </a:solidFill>
                <a:latin typeface="Corbel"/>
                <a:ea typeface="Corbel"/>
                <a:cs typeface="Corbel"/>
                <a:sym typeface="Corbel"/>
              </a:rPr>
              <a:t>: circulation des vents, humidité, brouillard, couverture nuageuse, etc. Ce phénomène est appelé </a:t>
            </a:r>
            <a:r>
              <a:rPr lang="fr-FR" sz="2000" b="1" i="0" u="none" strike="noStrike" cap="none">
                <a:solidFill>
                  <a:srgbClr val="0A5882"/>
                </a:solidFill>
                <a:latin typeface="Corbel"/>
                <a:ea typeface="Corbel"/>
                <a:cs typeface="Corbel"/>
                <a:sym typeface="Corbel"/>
              </a:rPr>
              <a:t>microclimat urbain</a:t>
            </a:r>
            <a:r>
              <a:rPr lang="fr-FR" sz="2000" i="0" u="none" strike="noStrike" cap="none">
                <a:solidFill>
                  <a:schemeClr val="dk1"/>
                </a:solidFill>
                <a:latin typeface="Corbel"/>
                <a:ea typeface="Corbel"/>
                <a:cs typeface="Corbel"/>
                <a:sym typeface="Corbel"/>
              </a:rPr>
              <a:t>.</a:t>
            </a:r>
            <a:endParaRPr sz="2000">
              <a:solidFill>
                <a:schemeClr val="dk1"/>
              </a:solidFill>
              <a:highlight>
                <a:srgbClr val="FFFFFF"/>
              </a:highlight>
              <a:latin typeface="Corbel"/>
              <a:ea typeface="Corbel"/>
              <a:cs typeface="Corbel"/>
              <a:sym typeface="Corbel"/>
            </a:endParaRPr>
          </a:p>
        </p:txBody>
      </p:sp>
      <p:sp>
        <p:nvSpPr>
          <p:cNvPr id="742" name="Google Shape;742;p6"/>
          <p:cNvSpPr txBox="1">
            <a:spLocks noGrp="1"/>
          </p:cNvSpPr>
          <p:nvPr>
            <p:ph type="title"/>
          </p:nvPr>
        </p:nvSpPr>
        <p:spPr>
          <a:xfrm>
            <a:off x="1007601" y="128650"/>
            <a:ext cx="9801300" cy="980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fr-FR"/>
              <a:t>Focus :</a:t>
            </a:r>
            <a:r>
              <a:rPr lang="fr-FR" sz="2200"/>
              <a:t> Le microclimat urbain, un nouveau type de climat créé par les humains</a:t>
            </a:r>
            <a:endParaRPr sz="2200"/>
          </a:p>
        </p:txBody>
      </p:sp>
      <p:sp>
        <p:nvSpPr>
          <p:cNvPr id="743" name="Google Shape;743;p6"/>
          <p:cNvSpPr txBox="1"/>
          <p:nvPr/>
        </p:nvSpPr>
        <p:spPr>
          <a:xfrm>
            <a:off x="418354" y="4122875"/>
            <a:ext cx="11229600" cy="2206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fr-FR" sz="2300" b="1">
                <a:solidFill>
                  <a:srgbClr val="0A5882"/>
                </a:solidFill>
                <a:latin typeface="Corbel"/>
                <a:ea typeface="Corbel"/>
                <a:cs typeface="Corbel"/>
                <a:sym typeface="Corbel"/>
              </a:rPr>
              <a:t>Le phénomène principal : les îlots de chaleur</a:t>
            </a:r>
            <a:endParaRPr sz="2300">
              <a:solidFill>
                <a:srgbClr val="0A5882"/>
              </a:solidFill>
              <a:latin typeface="Corbel"/>
              <a:ea typeface="Corbel"/>
              <a:cs typeface="Corbel"/>
              <a:sym typeface="Corbel"/>
            </a:endParaRPr>
          </a:p>
          <a:p>
            <a:pPr marL="0" lvl="1" indent="0" algn="just" rtl="0">
              <a:spcBef>
                <a:spcPts val="1000"/>
              </a:spcBef>
              <a:spcAft>
                <a:spcPts val="0"/>
              </a:spcAft>
              <a:buNone/>
            </a:pPr>
            <a:r>
              <a:rPr lang="fr-FR" sz="2000">
                <a:solidFill>
                  <a:schemeClr val="dk1"/>
                </a:solidFill>
                <a:latin typeface="Corbel"/>
                <a:ea typeface="Corbel"/>
                <a:cs typeface="Corbel"/>
                <a:sym typeface="Corbel"/>
              </a:rPr>
              <a:t>Les îlots de chaleur sont une des caractéristiques principales du microclimat urbain. Un îlot de chaleur se caractérise par des températures diurnes et nocturnes localement plus élevées par rapport aux zones rurales ou forestières voisines ou par rapport aux températures moyennes régionales.</a:t>
            </a:r>
            <a:endParaRPr sz="2000">
              <a:solidFill>
                <a:schemeClr val="dk1"/>
              </a:solidFill>
              <a:latin typeface="Corbel"/>
              <a:ea typeface="Corbel"/>
              <a:cs typeface="Corbel"/>
              <a:sym typeface="Corbel"/>
            </a:endParaRPr>
          </a:p>
          <a:p>
            <a:pPr marL="0" lvl="1" indent="0" algn="just" rtl="0">
              <a:spcBef>
                <a:spcPts val="0"/>
              </a:spcBef>
              <a:spcAft>
                <a:spcPts val="0"/>
              </a:spcAft>
              <a:buNone/>
            </a:pPr>
            <a:endParaRPr sz="2000">
              <a:solidFill>
                <a:schemeClr val="dk1"/>
              </a:solidFill>
              <a:latin typeface="Corbel"/>
              <a:ea typeface="Corbel"/>
              <a:cs typeface="Corbel"/>
              <a:sym typeface="Corbel"/>
            </a:endParaRPr>
          </a:p>
          <a:p>
            <a:pPr marL="0" lvl="0" indent="0" algn="just" rtl="0">
              <a:spcBef>
                <a:spcPts val="0"/>
              </a:spcBef>
              <a:spcAft>
                <a:spcPts val="0"/>
              </a:spcAft>
              <a:buNone/>
            </a:pPr>
            <a:r>
              <a:rPr lang="fr-FR" sz="2000" b="1">
                <a:solidFill>
                  <a:schemeClr val="dk1"/>
                </a:solidFill>
                <a:latin typeface="Corbel"/>
                <a:ea typeface="Corbel"/>
                <a:cs typeface="Corbel"/>
                <a:sym typeface="Corbel"/>
              </a:rPr>
              <a:t>→</a:t>
            </a:r>
            <a:r>
              <a:rPr lang="fr-FR" sz="2000">
                <a:solidFill>
                  <a:schemeClr val="dk1"/>
                </a:solidFill>
                <a:latin typeface="Corbel"/>
                <a:ea typeface="Corbel"/>
                <a:cs typeface="Corbel"/>
                <a:sym typeface="Corbel"/>
              </a:rPr>
              <a:t> Il faut veiller à mieux aménager les villes pour s’adapter au réchauffement climatique.</a:t>
            </a:r>
            <a:endParaRPr sz="2000">
              <a:solidFill>
                <a:schemeClr val="dk1"/>
              </a:solidFill>
              <a:latin typeface="Corbel"/>
              <a:ea typeface="Corbel"/>
              <a:cs typeface="Corbel"/>
              <a:sym typeface="Corbe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7"/>
          <p:cNvSpPr txBox="1"/>
          <p:nvPr/>
        </p:nvSpPr>
        <p:spPr>
          <a:xfrm>
            <a:off x="0" y="6581100"/>
            <a:ext cx="53877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fr-FR" i="0" u="none" strike="noStrike" cap="none">
                <a:solidFill>
                  <a:srgbClr val="000000"/>
                </a:solidFill>
                <a:latin typeface="Corbel"/>
                <a:ea typeface="Corbel"/>
                <a:cs typeface="Corbel"/>
                <a:sym typeface="Corbel"/>
              </a:rPr>
              <a:t>Source : </a:t>
            </a:r>
            <a:r>
              <a:rPr lang="fr-FR">
                <a:latin typeface="Corbel"/>
                <a:ea typeface="Corbel"/>
                <a:cs typeface="Corbel"/>
                <a:sym typeface="Corbel"/>
              </a:rPr>
              <a:t>NASA’s Ecostress maps European heat wave from space</a:t>
            </a:r>
            <a:endParaRPr>
              <a:latin typeface="Corbel"/>
              <a:ea typeface="Corbel"/>
              <a:cs typeface="Corbel"/>
              <a:sym typeface="Corbel"/>
            </a:endParaRPr>
          </a:p>
          <a:p>
            <a:pPr marL="0" marR="0" lvl="0" indent="0" algn="l" rtl="0">
              <a:lnSpc>
                <a:spcPct val="100000"/>
              </a:lnSpc>
              <a:spcBef>
                <a:spcPts val="0"/>
              </a:spcBef>
              <a:spcAft>
                <a:spcPts val="0"/>
              </a:spcAft>
              <a:buClr>
                <a:srgbClr val="000000"/>
              </a:buClr>
              <a:buSzPts val="1200"/>
              <a:buFont typeface="Arial"/>
              <a:buNone/>
            </a:pPr>
            <a:endParaRPr>
              <a:latin typeface="Corbel"/>
              <a:ea typeface="Corbel"/>
              <a:cs typeface="Corbel"/>
              <a:sym typeface="Corbel"/>
            </a:endParaRPr>
          </a:p>
        </p:txBody>
      </p:sp>
      <p:sp>
        <p:nvSpPr>
          <p:cNvPr id="749" name="Google Shape;749;p7"/>
          <p:cNvSpPr txBox="1"/>
          <p:nvPr/>
        </p:nvSpPr>
        <p:spPr>
          <a:xfrm>
            <a:off x="3580300" y="1597400"/>
            <a:ext cx="4599600" cy="555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2200" b="0" i="0" u="none" strike="noStrike" cap="none">
              <a:solidFill>
                <a:srgbClr val="000000"/>
              </a:solidFill>
              <a:latin typeface="Arial"/>
              <a:ea typeface="Arial"/>
              <a:cs typeface="Arial"/>
              <a:sym typeface="Arial"/>
            </a:endParaRPr>
          </a:p>
        </p:txBody>
      </p:sp>
      <p:sp>
        <p:nvSpPr>
          <p:cNvPr id="750" name="Google Shape;750;p7"/>
          <p:cNvSpPr txBox="1">
            <a:spLocks noGrp="1"/>
          </p:cNvSpPr>
          <p:nvPr>
            <p:ph type="title"/>
          </p:nvPr>
        </p:nvSpPr>
        <p:spPr>
          <a:xfrm>
            <a:off x="1007588" y="102679"/>
            <a:ext cx="9154500" cy="980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fr-FR"/>
              <a:t>Les enjeux climatiques dans les villes : le climat urbain</a:t>
            </a:r>
            <a:endParaRPr/>
          </a:p>
        </p:txBody>
      </p:sp>
      <p:pic>
        <p:nvPicPr>
          <p:cNvPr id="751" name="Google Shape;751;p7"/>
          <p:cNvPicPr preferRelativeResize="0"/>
          <p:nvPr/>
        </p:nvPicPr>
        <p:blipFill>
          <a:blip r:embed="rId3">
            <a:alphaModFix/>
          </a:blip>
          <a:stretch>
            <a:fillRect/>
          </a:stretch>
        </p:blipFill>
        <p:spPr>
          <a:xfrm>
            <a:off x="3828525" y="1556088"/>
            <a:ext cx="4534947" cy="4399901"/>
          </a:xfrm>
          <a:prstGeom prst="rect">
            <a:avLst/>
          </a:prstGeom>
          <a:noFill/>
          <a:ln>
            <a:noFill/>
          </a:ln>
        </p:spPr>
      </p:pic>
    </p:spTree>
  </p:cSld>
  <p:clrMapOvr>
    <a:masterClrMapping/>
  </p:clrMapOvr>
</p:sld>
</file>

<file path=ppt/theme/theme1.xml><?xml version="1.0" encoding="utf-8"?>
<a:theme xmlns:a="http://schemas.openxmlformats.org/drawingml/2006/main" name="Thème Clicks On">
  <a:themeElements>
    <a:clrScheme name="Clicks ON">
      <a:dk1>
        <a:srgbClr val="212121"/>
      </a:dk1>
      <a:lt1>
        <a:srgbClr val="FFFFFF"/>
      </a:lt1>
      <a:dk2>
        <a:srgbClr val="424242"/>
      </a:dk2>
      <a:lt2>
        <a:srgbClr val="EBEBEB"/>
      </a:lt2>
      <a:accent1>
        <a:srgbClr val="1C82B8"/>
      </a:accent1>
      <a:accent2>
        <a:srgbClr val="1BA3AB"/>
      </a:accent2>
      <a:accent3>
        <a:srgbClr val="05D690"/>
      </a:accent3>
      <a:accent4>
        <a:srgbClr val="17AA38"/>
      </a:accent4>
      <a:accent5>
        <a:srgbClr val="A3D632"/>
      </a:accent5>
      <a:accent6>
        <a:srgbClr val="F79E0F"/>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7418</Words>
  <Application>Microsoft Office PowerPoint</Application>
  <PresentationFormat>Grand écran</PresentationFormat>
  <Paragraphs>598</Paragraphs>
  <Slides>34</Slides>
  <Notes>34</Notes>
  <HiddenSlides>1</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34</vt:i4>
      </vt:variant>
    </vt:vector>
  </HeadingPairs>
  <TitlesOfParts>
    <vt:vector size="43" baseType="lpstr">
      <vt:lpstr>Montserrat</vt:lpstr>
      <vt:lpstr>Noto Sans Symbols</vt:lpstr>
      <vt:lpstr>Corbel</vt:lpstr>
      <vt:lpstr>Century Gothic</vt:lpstr>
      <vt:lpstr>Arial</vt:lpstr>
      <vt:lpstr>Verdana</vt:lpstr>
      <vt:lpstr>Times New Roman</vt:lpstr>
      <vt:lpstr>Calibri</vt:lpstr>
      <vt:lpstr>Thème Clicks On</vt:lpstr>
      <vt:lpstr>Présentation PowerPoint</vt:lpstr>
      <vt:lpstr>Bienvenue dans les contenus pédagogiques Clicks On !</vt:lpstr>
      <vt:lpstr>Climat</vt:lpstr>
      <vt:lpstr>Comment fonctionne le système climatique ?</vt:lpstr>
      <vt:lpstr>Quelle est la différence entre météo et climat ?</vt:lpstr>
      <vt:lpstr>Météo et climat, quelles différences ?</vt:lpstr>
      <vt:lpstr>La classification Köppen : 5 principaux types de climats</vt:lpstr>
      <vt:lpstr>Focus : Le microclimat urbain, un nouveau type de climat créé par les humains</vt:lpstr>
      <vt:lpstr>Les enjeux climatiques dans les villes : le climat urbain</vt:lpstr>
      <vt:lpstr>Le système climatique</vt:lpstr>
      <vt:lpstr>Le système climatique</vt:lpstr>
      <vt:lpstr>L’effet de serre naturel - Comment ça marche ?</vt:lpstr>
      <vt:lpstr>Présentation PowerPoint</vt:lpstr>
      <vt:lpstr>Présentation PowerPoint</vt:lpstr>
      <vt:lpstr>Quels sont les Gaz à Effet de Serre (GES) ?</vt:lpstr>
      <vt:lpstr>Le cycle du carbone</vt:lpstr>
      <vt:lpstr>Le cycle du carbone</vt:lpstr>
      <vt:lpstr>D’où proviennent les gaz à effet de serre (GES) ? </vt:lpstr>
      <vt:lpstr>L’effet de nos activités sur les émissions de GES</vt:lpstr>
      <vt:lpstr>Les émissions historiques de CO2</vt:lpstr>
      <vt:lpstr>Présentation PowerPoint</vt:lpstr>
      <vt:lpstr>Présentation PowerPoint</vt:lpstr>
      <vt:lpstr>Les conséquences du changement climatique</vt:lpstr>
      <vt:lpstr>Nos activités humaines perturbent l’ensemble du climat</vt:lpstr>
      <vt:lpstr>L’augmentation de l’effet de serre provoque le réchauffement mondial</vt:lpstr>
      <vt:lpstr>Une science complexe ! Des experts dédiés</vt:lpstr>
      <vt:lpstr>Les rapports du GIEC </vt:lpstr>
      <vt:lpstr>Conclusions du GIEC</vt:lpstr>
      <vt:lpstr>Présentation PowerPoint</vt:lpstr>
      <vt:lpstr>Impacts physiques et conséquences pour les sociétés humaines</vt:lpstr>
      <vt:lpstr>Impacts mondiaux : injustice climatique</vt:lpstr>
      <vt:lpstr>Résumé</vt:lpstr>
      <vt:lpstr>Conclusion</vt:lpstr>
      <vt:lpstr>Crédits images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Utilisateur1</dc:creator>
  <cp:lastModifiedBy>Elise Y | ABC</cp:lastModifiedBy>
  <cp:revision>1</cp:revision>
  <dcterms:modified xsi:type="dcterms:W3CDTF">2023-09-14T07:58:24Z</dcterms:modified>
</cp:coreProperties>
</file>