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Comfortaa" panose="020B0604020202020204" charset="0"/>
      <p:regular r:id="rId44"/>
      <p:bold r:id="rId45"/>
    </p:embeddedFont>
    <p:embeddedFont>
      <p:font typeface="Corbel" panose="020B05030202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n5gjnozS+PX0dFaUtFb174M/X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 Chaba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80" autoAdjust="0"/>
  </p:normalViewPr>
  <p:slideViewPr>
    <p:cSldViewPr snapToGrid="0">
      <p:cViewPr varScale="1">
        <p:scale>
          <a:sx n="65" d="100"/>
          <a:sy n="65" d="100"/>
        </p:scale>
        <p:origin x="12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51973749ca_1_4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51973749ca_1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693" name="Google Shape;6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4" name="Google Shape;6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existe des appareils qui permettent de mesurer la quantité de gaz émis (par exemple pendant le contrôle de pollution lors du contrôle technique d’une voiture), mais ils ne peuvent pas être utilisés partout. Dans le cas des voitures seulement, il faudrait les brancher en permanence à tous les tuyaux d’échappement des voitures ! De plus, la plupart des émissions ont lieu à l’extérieur de l’établissement (transport, fabrication d’électricité, traitement des déchets, etc.) ou ont déjà eu lieu (construction de bâtiments, production de consommables et de matériaux, fabrication d’objets, etc.) et il n’est pas réaliste de les mesurer.</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Lorsque la mesure n’est pas possible, nous devons estimer les émissions d’après une étude statistique. Par exemple, une organisation réalise une étude sur les émissions moyennes des voitures par kilomètre parcouru. Ce résultat est appelé le Facteur d’émission (FE). Si nous connaissons le nombre de kilomètres parcourus par une voiture, nous pouvons alors estimer ses émissions en utilisant le facteur d’émission. L’ADEME (Agence de la transition écologique)  a réalisé un important travail en collectant ses facteurs d’émissions, qui sont disponibles gratuitement à l’adresse </a:t>
            </a:r>
            <a:r>
              <a:rPr lang="fr-FR" sz="1200" b="1">
                <a:solidFill>
                  <a:schemeClr val="dk1"/>
                </a:solidFill>
                <a:latin typeface="Corbel"/>
                <a:ea typeface="Corbel"/>
                <a:cs typeface="Corbel"/>
                <a:sym typeface="Corbel"/>
              </a:rPr>
              <a:t>https://www.bilans-ges.ademe.fr/en/accueil</a:t>
            </a: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Plusieurs FE peuvent exister pour la même source. Par exemple, pour un voyage en voiture, différents FE peuvent être recherchés selon si la voiture roule à l’essence ou au diesel, si elle est conduite en ville ou en campagne, etc. Cela devient rapidement fastidieux de définir un FE pour tous les paramètres d’influence (modèle de la voiture, style de conduite, altitude du trajet, etc.), vous devez donc choisir entre la précision et l’aspect pratique.</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Cette méthode reste moins précise qu’une mesure directe mais est plus qu’efficace pour les besoins et les objectifs du projet Clicks On, notamment pour classer les différentes sources d’émission et vous aider à définir le plan d’action.</a:t>
            </a:r>
            <a:br>
              <a:rPr lang="fr-FR" sz="1200">
                <a:solidFill>
                  <a:schemeClr val="dk1"/>
                </a:solidFill>
                <a:latin typeface="Corbel"/>
                <a:ea typeface="Corbel"/>
                <a:cs typeface="Corbel"/>
                <a:sym typeface="Corbel"/>
              </a:rPr>
            </a:br>
            <a:endParaRPr sz="1300">
              <a:latin typeface="Corbel"/>
              <a:ea typeface="Corbel"/>
              <a:cs typeface="Corbel"/>
              <a:sym typeface="Corbel"/>
            </a:endParaRPr>
          </a:p>
          <a:p>
            <a:pPr marL="0" lvl="0" indent="0" algn="l" rtl="0">
              <a:lnSpc>
                <a:spcPct val="85000"/>
              </a:lnSpc>
              <a:spcBef>
                <a:spcPts val="0"/>
              </a:spcBef>
              <a:spcAft>
                <a:spcPts val="0"/>
              </a:spcAft>
              <a:buSzPts val="1100"/>
              <a:buNone/>
            </a:pPr>
            <a:endParaRPr sz="13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707" name="Google Shape;7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8" name="Google Shape;7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Veuillez noter que pour l’électricité, le facteur d’émission est le mix énergétique européen moyen et dépend donc réellement de la source d’énergie utilisée pour produire cette électricité. En comparaison à la France, qui a majoritairement de l’électricité bas carbone, le facteur d’émission est de 0,0599 kg CO2eq/kWh. Cela représente plus de 17 500 kWh d’électricité.</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existe des facteurs d’émission pour presque tout. La plupart de ceux dont nous avons besoin sont déjà saisis dans le tableur. Mesurer son bilan carbone dans le PEBC consiste alors « simplement » à collecter les données et à saisir les quantités pour chaque source d’émission, dans la bonne unité. Le tableau multipliera les quantités par le facteur d’émission correspondant pour obtenir les émissions de la source et additionner toutes les sources ensemble.</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Vous pouvez retrouver d’autres facteurs d’émission, ou vérifier que tout est à jour, sur le site de la Base Carbone de l’ADEME : http://www.bilans-ges.ademe.fr/en/accueil</a:t>
            </a:r>
            <a:endParaRPr sz="1300">
              <a:latin typeface="Corbel"/>
              <a:ea typeface="Corbel"/>
              <a:cs typeface="Corbel"/>
              <a:sym typeface="Corbe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51806fb50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g251806fb501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37" name="Google Shape;737;g251806fb501_1_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51806fb501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g251806fb501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56" name="Google Shape;756;g251806fb501_1_6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51806fb50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g251806fb50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75" name="Google Shape;775;g251806fb501_1_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51806fb50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g251806fb501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91" name="Google Shape;791;g251806fb501_1_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6" name="Google Shape;8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000">
              <a:latin typeface="Arial"/>
              <a:ea typeface="Arial"/>
              <a:cs typeface="Arial"/>
              <a:sym typeface="Arial"/>
            </a:endParaRPr>
          </a:p>
        </p:txBody>
      </p:sp>
      <p:sp>
        <p:nvSpPr>
          <p:cNvPr id="807" name="Google Shape;807;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51806fb501_1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51806fb501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e4f32744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ge4f32744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Utilisez cette diapositive pour faire deviner aux élèves quels types d’activité émettent des gaz à effet de serre dans l’école..</a:t>
            </a:r>
            <a:endParaRPr sz="1300">
              <a:latin typeface="Corbel"/>
              <a:ea typeface="Corbel"/>
              <a:cs typeface="Corbel"/>
              <a:sym typeface="Corbe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5d6463e304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5d6463e3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0"/>
              </a:spcBef>
              <a:spcAft>
                <a:spcPts val="0"/>
              </a:spcAft>
              <a:buSzPts val="1100"/>
              <a:buNone/>
            </a:pPr>
            <a:r>
              <a:rPr lang="fr-FR" sz="1800">
                <a:latin typeface="Corbel"/>
                <a:ea typeface="Corbel"/>
                <a:cs typeface="Corbel"/>
                <a:sym typeface="Corbel"/>
              </a:rPr>
              <a:t>Nous pouvons rentrer dans le vif du sujet et prendre le cas de l’établissement scolaire. </a:t>
            </a:r>
            <a:r>
              <a:rPr lang="fr-FR" sz="1800">
                <a:solidFill>
                  <a:srgbClr val="000000"/>
                </a:solidFill>
                <a:latin typeface="Corbel"/>
                <a:ea typeface="Corbel"/>
                <a:cs typeface="Corbel"/>
                <a:sym typeface="Corbel"/>
              </a:rPr>
              <a:t>Mais la méthode est la même pour tout type de projet ou d’organisation.</a:t>
            </a:r>
            <a:br>
              <a:rPr lang="fr-FR" sz="1800">
                <a:latin typeface="Corbel"/>
                <a:ea typeface="Corbel"/>
                <a:cs typeface="Corbel"/>
                <a:sym typeface="Corbel"/>
              </a:rPr>
            </a:br>
            <a:r>
              <a:rPr lang="fr-FR" sz="1800">
                <a:latin typeface="Corbel"/>
                <a:ea typeface="Corbel"/>
                <a:cs typeface="Corbel"/>
                <a:sym typeface="Corbel"/>
              </a:rPr>
              <a:t>Quels postes d’émissions devons-nous prendre en compte pour calculer l’empreinte carbone de cet établissement ?</a:t>
            </a:r>
            <a:endParaRPr sz="1800">
              <a:latin typeface="Arial"/>
              <a:ea typeface="Arial"/>
              <a:cs typeface="Arial"/>
              <a:sym typeface="Arial"/>
            </a:endParaRPr>
          </a:p>
          <a:p>
            <a:pPr marL="158750" lvl="0" indent="0" algn="l" rtl="0">
              <a:lnSpc>
                <a:spcPct val="115000"/>
              </a:lnSpc>
              <a:spcBef>
                <a:spcPts val="0"/>
              </a:spcBef>
              <a:spcAft>
                <a:spcPts val="0"/>
              </a:spcAft>
              <a:buSzPts val="1100"/>
              <a:buNone/>
            </a:pPr>
            <a:r>
              <a:rPr lang="fr-FR" sz="1800">
                <a:solidFill>
                  <a:srgbClr val="000000"/>
                </a:solidFill>
                <a:latin typeface="Corbel"/>
                <a:ea typeface="Corbel"/>
                <a:cs typeface="Corbel"/>
                <a:sym typeface="Corbel"/>
              </a:rPr>
              <a:t>Nous prenons ici en compte </a:t>
            </a:r>
            <a:r>
              <a:rPr lang="fr-FR" sz="1800">
                <a:latin typeface="Corbel"/>
                <a:ea typeface="Corbel"/>
                <a:cs typeface="Corbel"/>
                <a:sym typeface="Corbel"/>
              </a:rPr>
              <a:t>la majorité des émissions </a:t>
            </a:r>
            <a:r>
              <a:rPr lang="fr-FR" sz="1800">
                <a:solidFill>
                  <a:srgbClr val="000000"/>
                </a:solidFill>
                <a:latin typeface="Corbel"/>
                <a:ea typeface="Corbel"/>
                <a:cs typeface="Corbel"/>
                <a:sym typeface="Corbel"/>
              </a:rPr>
              <a:t>de gaz à effet de serre liées à l’activité de </a:t>
            </a:r>
            <a:r>
              <a:rPr lang="fr-FR" sz="1800">
                <a:latin typeface="Corbel"/>
                <a:ea typeface="Corbel"/>
                <a:cs typeface="Corbel"/>
                <a:sym typeface="Corbel"/>
              </a:rPr>
              <a:t>l’établissement au travers des postes suivants </a:t>
            </a:r>
            <a:r>
              <a:rPr lang="fr-FR" sz="1800">
                <a:solidFill>
                  <a:srgbClr val="000000"/>
                </a:solidFill>
                <a:latin typeface="Corbel"/>
                <a:ea typeface="Corbel"/>
                <a:cs typeface="Corbel"/>
                <a:sym typeface="Corbel"/>
              </a:rPr>
              <a:t>:</a:t>
            </a:r>
            <a:endParaRPr/>
          </a:p>
          <a:p>
            <a:pPr marL="158750" lvl="0" indent="0" algn="l" rtl="0">
              <a:lnSpc>
                <a:spcPct val="115000"/>
              </a:lnSpc>
              <a:spcBef>
                <a:spcPts val="0"/>
              </a:spcBef>
              <a:spcAft>
                <a:spcPts val="0"/>
              </a:spcAft>
              <a:buSzPts val="1100"/>
              <a:buNone/>
            </a:pPr>
            <a:endParaRPr sz="1800">
              <a:latin typeface="Arial"/>
              <a:ea typeface="Arial"/>
              <a:cs typeface="Arial"/>
              <a:sym typeface="Arial"/>
            </a:endParaRPr>
          </a:p>
          <a:p>
            <a:pPr marL="457200" lvl="0" indent="-298450" algn="l" rtl="0">
              <a:lnSpc>
                <a:spcPct val="115000"/>
              </a:lnSpc>
              <a:spcBef>
                <a:spcPts val="0"/>
              </a:spcBef>
              <a:spcAft>
                <a:spcPts val="0"/>
              </a:spcAft>
              <a:buSzPts val="1100"/>
              <a:buChar char="●"/>
            </a:pPr>
            <a:r>
              <a:rPr lang="fr-FR" sz="1800" b="1">
                <a:solidFill>
                  <a:srgbClr val="000000"/>
                </a:solidFill>
                <a:latin typeface="Corbel"/>
                <a:ea typeface="Corbel"/>
                <a:cs typeface="Corbel"/>
                <a:sym typeface="Corbel"/>
              </a:rPr>
              <a:t>L’énergie</a:t>
            </a:r>
            <a:r>
              <a:rPr lang="fr-FR" sz="1800">
                <a:solidFill>
                  <a:srgbClr val="000000"/>
                </a:solidFill>
                <a:latin typeface="Corbel"/>
                <a:ea typeface="Corbel"/>
                <a:cs typeface="Corbel"/>
                <a:sym typeface="Corbel"/>
              </a:rPr>
              <a:t> : électricité, chauffage </a:t>
            </a:r>
            <a:r>
              <a:rPr lang="fr-FR" sz="1800">
                <a:latin typeface="Corbel"/>
                <a:ea typeface="Corbel"/>
                <a:cs typeface="Corbel"/>
                <a:sym typeface="Corbel"/>
              </a:rPr>
              <a:t>et </a:t>
            </a:r>
            <a:r>
              <a:rPr lang="fr-FR" sz="1800">
                <a:solidFill>
                  <a:srgbClr val="000000"/>
                </a:solidFill>
                <a:latin typeface="Corbel"/>
                <a:ea typeface="Corbel"/>
                <a:cs typeface="Corbel"/>
                <a:sym typeface="Corbel"/>
              </a:rPr>
              <a:t>climatisation.</a:t>
            </a:r>
            <a:endParaRPr sz="1800">
              <a:latin typeface="Arial"/>
              <a:ea typeface="Arial"/>
              <a:cs typeface="Arial"/>
              <a:sym typeface="Arial"/>
            </a:endParaRPr>
          </a:p>
          <a:p>
            <a:pPr marL="457200" lvl="0" indent="-298450" algn="l" rtl="0">
              <a:lnSpc>
                <a:spcPct val="115000"/>
              </a:lnSpc>
              <a:spcBef>
                <a:spcPts val="0"/>
              </a:spcBef>
              <a:spcAft>
                <a:spcPts val="0"/>
              </a:spcAft>
              <a:buSzPts val="1100"/>
              <a:buChar char="●"/>
            </a:pPr>
            <a:r>
              <a:rPr lang="fr-FR" sz="1800" b="1">
                <a:solidFill>
                  <a:srgbClr val="000000"/>
                </a:solidFill>
                <a:latin typeface="Corbel"/>
                <a:ea typeface="Corbel"/>
                <a:cs typeface="Corbel"/>
                <a:sym typeface="Corbel"/>
              </a:rPr>
              <a:t>Les</a:t>
            </a:r>
            <a:r>
              <a:rPr lang="fr-FR" sz="1800">
                <a:solidFill>
                  <a:srgbClr val="000000"/>
                </a:solidFill>
                <a:latin typeface="Corbel"/>
                <a:ea typeface="Corbel"/>
                <a:cs typeface="Corbel"/>
                <a:sym typeface="Corbel"/>
              </a:rPr>
              <a:t> </a:t>
            </a:r>
            <a:r>
              <a:rPr lang="fr-FR" sz="1800" b="1">
                <a:solidFill>
                  <a:srgbClr val="000000"/>
                </a:solidFill>
                <a:latin typeface="Corbel"/>
                <a:ea typeface="Corbel"/>
                <a:cs typeface="Corbel"/>
                <a:sym typeface="Corbel"/>
              </a:rPr>
              <a:t>transports</a:t>
            </a:r>
            <a:r>
              <a:rPr lang="fr-FR" sz="1800">
                <a:solidFill>
                  <a:srgbClr val="000000"/>
                </a:solidFill>
                <a:latin typeface="Corbel"/>
                <a:ea typeface="Corbel"/>
                <a:cs typeface="Corbel"/>
                <a:sym typeface="Corbel"/>
              </a:rPr>
              <a:t> des élèves/d</a:t>
            </a:r>
            <a:r>
              <a:rPr lang="fr-FR" sz="1800">
                <a:latin typeface="Corbel"/>
                <a:ea typeface="Corbel"/>
                <a:cs typeface="Corbel"/>
                <a:sym typeface="Corbel"/>
              </a:rPr>
              <a:t>u personnel de </a:t>
            </a:r>
            <a:r>
              <a:rPr lang="fr-FR" sz="1800">
                <a:solidFill>
                  <a:srgbClr val="000000"/>
                </a:solidFill>
                <a:latin typeface="Corbel"/>
                <a:ea typeface="Corbel"/>
                <a:cs typeface="Corbel"/>
                <a:sym typeface="Corbel"/>
              </a:rPr>
              <a:t>l’école, ainsi que les voyages scolaires, les livraisons, ...</a:t>
            </a:r>
            <a:endParaRPr sz="1800">
              <a:latin typeface="Arial"/>
              <a:ea typeface="Arial"/>
              <a:cs typeface="Arial"/>
              <a:sym typeface="Arial"/>
            </a:endParaRPr>
          </a:p>
          <a:p>
            <a:pPr marL="457200" lvl="0" indent="-298450" algn="l" rtl="0">
              <a:lnSpc>
                <a:spcPct val="115000"/>
              </a:lnSpc>
              <a:spcBef>
                <a:spcPts val="0"/>
              </a:spcBef>
              <a:spcAft>
                <a:spcPts val="0"/>
              </a:spcAft>
              <a:buSzPts val="1100"/>
              <a:buChar char="●"/>
            </a:pPr>
            <a:r>
              <a:rPr lang="fr-FR" sz="1800" b="1">
                <a:solidFill>
                  <a:srgbClr val="000000"/>
                </a:solidFill>
                <a:latin typeface="Corbel"/>
                <a:ea typeface="Corbel"/>
                <a:cs typeface="Corbel"/>
                <a:sym typeface="Corbel"/>
              </a:rPr>
              <a:t>Les</a:t>
            </a:r>
            <a:r>
              <a:rPr lang="fr-FR" sz="1800">
                <a:solidFill>
                  <a:srgbClr val="000000"/>
                </a:solidFill>
                <a:latin typeface="Corbel"/>
                <a:ea typeface="Corbel"/>
                <a:cs typeface="Corbel"/>
                <a:sym typeface="Corbel"/>
              </a:rPr>
              <a:t> </a:t>
            </a:r>
            <a:r>
              <a:rPr lang="fr-FR" sz="1800" b="1">
                <a:solidFill>
                  <a:srgbClr val="000000"/>
                </a:solidFill>
                <a:latin typeface="Corbel"/>
                <a:ea typeface="Corbel"/>
                <a:cs typeface="Corbel"/>
                <a:sym typeface="Corbel"/>
              </a:rPr>
              <a:t>fournitures et matériaux</a:t>
            </a:r>
            <a:r>
              <a:rPr lang="fr-FR" sz="1800">
                <a:solidFill>
                  <a:srgbClr val="000000"/>
                </a:solidFill>
                <a:latin typeface="Corbel"/>
                <a:ea typeface="Corbel"/>
                <a:cs typeface="Corbel"/>
                <a:sym typeface="Corbel"/>
              </a:rPr>
              <a:t> utilisés pour l’école : papier, matériaux bruts, etc.</a:t>
            </a:r>
            <a:endParaRPr sz="1800">
              <a:latin typeface="Arial"/>
              <a:ea typeface="Arial"/>
              <a:cs typeface="Arial"/>
              <a:sym typeface="Arial"/>
            </a:endParaRPr>
          </a:p>
          <a:p>
            <a:pPr marL="457200" lvl="0" indent="-298450" algn="l" rtl="0">
              <a:lnSpc>
                <a:spcPct val="115000"/>
              </a:lnSpc>
              <a:spcBef>
                <a:spcPts val="0"/>
              </a:spcBef>
              <a:spcAft>
                <a:spcPts val="0"/>
              </a:spcAft>
              <a:buSzPts val="1100"/>
              <a:buChar char="●"/>
            </a:pPr>
            <a:r>
              <a:rPr lang="fr-FR" sz="1800" b="1">
                <a:solidFill>
                  <a:srgbClr val="000000"/>
                </a:solidFill>
                <a:latin typeface="Corbel"/>
                <a:ea typeface="Corbel"/>
                <a:cs typeface="Corbel"/>
                <a:sym typeface="Corbel"/>
              </a:rPr>
              <a:t>L’alimentation</a:t>
            </a:r>
            <a:r>
              <a:rPr lang="fr-FR" sz="1800">
                <a:solidFill>
                  <a:srgbClr val="000000"/>
                </a:solidFill>
                <a:latin typeface="Corbel"/>
                <a:ea typeface="Corbel"/>
                <a:cs typeface="Corbel"/>
                <a:sym typeface="Corbel"/>
              </a:rPr>
              <a:t> : sa production, son transport, sa transformation et ses </a:t>
            </a:r>
            <a:r>
              <a:rPr lang="fr-FR" sz="1800" b="1">
                <a:latin typeface="Corbel"/>
                <a:ea typeface="Corbel"/>
                <a:cs typeface="Corbel"/>
                <a:sym typeface="Corbel"/>
              </a:rPr>
              <a:t>déchets </a:t>
            </a:r>
            <a:r>
              <a:rPr lang="fr-FR" sz="1800">
                <a:latin typeface="Corbel"/>
                <a:ea typeface="Corbel"/>
                <a:cs typeface="Corbel"/>
                <a:sym typeface="Corbel"/>
              </a:rPr>
              <a:t> qui doivent être transportés et traités.</a:t>
            </a:r>
            <a:r>
              <a:rPr lang="fr-FR" sz="1800">
                <a:solidFill>
                  <a:srgbClr val="000000"/>
                </a:solidFill>
                <a:latin typeface="Corbel"/>
                <a:ea typeface="Corbel"/>
                <a:cs typeface="Corbel"/>
                <a:sym typeface="Corbel"/>
              </a:rPr>
              <a:t>…</a:t>
            </a:r>
            <a:endParaRPr sz="1800">
              <a:latin typeface="Arial"/>
              <a:ea typeface="Arial"/>
              <a:cs typeface="Arial"/>
              <a:sym typeface="Arial"/>
            </a:endParaRPr>
          </a:p>
          <a:p>
            <a:pPr marL="457200" lvl="0" indent="-298450" algn="l" rtl="0">
              <a:lnSpc>
                <a:spcPct val="115000"/>
              </a:lnSpc>
              <a:spcBef>
                <a:spcPts val="0"/>
              </a:spcBef>
              <a:spcAft>
                <a:spcPts val="0"/>
              </a:spcAft>
              <a:buSzPts val="1100"/>
              <a:buChar char="●"/>
            </a:pPr>
            <a:r>
              <a:rPr lang="fr-FR" sz="1800" b="1">
                <a:solidFill>
                  <a:srgbClr val="000000"/>
                </a:solidFill>
                <a:latin typeface="Corbel"/>
                <a:ea typeface="Corbel"/>
                <a:cs typeface="Corbel"/>
                <a:sym typeface="Corbel"/>
              </a:rPr>
              <a:t>Les</a:t>
            </a:r>
            <a:r>
              <a:rPr lang="fr-FR" sz="1800">
                <a:solidFill>
                  <a:srgbClr val="000000"/>
                </a:solidFill>
                <a:latin typeface="Corbel"/>
                <a:ea typeface="Corbel"/>
                <a:cs typeface="Corbel"/>
                <a:sym typeface="Corbel"/>
              </a:rPr>
              <a:t> </a:t>
            </a:r>
            <a:r>
              <a:rPr lang="fr-FR" sz="1800" b="1">
                <a:latin typeface="Corbel"/>
                <a:ea typeface="Corbel"/>
                <a:cs typeface="Corbel"/>
                <a:sym typeface="Corbel"/>
              </a:rPr>
              <a:t>immobilisations</a:t>
            </a:r>
            <a:r>
              <a:rPr lang="fr-FR" sz="1800">
                <a:solidFill>
                  <a:srgbClr val="000000"/>
                </a:solidFill>
                <a:latin typeface="Corbel"/>
                <a:ea typeface="Corbel"/>
                <a:cs typeface="Corbel"/>
                <a:sym typeface="Corbel"/>
              </a:rPr>
              <a:t> : la construction des bâtiments par exemple. Même si les émissions ne sont dues qu’à la construction, nous devons les prendre en compte et les amortir, généralement sur une période de 30 ans.</a:t>
            </a:r>
            <a:endParaRPr sz="1800">
              <a:latin typeface="Arial"/>
              <a:ea typeface="Arial"/>
              <a:cs typeface="Arial"/>
              <a:sym typeface="Arial"/>
            </a:endParaRPr>
          </a:p>
        </p:txBody>
      </p:sp>
      <p:sp>
        <p:nvSpPr>
          <p:cNvPr id="836" name="Google Shape;8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b8341050c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gb8341050cf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avons d’abord besoin d’un calculateur pour obtenir le profil. Vous pouvez voir que le profil est un histogramme. Ce format nous permet d’identifier les postes les plus émetteurs, afin de travailler sur ces postes et de réduire les émissions de GES. Pour cela, nous devons avoir toutes les données des activités pour estimer la quantité de GES émise par l’école. Grâce au calculateur, nous pourrons saisir les données et les convertir en quantité d’émissions de GES.</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e004ac06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ge004ac06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Maintenant que nous savons pourquoi nous estimons les émissions de GES et comment nous les mesurons, passons à la phase de </a:t>
            </a:r>
            <a:r>
              <a:rPr lang="fr-FR" sz="1200" b="1">
                <a:solidFill>
                  <a:schemeClr val="dk1"/>
                </a:solidFill>
                <a:latin typeface="Corbel"/>
                <a:ea typeface="Corbel"/>
                <a:cs typeface="Corbel"/>
                <a:sym typeface="Corbel"/>
              </a:rPr>
              <a:t>collecte des données  </a:t>
            </a:r>
            <a:endParaRPr sz="1200" b="1">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Pendant la phase de collecte des données, vous allez rencontrer différentes personnes qui travaillent à l’école. C’est le bon moment pour ne pas leur parler seulement des données mais également pour leur faire prendre conscience de ce que vous faites et de l’importance de réduire nos émissions de gaz à effet de serre. </a:t>
            </a:r>
            <a:endParaRPr>
              <a:solidFill>
                <a:schemeClr val="dk1"/>
              </a:solidFill>
            </a:endParaRPr>
          </a:p>
          <a:p>
            <a:pPr marL="0" lvl="0" indent="0" algn="l" rtl="0">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Avant de poser des questions à quelqu’un, assurez-vous de préparer toutes vos questions, de lister tout ce que vous devez savoir, et pourquoi pas indiquer aux personnes que vous allez rencontrer de quelles informations vous aurez besoin, cela va vous faire gagner du temps et à elles aussi !</a:t>
            </a:r>
            <a:endParaRPr sz="1200" b="1">
              <a:solidFill>
                <a:schemeClr val="dk1"/>
              </a:solidFill>
              <a:latin typeface="Corbel"/>
              <a:ea typeface="Corbel"/>
              <a:cs typeface="Corbel"/>
              <a:sym typeface="Corbe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883" name="Google Shape;8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4" name="Google Shape;8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b="1">
                <a:solidFill>
                  <a:schemeClr val="dk1"/>
                </a:solidFill>
                <a:latin typeface="Corbel"/>
                <a:ea typeface="Corbel"/>
                <a:cs typeface="Corbel"/>
                <a:sym typeface="Corbel"/>
              </a:rPr>
              <a:t>VERSION « DEBUTANT » (Light Initiative) :</a:t>
            </a:r>
            <a:endParaRPr sz="1200" b="1">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 première chose à faire dans une évaluation carbone est de définir clairement les activités à prendre en compte ou non, et pourquoi. Vous devez définir le périmètre de cette évaluation. Au-delà de certaines émissions que nous ne pouvons pas éviter, la définition du périmètre est arbitraire. Vous devez faire ce choix. Plus nous élargissons le périmètre, plus nous avons la capacité d’agir... et plus cela nous prend du temps. Tout dépend donc de vos objectifs et de vos ambitions.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Ci-après vous trouverez quelques conseils pour essayer de lister toutes les potentielles sources d’émission de manière exhaustive avant de faire votre choix. Le fait de choisir ou de ne pas choisir une source spécifique doit être argumenté et noté dans le rapport qui accompagne le calcul. Le rapport est essentiel si vous souhaitez vous rappeler les hypothèses que vous avez identifiées la dernière fois ou comparer plusieurs bilans carbone.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Avec le calculateur Clicks On, vous trouverez 5 catégories (énergie, alimentation, transport, fournitures et immobilisations) avec un certain nombre de questions à répondre et de données à collecter. Dans sa version normale, le Calculateur Clicks On nécessitera moins de données pour chaque poste (pas d’onglet déchets, climatisation, etc) comparé à la version avancée (slide suivante). C’est un bon départ mais, si vous souhaitez élargir ce périmètre, n’hésitez pas à le faire vous-même.</a:t>
            </a:r>
            <a:endParaRPr sz="1200">
              <a:solidFill>
                <a:schemeClr val="dk1"/>
              </a:solidFill>
              <a:latin typeface="Corbel"/>
              <a:ea typeface="Corbel"/>
              <a:cs typeface="Corbel"/>
              <a:sym typeface="Corbe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895" name="Google Shape;8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6" name="Google Shape;8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b="1">
                <a:solidFill>
                  <a:schemeClr val="dk1"/>
                </a:solidFill>
                <a:latin typeface="Corbel"/>
                <a:ea typeface="Corbel"/>
                <a:cs typeface="Corbel"/>
                <a:sym typeface="Corbel"/>
              </a:rPr>
              <a:t>VERSION AVANCÉE (Complete Initiative) :</a:t>
            </a:r>
            <a:endParaRPr sz="1200" b="1">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 première chose à faire dans un bilan carbone est de définir clairement les activités à prendre en compte ou non, et pourquoi. Vous devez définir le périmètre de ce bilan. Au-delà de certaines émissions que nous ne pouvons pas éviter, la définition du périmètre est arbitraire. Vous devez faire ce choix. Plus nous élargissons le périmètre, plus nous avons la capacité d’agir... et plus cela nous prend du temps. Tout dépend donc de vos objectifs et de vos ambitions. </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Ci-après vous trouverez quelques conseils pour essayer de lister toutes les potentielles sources d’émission de manière exhaustive avant de faire votre choix. Le fait de choisir ou de ne pas choisir une source spécifique doit être argumenté et noté dans le rapport qui accompagne le calcul. Le rapport est essentiel si vous souhaitez vous rappeler les hypothèses que vous avez identifiées la dernière fois ou comparer plusieurs bilans carbone.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Avec le calculateur Clicks On, vous trouverez 5 catégories (énergie, alimentation, transport, fournitures et immobilisations) avec un certain nombre de questions à répondre et de données à collecter. C’est un bon départ mais, si vous souhaitez élargir ce périmètre, n’hésitez pas à le faire vous-même.</a:t>
            </a:r>
            <a:endParaRPr sz="1300">
              <a:latin typeface="Corbel"/>
              <a:ea typeface="Corbel"/>
              <a:cs typeface="Corbel"/>
              <a:sym typeface="Corbe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Comme nous l’avons dit précédemment, dans un bilan carbone nous voulons connaître le total d’émissions de GES de l’école. Mais ces données ne sont pas directement disponibles. Nous allons utiliser les facteurs d’émission pour transformer un flux physique (km, kwH…) en émissions de GES. Il y a de nombreuses unités différentes pour les facteurs d’émission, par exemple kgCO2eq/kWh pour tout ce qui consomme beaucoup d’énergie ou  kgCO2eq/unité pour chaque objet qui émet beaucoup pendant sa production. </a:t>
            </a:r>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Dans le cadre de ce projet, vous allez devoir utiliser des facteurs d’émissions issus de la Base Carbone de l’ADEME et présents dans le calculateur, c’est pourquoi vous allez devoir utiliser les unités correspondantes. Par exemple, le facteur d’émission associé aux ordinateurs est en kgCO2eq/unité, c’est pourquoi vous devrez trouver le nombre d’ordinateurs qui ont été achetés cette année.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De manière générale, vous devrez trouver les données demandées par le calculateur Clicks On. Si vous souhaitez élargir le périmètre, vous devrez trouver de nouveaux facteurs d’émission et identifier les données les plus pertinentes à collecter, mais cela peut être pour la prochaine fois.</a:t>
            </a:r>
            <a:endParaRPr sz="1300">
              <a:latin typeface="Corbel"/>
              <a:ea typeface="Corbel"/>
              <a:cs typeface="Corbel"/>
              <a:sym typeface="Corbel"/>
            </a:endParaRPr>
          </a:p>
        </p:txBody>
      </p:sp>
      <p:sp>
        <p:nvSpPr>
          <p:cNvPr id="915" name="Google Shape;9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935" name="Google Shape;9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6" name="Google Shape;9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toutes les catégories, le directeur de l’école et l’intendant peuvent avoir les réponses, mais il y a d’autres personnes auxquelles vous devriez penser.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les problèmes d’énergie, les autorités locales ou régionales. Dans certaines régions, ils sont en charge de la consommation énergétique et de la construction.</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l’alimentation, le responsable de la cantine peut bien sûr être d’une grande aide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les fournitures, vous pouvez demander au service des achats.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les immobilisations, le responsable informatique doit tout savoir sur les ordinateurs, les photocopieuses, etc.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De plus, le documentaliste de votre école peut vous aider à utiliser un ordinateur et à l’utiliser pour collecter des données.</a:t>
            </a:r>
            <a:br>
              <a:rPr lang="fr-FR" sz="1200">
                <a:solidFill>
                  <a:schemeClr val="dk1"/>
                </a:solidFill>
                <a:latin typeface="Corbel"/>
                <a:ea typeface="Corbel"/>
                <a:cs typeface="Corbel"/>
                <a:sym typeface="Corbel"/>
              </a:rPr>
            </a:br>
            <a:endParaRPr sz="1300">
              <a:solidFill>
                <a:schemeClr val="dk1"/>
              </a:solidFill>
              <a:latin typeface="Corbel"/>
              <a:ea typeface="Corbel"/>
              <a:cs typeface="Corbel"/>
              <a:sym typeface="Corbel"/>
            </a:endParaRPr>
          </a:p>
          <a:p>
            <a:pPr marL="0" lvl="1" indent="0" algn="l" rtl="0">
              <a:lnSpc>
                <a:spcPct val="80000"/>
              </a:lnSpc>
              <a:spcBef>
                <a:spcPts val="0"/>
              </a:spcBef>
              <a:spcAft>
                <a:spcPts val="0"/>
              </a:spcAft>
              <a:buSzPts val="1100"/>
              <a:buNone/>
            </a:pPr>
            <a:endParaRPr sz="1300">
              <a:solidFill>
                <a:schemeClr val="dk1"/>
              </a:solidFill>
              <a:latin typeface="Corbel"/>
              <a:ea typeface="Corbel"/>
              <a:cs typeface="Corbel"/>
              <a:sym typeface="Corbe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certaines catégories telles que l’énergie ou les fournitures, vous aurez peut-être la chance de trouver toutes les informations sur une seule facture ! Mais cela ne sera pas le cas pour les catégories telles que l’alimentation ou le transport. Vous allez devoir demander à tous les élèves, enseignants et à toute l’équipe ANE comment ils se rendent à l’école et ce qu’ils mangent tous les jours (sur une semaine type par exemple) ? Vous pouvez essayer de poser directement la question à chaque personne, mais vous allez gagner beaucoup de temps en utilisant un questionnaire. </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Si vous avez du mal à concevoir ces questionnaires, vous pouvez regarder dans le Guide de collecte de données, ce document vous aidera à créer des formulaires efficaces et à analyser les résultats que vous obtenez. Vous pouvez aussi poser la question à d’autres établissements du PEBC sur le forum eTwinning !</a:t>
            </a:r>
            <a:br>
              <a:rPr lang="fr-FR" sz="1200">
                <a:solidFill>
                  <a:schemeClr val="dk1"/>
                </a:solidFill>
                <a:latin typeface="Corbel"/>
                <a:ea typeface="Corbel"/>
                <a:cs typeface="Corbel"/>
                <a:sym typeface="Corbel"/>
              </a:rPr>
            </a:br>
            <a:endParaRPr sz="1300">
              <a:latin typeface="Corbel"/>
              <a:ea typeface="Corbel"/>
              <a:cs typeface="Corbel"/>
              <a:sym typeface="Corbel"/>
            </a:endParaRPr>
          </a:p>
        </p:txBody>
      </p:sp>
      <p:sp>
        <p:nvSpPr>
          <p:cNvPr id="957" name="Google Shape;9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966" name="Google Shape;9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3b93327f9b_1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dirty="0"/>
              <a:t>Une fois les données collectées, il est temps de compléter le calculateur de Clicks On. Cet outil comprend les 5 postes d’émission et les différents champs pour rentrer les données collectées par les élèves et les enseignants. L'outil calculera automatiquement les émissions pour chaque source. Chaque donnée saisie s’incrémente au tableau de bord en page d’accueil du calculateur qui permettre d’obtenir ensuite une vision d’ensemble et d’ établir le plan d'action dans le but de réduire ces émissions. </a:t>
            </a:r>
            <a:br>
              <a:rPr lang="fr-FR" dirty="0"/>
            </a:br>
            <a:r>
              <a:rPr lang="fr-FR" dirty="0"/>
              <a:t>2 niveaux de précision </a:t>
            </a:r>
            <a:r>
              <a:rPr lang="fr-FR"/>
              <a:t>sont disponibles</a:t>
            </a:r>
            <a:endParaRPr dirty="0"/>
          </a:p>
          <a:p>
            <a:pPr marL="0" lvl="0" indent="0" algn="l" rtl="0">
              <a:lnSpc>
                <a:spcPct val="100000"/>
              </a:lnSpc>
              <a:spcBef>
                <a:spcPts val="0"/>
              </a:spcBef>
              <a:spcAft>
                <a:spcPts val="0"/>
              </a:spcAft>
              <a:buSzPts val="1400"/>
              <a:buNone/>
            </a:pPr>
            <a:endParaRPr dirty="0"/>
          </a:p>
        </p:txBody>
      </p:sp>
      <p:sp>
        <p:nvSpPr>
          <p:cNvPr id="974" name="Google Shape;974;g13b93327f9b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51806fb501_1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51806fb501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Transition :</a:t>
            </a:r>
            <a:endParaRPr sz="1200">
              <a:solidFill>
                <a:schemeClr val="dk1"/>
              </a:solidFill>
              <a:latin typeface="Times New Roman"/>
              <a:ea typeface="Times New Roman"/>
              <a:cs typeface="Times New Roman"/>
              <a:sym typeface="Times New Roman"/>
            </a:endParaRPr>
          </a:p>
          <a:p>
            <a:pPr marL="0" lvl="0" indent="0" algn="l" rtl="0">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Maintenant que nous avons compris ce qu’est le changement climatique et comment les activités humaines y participent, nous allons voir comment calculer les émissions de GES afin de pouvoir les réduire.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b="1" u="sng">
              <a:solidFill>
                <a:schemeClr val="dk1"/>
              </a:solidFill>
              <a:latin typeface="Corbel"/>
              <a:ea typeface="Corbel"/>
              <a:cs typeface="Corbel"/>
              <a:sym typeface="Corbe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251806fb501_2_8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Une fois les données collectées, vous disposerez du calculateur de Clicks On. Cet outil comprend les 5 postes d’émission et les différents champs pour rentrer les données collectées par les élèves et les enseignants. L'outil calculera automatiquement les émissions pour chaque source. Chaque donnée saisie s’incrémente au tableau de bord en page d’accueil du calculateur qui permettre d’obtenir ensuite une vision d’ensemble et d’ établir le plan d'action dans le but de réduire ces émissions. </a:t>
            </a:r>
            <a:endParaRPr/>
          </a:p>
          <a:p>
            <a:pPr marL="0" lvl="0" indent="0" algn="l" rtl="0">
              <a:lnSpc>
                <a:spcPct val="100000"/>
              </a:lnSpc>
              <a:spcBef>
                <a:spcPts val="0"/>
              </a:spcBef>
              <a:spcAft>
                <a:spcPts val="0"/>
              </a:spcAft>
              <a:buSzPts val="1400"/>
              <a:buNone/>
            </a:pPr>
            <a:endParaRPr/>
          </a:p>
        </p:txBody>
      </p:sp>
      <p:sp>
        <p:nvSpPr>
          <p:cNvPr id="1019" name="Google Shape;1019;g251806fb501_2_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25dc66b011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4" name="Google Shape;1054;g25dc66b011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À la fin du calcul, nous avons une meilleure compréhension des sources d’émission les plus importantes dans notre école. Il est temps d’agir pour les réduire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cela, nous devons nous demander quelles sont les actions prioritaires à mettre en place et nous devons concevoir un plan d’action efficace pour réduire nos émissions à court, moyen et long terme. Nous allons apprendre à le faire dans notre prochain Powerpoint « Phase 4 - Plan d’action ».</a:t>
            </a:r>
            <a:endParaRPr sz="1200">
              <a:solidFill>
                <a:schemeClr val="dk1"/>
              </a:solidFill>
              <a:latin typeface="Corbel"/>
              <a:ea typeface="Corbel"/>
              <a:cs typeface="Corbel"/>
              <a:sym typeface="Corbel"/>
            </a:endParaRPr>
          </a:p>
        </p:txBody>
      </p:sp>
      <p:sp>
        <p:nvSpPr>
          <p:cNvPr id="1055" name="Google Shape;1055;g25dc66b0114_0_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e004ac06d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5" name="Google Shape;1065;ge004ac06da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Après la collecte des données et la mesure des émissions de CO</a:t>
            </a:r>
            <a:r>
              <a:rPr lang="fr-FR" baseline="-25000"/>
              <a:t>2</a:t>
            </a:r>
            <a:r>
              <a:rPr lang="fr-FR"/>
              <a:t> de l’école, nous proposons un outil simple d’évaluation qui permet de réfléchir et d’imaginer le projet au-delà du moment présent et de la mesure que les étudiants viennent de réaliser.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fr-FR"/>
              <a:t>Pour établir une réflexion finale sur la phase 3 avec les élèves, vous pouvez utiliser l’activité  « Difficile, différent et appris »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fr-FR"/>
              <a:t>Dans ce cas, proposer aux élèves, divisés en groupes de 3 de se mettre d’accord en équipe sur quelque chose qu’ils ont trouvé </a:t>
            </a:r>
            <a:r>
              <a:rPr lang="fr-FR" b="1"/>
              <a:t>difficile</a:t>
            </a:r>
            <a:r>
              <a:rPr lang="fr-FR"/>
              <a:t>, quelque chose qu’ils auraient pu faire </a:t>
            </a:r>
            <a:r>
              <a:rPr lang="fr-FR" b="1"/>
              <a:t>différemment</a:t>
            </a:r>
            <a:r>
              <a:rPr lang="fr-FR"/>
              <a:t> et quelque chose qu’ils ont </a:t>
            </a:r>
            <a:r>
              <a:rPr lang="fr-FR" b="1"/>
              <a:t>appris</a:t>
            </a:r>
            <a:r>
              <a:rPr lang="fr-FR"/>
              <a:t>. Demandez-leur d’écrire sur un post-it et de le poser sur trois panneaux avec les questions : Qu’avons-nous trouvé difficile, qu’aurions-nous pu faire différemment et qu’avons-nous appris ? Vous pouvez également utiliser le modèle Difficile, Différent, Appris en annexe. Si possible, quelqu’un peut ensuite les lire à voix haute et en discuter avec toute la classe.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fd1f312ad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7" name="Google Shape;1077;gfd1f312ad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51806fb501_1_5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251806fb501_1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Voici plusieurs raisons d’estimer nos émissions de gaz à effet de serre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est d’abord nécessaire de les estimer, afin de pouvoir les réduire. Identifier les activités qui émettent le plus de gaz à effet de serre peut guider nos actions pour réduire efficacement les émissions.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C’est également important pour pouvoir anticiper de possibles changements futurs dans notre domaine : anticiper les normes futures concernant les émissions de GES, par exemple. </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Dans de nombreux cas, la réduction des GES peut être associée à des économies (en réduisant la facture énergétique par exemple)</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SzPts val="1100"/>
              <a:buNone/>
            </a:pPr>
            <a:endParaRPr sz="1300">
              <a:latin typeface="Corbel"/>
              <a:ea typeface="Corbel"/>
              <a:cs typeface="Corbel"/>
              <a:sym typeface="Corbel"/>
            </a:endParaRPr>
          </a:p>
        </p:txBody>
      </p:sp>
      <p:sp>
        <p:nvSpPr>
          <p:cNvPr id="568" name="Google Shape;5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578" name="Google Shape;5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9" name="Google Shape;57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L’objectif principal de la comptabilité carbone est d’identifier les actions les plus efficaces pour réduire nos émissions de gaz à effet de serre. Nous ne cherchons pas des chiffres exacts, mais nous essayons de déterminer l’ordre de grandeur de chaque action.</a:t>
            </a:r>
            <a:br>
              <a:rPr lang="fr-FR" sz="1200">
                <a:latin typeface="Corbel"/>
                <a:ea typeface="Corbel"/>
                <a:cs typeface="Corbel"/>
                <a:sym typeface="Corbel"/>
              </a:rPr>
            </a:br>
            <a:br>
              <a:rPr lang="fr-FR" sz="1200">
                <a:latin typeface="Corbel"/>
                <a:ea typeface="Corbel"/>
                <a:cs typeface="Corbel"/>
                <a:sym typeface="Corbel"/>
              </a:rPr>
            </a:br>
            <a:r>
              <a:rPr lang="fr-FR" sz="1200">
                <a:solidFill>
                  <a:schemeClr val="dk1"/>
                </a:solidFill>
                <a:latin typeface="Corbel"/>
                <a:ea typeface="Corbel"/>
                <a:cs typeface="Corbel"/>
                <a:sym typeface="Corbel"/>
              </a:rPr>
              <a:t>Réponse : Il est quatre fois plus efficace de baisser le thermostat. En effet, une année de chauffage équivaut à 54 ans d’une ampoule allumée en termes d’émission de GES.</a:t>
            </a:r>
            <a:endParaRPr sz="1200">
              <a:latin typeface="Corbel"/>
              <a:ea typeface="Corbel"/>
              <a:cs typeface="Corbel"/>
              <a:sym typeface="Corbel"/>
            </a:endParaRPr>
          </a:p>
          <a:p>
            <a:pPr marL="0" lvl="0" indent="0" algn="l" rtl="0">
              <a:lnSpc>
                <a:spcPct val="100000"/>
              </a:lnSpc>
              <a:spcBef>
                <a:spcPts val="0"/>
              </a:spcBef>
              <a:spcAft>
                <a:spcPts val="0"/>
              </a:spcAft>
              <a:buSzPts val="1100"/>
              <a:buNone/>
            </a:pPr>
            <a:endParaRPr sz="1200">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591" name="Google Shape;5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2" name="Google Shape;5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plusieurs sources différentes d’émissions de GES, de même que différents GES comme le dioxyde de carbone, le protoxyde d’azote et le méthane, tout comme il y a différentes monnaies dans le monde. Si nous souhaitons connaître le montant total d’argent que nous possédons avec 10 euros, 5 yens et 8 dollars, nous devons convertir tout l’argent en dollars et les ajouter. C’est la même chose pour les gaz à effet de serre. C’est pourquoi nous avons besoin d’une référence, un « dollar », mais pour les GES : Le CO2 équivalent (nous en parlerons juste après)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587b23e554_1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618" name="Google Shape;618;g2587b23e554_1_0:notes"/>
          <p:cNvSpPr>
            <a:spLocks noGrp="1" noRot="1" noChangeAspect="1"/>
          </p:cNvSpPr>
          <p:nvPr>
            <p:ph type="sldImg" idx="2"/>
          </p:nvPr>
        </p:nvSpPr>
        <p:spPr>
          <a:xfrm>
            <a:off x="388938" y="695325"/>
            <a:ext cx="6056400" cy="3408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9" name="Google Shape;619;g2587b23e554_1_0:notes"/>
          <p:cNvSpPr txBox="1">
            <a:spLocks noGrp="1"/>
          </p:cNvSpPr>
          <p:nvPr>
            <p:ph type="body" idx="1"/>
          </p:nvPr>
        </p:nvSpPr>
        <p:spPr>
          <a:xfrm>
            <a:off x="685800" y="4343400"/>
            <a:ext cx="5465700" cy="40941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r>
              <a:rPr lang="fr-FR" sz="1200" b="1" u="sng">
                <a:solidFill>
                  <a:srgbClr val="000000"/>
                </a:solidFill>
                <a:latin typeface="Calibri"/>
                <a:ea typeface="Calibri"/>
                <a:cs typeface="Calibri"/>
                <a:sym typeface="Calibri"/>
              </a:rPr>
              <a:t>Explications :</a:t>
            </a:r>
            <a:br>
              <a:rPr lang="fr-FR" sz="1200" b="1">
                <a:latin typeface="Calibri"/>
                <a:ea typeface="Calibri"/>
                <a:cs typeface="Calibri"/>
                <a:sym typeface="Calibri"/>
              </a:rPr>
            </a:br>
            <a:r>
              <a:rPr lang="fr-FR" sz="1200">
                <a:solidFill>
                  <a:srgbClr val="000000"/>
                </a:solidFill>
                <a:latin typeface="Calibri"/>
                <a:ea typeface="Calibri"/>
                <a:cs typeface="Calibri"/>
                <a:sym typeface="Calibri"/>
              </a:rPr>
              <a:t>Ce </a:t>
            </a:r>
            <a:r>
              <a:rPr lang="fr-FR" sz="1200">
                <a:latin typeface="Calibri"/>
                <a:ea typeface="Calibri"/>
                <a:cs typeface="Calibri"/>
                <a:sym typeface="Calibri"/>
              </a:rPr>
              <a:t>graphique</a:t>
            </a:r>
            <a:r>
              <a:rPr lang="fr-FR" sz="1200">
                <a:solidFill>
                  <a:srgbClr val="000000"/>
                </a:solidFill>
                <a:latin typeface="Calibri"/>
                <a:ea typeface="Calibri"/>
                <a:cs typeface="Calibri"/>
                <a:sym typeface="Calibri"/>
              </a:rPr>
              <a:t> indique</a:t>
            </a:r>
            <a:r>
              <a:rPr lang="fr-FR" sz="1200">
                <a:latin typeface="Calibri"/>
                <a:ea typeface="Calibri"/>
                <a:cs typeface="Calibri"/>
                <a:sym typeface="Calibri"/>
              </a:rPr>
              <a:t> dans quelle proportion chaque gaz contribue à l’effet de serre additionnel.</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a:solidFill>
                  <a:srgbClr val="000000"/>
                </a:solidFill>
                <a:latin typeface="Calibri"/>
                <a:ea typeface="Calibri"/>
                <a:cs typeface="Calibri"/>
                <a:sym typeface="Calibri"/>
              </a:rPr>
              <a:t> Profitez des animations pour que la salle fasse des propositions</a:t>
            </a:r>
            <a:r>
              <a:rPr lang="fr-FR" sz="1200">
                <a:latin typeface="Calibri"/>
                <a:ea typeface="Calibri"/>
                <a:cs typeface="Calibri"/>
                <a:sym typeface="Calibri"/>
              </a:rPr>
              <a:t> chiffrées. </a:t>
            </a:r>
            <a:endParaRPr sz="1200">
              <a:solidFill>
                <a:srgbClr val="000000"/>
              </a:solidFill>
              <a:latin typeface="Calibri"/>
              <a:ea typeface="Calibri"/>
              <a:cs typeface="Calibri"/>
              <a:sym typeface="Calibri"/>
            </a:endParaRPr>
          </a:p>
          <a:p>
            <a:pPr marL="158750" lvl="0" indent="0" algn="l" rtl="0">
              <a:lnSpc>
                <a:spcPct val="115000"/>
              </a:lnSpc>
              <a:spcBef>
                <a:spcPts val="0"/>
              </a:spcBef>
              <a:spcAft>
                <a:spcPts val="0"/>
              </a:spcAft>
              <a:buSzPts val="1100"/>
              <a:buNone/>
            </a:pP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a:latin typeface="Calibri"/>
                <a:ea typeface="Calibri"/>
                <a:cs typeface="Calibri"/>
                <a:sym typeface="Calibri"/>
              </a:rPr>
              <a:t> </a:t>
            </a:r>
            <a:r>
              <a:rPr lang="fr-FR" sz="1200">
                <a:solidFill>
                  <a:srgbClr val="000000"/>
                </a:solidFill>
                <a:latin typeface="Calibri"/>
                <a:ea typeface="Calibri"/>
                <a:cs typeface="Calibri"/>
                <a:sym typeface="Calibri"/>
              </a:rPr>
              <a:t>•</a:t>
            </a:r>
            <a:r>
              <a:rPr lang="fr-FR" sz="1200" b="1">
                <a:solidFill>
                  <a:srgbClr val="000000"/>
                </a:solidFill>
                <a:latin typeface="Calibri"/>
                <a:ea typeface="Calibri"/>
                <a:cs typeface="Calibri"/>
                <a:sym typeface="Calibri"/>
              </a:rPr>
              <a:t>1ère animation :</a:t>
            </a:r>
            <a:r>
              <a:rPr lang="fr-FR" sz="1200">
                <a:solidFill>
                  <a:srgbClr val="000000"/>
                </a:solidFill>
                <a:latin typeface="Calibri"/>
                <a:ea typeface="Calibri"/>
                <a:cs typeface="Calibri"/>
                <a:sym typeface="Calibri"/>
              </a:rPr>
              <a:t> CO</a:t>
            </a:r>
            <a:r>
              <a:rPr lang="fr-FR" sz="1200" baseline="-25000">
                <a:solidFill>
                  <a:srgbClr val="000000"/>
                </a:solidFill>
                <a:latin typeface="Calibri"/>
                <a:ea typeface="Calibri"/>
                <a:cs typeface="Calibri"/>
                <a:sym typeface="Calibri"/>
              </a:rPr>
              <a:t>2</a:t>
            </a:r>
            <a:r>
              <a:rPr lang="fr-FR" sz="1200">
                <a:solidFill>
                  <a:srgbClr val="000000"/>
                </a:solidFill>
                <a:latin typeface="Calibri"/>
                <a:ea typeface="Calibri"/>
                <a:cs typeface="Calibri"/>
                <a:sym typeface="Calibri"/>
              </a:rPr>
              <a:t> des carburants fossiles (= pétrole, charbon et gaz)</a:t>
            </a:r>
            <a:r>
              <a:rPr lang="fr-FR" sz="1200">
                <a:latin typeface="Calibri"/>
                <a:ea typeface="Calibri"/>
                <a:cs typeface="Calibri"/>
                <a:sym typeface="Calibri"/>
              </a:rPr>
              <a:t> </a:t>
            </a:r>
            <a:r>
              <a:rPr lang="fr-FR" sz="1200">
                <a:solidFill>
                  <a:schemeClr val="dk1"/>
                </a:solidFill>
                <a:latin typeface="Calibri"/>
                <a:ea typeface="Calibri"/>
                <a:cs typeface="Calibri"/>
                <a:sym typeface="Calibri"/>
              </a:rPr>
              <a:t>et de certaines industries (les aciéries et les cimenteries par exemple, qui libèrent du CO</a:t>
            </a:r>
            <a:r>
              <a:rPr lang="fr-FR" sz="1200" baseline="-25000">
                <a:solidFill>
                  <a:schemeClr val="dk1"/>
                </a:solidFill>
                <a:latin typeface="Calibri"/>
                <a:ea typeface="Calibri"/>
                <a:cs typeface="Calibri"/>
                <a:sym typeface="Calibri"/>
              </a:rPr>
              <a:t>2</a:t>
            </a:r>
            <a:r>
              <a:rPr lang="fr-FR" sz="1200">
                <a:solidFill>
                  <a:schemeClr val="dk1"/>
                </a:solidFill>
                <a:latin typeface="Calibri"/>
                <a:ea typeface="Calibri"/>
                <a:cs typeface="Calibri"/>
                <a:sym typeface="Calibri"/>
              </a:rPr>
              <a:t> par des réactions chimiques) </a:t>
            </a:r>
            <a:r>
              <a:rPr lang="fr-FR" sz="1200">
                <a:latin typeface="Calibri"/>
                <a:ea typeface="Calibri"/>
                <a:cs typeface="Calibri"/>
                <a:sym typeface="Calibri"/>
              </a:rPr>
              <a:t>+  CO</a:t>
            </a:r>
            <a:r>
              <a:rPr lang="fr-FR" sz="1200" baseline="-25000">
                <a:latin typeface="Calibri"/>
                <a:ea typeface="Calibri"/>
                <a:cs typeface="Calibri"/>
                <a:sym typeface="Calibri"/>
              </a:rPr>
              <a:t>2</a:t>
            </a:r>
            <a:r>
              <a:rPr lang="fr-FR" sz="1200">
                <a:latin typeface="Calibri"/>
                <a:ea typeface="Calibri"/>
                <a:cs typeface="Calibri"/>
                <a:sym typeface="Calibri"/>
              </a:rPr>
              <a:t> </a:t>
            </a:r>
            <a:r>
              <a:rPr lang="fr-FR" sz="1200">
                <a:solidFill>
                  <a:srgbClr val="000000"/>
                </a:solidFill>
                <a:latin typeface="Calibri"/>
                <a:ea typeface="Calibri"/>
                <a:cs typeface="Calibri"/>
                <a:sym typeface="Calibri"/>
              </a:rPr>
              <a:t>de la déforestation </a:t>
            </a:r>
            <a:r>
              <a:rPr lang="fr-FR" sz="1200">
                <a:latin typeface="Calibri"/>
                <a:ea typeface="Calibri"/>
                <a:cs typeface="Calibri"/>
                <a:sym typeface="Calibri"/>
              </a:rPr>
              <a:t> </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a:solidFill>
                  <a:srgbClr val="000000"/>
                </a:solidFill>
                <a:latin typeface="Calibri"/>
                <a:ea typeface="Calibri"/>
                <a:cs typeface="Calibri"/>
                <a:sym typeface="Calibri"/>
              </a:rPr>
              <a:t>•</a:t>
            </a:r>
            <a:r>
              <a:rPr lang="fr-FR" sz="1200" b="1">
                <a:solidFill>
                  <a:srgbClr val="000000"/>
                </a:solidFill>
                <a:latin typeface="Calibri"/>
                <a:ea typeface="Calibri"/>
                <a:cs typeface="Calibri"/>
                <a:sym typeface="Calibri"/>
              </a:rPr>
              <a:t>2</a:t>
            </a:r>
            <a:r>
              <a:rPr lang="fr-FR" sz="1200" b="1">
                <a:latin typeface="Calibri"/>
                <a:ea typeface="Calibri"/>
                <a:cs typeface="Calibri"/>
                <a:sym typeface="Calibri"/>
              </a:rPr>
              <a:t>ème </a:t>
            </a:r>
            <a:r>
              <a:rPr lang="fr-FR" sz="1200" b="1">
                <a:solidFill>
                  <a:srgbClr val="000000"/>
                </a:solidFill>
                <a:latin typeface="Calibri"/>
                <a:ea typeface="Calibri"/>
                <a:cs typeface="Calibri"/>
                <a:sym typeface="Calibri"/>
              </a:rPr>
              <a:t>animation :</a:t>
            </a:r>
            <a:r>
              <a:rPr lang="fr-FR" sz="1200">
                <a:solidFill>
                  <a:srgbClr val="000000"/>
                </a:solidFill>
                <a:latin typeface="Calibri"/>
                <a:ea typeface="Calibri"/>
                <a:cs typeface="Calibri"/>
                <a:sym typeface="Calibri"/>
              </a:rPr>
              <a:t> le méthane se forme dès que la matière organique se décompose dans un environnement contenant peu d’oxygène : fermentation dans l’estomac des ruminants, rizières, décharges, brûlage, etc.</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a:latin typeface="Calibri"/>
                <a:ea typeface="Calibri"/>
                <a:cs typeface="Calibri"/>
                <a:sym typeface="Calibri"/>
              </a:rPr>
              <a:t> </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b="1">
                <a:solidFill>
                  <a:srgbClr val="000000"/>
                </a:solidFill>
                <a:latin typeface="Calibri"/>
                <a:ea typeface="Calibri"/>
                <a:cs typeface="Calibri"/>
                <a:sym typeface="Calibri"/>
              </a:rPr>
              <a:t>•3</a:t>
            </a:r>
            <a:r>
              <a:rPr lang="fr-FR" sz="1200" b="1">
                <a:solidFill>
                  <a:schemeClr val="dk1"/>
                </a:solidFill>
                <a:latin typeface="Calibri"/>
                <a:ea typeface="Calibri"/>
                <a:cs typeface="Calibri"/>
                <a:sym typeface="Calibri"/>
              </a:rPr>
              <a:t>ème</a:t>
            </a:r>
            <a:r>
              <a:rPr lang="fr-FR" sz="1200" b="1">
                <a:solidFill>
                  <a:srgbClr val="000000"/>
                </a:solidFill>
                <a:latin typeface="Calibri"/>
                <a:ea typeface="Calibri"/>
                <a:cs typeface="Calibri"/>
                <a:sym typeface="Calibri"/>
              </a:rPr>
              <a:t> animation :</a:t>
            </a:r>
            <a:r>
              <a:rPr lang="fr-FR" sz="1200">
                <a:solidFill>
                  <a:srgbClr val="000000"/>
                </a:solidFill>
                <a:latin typeface="Calibri"/>
                <a:ea typeface="Calibri"/>
                <a:cs typeface="Calibri"/>
                <a:sym typeface="Calibri"/>
              </a:rPr>
              <a:t> N</a:t>
            </a:r>
            <a:r>
              <a:rPr lang="fr-FR" sz="1200" baseline="-25000">
                <a:solidFill>
                  <a:srgbClr val="000000"/>
                </a:solidFill>
                <a:latin typeface="Calibri"/>
                <a:ea typeface="Calibri"/>
                <a:cs typeface="Calibri"/>
                <a:sym typeface="Calibri"/>
              </a:rPr>
              <a:t>2</a:t>
            </a:r>
            <a:r>
              <a:rPr lang="fr-FR" sz="1200">
                <a:solidFill>
                  <a:srgbClr val="000000"/>
                </a:solidFill>
                <a:latin typeface="Calibri"/>
                <a:ea typeface="Calibri"/>
                <a:cs typeface="Calibri"/>
                <a:sym typeface="Calibri"/>
              </a:rPr>
              <a:t>O, protoxyde d’azote, protoxyde d’azote ou gaz hilarant, qui pour le moment ne l’est pas trop. Il provient des engrais et de l’industrie chimique.</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a:latin typeface="Calibri"/>
                <a:ea typeface="Calibri"/>
                <a:cs typeface="Calibri"/>
                <a:sym typeface="Calibri"/>
              </a:rPr>
              <a:t> </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b="1">
                <a:solidFill>
                  <a:srgbClr val="000000"/>
                </a:solidFill>
                <a:latin typeface="Calibri"/>
                <a:ea typeface="Calibri"/>
                <a:cs typeface="Calibri"/>
                <a:sym typeface="Calibri"/>
              </a:rPr>
              <a:t>•4</a:t>
            </a:r>
            <a:r>
              <a:rPr lang="fr-FR" sz="1200" b="1">
                <a:solidFill>
                  <a:schemeClr val="dk1"/>
                </a:solidFill>
                <a:latin typeface="Calibri"/>
                <a:ea typeface="Calibri"/>
                <a:cs typeface="Calibri"/>
                <a:sym typeface="Calibri"/>
              </a:rPr>
              <a:t>ème</a:t>
            </a:r>
            <a:r>
              <a:rPr lang="fr-FR" sz="1200" b="1">
                <a:solidFill>
                  <a:srgbClr val="000000"/>
                </a:solidFill>
                <a:latin typeface="Calibri"/>
                <a:ea typeface="Calibri"/>
                <a:cs typeface="Calibri"/>
                <a:sym typeface="Calibri"/>
              </a:rPr>
              <a:t> animation :</a:t>
            </a:r>
            <a:r>
              <a:rPr lang="fr-FR" sz="1200">
                <a:solidFill>
                  <a:srgbClr val="000000"/>
                </a:solidFill>
                <a:latin typeface="Calibri"/>
                <a:ea typeface="Calibri"/>
                <a:cs typeface="Calibri"/>
                <a:sym typeface="Calibri"/>
              </a:rPr>
              <a:t> gaz fluorés tels que les CFC (chlorofluorocarbones), les HFC (hydrofluorocarbones), le SF</a:t>
            </a:r>
            <a:r>
              <a:rPr lang="fr-FR" sz="1200" baseline="-25000">
                <a:solidFill>
                  <a:srgbClr val="000000"/>
                </a:solidFill>
                <a:latin typeface="Calibri"/>
                <a:ea typeface="Calibri"/>
                <a:cs typeface="Calibri"/>
                <a:sym typeface="Calibri"/>
              </a:rPr>
              <a:t>6</a:t>
            </a:r>
            <a:r>
              <a:rPr lang="fr-FR" sz="1200">
                <a:solidFill>
                  <a:srgbClr val="000000"/>
                </a:solidFill>
                <a:latin typeface="Calibri"/>
                <a:ea typeface="Calibri"/>
                <a:cs typeface="Calibri"/>
                <a:sym typeface="Calibri"/>
              </a:rPr>
              <a:t> (hexafluorure de soufre), etc... Alors que les 3 gaz précédents ont des sources naturelles et sont progressivement éliminés par l’environnement, ces derniers sont 100 % synthétiques et presque indestructibles. Ils ne doivent donc pas être négligés.</a:t>
            </a:r>
            <a:br>
              <a:rPr lang="fr-FR" sz="1200">
                <a:latin typeface="Calibri"/>
                <a:ea typeface="Calibri"/>
                <a:cs typeface="Calibri"/>
                <a:sym typeface="Calibri"/>
              </a:rPr>
            </a:b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a:solidFill>
                  <a:srgbClr val="000000"/>
                </a:solidFill>
                <a:latin typeface="Calibri"/>
                <a:ea typeface="Calibri"/>
                <a:cs typeface="Calibri"/>
                <a:sym typeface="Calibri"/>
              </a:rPr>
              <a:t>Le </a:t>
            </a:r>
            <a:r>
              <a:rPr lang="fr-FR" sz="1200">
                <a:solidFill>
                  <a:schemeClr val="dk1"/>
                </a:solidFill>
                <a:latin typeface="Calibri"/>
                <a:ea typeface="Calibri"/>
                <a:cs typeface="Calibri"/>
                <a:sym typeface="Calibri"/>
              </a:rPr>
              <a:t>CO</a:t>
            </a:r>
            <a:r>
              <a:rPr lang="fr-FR" sz="1200" baseline="-25000">
                <a:solidFill>
                  <a:schemeClr val="dk1"/>
                </a:solidFill>
                <a:latin typeface="Calibri"/>
                <a:ea typeface="Calibri"/>
                <a:cs typeface="Calibri"/>
                <a:sym typeface="Calibri"/>
              </a:rPr>
              <a:t>2</a:t>
            </a:r>
            <a:r>
              <a:rPr lang="fr-FR" sz="1200">
                <a:solidFill>
                  <a:srgbClr val="000000"/>
                </a:solidFill>
                <a:latin typeface="Calibri"/>
                <a:ea typeface="Calibri"/>
                <a:cs typeface="Calibri"/>
                <a:sym typeface="Calibri"/>
              </a:rPr>
              <a:t> représente environ 3/4 de l’augmentation de l’effet de serre causé par les GES émis par l’homme ces dernières années.</a:t>
            </a:r>
            <a:endParaRPr sz="1200">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b="1">
                <a:solidFill>
                  <a:schemeClr val="accent3"/>
                </a:solidFill>
                <a:latin typeface="Calibri"/>
                <a:ea typeface="Calibri"/>
                <a:cs typeface="Calibri"/>
                <a:sym typeface="Calibri"/>
              </a:rPr>
              <a:t>Ce sera donc notre « dollar », notre unité de référence. </a:t>
            </a:r>
            <a:r>
              <a:rPr lang="fr-FR" sz="1200">
                <a:solidFill>
                  <a:schemeClr val="dk1"/>
                </a:solidFill>
                <a:latin typeface="Calibri"/>
                <a:ea typeface="Calibri"/>
                <a:cs typeface="Calibri"/>
                <a:sym typeface="Calibri"/>
              </a:rPr>
              <a:t>Nous rapporterons les émissions de tous les autres types de gaz en équivalent d’émissions de CO</a:t>
            </a:r>
            <a:r>
              <a:rPr lang="fr-FR" sz="1200" baseline="-25000">
                <a:solidFill>
                  <a:schemeClr val="dk1"/>
                </a:solidFill>
                <a:latin typeface="Calibri"/>
                <a:ea typeface="Calibri"/>
                <a:cs typeface="Calibri"/>
                <a:sym typeface="Calibri"/>
              </a:rPr>
              <a:t>2</a:t>
            </a:r>
            <a:r>
              <a:rPr lang="fr-FR" sz="1200">
                <a:solidFill>
                  <a:schemeClr val="dk1"/>
                </a:solidFill>
                <a:latin typeface="Calibri"/>
                <a:ea typeface="Calibri"/>
                <a:cs typeface="Calibri"/>
                <a:sym typeface="Calibri"/>
              </a:rPr>
              <a:t>. Le réchauffement provoqué par d’autres gaz est exprimé comme un multiple du potentiel de réchauffement du CO</a:t>
            </a:r>
            <a:r>
              <a:rPr lang="fr-FR" sz="1200" baseline="-25000">
                <a:solidFill>
                  <a:schemeClr val="dk1"/>
                </a:solidFill>
                <a:latin typeface="Calibri"/>
                <a:ea typeface="Calibri"/>
                <a:cs typeface="Calibri"/>
                <a:sym typeface="Calibri"/>
              </a:rPr>
              <a:t>2</a:t>
            </a:r>
            <a:r>
              <a:rPr lang="fr-FR"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58750" lvl="0" indent="0" algn="l" rtl="0">
              <a:lnSpc>
                <a:spcPct val="115000"/>
              </a:lnSpc>
              <a:spcBef>
                <a:spcPts val="0"/>
              </a:spcBef>
              <a:spcAft>
                <a:spcPts val="0"/>
              </a:spcAft>
              <a:buSzPts val="1100"/>
              <a:buNone/>
            </a:pPr>
            <a:endParaRPr sz="1200" b="1">
              <a:solidFill>
                <a:schemeClr val="dk1"/>
              </a:solidFill>
              <a:latin typeface="Calibri"/>
              <a:ea typeface="Calibri"/>
              <a:cs typeface="Calibri"/>
              <a:sym typeface="Calibri"/>
            </a:endParaRPr>
          </a:p>
          <a:p>
            <a:pPr marL="158750" lvl="0" indent="0" algn="l" rtl="0">
              <a:lnSpc>
                <a:spcPct val="115000"/>
              </a:lnSpc>
              <a:spcBef>
                <a:spcPts val="0"/>
              </a:spcBef>
              <a:spcAft>
                <a:spcPts val="0"/>
              </a:spcAft>
              <a:buSzPts val="1100"/>
              <a:buNone/>
            </a:pPr>
            <a:r>
              <a:rPr lang="fr-FR" sz="1200" b="1">
                <a:solidFill>
                  <a:schemeClr val="dk1"/>
                </a:solidFill>
                <a:latin typeface="Calibri"/>
                <a:ea typeface="Calibri"/>
                <a:cs typeface="Calibri"/>
                <a:sym typeface="Calibri"/>
              </a:rPr>
              <a:t>Exemple : 1 kg CH4 = 28 kg  CO</a:t>
            </a:r>
            <a:r>
              <a:rPr lang="fr-FR" sz="1200" b="1" baseline="-25000">
                <a:solidFill>
                  <a:schemeClr val="dk1"/>
                </a:solidFill>
                <a:latin typeface="Calibri"/>
                <a:ea typeface="Calibri"/>
                <a:cs typeface="Calibri"/>
                <a:sym typeface="Calibri"/>
              </a:rPr>
              <a:t>2</a:t>
            </a:r>
            <a:r>
              <a:rPr lang="fr-FR" sz="1200" b="1">
                <a:solidFill>
                  <a:schemeClr val="dk1"/>
                </a:solidFill>
                <a:latin typeface="Calibri"/>
                <a:ea typeface="Calibri"/>
                <a:cs typeface="Calibri"/>
                <a:sym typeface="Calibri"/>
              </a:rPr>
              <a:t>eq</a:t>
            </a:r>
            <a:endParaRPr sz="1200" b="1">
              <a:solidFill>
                <a:schemeClr val="accent3"/>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661" name="Google Shape;661;p8:notes"/>
          <p:cNvSpPr txBox="1"/>
          <p:nvPr/>
        </p:nvSpPr>
        <p:spPr>
          <a:xfrm>
            <a:off x="3883025" y="8685213"/>
            <a:ext cx="2951163" cy="43497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Times New Roman"/>
                <a:ea typeface="Times New Roman"/>
                <a:cs typeface="Times New Roman"/>
                <a:sym typeface="Times New Roman"/>
              </a:rPr>
              <a:t>9</a:t>
            </a:fld>
            <a:endParaRPr sz="1100" b="0" i="0" u="none" strike="noStrike" cap="none">
              <a:solidFill>
                <a:srgbClr val="000000"/>
              </a:solidFill>
              <a:latin typeface="Times New Roman"/>
              <a:ea typeface="Times New Roman"/>
              <a:cs typeface="Times New Roman"/>
              <a:sym typeface="Times New Roman"/>
            </a:endParaRPr>
          </a:p>
        </p:txBody>
      </p:sp>
      <p:sp>
        <p:nvSpPr>
          <p:cNvPr id="662" name="Google Shape;662;p8:notes"/>
          <p:cNvSpPr>
            <a:spLocks noGrp="1" noRot="1" noChangeAspect="1"/>
          </p:cNvSpPr>
          <p:nvPr>
            <p:ph type="sldImg" idx="2"/>
          </p:nvPr>
        </p:nvSpPr>
        <p:spPr>
          <a:xfrm>
            <a:off x="385763" y="695325"/>
            <a:ext cx="6073775" cy="3417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3" name="Google Shape;663;p8:notes"/>
          <p:cNvSpPr txBox="1">
            <a:spLocks noGrp="1"/>
          </p:cNvSpPr>
          <p:nvPr>
            <p:ph type="body" idx="1"/>
          </p:nvPr>
        </p:nvSpPr>
        <p:spPr>
          <a:xfrm>
            <a:off x="685800" y="4343400"/>
            <a:ext cx="5475288" cy="41036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Des études scientifiques ont permis de déterminer pour chaque kg de GES émis dans l’atmosphère, la masse équivalente de CO2 qui peut causer le même réchauffement pendant plus de 100 ans.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donc un facteur de conversion pour chaque GES, appelé</a:t>
            </a:r>
            <a:r>
              <a:rPr lang="fr-FR" sz="1200" b="1">
                <a:solidFill>
                  <a:schemeClr val="dk1"/>
                </a:solidFill>
                <a:latin typeface="Corbel"/>
                <a:ea typeface="Corbel"/>
                <a:cs typeface="Corbel"/>
                <a:sym typeface="Corbel"/>
              </a:rPr>
              <a:t> Potentiel de Réchauffement Global</a:t>
            </a:r>
            <a:r>
              <a:rPr lang="fr-FR" sz="1200">
                <a:solidFill>
                  <a:schemeClr val="dk1"/>
                </a:solidFill>
                <a:latin typeface="Corbel"/>
                <a:ea typeface="Corbel"/>
                <a:cs typeface="Corbel"/>
                <a:sym typeface="Corbel"/>
              </a:rPr>
              <a:t> (PRG), qui permet de tout relier au CO2, de la même manière qu’il existe un facteur de conversion pour chaque monnaie, appelé taux de change, qui permet de tout relier au dollar. Cependant, à l’inverse du taux de change de chaque monnaie, le PRG de chaque gaz ne change pas au cours du temps.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Par définition, chaque kg de CO2 est équivalent à 1 kg de CO2 (élémentaire mon cher Watson)</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D’autre part, lorsque nous prenons le méthane (CH4), nous observons que, même s’il reste moins longtemps dans l’atmosphère, chaque kg émis équivaut à l’émission de 28 kg de CO2.  Le méthane (CH4) a donc un pouvoir de réchauffement bien supérieur.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De la même manière, chaque kg de protoxyde d’azote (N2O) émis équivaut à l’émission de 265 kg de CO2.</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Source : 5e rapport de l’IPCC http://www.ipcc.ch/report/ar5/wg1/ </a:t>
            </a:r>
            <a:endParaRPr sz="1300">
              <a:solidFill>
                <a:schemeClr val="dk1"/>
              </a:solidFill>
              <a:latin typeface="Corbel"/>
              <a:ea typeface="Corbel"/>
              <a:cs typeface="Corbel"/>
              <a:sym typeface="Corbel"/>
            </a:endParaRPr>
          </a:p>
        </p:txBody>
      </p:sp>
      <p:sp>
        <p:nvSpPr>
          <p:cNvPr id="664" name="Google Shape;664;p8:notes"/>
          <p:cNvSpPr txBox="1"/>
          <p:nvPr/>
        </p:nvSpPr>
        <p:spPr>
          <a:xfrm>
            <a:off x="3883025" y="8685213"/>
            <a:ext cx="2963863" cy="446087"/>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100"/>
              <a:buFont typeface="Times New Roman"/>
              <a:buNone/>
            </a:pPr>
            <a:fld id="{00000000-1234-1234-1234-123412341234}" type="slidenum">
              <a:rPr lang="fr-FR" sz="1100" b="0" i="0" u="none" strike="noStrike" cap="none">
                <a:solidFill>
                  <a:srgbClr val="000000"/>
                </a:solidFill>
                <a:latin typeface="Times New Roman"/>
                <a:ea typeface="Times New Roman"/>
                <a:cs typeface="Times New Roman"/>
                <a:sym typeface="Times New Roman"/>
              </a:rPr>
              <a:t>9</a:t>
            </a:fld>
            <a:endParaRPr sz="11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de Module 1">
  <p:cSld name="4_Contents slide layout_2">
    <p:spTree>
      <p:nvGrpSpPr>
        <p:cNvPr id="1" name="Shape 10"/>
        <p:cNvGrpSpPr/>
        <p:nvPr/>
      </p:nvGrpSpPr>
      <p:grpSpPr>
        <a:xfrm>
          <a:off x="0" y="0"/>
          <a:ext cx="0" cy="0"/>
          <a:chOff x="0" y="0"/>
          <a:chExt cx="0" cy="0"/>
        </a:xfrm>
      </p:grpSpPr>
      <p:sp>
        <p:nvSpPr>
          <p:cNvPr id="11" name="Google Shape;11;g251806fb501_1_124"/>
          <p:cNvSpPr/>
          <p:nvPr/>
        </p:nvSpPr>
        <p:spPr>
          <a:xfrm>
            <a:off x="-92904" y="14150"/>
            <a:ext cx="1324500" cy="6858000"/>
          </a:xfrm>
          <a:prstGeom prst="rect">
            <a:avLst/>
          </a:prstGeom>
          <a:blipFill rotWithShape="1">
            <a:blip r:embed="rId2">
              <a:alphaModFix/>
            </a:blip>
            <a:tile tx="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 name="Google Shape;12;g251806fb501_1_124"/>
          <p:cNvSpPr txBox="1">
            <a:spLocks noGrp="1"/>
          </p:cNvSpPr>
          <p:nvPr>
            <p:ph type="title"/>
          </p:nvPr>
        </p:nvSpPr>
        <p:spPr>
          <a:xfrm>
            <a:off x="-92900" y="915200"/>
            <a:ext cx="12285000" cy="1541700"/>
          </a:xfrm>
          <a:prstGeom prst="rect">
            <a:avLst/>
          </a:prstGeom>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8000">
                <a:solidFill>
                  <a:srgbClr val="3486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g251806fb501_1_124"/>
          <p:cNvSpPr txBox="1">
            <a:spLocks noGrp="1"/>
          </p:cNvSpPr>
          <p:nvPr>
            <p:ph type="subTitle" idx="1"/>
          </p:nvPr>
        </p:nvSpPr>
        <p:spPr>
          <a:xfrm>
            <a:off x="1585025" y="3239750"/>
            <a:ext cx="8268000" cy="711600"/>
          </a:xfrm>
          <a:prstGeom prst="rect">
            <a:avLst/>
          </a:prstGeom>
        </p:spPr>
        <p:txBody>
          <a:bodyPr spcFirstLastPara="1" wrap="square" lIns="91425" tIns="45700" rIns="91425" bIns="45700" anchor="t" anchorCtr="0">
            <a:noAutofit/>
          </a:bodyPr>
          <a:lstStyle>
            <a:lvl1pPr marL="457200" marR="0" lvl="0" indent="0" rtl="0">
              <a:lnSpc>
                <a:spcPct val="100000"/>
              </a:lnSpc>
              <a:spcBef>
                <a:spcPts val="0"/>
              </a:spcBef>
              <a:spcAft>
                <a:spcPts val="0"/>
              </a:spcAft>
              <a:buNone/>
              <a:defRPr sz="2400">
                <a:solidFill>
                  <a:schemeClr val="dk2"/>
                </a:solidFill>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slide layout">
  <p:cSld name="Image slide layout">
    <p:bg>
      <p:bgPr>
        <a:solidFill>
          <a:schemeClr val="lt1"/>
        </a:solidFill>
        <a:effectLst/>
      </p:bgPr>
    </p:bg>
    <p:spTree>
      <p:nvGrpSpPr>
        <p:cNvPr id="1" name="Shape 430"/>
        <p:cNvGrpSpPr/>
        <p:nvPr/>
      </p:nvGrpSpPr>
      <p:grpSpPr>
        <a:xfrm>
          <a:off x="0" y="0"/>
          <a:ext cx="0" cy="0"/>
          <a:chOff x="0" y="0"/>
          <a:chExt cx="0" cy="0"/>
        </a:xfrm>
      </p:grpSpPr>
      <p:sp>
        <p:nvSpPr>
          <p:cNvPr id="431" name="Google Shape;431;g251806fb501_1_422"/>
          <p:cNvSpPr/>
          <p:nvPr/>
        </p:nvSpPr>
        <p:spPr>
          <a:xfrm>
            <a:off x="3857624" y="601907"/>
            <a:ext cx="7771500" cy="5654100"/>
          </a:xfrm>
          <a:prstGeom prst="rect">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2" name="Google Shape;432;g251806fb501_1_422"/>
          <p:cNvSpPr>
            <a:spLocks noGrp="1"/>
          </p:cNvSpPr>
          <p:nvPr>
            <p:ph type="pic" idx="2"/>
          </p:nvPr>
        </p:nvSpPr>
        <p:spPr>
          <a:xfrm>
            <a:off x="9268565" y="783486"/>
            <a:ext cx="2160000" cy="2664600"/>
          </a:xfrm>
          <a:prstGeom prst="rect">
            <a:avLst/>
          </a:prstGeom>
          <a:solidFill>
            <a:srgbClr val="F2F2F2"/>
          </a:solidFill>
          <a:ln>
            <a:noFill/>
          </a:ln>
        </p:spPr>
      </p:sp>
      <p:sp>
        <p:nvSpPr>
          <p:cNvPr id="433" name="Google Shape;433;g251806fb501_1_422"/>
          <p:cNvSpPr>
            <a:spLocks noGrp="1"/>
          </p:cNvSpPr>
          <p:nvPr>
            <p:ph type="pic" idx="3"/>
          </p:nvPr>
        </p:nvSpPr>
        <p:spPr>
          <a:xfrm>
            <a:off x="6694434" y="783486"/>
            <a:ext cx="2160000" cy="2664600"/>
          </a:xfrm>
          <a:prstGeom prst="rect">
            <a:avLst/>
          </a:prstGeom>
          <a:solidFill>
            <a:srgbClr val="F2F2F2"/>
          </a:solidFill>
          <a:ln>
            <a:noFill/>
          </a:ln>
        </p:spPr>
      </p:sp>
      <p:sp>
        <p:nvSpPr>
          <p:cNvPr id="434" name="Google Shape;434;g251806fb501_1_422"/>
          <p:cNvSpPr>
            <a:spLocks noGrp="1"/>
          </p:cNvSpPr>
          <p:nvPr>
            <p:ph type="pic" idx="4"/>
          </p:nvPr>
        </p:nvSpPr>
        <p:spPr>
          <a:xfrm>
            <a:off x="4120304" y="783486"/>
            <a:ext cx="2160000" cy="2664600"/>
          </a:xfrm>
          <a:prstGeom prst="rect">
            <a:avLst/>
          </a:prstGeom>
          <a:solidFill>
            <a:srgbClr val="F2F2F2"/>
          </a:solidFill>
          <a:ln>
            <a:noFill/>
          </a:ln>
        </p:spPr>
      </p:sp>
      <p:sp>
        <p:nvSpPr>
          <p:cNvPr id="435" name="Google Shape;435;g251806fb501_1_422"/>
          <p:cNvSpPr/>
          <p:nvPr/>
        </p:nvSpPr>
        <p:spPr>
          <a:xfrm>
            <a:off x="0" y="2905246"/>
            <a:ext cx="3443400" cy="3966900"/>
          </a:xfrm>
          <a:prstGeom prst="rect">
            <a:avLst/>
          </a:prstGeom>
          <a:blipFill rotWithShape="1">
            <a:blip r:embed="rId2">
              <a:alphaModFix/>
            </a:blip>
            <a:tile tx="-19050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436" name="Google Shape;436;g251806fb501_1_422"/>
          <p:cNvPicPr preferRelativeResize="0"/>
          <p:nvPr/>
        </p:nvPicPr>
        <p:blipFill rotWithShape="1">
          <a:blip r:embed="rId3">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7_Images &amp; Contents Layout">
  <p:cSld name="57_Images &amp; Contents Layout">
    <p:spTree>
      <p:nvGrpSpPr>
        <p:cNvPr id="1" name="Shape 437"/>
        <p:cNvGrpSpPr/>
        <p:nvPr/>
      </p:nvGrpSpPr>
      <p:grpSpPr>
        <a:xfrm>
          <a:off x="0" y="0"/>
          <a:ext cx="0" cy="0"/>
          <a:chOff x="0" y="0"/>
          <a:chExt cx="0" cy="0"/>
        </a:xfrm>
      </p:grpSpPr>
      <p:sp>
        <p:nvSpPr>
          <p:cNvPr id="438" name="Google Shape;438;g251806fb501_1_429"/>
          <p:cNvSpPr/>
          <p:nvPr/>
        </p:nvSpPr>
        <p:spPr>
          <a:xfrm>
            <a:off x="0" y="2638425"/>
            <a:ext cx="12192000" cy="3356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9" name="Google Shape;439;g251806fb501_1_429"/>
          <p:cNvSpPr>
            <a:spLocks noGrp="1"/>
          </p:cNvSpPr>
          <p:nvPr>
            <p:ph type="pic" idx="2"/>
          </p:nvPr>
        </p:nvSpPr>
        <p:spPr>
          <a:xfrm>
            <a:off x="6096000" y="2959216"/>
            <a:ext cx="6096000" cy="2700000"/>
          </a:xfrm>
          <a:prstGeom prst="rect">
            <a:avLst/>
          </a:prstGeom>
          <a:solidFill>
            <a:srgbClr val="F2F2F2"/>
          </a:solidFill>
          <a:ln>
            <a:noFill/>
          </a:ln>
        </p:spPr>
      </p:sp>
      <p:sp>
        <p:nvSpPr>
          <p:cNvPr id="440" name="Google Shape;440;g251806fb501_1_429"/>
          <p:cNvSpPr>
            <a:spLocks noGrp="1"/>
          </p:cNvSpPr>
          <p:nvPr>
            <p:ph type="pic" idx="3"/>
          </p:nvPr>
        </p:nvSpPr>
        <p:spPr>
          <a:xfrm>
            <a:off x="638175" y="478948"/>
            <a:ext cx="2533800" cy="5741100"/>
          </a:xfrm>
          <a:prstGeom prst="rect">
            <a:avLst/>
          </a:prstGeom>
          <a:solidFill>
            <a:srgbClr val="F2F2F2"/>
          </a:solidFill>
          <a:ln>
            <a:noFill/>
          </a:ln>
        </p:spPr>
      </p:sp>
      <p:pic>
        <p:nvPicPr>
          <p:cNvPr id="441" name="Google Shape;441;g251806fb501_1_429"/>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Image slide layout">
  <p:cSld name="2_Image slide layout">
    <p:spTree>
      <p:nvGrpSpPr>
        <p:cNvPr id="1" name="Shape 442"/>
        <p:cNvGrpSpPr/>
        <p:nvPr/>
      </p:nvGrpSpPr>
      <p:grpSpPr>
        <a:xfrm>
          <a:off x="0" y="0"/>
          <a:ext cx="0" cy="0"/>
          <a:chOff x="0" y="0"/>
          <a:chExt cx="0" cy="0"/>
        </a:xfrm>
      </p:grpSpPr>
      <p:sp>
        <p:nvSpPr>
          <p:cNvPr id="443" name="Google Shape;443;g251806fb501_1_434"/>
          <p:cNvSpPr/>
          <p:nvPr/>
        </p:nvSpPr>
        <p:spPr>
          <a:xfrm>
            <a:off x="5706238" y="1134290"/>
            <a:ext cx="6485700" cy="2749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4" name="Google Shape;444;g251806fb501_1_434"/>
          <p:cNvSpPr>
            <a:spLocks noGrp="1"/>
          </p:cNvSpPr>
          <p:nvPr>
            <p:ph type="pic" idx="2"/>
          </p:nvPr>
        </p:nvSpPr>
        <p:spPr>
          <a:xfrm>
            <a:off x="1868938" y="1889760"/>
            <a:ext cx="3277800" cy="4968300"/>
          </a:xfrm>
          <a:prstGeom prst="rect">
            <a:avLst/>
          </a:prstGeom>
          <a:solidFill>
            <a:srgbClr val="F2F2F2"/>
          </a:solidFill>
          <a:ln>
            <a:noFill/>
          </a:ln>
        </p:spPr>
      </p:sp>
      <p:sp>
        <p:nvSpPr>
          <p:cNvPr id="445" name="Google Shape;445;g251806fb501_1_434"/>
          <p:cNvSpPr/>
          <p:nvPr/>
        </p:nvSpPr>
        <p:spPr>
          <a:xfrm>
            <a:off x="0" y="0"/>
            <a:ext cx="391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6" name="Google Shape;446;g251806fb501_1_434"/>
          <p:cNvSpPr>
            <a:spLocks noGrp="1"/>
          </p:cNvSpPr>
          <p:nvPr>
            <p:ph type="pic" idx="3"/>
          </p:nvPr>
        </p:nvSpPr>
        <p:spPr>
          <a:xfrm>
            <a:off x="7777707" y="-1"/>
            <a:ext cx="3277800" cy="3648900"/>
          </a:xfrm>
          <a:prstGeom prst="rect">
            <a:avLst/>
          </a:prstGeom>
          <a:solidFill>
            <a:srgbClr val="F2F2F2"/>
          </a:solidFill>
          <a:ln>
            <a:noFill/>
          </a:ln>
        </p:spPr>
      </p:sp>
      <p:pic>
        <p:nvPicPr>
          <p:cNvPr id="447" name="Google Shape;447;g251806fb501_1_434"/>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 slide layout">
  <p:cSld name="3_Image slide layout">
    <p:spTree>
      <p:nvGrpSpPr>
        <p:cNvPr id="1" name="Shape 448"/>
        <p:cNvGrpSpPr/>
        <p:nvPr/>
      </p:nvGrpSpPr>
      <p:grpSpPr>
        <a:xfrm>
          <a:off x="0" y="0"/>
          <a:ext cx="0" cy="0"/>
          <a:chOff x="0" y="0"/>
          <a:chExt cx="0" cy="0"/>
        </a:xfrm>
      </p:grpSpPr>
      <p:sp>
        <p:nvSpPr>
          <p:cNvPr id="449" name="Google Shape;449;g251806fb501_1_440"/>
          <p:cNvSpPr/>
          <p:nvPr/>
        </p:nvSpPr>
        <p:spPr>
          <a:xfrm>
            <a:off x="5706238" y="1134290"/>
            <a:ext cx="6485700" cy="2749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0" name="Google Shape;450;g251806fb501_1_440"/>
          <p:cNvSpPr>
            <a:spLocks noGrp="1"/>
          </p:cNvSpPr>
          <p:nvPr>
            <p:ph type="pic" idx="2"/>
          </p:nvPr>
        </p:nvSpPr>
        <p:spPr>
          <a:xfrm>
            <a:off x="1868938" y="1889760"/>
            <a:ext cx="3277800" cy="4968300"/>
          </a:xfrm>
          <a:prstGeom prst="rect">
            <a:avLst/>
          </a:prstGeom>
          <a:solidFill>
            <a:srgbClr val="F2F2F2"/>
          </a:solidFill>
          <a:ln>
            <a:noFill/>
          </a:ln>
        </p:spPr>
      </p:sp>
      <p:sp>
        <p:nvSpPr>
          <p:cNvPr id="451" name="Google Shape;451;g251806fb501_1_440"/>
          <p:cNvSpPr/>
          <p:nvPr/>
        </p:nvSpPr>
        <p:spPr>
          <a:xfrm>
            <a:off x="0" y="0"/>
            <a:ext cx="3918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2" name="Google Shape;452;g251806fb501_1_440"/>
          <p:cNvSpPr>
            <a:spLocks noGrp="1"/>
          </p:cNvSpPr>
          <p:nvPr>
            <p:ph type="pic" idx="3"/>
          </p:nvPr>
        </p:nvSpPr>
        <p:spPr>
          <a:xfrm>
            <a:off x="7777707" y="-1"/>
            <a:ext cx="3277800" cy="3648900"/>
          </a:xfrm>
          <a:prstGeom prst="rect">
            <a:avLst/>
          </a:prstGeom>
          <a:solidFill>
            <a:srgbClr val="F2F2F2"/>
          </a:solidFill>
          <a:ln>
            <a:noFill/>
          </a:ln>
        </p:spPr>
      </p:sp>
      <p:pic>
        <p:nvPicPr>
          <p:cNvPr id="453" name="Google Shape;453;g251806fb501_1_440"/>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Images and Contents Layout">
  <p:cSld name="12_Images and Contents Layout">
    <p:spTree>
      <p:nvGrpSpPr>
        <p:cNvPr id="1" name="Shape 454"/>
        <p:cNvGrpSpPr/>
        <p:nvPr/>
      </p:nvGrpSpPr>
      <p:grpSpPr>
        <a:xfrm>
          <a:off x="0" y="0"/>
          <a:ext cx="0" cy="0"/>
          <a:chOff x="0" y="0"/>
          <a:chExt cx="0" cy="0"/>
        </a:xfrm>
      </p:grpSpPr>
      <p:sp>
        <p:nvSpPr>
          <p:cNvPr id="455" name="Google Shape;455;g251806fb501_1_446"/>
          <p:cNvSpPr>
            <a:spLocks noGrp="1"/>
          </p:cNvSpPr>
          <p:nvPr>
            <p:ph type="pic" idx="2"/>
          </p:nvPr>
        </p:nvSpPr>
        <p:spPr>
          <a:xfrm>
            <a:off x="3439889" y="1"/>
            <a:ext cx="2520000" cy="4725000"/>
          </a:xfrm>
          <a:prstGeom prst="rect">
            <a:avLst/>
          </a:prstGeom>
          <a:solidFill>
            <a:srgbClr val="F2F2F2"/>
          </a:solidFill>
          <a:ln>
            <a:noFill/>
          </a:ln>
        </p:spPr>
      </p:sp>
      <p:sp>
        <p:nvSpPr>
          <p:cNvPr id="456" name="Google Shape;456;g251806fb501_1_446"/>
          <p:cNvSpPr>
            <a:spLocks noGrp="1"/>
          </p:cNvSpPr>
          <p:nvPr>
            <p:ph type="pic" idx="3"/>
          </p:nvPr>
        </p:nvSpPr>
        <p:spPr>
          <a:xfrm>
            <a:off x="6235774" y="692696"/>
            <a:ext cx="2520000" cy="6165300"/>
          </a:xfrm>
          <a:prstGeom prst="rect">
            <a:avLst/>
          </a:prstGeom>
          <a:solidFill>
            <a:srgbClr val="F2F2F2"/>
          </a:solidFill>
          <a:ln>
            <a:noFill/>
          </a:ln>
        </p:spPr>
      </p:sp>
      <p:pic>
        <p:nvPicPr>
          <p:cNvPr id="457" name="Google Shape;457;g251806fb501_1_446"/>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Images &amp; Contents Layout">
  <p:cSld name="10_Images &amp; Contents Layout">
    <p:spTree>
      <p:nvGrpSpPr>
        <p:cNvPr id="1" name="Shape 458"/>
        <p:cNvGrpSpPr/>
        <p:nvPr/>
      </p:nvGrpSpPr>
      <p:grpSpPr>
        <a:xfrm>
          <a:off x="0" y="0"/>
          <a:ext cx="0" cy="0"/>
          <a:chOff x="0" y="0"/>
          <a:chExt cx="0" cy="0"/>
        </a:xfrm>
      </p:grpSpPr>
      <p:sp>
        <p:nvSpPr>
          <p:cNvPr id="459" name="Google Shape;459;g251806fb501_1_450"/>
          <p:cNvSpPr>
            <a:spLocks noGrp="1"/>
          </p:cNvSpPr>
          <p:nvPr>
            <p:ph type="pic" idx="2"/>
          </p:nvPr>
        </p:nvSpPr>
        <p:spPr>
          <a:xfrm>
            <a:off x="4092000" y="0"/>
            <a:ext cx="8100000" cy="3960000"/>
          </a:xfrm>
          <a:prstGeom prst="rect">
            <a:avLst/>
          </a:prstGeom>
          <a:solidFill>
            <a:srgbClr val="F2F2F2"/>
          </a:solidFill>
          <a:ln>
            <a:noFill/>
          </a:ln>
        </p:spPr>
      </p:sp>
      <p:sp>
        <p:nvSpPr>
          <p:cNvPr id="460" name="Google Shape;460;g251806fb501_1_450"/>
          <p:cNvSpPr>
            <a:spLocks noGrp="1"/>
          </p:cNvSpPr>
          <p:nvPr>
            <p:ph type="pic" idx="3"/>
          </p:nvPr>
        </p:nvSpPr>
        <p:spPr>
          <a:xfrm>
            <a:off x="0" y="3960000"/>
            <a:ext cx="4092000" cy="2898000"/>
          </a:xfrm>
          <a:prstGeom prst="rect">
            <a:avLst/>
          </a:prstGeom>
          <a:solidFill>
            <a:srgbClr val="F2F2F2"/>
          </a:solidFill>
          <a:ln>
            <a:noFill/>
          </a:ln>
        </p:spPr>
      </p:sp>
      <p:sp>
        <p:nvSpPr>
          <p:cNvPr id="461" name="Google Shape;461;g251806fb501_1_450"/>
          <p:cNvSpPr/>
          <p:nvPr/>
        </p:nvSpPr>
        <p:spPr>
          <a:xfrm>
            <a:off x="4200000" y="4050000"/>
            <a:ext cx="7992000" cy="280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Corbel"/>
              <a:ea typeface="Corbel"/>
              <a:cs typeface="Corbel"/>
              <a:sym typeface="Corbel"/>
            </a:endParaRPr>
          </a:p>
        </p:txBody>
      </p:sp>
      <p:pic>
        <p:nvPicPr>
          <p:cNvPr id="462" name="Google Shape;462;g251806fb501_1_450"/>
          <p:cNvPicPr preferRelativeResize="0"/>
          <p:nvPr/>
        </p:nvPicPr>
        <p:blipFill rotWithShape="1">
          <a:blip r:embed="rId2">
            <a:alphaModFix/>
          </a:blip>
          <a:srcRect/>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Image slide layout">
  <p:cSld name="6_Image slide layout">
    <p:bg>
      <p:bgPr>
        <a:solidFill>
          <a:schemeClr val="accent3"/>
        </a:solidFill>
        <a:effectLst/>
      </p:bgPr>
    </p:bg>
    <p:spTree>
      <p:nvGrpSpPr>
        <p:cNvPr id="1" name="Shape 463"/>
        <p:cNvGrpSpPr/>
        <p:nvPr/>
      </p:nvGrpSpPr>
      <p:grpSpPr>
        <a:xfrm>
          <a:off x="0" y="0"/>
          <a:ext cx="0" cy="0"/>
          <a:chOff x="0" y="0"/>
          <a:chExt cx="0" cy="0"/>
        </a:xfrm>
      </p:grpSpPr>
      <p:sp>
        <p:nvSpPr>
          <p:cNvPr id="464" name="Google Shape;464;g251806fb501_1_455"/>
          <p:cNvSpPr/>
          <p:nvPr/>
        </p:nvSpPr>
        <p:spPr>
          <a:xfrm>
            <a:off x="4457700" y="0"/>
            <a:ext cx="7734300" cy="6858000"/>
          </a:xfrm>
          <a:custGeom>
            <a:avLst/>
            <a:gdLst/>
            <a:ahLst/>
            <a:cxnLst/>
            <a:rect l="l" t="t" r="r" b="b"/>
            <a:pathLst>
              <a:path w="7734300" h="6858000" extrusionOk="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5" name="Google Shape;465;g251806fb501_1_455"/>
          <p:cNvSpPr>
            <a:spLocks noGrp="1"/>
          </p:cNvSpPr>
          <p:nvPr>
            <p:ph type="pic" idx="2"/>
          </p:nvPr>
        </p:nvSpPr>
        <p:spPr>
          <a:xfrm>
            <a:off x="0" y="0"/>
            <a:ext cx="7734300" cy="6858000"/>
          </a:xfrm>
          <a:prstGeom prst="rect">
            <a:avLst/>
          </a:prstGeom>
          <a:solidFill>
            <a:srgbClr val="F2F2F2"/>
          </a:solidFill>
          <a:ln>
            <a:noFill/>
          </a:ln>
        </p:spPr>
      </p:sp>
      <p:pic>
        <p:nvPicPr>
          <p:cNvPr id="466" name="Google Shape;466;g251806fb501_1_455"/>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Image slide layout">
  <p:cSld name="6-Image slide layout">
    <p:spTree>
      <p:nvGrpSpPr>
        <p:cNvPr id="1" name="Shape 467"/>
        <p:cNvGrpSpPr/>
        <p:nvPr/>
      </p:nvGrpSpPr>
      <p:grpSpPr>
        <a:xfrm>
          <a:off x="0" y="0"/>
          <a:ext cx="0" cy="0"/>
          <a:chOff x="0" y="0"/>
          <a:chExt cx="0" cy="0"/>
        </a:xfrm>
      </p:grpSpPr>
      <p:sp>
        <p:nvSpPr>
          <p:cNvPr id="468" name="Google Shape;468;g251806fb501_1_459"/>
          <p:cNvSpPr>
            <a:spLocks noGrp="1"/>
          </p:cNvSpPr>
          <p:nvPr>
            <p:ph type="pic" idx="2"/>
          </p:nvPr>
        </p:nvSpPr>
        <p:spPr>
          <a:xfrm>
            <a:off x="0" y="0"/>
            <a:ext cx="12192000" cy="6858000"/>
          </a:xfrm>
          <a:prstGeom prst="parallelogram">
            <a:avLst>
              <a:gd name="adj" fmla="val 90695"/>
            </a:avLst>
          </a:prstGeom>
          <a:solidFill>
            <a:srgbClr val="F2F2F2"/>
          </a:solidFill>
          <a:ln>
            <a:noFill/>
          </a:ln>
        </p:spPr>
      </p:sp>
      <p:pic>
        <p:nvPicPr>
          <p:cNvPr id="469" name="Google Shape;469;g251806fb501_1_459"/>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70"/>
        <p:cNvGrpSpPr/>
        <p:nvPr/>
      </p:nvGrpSpPr>
      <p:grpSpPr>
        <a:xfrm>
          <a:off x="0" y="0"/>
          <a:ext cx="0" cy="0"/>
          <a:chOff x="0" y="0"/>
          <a:chExt cx="0" cy="0"/>
        </a:xfrm>
      </p:grpSpPr>
      <p:sp>
        <p:nvSpPr>
          <p:cNvPr id="471" name="Google Shape;471;g251806fb501_1_462"/>
          <p:cNvSpPr/>
          <p:nvPr/>
        </p:nvSpPr>
        <p:spPr>
          <a:xfrm>
            <a:off x="1500807" y="1260376"/>
            <a:ext cx="5040000" cy="504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2" name="Google Shape;472;g251806fb501_1_462"/>
          <p:cNvSpPr>
            <a:spLocks noGrp="1"/>
          </p:cNvSpPr>
          <p:nvPr>
            <p:ph type="pic" idx="2"/>
          </p:nvPr>
        </p:nvSpPr>
        <p:spPr>
          <a:xfrm>
            <a:off x="732721" y="548680"/>
            <a:ext cx="5040000" cy="5040000"/>
          </a:xfrm>
          <a:prstGeom prst="rect">
            <a:avLst/>
          </a:prstGeom>
          <a:solidFill>
            <a:srgbClr val="F2F2F2"/>
          </a:solidFill>
          <a:ln>
            <a:noFill/>
          </a:ln>
        </p:spPr>
      </p:sp>
      <p:pic>
        <p:nvPicPr>
          <p:cNvPr id="473" name="Google Shape;473;g251806fb501_1_462"/>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Images &amp; Contents Layout">
  <p:cSld name="8_Images &amp; Contents Layout">
    <p:bg>
      <p:bgPr>
        <a:blipFill>
          <a:blip r:embed="rId2">
            <a:alphaModFix/>
          </a:blip>
          <a:stretch>
            <a:fillRect/>
          </a:stretch>
        </a:blipFill>
        <a:effectLst/>
      </p:bgPr>
    </p:bg>
    <p:spTree>
      <p:nvGrpSpPr>
        <p:cNvPr id="1" name="Shape 474"/>
        <p:cNvGrpSpPr/>
        <p:nvPr/>
      </p:nvGrpSpPr>
      <p:grpSpPr>
        <a:xfrm>
          <a:off x="0" y="0"/>
          <a:ext cx="0" cy="0"/>
          <a:chOff x="0" y="0"/>
          <a:chExt cx="0" cy="0"/>
        </a:xfrm>
      </p:grpSpPr>
      <p:sp>
        <p:nvSpPr>
          <p:cNvPr id="475" name="Google Shape;475;g251806fb501_1_466"/>
          <p:cNvSpPr/>
          <p:nvPr/>
        </p:nvSpPr>
        <p:spPr>
          <a:xfrm>
            <a:off x="0" y="3356993"/>
            <a:ext cx="12192000" cy="3501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6" name="Google Shape;476;g251806fb501_1_466"/>
          <p:cNvSpPr>
            <a:spLocks noGrp="1"/>
          </p:cNvSpPr>
          <p:nvPr>
            <p:ph type="pic" idx="2"/>
          </p:nvPr>
        </p:nvSpPr>
        <p:spPr>
          <a:xfrm>
            <a:off x="0" y="0"/>
            <a:ext cx="12192000" cy="3265800"/>
          </a:xfrm>
          <a:prstGeom prst="rect">
            <a:avLst/>
          </a:prstGeom>
          <a:solidFill>
            <a:srgbClr val="F2F2F2"/>
          </a:solidFill>
          <a:ln>
            <a:noFill/>
          </a:ln>
        </p:spPr>
      </p:sp>
      <p:sp>
        <p:nvSpPr>
          <p:cNvPr id="477" name="Google Shape;477;g251806fb501_1_466"/>
          <p:cNvSpPr/>
          <p:nvPr/>
        </p:nvSpPr>
        <p:spPr>
          <a:xfrm>
            <a:off x="0" y="3265714"/>
            <a:ext cx="12192000" cy="9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478" name="Google Shape;478;g251806fb501_1_466"/>
          <p:cNvPicPr preferRelativeResize="0"/>
          <p:nvPr/>
        </p:nvPicPr>
        <p:blipFill rotWithShape="1">
          <a:blip r:embed="rId3">
            <a:alphaModFix/>
          </a:blip>
          <a:srcRect/>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cSld name="4_Contents slide layout_1">
    <p:spTree>
      <p:nvGrpSpPr>
        <p:cNvPr id="1" name="Shape 14"/>
        <p:cNvGrpSpPr/>
        <p:nvPr/>
      </p:nvGrpSpPr>
      <p:grpSpPr>
        <a:xfrm>
          <a:off x="0" y="0"/>
          <a:ext cx="0" cy="0"/>
          <a:chOff x="0" y="0"/>
          <a:chExt cx="0" cy="0"/>
        </a:xfrm>
      </p:grpSpPr>
      <p:sp>
        <p:nvSpPr>
          <p:cNvPr id="15" name="Google Shape;15;g251806fb501_1_128"/>
          <p:cNvSpPr/>
          <p:nvPr/>
        </p:nvSpPr>
        <p:spPr>
          <a:xfrm flipH="1">
            <a:off x="381000" y="314250"/>
            <a:ext cx="11430000" cy="6229500"/>
          </a:xfrm>
          <a:prstGeom prst="snip2DiagRect">
            <a:avLst>
              <a:gd name="adj1" fmla="val 0"/>
              <a:gd name="adj2"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251806fb501_1_128"/>
          <p:cNvSpPr/>
          <p:nvPr/>
        </p:nvSpPr>
        <p:spPr>
          <a:xfrm>
            <a:off x="0" y="4610100"/>
            <a:ext cx="6773700" cy="2247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251806fb501_1_128"/>
          <p:cNvSpPr/>
          <p:nvPr/>
        </p:nvSpPr>
        <p:spPr>
          <a:xfrm>
            <a:off x="83199" y="4886450"/>
            <a:ext cx="6690600" cy="1971600"/>
          </a:xfrm>
          <a:prstGeom prst="rect">
            <a:avLst/>
          </a:prstGeom>
          <a:blipFill rotWithShape="1">
            <a:blip r:embed="rId2">
              <a:alphaModFix/>
            </a:blip>
            <a:tile tx="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 name="Google Shape;18;g251806fb501_1_128"/>
          <p:cNvSpPr/>
          <p:nvPr/>
        </p:nvSpPr>
        <p:spPr>
          <a:xfrm>
            <a:off x="10519400" y="0"/>
            <a:ext cx="1672500" cy="115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g251806fb501_1_128"/>
          <p:cNvPicPr preferRelativeResize="0"/>
          <p:nvPr/>
        </p:nvPicPr>
        <p:blipFill rotWithShape="1">
          <a:blip r:embed="rId3">
            <a:alphaModFix/>
          </a:blip>
          <a:srcRect/>
          <a:stretch/>
        </p:blipFill>
        <p:spPr>
          <a:xfrm>
            <a:off x="10843372" y="325136"/>
            <a:ext cx="1020115" cy="531390"/>
          </a:xfrm>
          <a:prstGeom prst="rect">
            <a:avLst/>
          </a:prstGeom>
          <a:noFill/>
          <a:ln>
            <a:noFill/>
          </a:ln>
        </p:spPr>
      </p:pic>
      <p:sp>
        <p:nvSpPr>
          <p:cNvPr id="20" name="Google Shape;20;g251806fb501_1_128"/>
          <p:cNvSpPr txBox="1">
            <a:spLocks noGrp="1"/>
          </p:cNvSpPr>
          <p:nvPr>
            <p:ph type="title"/>
          </p:nvPr>
        </p:nvSpPr>
        <p:spPr>
          <a:xfrm>
            <a:off x="1179750" y="2741125"/>
            <a:ext cx="9832500" cy="1539600"/>
          </a:xfrm>
          <a:prstGeom prst="rect">
            <a:avLst/>
          </a:prstGeom>
        </p:spPr>
        <p:txBody>
          <a:bodyPr spcFirstLastPara="1" wrap="square" lIns="91425" tIns="45700" rIns="91425" bIns="45700" anchor="t" anchorCtr="0">
            <a:noAutofit/>
          </a:bodyPr>
          <a:lstStyle>
            <a:lvl1pPr lvl="0" algn="ctr">
              <a:spcBef>
                <a:spcPts val="0"/>
              </a:spcBef>
              <a:spcAft>
                <a:spcPts val="0"/>
              </a:spcAft>
              <a:buClr>
                <a:schemeClr val="accent1"/>
              </a:buClr>
              <a:buSzPts val="3500"/>
              <a:buNone/>
              <a:defRPr sz="3500" b="1">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a:endParaRPr/>
          </a:p>
        </p:txBody>
      </p:sp>
      <p:sp>
        <p:nvSpPr>
          <p:cNvPr id="21" name="Google Shape;21;g251806fb501_1_128"/>
          <p:cNvSpPr txBox="1">
            <a:spLocks noGrp="1"/>
          </p:cNvSpPr>
          <p:nvPr>
            <p:ph type="subTitle" idx="1"/>
          </p:nvPr>
        </p:nvSpPr>
        <p:spPr>
          <a:xfrm>
            <a:off x="1179925" y="2190875"/>
            <a:ext cx="9832500" cy="455400"/>
          </a:xfrm>
          <a:prstGeom prst="rect">
            <a:avLst/>
          </a:prstGeom>
        </p:spPr>
        <p:txBody>
          <a:bodyPr spcFirstLastPara="1" wrap="square" lIns="91425" tIns="45700" rIns="91425" bIns="45700" anchor="t" anchorCtr="0">
            <a:noAutofit/>
          </a:bodyPr>
          <a:lstStyle>
            <a:lvl1pPr lvl="0" algn="ctr">
              <a:spcBef>
                <a:spcPts val="1000"/>
              </a:spcBef>
              <a:spcAft>
                <a:spcPts val="0"/>
              </a:spcAft>
              <a:buClr>
                <a:schemeClr val="accent1"/>
              </a:buClr>
              <a:buSzPts val="2500"/>
              <a:buNone/>
              <a:defRPr sz="2500">
                <a:solidFill>
                  <a:schemeClr val="accent1"/>
                </a:solidFill>
              </a:defRPr>
            </a:lvl1pPr>
            <a:lvl2pPr lvl="1" algn="ctr">
              <a:spcBef>
                <a:spcPts val="500"/>
              </a:spcBef>
              <a:spcAft>
                <a:spcPts val="0"/>
              </a:spcAft>
              <a:buClr>
                <a:schemeClr val="accent1"/>
              </a:buClr>
              <a:buSzPts val="2500"/>
              <a:buNone/>
              <a:defRPr sz="2500">
                <a:solidFill>
                  <a:schemeClr val="accent1"/>
                </a:solidFill>
              </a:defRPr>
            </a:lvl2pPr>
            <a:lvl3pPr lvl="2" algn="ctr">
              <a:spcBef>
                <a:spcPts val="500"/>
              </a:spcBef>
              <a:spcAft>
                <a:spcPts val="0"/>
              </a:spcAft>
              <a:buClr>
                <a:schemeClr val="accent1"/>
              </a:buClr>
              <a:buSzPts val="2500"/>
              <a:buNone/>
              <a:defRPr sz="2500">
                <a:solidFill>
                  <a:schemeClr val="accent1"/>
                </a:solidFill>
              </a:defRPr>
            </a:lvl3pPr>
            <a:lvl4pPr lvl="3" algn="ctr">
              <a:spcBef>
                <a:spcPts val="500"/>
              </a:spcBef>
              <a:spcAft>
                <a:spcPts val="0"/>
              </a:spcAft>
              <a:buClr>
                <a:schemeClr val="accent1"/>
              </a:buClr>
              <a:buSzPts val="2500"/>
              <a:buNone/>
              <a:defRPr sz="2500">
                <a:solidFill>
                  <a:schemeClr val="accent1"/>
                </a:solidFill>
              </a:defRPr>
            </a:lvl4pPr>
            <a:lvl5pPr lvl="4" algn="ctr">
              <a:spcBef>
                <a:spcPts val="500"/>
              </a:spcBef>
              <a:spcAft>
                <a:spcPts val="0"/>
              </a:spcAft>
              <a:buClr>
                <a:schemeClr val="accent1"/>
              </a:buClr>
              <a:buSzPts val="2500"/>
              <a:buNone/>
              <a:defRPr sz="2500">
                <a:solidFill>
                  <a:schemeClr val="accent1"/>
                </a:solidFill>
              </a:defRPr>
            </a:lvl5pPr>
            <a:lvl6pPr lvl="5" algn="ctr">
              <a:spcBef>
                <a:spcPts val="500"/>
              </a:spcBef>
              <a:spcAft>
                <a:spcPts val="0"/>
              </a:spcAft>
              <a:buClr>
                <a:schemeClr val="accent1"/>
              </a:buClr>
              <a:buSzPts val="2500"/>
              <a:buNone/>
              <a:defRPr sz="2500">
                <a:solidFill>
                  <a:schemeClr val="accent1"/>
                </a:solidFill>
              </a:defRPr>
            </a:lvl6pPr>
            <a:lvl7pPr lvl="6" algn="ctr">
              <a:spcBef>
                <a:spcPts val="500"/>
              </a:spcBef>
              <a:spcAft>
                <a:spcPts val="0"/>
              </a:spcAft>
              <a:buClr>
                <a:schemeClr val="accent1"/>
              </a:buClr>
              <a:buSzPts val="2500"/>
              <a:buNone/>
              <a:defRPr sz="2500">
                <a:solidFill>
                  <a:schemeClr val="accent1"/>
                </a:solidFill>
              </a:defRPr>
            </a:lvl7pPr>
            <a:lvl8pPr lvl="7" algn="ctr">
              <a:spcBef>
                <a:spcPts val="500"/>
              </a:spcBef>
              <a:spcAft>
                <a:spcPts val="0"/>
              </a:spcAft>
              <a:buClr>
                <a:schemeClr val="accent1"/>
              </a:buClr>
              <a:buSzPts val="2500"/>
              <a:buNone/>
              <a:defRPr sz="2500">
                <a:solidFill>
                  <a:schemeClr val="accent1"/>
                </a:solidFill>
              </a:defRPr>
            </a:lvl8pPr>
            <a:lvl9pPr lvl="8" algn="ctr">
              <a:spcBef>
                <a:spcPts val="500"/>
              </a:spcBef>
              <a:spcAft>
                <a:spcPts val="0"/>
              </a:spcAft>
              <a:buClr>
                <a:schemeClr val="accent1"/>
              </a:buClr>
              <a:buSzPts val="2500"/>
              <a:buNone/>
              <a:defRPr sz="2500">
                <a:solidFill>
                  <a:schemeClr val="accen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479"/>
        <p:cNvGrpSpPr/>
        <p:nvPr/>
      </p:nvGrpSpPr>
      <p:grpSpPr>
        <a:xfrm>
          <a:off x="0" y="0"/>
          <a:ext cx="0" cy="0"/>
          <a:chOff x="0" y="0"/>
          <a:chExt cx="0" cy="0"/>
        </a:xfrm>
      </p:grpSpPr>
      <p:sp>
        <p:nvSpPr>
          <p:cNvPr id="480" name="Google Shape;480;g251806fb501_1_471"/>
          <p:cNvSpPr txBox="1">
            <a:spLocks noGrp="1"/>
          </p:cNvSpPr>
          <p:nvPr>
            <p:ph type="title"/>
          </p:nvPr>
        </p:nvSpPr>
        <p:spPr>
          <a:xfrm>
            <a:off x="640592" y="238552"/>
            <a:ext cx="5568600" cy="1656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75757"/>
              </a:buClr>
              <a:buSzPts val="4400"/>
              <a:buFont typeface="Corbel"/>
              <a:buNone/>
              <a:defRPr sz="4400" b="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g251806fb501_1_471"/>
          <p:cNvSpPr>
            <a:spLocks noGrp="1"/>
          </p:cNvSpPr>
          <p:nvPr>
            <p:ph type="pic" idx="2"/>
          </p:nvPr>
        </p:nvSpPr>
        <p:spPr>
          <a:xfrm>
            <a:off x="5724525" y="0"/>
            <a:ext cx="6467400" cy="6858000"/>
          </a:xfrm>
          <a:prstGeom prst="rect">
            <a:avLst/>
          </a:prstGeom>
          <a:solidFill>
            <a:srgbClr val="F2F2F2"/>
          </a:solidFill>
          <a:ln>
            <a:noFill/>
          </a:ln>
        </p:spPr>
      </p:sp>
      <p:pic>
        <p:nvPicPr>
          <p:cNvPr id="482" name="Google Shape;482;g251806fb501_1_471"/>
          <p:cNvPicPr preferRelativeResize="0"/>
          <p:nvPr/>
        </p:nvPicPr>
        <p:blipFill rotWithShape="1">
          <a:blip r:embed="rId2">
            <a:alphaModFix/>
          </a:blip>
          <a:srcRect/>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Style slide layout">
  <p:cSld name="10_Style slide layout">
    <p:spTree>
      <p:nvGrpSpPr>
        <p:cNvPr id="1" name="Shape 483"/>
        <p:cNvGrpSpPr/>
        <p:nvPr/>
      </p:nvGrpSpPr>
      <p:grpSpPr>
        <a:xfrm>
          <a:off x="0" y="0"/>
          <a:ext cx="0" cy="0"/>
          <a:chOff x="0" y="0"/>
          <a:chExt cx="0" cy="0"/>
        </a:xfrm>
      </p:grpSpPr>
      <p:sp>
        <p:nvSpPr>
          <p:cNvPr id="484" name="Google Shape;484;g251806fb501_1_475"/>
          <p:cNvSpPr/>
          <p:nvPr/>
        </p:nvSpPr>
        <p:spPr>
          <a:xfrm>
            <a:off x="5255664" y="3153398"/>
            <a:ext cx="6355200" cy="324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5" name="Google Shape;485;g251806fb501_1_475"/>
          <p:cNvSpPr>
            <a:spLocks noGrp="1"/>
          </p:cNvSpPr>
          <p:nvPr>
            <p:ph type="pic" idx="2"/>
          </p:nvPr>
        </p:nvSpPr>
        <p:spPr>
          <a:xfrm>
            <a:off x="588679" y="458495"/>
            <a:ext cx="9358500" cy="5370000"/>
          </a:xfrm>
          <a:prstGeom prst="rect">
            <a:avLst/>
          </a:prstGeom>
          <a:solidFill>
            <a:srgbClr val="F2F2F2"/>
          </a:solidFill>
          <a:ln>
            <a:noFill/>
          </a:ln>
        </p:spPr>
      </p:sp>
      <p:pic>
        <p:nvPicPr>
          <p:cNvPr id="486" name="Google Shape;486;g251806fb501_1_475"/>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487"/>
        <p:cNvGrpSpPr/>
        <p:nvPr/>
      </p:nvGrpSpPr>
      <p:grpSpPr>
        <a:xfrm>
          <a:off x="0" y="0"/>
          <a:ext cx="0" cy="0"/>
          <a:chOff x="0" y="0"/>
          <a:chExt cx="0" cy="0"/>
        </a:xfrm>
      </p:grpSpPr>
      <p:pic>
        <p:nvPicPr>
          <p:cNvPr id="488" name="Google Shape;488;g251806fb501_1_479"/>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489"/>
        <p:cNvGrpSpPr/>
        <p:nvPr/>
      </p:nvGrpSpPr>
      <p:grpSpPr>
        <a:xfrm>
          <a:off x="0" y="0"/>
          <a:ext cx="0" cy="0"/>
          <a:chOff x="0" y="0"/>
          <a:chExt cx="0" cy="0"/>
        </a:xfrm>
      </p:grpSpPr>
      <p:sp>
        <p:nvSpPr>
          <p:cNvPr id="490" name="Google Shape;490;g251806fb501_1_481"/>
          <p:cNvSpPr txBox="1">
            <a:spLocks noGrp="1"/>
          </p:cNvSpPr>
          <p:nvPr>
            <p:ph type="body" idx="1"/>
          </p:nvPr>
        </p:nvSpPr>
        <p:spPr>
          <a:xfrm>
            <a:off x="323525" y="123462"/>
            <a:ext cx="11573100" cy="37641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24242"/>
              </a:buClr>
              <a:buSzPts val="5400"/>
              <a:buNone/>
              <a:defRPr sz="5400" b="0">
                <a:solidFill>
                  <a:srgbClr val="424242"/>
                </a:solidFill>
                <a:latin typeface="Corbel"/>
                <a:ea typeface="Corbel"/>
                <a:cs typeface="Corbel"/>
                <a:sym typeface="Corbe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g251806fb501_1_481"/>
          <p:cNvSpPr/>
          <p:nvPr/>
        </p:nvSpPr>
        <p:spPr>
          <a:xfrm>
            <a:off x="354010" y="1131591"/>
            <a:ext cx="3560700" cy="5402700"/>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orbel"/>
              <a:ea typeface="Corbel"/>
              <a:cs typeface="Corbel"/>
              <a:sym typeface="Corbel"/>
            </a:endParaRPr>
          </a:p>
        </p:txBody>
      </p:sp>
      <p:sp>
        <p:nvSpPr>
          <p:cNvPr id="492" name="Google Shape;492;g251806fb501_1_481"/>
          <p:cNvSpPr/>
          <p:nvPr/>
        </p:nvSpPr>
        <p:spPr>
          <a:xfrm>
            <a:off x="531933" y="1347500"/>
            <a:ext cx="153900" cy="5015100"/>
          </a:xfrm>
          <a:prstGeom prst="roundRect">
            <a:avLst>
              <a:gd name="adj" fmla="val 50000"/>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orbel"/>
              <a:ea typeface="Corbel"/>
              <a:cs typeface="Corbel"/>
              <a:sym typeface="Corbel"/>
            </a:endParaRPr>
          </a:p>
        </p:txBody>
      </p:sp>
      <p:sp>
        <p:nvSpPr>
          <p:cNvPr id="493" name="Google Shape;493;g251806fb501_1_481"/>
          <p:cNvSpPr/>
          <p:nvPr/>
        </p:nvSpPr>
        <p:spPr>
          <a:xfrm rot="5400000">
            <a:off x="3057175" y="1276603"/>
            <a:ext cx="685800" cy="685200"/>
          </a:xfrm>
          <a:prstGeom prst="halfFrame">
            <a:avLst>
              <a:gd name="adj1" fmla="val 23728"/>
              <a:gd name="adj2" fmla="val 2464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rgbClr val="424242"/>
              </a:solidFill>
              <a:latin typeface="Corbel"/>
              <a:ea typeface="Corbel"/>
              <a:cs typeface="Corbel"/>
              <a:sym typeface="Corbel"/>
            </a:endParaRPr>
          </a:p>
        </p:txBody>
      </p:sp>
      <p:sp>
        <p:nvSpPr>
          <p:cNvPr id="494" name="Google Shape;494;g251806fb501_1_481"/>
          <p:cNvSpPr txBox="1"/>
          <p:nvPr/>
        </p:nvSpPr>
        <p:spPr>
          <a:xfrm>
            <a:off x="711704" y="1637214"/>
            <a:ext cx="2232300" cy="52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You can Resize without losing quality</a:t>
            </a:r>
            <a:endParaRPr sz="1400" b="1" i="0" u="none" strike="noStrike" cap="none">
              <a:solidFill>
                <a:schemeClr val="lt1"/>
              </a:solidFill>
              <a:latin typeface="Arial"/>
              <a:ea typeface="Arial"/>
              <a:cs typeface="Arial"/>
              <a:sym typeface="Arial"/>
            </a:endParaRPr>
          </a:p>
        </p:txBody>
      </p:sp>
      <p:sp>
        <p:nvSpPr>
          <p:cNvPr id="495" name="Google Shape;495;g251806fb501_1_481"/>
          <p:cNvSpPr txBox="1"/>
          <p:nvPr/>
        </p:nvSpPr>
        <p:spPr>
          <a:xfrm>
            <a:off x="711704" y="2127463"/>
            <a:ext cx="2232300" cy="73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You can Change Fill Color &amp;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Line Color</a:t>
            </a:r>
            <a:endParaRPr sz="1400" b="1" i="0" u="none" strike="noStrike" cap="none">
              <a:solidFill>
                <a:schemeClr val="lt1"/>
              </a:solidFill>
              <a:latin typeface="Arial"/>
              <a:ea typeface="Arial"/>
              <a:cs typeface="Arial"/>
              <a:sym typeface="Arial"/>
            </a:endParaRPr>
          </a:p>
        </p:txBody>
      </p:sp>
      <p:sp>
        <p:nvSpPr>
          <p:cNvPr id="496" name="Google Shape;496;g251806fb501_1_481"/>
          <p:cNvSpPr txBox="1"/>
          <p:nvPr/>
        </p:nvSpPr>
        <p:spPr>
          <a:xfrm>
            <a:off x="721229" y="5808438"/>
            <a:ext cx="22320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www.allppt.com</a:t>
            </a:r>
            <a:endParaRPr sz="1400" b="0" i="0" u="none" strike="noStrike" cap="none">
              <a:solidFill>
                <a:schemeClr val="lt1"/>
              </a:solidFill>
              <a:latin typeface="Arial"/>
              <a:ea typeface="Arial"/>
              <a:cs typeface="Arial"/>
              <a:sym typeface="Arial"/>
            </a:endParaRPr>
          </a:p>
        </p:txBody>
      </p:sp>
      <p:sp>
        <p:nvSpPr>
          <p:cNvPr id="497" name="Google Shape;497;g251806fb501_1_481"/>
          <p:cNvSpPr txBox="1"/>
          <p:nvPr/>
        </p:nvSpPr>
        <p:spPr>
          <a:xfrm>
            <a:off x="721229" y="4450324"/>
            <a:ext cx="2717400" cy="138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orbel"/>
                <a:ea typeface="Corbel"/>
                <a:cs typeface="Corbel"/>
                <a:sym typeface="Corbel"/>
              </a:rPr>
              <a:t>FREE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orbel"/>
                <a:ea typeface="Corbel"/>
                <a:cs typeface="Corbel"/>
                <a:sym typeface="Corbel"/>
              </a:rPr>
              <a:t>PPT TEMPLATES</a:t>
            </a:r>
            <a:endParaRPr sz="1400" b="0" i="0" u="none" strike="noStrike" cap="none">
              <a:solidFill>
                <a:srgbClr val="000000"/>
              </a:solidFill>
              <a:latin typeface="Arial"/>
              <a:ea typeface="Arial"/>
              <a:cs typeface="Arial"/>
              <a:sym typeface="Arial"/>
            </a:endParaRPr>
          </a:p>
        </p:txBody>
      </p:sp>
      <p:pic>
        <p:nvPicPr>
          <p:cNvPr id="498" name="Google Shape;498;g251806fb501_1_481"/>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de">
  <p:cSld name="Disposition personnalisée">
    <p:spTree>
      <p:nvGrpSpPr>
        <p:cNvPr id="1" name="Shape 49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ise en page personnalisée 1">
  <p:cSld name="CUSTOM_1">
    <p:spTree>
      <p:nvGrpSpPr>
        <p:cNvPr id="1" name="Shape 500"/>
        <p:cNvGrpSpPr/>
        <p:nvPr/>
      </p:nvGrpSpPr>
      <p:grpSpPr>
        <a:xfrm>
          <a:off x="0" y="0"/>
          <a:ext cx="0" cy="0"/>
          <a:chOff x="0" y="0"/>
          <a:chExt cx="0" cy="0"/>
        </a:xfrm>
      </p:grpSpPr>
      <p:sp>
        <p:nvSpPr>
          <p:cNvPr id="501" name="Google Shape;501;g251806fb501_1_492"/>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2" name="Google Shape;502;g251806fb501_1_492"/>
          <p:cNvPicPr preferRelativeResize="0"/>
          <p:nvPr/>
        </p:nvPicPr>
        <p:blipFill>
          <a:blip r:embed="rId2">
            <a:alphaModFix/>
          </a:blip>
          <a:stretch>
            <a:fillRect/>
          </a:stretch>
        </p:blipFill>
        <p:spPr>
          <a:xfrm rot="-1200000">
            <a:off x="9526800" y="5793001"/>
            <a:ext cx="720000" cy="720000"/>
          </a:xfrm>
          <a:prstGeom prst="rect">
            <a:avLst/>
          </a:prstGeom>
          <a:noFill/>
          <a:ln>
            <a:noFill/>
          </a:ln>
        </p:spPr>
      </p:pic>
      <p:pic>
        <p:nvPicPr>
          <p:cNvPr id="503" name="Google Shape;503;g251806fb501_1_492"/>
          <p:cNvPicPr preferRelativeResize="0"/>
          <p:nvPr/>
        </p:nvPicPr>
        <p:blipFill>
          <a:blip r:embed="rId3">
            <a:alphaModFix/>
          </a:blip>
          <a:stretch>
            <a:fillRect/>
          </a:stretch>
        </p:blipFill>
        <p:spPr>
          <a:xfrm rot="-1199999">
            <a:off x="10448625" y="5800375"/>
            <a:ext cx="720000" cy="720000"/>
          </a:xfrm>
          <a:prstGeom prst="rect">
            <a:avLst/>
          </a:prstGeom>
          <a:noFill/>
          <a:ln>
            <a:noFill/>
          </a:ln>
        </p:spPr>
      </p:pic>
      <p:grpSp>
        <p:nvGrpSpPr>
          <p:cNvPr id="504" name="Google Shape;504;g251806fb501_1_492"/>
          <p:cNvGrpSpPr/>
          <p:nvPr/>
        </p:nvGrpSpPr>
        <p:grpSpPr>
          <a:xfrm>
            <a:off x="11318065" y="6310971"/>
            <a:ext cx="544373" cy="449834"/>
            <a:chOff x="11127266" y="6186351"/>
            <a:chExt cx="695240" cy="574500"/>
          </a:xfrm>
        </p:grpSpPr>
        <p:sp>
          <p:nvSpPr>
            <p:cNvPr id="505" name="Google Shape;505;g251806fb501_1_492"/>
            <p:cNvSpPr/>
            <p:nvPr/>
          </p:nvSpPr>
          <p:spPr>
            <a:xfrm flipH="1">
              <a:off x="11127266" y="6300997"/>
              <a:ext cx="383700" cy="350100"/>
            </a:xfrm>
            <a:prstGeom prst="stripedRightArrow">
              <a:avLst>
                <a:gd name="adj1" fmla="val 50000"/>
                <a:gd name="adj2" fmla="val 50000"/>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251806fb501_1_492"/>
            <p:cNvSpPr/>
            <p:nvPr/>
          </p:nvSpPr>
          <p:spPr>
            <a:xfrm>
              <a:off x="11256106" y="618635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251806fb501_1_492"/>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chemeClr val="accent1"/>
              </a:solidFill>
              <a:prstDash val="solid"/>
              <a:round/>
              <a:headEnd type="none" w="med" len="med"/>
              <a:tailEnd type="none" w="med" len="med"/>
            </a:ln>
          </p:spPr>
        </p:sp>
      </p:grpSp>
      <p:grpSp>
        <p:nvGrpSpPr>
          <p:cNvPr id="508" name="Google Shape;508;g251806fb501_1_492"/>
          <p:cNvGrpSpPr/>
          <p:nvPr/>
        </p:nvGrpSpPr>
        <p:grpSpPr>
          <a:xfrm>
            <a:off x="11537985" y="6310039"/>
            <a:ext cx="545253" cy="449833"/>
            <a:chOff x="11320559" y="6185161"/>
            <a:chExt cx="696364" cy="574500"/>
          </a:xfrm>
        </p:grpSpPr>
        <p:sp>
          <p:nvSpPr>
            <p:cNvPr id="509" name="Google Shape;509;g251806fb501_1_492"/>
            <p:cNvSpPr/>
            <p:nvPr/>
          </p:nvSpPr>
          <p:spPr>
            <a:xfrm>
              <a:off x="11633223" y="6300987"/>
              <a:ext cx="383700" cy="350100"/>
            </a:xfrm>
            <a:prstGeom prst="stripedRightArrow">
              <a:avLst>
                <a:gd name="adj1" fmla="val 50000"/>
                <a:gd name="adj2" fmla="val 50000"/>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251806fb501_1_492"/>
            <p:cNvSpPr/>
            <p:nvPr/>
          </p:nvSpPr>
          <p:spPr>
            <a:xfrm>
              <a:off x="11320559" y="618516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g251806fb501_1_492"/>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chemeClr val="accent1"/>
              </a:solidFill>
              <a:prstDash val="solid"/>
              <a:round/>
              <a:headEnd type="none" w="med" len="med"/>
              <a:tailEnd type="none" w="med" len="med"/>
            </a:ln>
          </p:spPr>
        </p:sp>
      </p:grpSp>
      <p:sp>
        <p:nvSpPr>
          <p:cNvPr id="512" name="Google Shape;512;g251806fb501_1_492"/>
          <p:cNvSpPr/>
          <p:nvPr/>
        </p:nvSpPr>
        <p:spPr>
          <a:xfrm>
            <a:off x="11474780"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g251806fb501_1_492"/>
          <p:cNvGrpSpPr/>
          <p:nvPr/>
        </p:nvGrpSpPr>
        <p:grpSpPr>
          <a:xfrm>
            <a:off x="11589865" y="6364855"/>
            <a:ext cx="217178" cy="355351"/>
            <a:chOff x="11157555" y="6024051"/>
            <a:chExt cx="370295" cy="605885"/>
          </a:xfrm>
        </p:grpSpPr>
        <p:sp>
          <p:nvSpPr>
            <p:cNvPr id="514" name="Google Shape;514;g251806fb501_1_492"/>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15" name="Google Shape;515;g251806fb501_1_492"/>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16" name="Google Shape;516;g251806fb501_1_492"/>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17"/>
        <p:cNvGrpSpPr/>
        <p:nvPr/>
      </p:nvGrpSpPr>
      <p:grpSpPr>
        <a:xfrm>
          <a:off x="0" y="0"/>
          <a:ext cx="0" cy="0"/>
          <a:chOff x="0" y="0"/>
          <a:chExt cx="0" cy="0"/>
        </a:xfrm>
      </p:grpSpPr>
      <p:sp>
        <p:nvSpPr>
          <p:cNvPr id="518" name="Google Shape;518;g251806fb501_1_509"/>
          <p:cNvSpPr txBox="1">
            <a:spLocks noGrp="1"/>
          </p:cNvSpPr>
          <p:nvPr>
            <p:ph type="title"/>
          </p:nvPr>
        </p:nvSpPr>
        <p:spPr>
          <a:xfrm>
            <a:off x="768000" y="786172"/>
            <a:ext cx="8028900" cy="980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2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2pPr>
            <a:lvl3pPr marR="0" lvl="2"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3pPr>
            <a:lvl4pPr marR="0" lvl="3"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4pPr>
            <a:lvl5pPr marR="0" lvl="4"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5pPr>
            <a:lvl6pPr marR="0" lvl="5"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6pPr>
            <a:lvl7pPr marR="0" lvl="6"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7pPr>
            <a:lvl8pPr marR="0" lvl="7"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8pPr>
            <a:lvl9pPr marR="0" lvl="8" algn="l" rtl="0">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9pPr>
          </a:lstStyle>
          <a:p>
            <a:endParaRPr/>
          </a:p>
        </p:txBody>
      </p:sp>
      <p:sp>
        <p:nvSpPr>
          <p:cNvPr id="519" name="Google Shape;519;g251806fb501_1_509"/>
          <p:cNvSpPr txBox="1">
            <a:spLocks noGrp="1"/>
          </p:cNvSpPr>
          <p:nvPr>
            <p:ph type="body" idx="1"/>
          </p:nvPr>
        </p:nvSpPr>
        <p:spPr>
          <a:xfrm>
            <a:off x="555594" y="1773000"/>
            <a:ext cx="10972800" cy="4857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79124"/>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520"/>
        <p:cNvGrpSpPr/>
        <p:nvPr/>
      </p:nvGrpSpPr>
      <p:grpSpPr>
        <a:xfrm>
          <a:off x="0" y="0"/>
          <a:ext cx="0" cy="0"/>
          <a:chOff x="0" y="0"/>
          <a:chExt cx="0" cy="0"/>
        </a:xfrm>
      </p:grpSpPr>
      <p:sp>
        <p:nvSpPr>
          <p:cNvPr id="521" name="Google Shape;521;g251806fb501_1_512"/>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rgbClr val="424242"/>
              </a:buClr>
              <a:buSzPts val="5400"/>
              <a:buNone/>
              <a:defRPr sz="5400" b="0">
                <a:solidFill>
                  <a:srgbClr val="424242"/>
                </a:solidFill>
                <a:latin typeface="Corbel"/>
                <a:ea typeface="Corbel"/>
                <a:cs typeface="Corbel"/>
                <a:sym typeface="Corbe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22" name="Google Shape;522;g251806fb501_1_512"/>
          <p:cNvPicPr preferRelativeResize="0"/>
          <p:nvPr/>
        </p:nvPicPr>
        <p:blipFill rotWithShape="1">
          <a:blip r:embed="rId2">
            <a:alphaModFix/>
          </a:blip>
          <a:srcRect/>
          <a:stretch/>
        </p:blipFill>
        <p:spPr>
          <a:xfrm>
            <a:off x="10843372" y="325136"/>
            <a:ext cx="1020115" cy="531390"/>
          </a:xfrm>
          <a:prstGeom prst="rect">
            <a:avLst/>
          </a:prstGeom>
          <a:noFill/>
          <a:ln>
            <a:noFill/>
          </a:ln>
        </p:spPr>
      </p:pic>
      <p:pic>
        <p:nvPicPr>
          <p:cNvPr id="523" name="Google Shape;523;g251806fb501_1_512"/>
          <p:cNvPicPr preferRelativeResize="0"/>
          <p:nvPr/>
        </p:nvPicPr>
        <p:blipFill rotWithShape="1">
          <a:blip r:embed="rId3">
            <a:alphaModFix/>
          </a:blip>
          <a:srcRect/>
          <a:stretch/>
        </p:blipFill>
        <p:spPr>
          <a:xfrm>
            <a:off x="-266379" y="-72638"/>
            <a:ext cx="2542831" cy="16534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mple - Light initiative">
  <p:cSld name="Cover slide layout_1">
    <p:bg>
      <p:bgPr>
        <a:solidFill>
          <a:schemeClr val="lt1">
            <a:alpha val="66270"/>
          </a:schemeClr>
        </a:solidFill>
        <a:effectLst/>
      </p:bgPr>
    </p:bg>
    <p:spTree>
      <p:nvGrpSpPr>
        <p:cNvPr id="1" name="Shape 22"/>
        <p:cNvGrpSpPr/>
        <p:nvPr/>
      </p:nvGrpSpPr>
      <p:grpSpPr>
        <a:xfrm>
          <a:off x="0" y="0"/>
          <a:ext cx="0" cy="0"/>
          <a:chOff x="0" y="0"/>
          <a:chExt cx="0" cy="0"/>
        </a:xfrm>
      </p:grpSpPr>
      <p:pic>
        <p:nvPicPr>
          <p:cNvPr id="23" name="Google Shape;23;g251806fb501_1_136"/>
          <p:cNvPicPr preferRelativeResize="0"/>
          <p:nvPr/>
        </p:nvPicPr>
        <p:blipFill rotWithShape="1">
          <a:blip r:embed="rId2">
            <a:alphaModFix/>
          </a:blip>
          <a:srcRect/>
          <a:stretch/>
        </p:blipFill>
        <p:spPr>
          <a:xfrm>
            <a:off x="10843372" y="325136"/>
            <a:ext cx="1020115" cy="531390"/>
          </a:xfrm>
          <a:prstGeom prst="rect">
            <a:avLst/>
          </a:prstGeom>
          <a:noFill/>
          <a:ln>
            <a:noFill/>
          </a:ln>
        </p:spPr>
      </p:pic>
      <p:grpSp>
        <p:nvGrpSpPr>
          <p:cNvPr id="24" name="Google Shape;24;g251806fb501_1_136"/>
          <p:cNvGrpSpPr/>
          <p:nvPr/>
        </p:nvGrpSpPr>
        <p:grpSpPr>
          <a:xfrm>
            <a:off x="11328057" y="6315752"/>
            <a:ext cx="538116" cy="444548"/>
            <a:chOff x="11127266" y="6186351"/>
            <a:chExt cx="695240" cy="574500"/>
          </a:xfrm>
        </p:grpSpPr>
        <p:sp>
          <p:nvSpPr>
            <p:cNvPr id="25" name="Google Shape;25;g251806fb501_1_136"/>
            <p:cNvSpPr/>
            <p:nvPr/>
          </p:nvSpPr>
          <p:spPr>
            <a:xfrm flipH="1">
              <a:off x="11127266" y="630099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g251806fb501_1_136"/>
            <p:cNvSpPr/>
            <p:nvPr/>
          </p:nvSpPr>
          <p:spPr>
            <a:xfrm>
              <a:off x="11256106" y="618635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251806fb501_1_136"/>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grpSp>
        <p:nvGrpSpPr>
          <p:cNvPr id="28" name="Google Shape;28;g251806fb501_1_136"/>
          <p:cNvGrpSpPr/>
          <p:nvPr/>
        </p:nvGrpSpPr>
        <p:grpSpPr>
          <a:xfrm>
            <a:off x="11545443" y="6314830"/>
            <a:ext cx="538985" cy="444548"/>
            <a:chOff x="11320559" y="6185161"/>
            <a:chExt cx="696364" cy="574500"/>
          </a:xfrm>
        </p:grpSpPr>
        <p:sp>
          <p:nvSpPr>
            <p:cNvPr id="29" name="Google Shape;29;g251806fb501_1_136"/>
            <p:cNvSpPr/>
            <p:nvPr/>
          </p:nvSpPr>
          <p:spPr>
            <a:xfrm>
              <a:off x="11633223" y="630098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g251806fb501_1_136"/>
            <p:cNvSpPr/>
            <p:nvPr/>
          </p:nvSpPr>
          <p:spPr>
            <a:xfrm>
              <a:off x="11320559" y="618516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g251806fb501_1_136"/>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sp>
        <p:nvSpPr>
          <p:cNvPr id="32" name="Google Shape;32;g251806fb501_1_136"/>
          <p:cNvSpPr/>
          <p:nvPr/>
        </p:nvSpPr>
        <p:spPr>
          <a:xfrm>
            <a:off x="11482119" y="63143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g251806fb501_1_136"/>
          <p:cNvPicPr preferRelativeResize="0"/>
          <p:nvPr/>
        </p:nvPicPr>
        <p:blipFill rotWithShape="1">
          <a:blip r:embed="rId3">
            <a:alphaModFix/>
          </a:blip>
          <a:srcRect l="52899" t="33555" r="22598" b="27999"/>
          <a:stretch/>
        </p:blipFill>
        <p:spPr>
          <a:xfrm>
            <a:off x="11587331" y="6359727"/>
            <a:ext cx="249405" cy="340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 Complete initiative">
  <p:cSld name="Cover slide layout_1_1">
    <p:bg>
      <p:bgPr>
        <a:solidFill>
          <a:schemeClr val="lt1">
            <a:alpha val="66270"/>
          </a:schemeClr>
        </a:solidFill>
        <a:effectLst/>
      </p:bgPr>
    </p:bg>
    <p:spTree>
      <p:nvGrpSpPr>
        <p:cNvPr id="1" name="Shape 34"/>
        <p:cNvGrpSpPr/>
        <p:nvPr/>
      </p:nvGrpSpPr>
      <p:grpSpPr>
        <a:xfrm>
          <a:off x="0" y="0"/>
          <a:ext cx="0" cy="0"/>
          <a:chOff x="0" y="0"/>
          <a:chExt cx="0" cy="0"/>
        </a:xfrm>
      </p:grpSpPr>
      <p:pic>
        <p:nvPicPr>
          <p:cNvPr id="35" name="Google Shape;35;g251806fb501_1_148"/>
          <p:cNvPicPr preferRelativeResize="0"/>
          <p:nvPr/>
        </p:nvPicPr>
        <p:blipFill rotWithShape="1">
          <a:blip r:embed="rId2">
            <a:alphaModFix/>
          </a:blip>
          <a:srcRect/>
          <a:stretch/>
        </p:blipFill>
        <p:spPr>
          <a:xfrm>
            <a:off x="10843372" y="325136"/>
            <a:ext cx="1020115" cy="531390"/>
          </a:xfrm>
          <a:prstGeom prst="rect">
            <a:avLst/>
          </a:prstGeom>
          <a:noFill/>
          <a:ln>
            <a:noFill/>
          </a:ln>
        </p:spPr>
      </p:pic>
      <p:sp>
        <p:nvSpPr>
          <p:cNvPr id="36" name="Google Shape;36;g251806fb501_1_148"/>
          <p:cNvSpPr/>
          <p:nvPr/>
        </p:nvSpPr>
        <p:spPr>
          <a:xfrm>
            <a:off x="11662148"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g251806fb501_1_148"/>
          <p:cNvGrpSpPr/>
          <p:nvPr/>
        </p:nvGrpSpPr>
        <p:grpSpPr>
          <a:xfrm>
            <a:off x="11777233" y="6364855"/>
            <a:ext cx="217178" cy="355351"/>
            <a:chOff x="11157555" y="6024051"/>
            <a:chExt cx="370295" cy="605885"/>
          </a:xfrm>
        </p:grpSpPr>
        <p:sp>
          <p:nvSpPr>
            <p:cNvPr id="38" name="Google Shape;38;g251806fb501_1_148"/>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9" name="Google Shape;39;g251806fb501_1_148"/>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40" name="Google Shape;40;g251806fb501_1_148"/>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Présentation (bleu)">
  <p:cSld name="CUSTOM">
    <p:spTree>
      <p:nvGrpSpPr>
        <p:cNvPr id="1" name="Shape 41"/>
        <p:cNvGrpSpPr/>
        <p:nvPr/>
      </p:nvGrpSpPr>
      <p:grpSpPr>
        <a:xfrm>
          <a:off x="0" y="0"/>
          <a:ext cx="0" cy="0"/>
          <a:chOff x="0" y="0"/>
          <a:chExt cx="0" cy="0"/>
        </a:xfrm>
      </p:grpSpPr>
      <p:grpSp>
        <p:nvGrpSpPr>
          <p:cNvPr id="42" name="Google Shape;42;g251806fb501_1_155"/>
          <p:cNvGrpSpPr/>
          <p:nvPr/>
        </p:nvGrpSpPr>
        <p:grpSpPr>
          <a:xfrm>
            <a:off x="-4825" y="4066342"/>
            <a:ext cx="12306191" cy="2792619"/>
            <a:chOff x="5766" y="3861713"/>
            <a:chExt cx="12277951" cy="3027886"/>
          </a:xfrm>
        </p:grpSpPr>
        <p:sp>
          <p:nvSpPr>
            <p:cNvPr id="43" name="Google Shape;43;g251806fb501_1_155"/>
            <p:cNvSpPr/>
            <p:nvPr/>
          </p:nvSpPr>
          <p:spPr>
            <a:xfrm>
              <a:off x="5766" y="3861713"/>
              <a:ext cx="12179578" cy="3027886"/>
            </a:xfrm>
            <a:custGeom>
              <a:avLst/>
              <a:gdLst/>
              <a:ahLst/>
              <a:cxnLst/>
              <a:rect l="l" t="t" r="r" b="b"/>
              <a:pathLst>
                <a:path w="6029494" h="2436930" extrusionOk="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4" name="Google Shape;44;g251806fb501_1_155"/>
            <p:cNvSpPr/>
            <p:nvPr/>
          </p:nvSpPr>
          <p:spPr>
            <a:xfrm rot="-557780">
              <a:off x="6504775" y="4505545"/>
              <a:ext cx="5775966" cy="509469"/>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nvGrpSpPr>
          <p:cNvPr id="45" name="Google Shape;45;g251806fb501_1_155"/>
          <p:cNvGrpSpPr/>
          <p:nvPr/>
        </p:nvGrpSpPr>
        <p:grpSpPr>
          <a:xfrm>
            <a:off x="-4825" y="4066337"/>
            <a:ext cx="12211532" cy="2748484"/>
            <a:chOff x="-3146" y="3803882"/>
            <a:chExt cx="12192025" cy="3041032"/>
          </a:xfrm>
        </p:grpSpPr>
        <p:grpSp>
          <p:nvGrpSpPr>
            <p:cNvPr id="46" name="Google Shape;46;g251806fb501_1_155"/>
            <p:cNvGrpSpPr/>
            <p:nvPr/>
          </p:nvGrpSpPr>
          <p:grpSpPr>
            <a:xfrm>
              <a:off x="-3121" y="3803882"/>
              <a:ext cx="12192000" cy="3041032"/>
              <a:chOff x="-4876" y="1514485"/>
              <a:chExt cx="12192000" cy="3829050"/>
            </a:xfrm>
          </p:grpSpPr>
          <p:sp>
            <p:nvSpPr>
              <p:cNvPr id="47" name="Google Shape;47;g251806fb501_1_155"/>
              <p:cNvSpPr/>
              <p:nvPr/>
            </p:nvSpPr>
            <p:spPr>
              <a:xfrm>
                <a:off x="0" y="4151037"/>
                <a:ext cx="4867275" cy="904875"/>
              </a:xfrm>
              <a:custGeom>
                <a:avLst/>
                <a:gdLst/>
                <a:ahLst/>
                <a:cxnLst/>
                <a:rect l="l" t="t" r="r" b="b"/>
                <a:pathLst>
                  <a:path w="4867275" h="904875" extrusionOk="0">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8" name="Google Shape;48;g251806fb501_1_155"/>
              <p:cNvSpPr/>
              <p:nvPr/>
            </p:nvSpPr>
            <p:spPr>
              <a:xfrm>
                <a:off x="7269480" y="3256597"/>
                <a:ext cx="4914900" cy="1352550"/>
              </a:xfrm>
              <a:custGeom>
                <a:avLst/>
                <a:gdLst/>
                <a:ahLst/>
                <a:cxnLst/>
                <a:rect l="l" t="t" r="r" b="b"/>
                <a:pathLst>
                  <a:path w="4914900" h="1352550" extrusionOk="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9" name="Google Shape;49;g251806fb501_1_155"/>
              <p:cNvSpPr/>
              <p:nvPr/>
            </p:nvSpPr>
            <p:spPr>
              <a:xfrm>
                <a:off x="-4876" y="1514485"/>
                <a:ext cx="12192000" cy="3829050"/>
              </a:xfrm>
              <a:custGeom>
                <a:avLst/>
                <a:gdLst/>
                <a:ahLst/>
                <a:cxnLst/>
                <a:rect l="l" t="t" r="r" b="b"/>
                <a:pathLst>
                  <a:path w="12192000" h="3829050" extrusionOk="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50" name="Google Shape;50;g251806fb501_1_155"/>
              <p:cNvSpPr/>
              <p:nvPr/>
            </p:nvSpPr>
            <p:spPr>
              <a:xfrm>
                <a:off x="-953" y="3549998"/>
                <a:ext cx="5915025" cy="1371600"/>
              </a:xfrm>
              <a:custGeom>
                <a:avLst/>
                <a:gdLst/>
                <a:ahLst/>
                <a:cxnLst/>
                <a:rect l="l" t="t" r="r" b="b"/>
                <a:pathLst>
                  <a:path w="5915025" h="1371600" extrusionOk="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51" name="Google Shape;51;g251806fb501_1_155"/>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52" name="Google Shape;52;g251806fb501_1_155"/>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pic>
        <p:nvPicPr>
          <p:cNvPr id="53" name="Google Shape;53;g251806fb501_1_155"/>
          <p:cNvPicPr preferRelativeResize="0"/>
          <p:nvPr/>
        </p:nvPicPr>
        <p:blipFill rotWithShape="1">
          <a:blip r:embed="rId2">
            <a:alphaModFix/>
          </a:blip>
          <a:srcRect/>
          <a:stretch/>
        </p:blipFill>
        <p:spPr>
          <a:xfrm>
            <a:off x="140600" y="99125"/>
            <a:ext cx="2057137" cy="464100"/>
          </a:xfrm>
          <a:prstGeom prst="rect">
            <a:avLst/>
          </a:prstGeom>
          <a:noFill/>
          <a:ln>
            <a:noFill/>
          </a:ln>
        </p:spPr>
      </p:pic>
      <p:grpSp>
        <p:nvGrpSpPr>
          <p:cNvPr id="54" name="Google Shape;54;g251806fb501_1_155"/>
          <p:cNvGrpSpPr/>
          <p:nvPr/>
        </p:nvGrpSpPr>
        <p:grpSpPr>
          <a:xfrm>
            <a:off x="4959906" y="1723773"/>
            <a:ext cx="2219185" cy="2219185"/>
            <a:chOff x="4547049" y="1897856"/>
            <a:chExt cx="3072813" cy="3072813"/>
          </a:xfrm>
        </p:grpSpPr>
        <p:sp>
          <p:nvSpPr>
            <p:cNvPr id="55" name="Google Shape;55;g251806fb501_1_155"/>
            <p:cNvSpPr/>
            <p:nvPr/>
          </p:nvSpPr>
          <p:spPr>
            <a:xfrm>
              <a:off x="4547049" y="1897856"/>
              <a:ext cx="3072813" cy="3072813"/>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 name="Google Shape;56;g251806fb501_1_155"/>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57" name="Google Shape;57;g251806fb501_1_155"/>
          <p:cNvSpPr/>
          <p:nvPr/>
        </p:nvSpPr>
        <p:spPr>
          <a:xfrm rot="-637788">
            <a:off x="4403199" y="2531151"/>
            <a:ext cx="490457" cy="586468"/>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58" name="Google Shape;58;g251806fb501_1_155"/>
          <p:cNvGrpSpPr/>
          <p:nvPr/>
        </p:nvGrpSpPr>
        <p:grpSpPr>
          <a:xfrm rot="1052113">
            <a:off x="7017464" y="2078607"/>
            <a:ext cx="1338449" cy="1227359"/>
            <a:chOff x="5655092" y="376887"/>
            <a:chExt cx="4490688" cy="4117967"/>
          </a:xfrm>
        </p:grpSpPr>
        <p:sp>
          <p:nvSpPr>
            <p:cNvPr id="59" name="Google Shape;59;g251806fb501_1_155"/>
            <p:cNvSpPr/>
            <p:nvPr/>
          </p:nvSpPr>
          <p:spPr>
            <a:xfrm>
              <a:off x="5655092" y="385052"/>
              <a:ext cx="4490688" cy="4109802"/>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0" name="Google Shape;60;g251806fb501_1_155"/>
            <p:cNvSpPr/>
            <p:nvPr/>
          </p:nvSpPr>
          <p:spPr>
            <a:xfrm>
              <a:off x="7600719" y="376887"/>
              <a:ext cx="2435226" cy="2185459"/>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1" name="Google Shape;61;g251806fb501_1_155"/>
            <p:cNvSpPr/>
            <p:nvPr/>
          </p:nvSpPr>
          <p:spPr>
            <a:xfrm>
              <a:off x="5750459" y="1472498"/>
              <a:ext cx="1612131"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62" name="Google Shape;62;g251806fb501_1_155"/>
          <p:cNvGrpSpPr/>
          <p:nvPr/>
        </p:nvGrpSpPr>
        <p:grpSpPr>
          <a:xfrm rot="1151416">
            <a:off x="6155189" y="1329190"/>
            <a:ext cx="811247" cy="566598"/>
            <a:chOff x="5679779" y="1344421"/>
            <a:chExt cx="994636" cy="694682"/>
          </a:xfrm>
        </p:grpSpPr>
        <p:sp>
          <p:nvSpPr>
            <p:cNvPr id="63" name="Google Shape;63;g251806fb501_1_155"/>
            <p:cNvSpPr/>
            <p:nvPr/>
          </p:nvSpPr>
          <p:spPr>
            <a:xfrm rot="747705">
              <a:off x="6440152" y="1354086"/>
              <a:ext cx="163320" cy="675351"/>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4" name="Google Shape;64;g251806fb501_1_155"/>
            <p:cNvSpPr/>
            <p:nvPr/>
          </p:nvSpPr>
          <p:spPr>
            <a:xfrm rot="185643">
              <a:off x="6177422" y="1465236"/>
              <a:ext cx="189705" cy="529409"/>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5" name="Google Shape;65;g251806fb501_1_155"/>
            <p:cNvSpPr/>
            <p:nvPr/>
          </p:nvSpPr>
          <p:spPr>
            <a:xfrm rot="-427501">
              <a:off x="5713448" y="1451670"/>
              <a:ext cx="216364" cy="556365"/>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6" name="Google Shape;66;g251806fb501_1_155"/>
            <p:cNvSpPr/>
            <p:nvPr/>
          </p:nvSpPr>
          <p:spPr>
            <a:xfrm>
              <a:off x="5975196" y="1441944"/>
              <a:ext cx="158591" cy="550664"/>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67" name="Google Shape;67;g251806fb501_1_155"/>
          <p:cNvGrpSpPr/>
          <p:nvPr/>
        </p:nvGrpSpPr>
        <p:grpSpPr>
          <a:xfrm rot="2779331">
            <a:off x="6882943" y="1481640"/>
            <a:ext cx="612529" cy="807468"/>
            <a:chOff x="5733156" y="4148510"/>
            <a:chExt cx="1306406" cy="1722173"/>
          </a:xfrm>
        </p:grpSpPr>
        <p:grpSp>
          <p:nvGrpSpPr>
            <p:cNvPr id="68" name="Google Shape;68;g251806fb501_1_155"/>
            <p:cNvGrpSpPr/>
            <p:nvPr/>
          </p:nvGrpSpPr>
          <p:grpSpPr>
            <a:xfrm>
              <a:off x="5733156" y="4148510"/>
              <a:ext cx="1306406" cy="1722173"/>
              <a:chOff x="2445111" y="599435"/>
              <a:chExt cx="5312752" cy="7003551"/>
            </a:xfrm>
          </p:grpSpPr>
          <p:sp>
            <p:nvSpPr>
              <p:cNvPr id="69" name="Google Shape;69;g251806fb501_1_155"/>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0" name="Google Shape;70;g251806fb501_1_155"/>
              <p:cNvSpPr/>
              <p:nvPr/>
            </p:nvSpPr>
            <p:spPr>
              <a:xfrm>
                <a:off x="2473235" y="4334670"/>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1" name="Google Shape;71;g251806fb501_1_155"/>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72" name="Google Shape;72;g251806fb501_1_155"/>
            <p:cNvGrpSpPr/>
            <p:nvPr/>
          </p:nvGrpSpPr>
          <p:grpSpPr>
            <a:xfrm>
              <a:off x="5960873" y="4970715"/>
              <a:ext cx="821180" cy="845659"/>
              <a:chOff x="954383" y="599435"/>
              <a:chExt cx="6803480" cy="7006287"/>
            </a:xfrm>
          </p:grpSpPr>
          <p:sp>
            <p:nvSpPr>
              <p:cNvPr id="73" name="Google Shape;73;g251806fb501_1_155"/>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4" name="Google Shape;74;g251806fb501_1_155"/>
              <p:cNvSpPr/>
              <p:nvPr/>
            </p:nvSpPr>
            <p:spPr>
              <a:xfrm>
                <a:off x="954383" y="4447323"/>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5" name="Google Shape;75;g251806fb501_1_155"/>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76" name="Google Shape;76;g251806fb501_1_155"/>
          <p:cNvGrpSpPr/>
          <p:nvPr/>
        </p:nvGrpSpPr>
        <p:grpSpPr>
          <a:xfrm rot="-3294482">
            <a:off x="4593993" y="2077210"/>
            <a:ext cx="888937" cy="318131"/>
            <a:chOff x="2751274" y="4274125"/>
            <a:chExt cx="1502180" cy="537597"/>
          </a:xfrm>
        </p:grpSpPr>
        <p:sp>
          <p:nvSpPr>
            <p:cNvPr id="77" name="Google Shape;77;g251806fb501_1_155"/>
            <p:cNvSpPr/>
            <p:nvPr/>
          </p:nvSpPr>
          <p:spPr>
            <a:xfrm>
              <a:off x="2751274" y="4567310"/>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8" name="Google Shape;78;g251806fb501_1_155"/>
            <p:cNvSpPr/>
            <p:nvPr/>
          </p:nvSpPr>
          <p:spPr>
            <a:xfrm>
              <a:off x="3010694" y="4274125"/>
              <a:ext cx="591885" cy="4908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9" name="Google Shape;79;g251806fb501_1_155"/>
            <p:cNvSpPr/>
            <p:nvPr/>
          </p:nvSpPr>
          <p:spPr>
            <a:xfrm>
              <a:off x="3593508" y="4427305"/>
              <a:ext cx="369030" cy="3060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80" name="Google Shape;80;g251806fb501_1_155"/>
            <p:cNvSpPr/>
            <p:nvPr/>
          </p:nvSpPr>
          <p:spPr>
            <a:xfrm>
              <a:off x="3958709" y="4512144"/>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81" name="Google Shape;81;g251806fb501_1_155"/>
          <p:cNvGrpSpPr/>
          <p:nvPr/>
        </p:nvGrpSpPr>
        <p:grpSpPr>
          <a:xfrm rot="-983565">
            <a:off x="5299952" y="1440607"/>
            <a:ext cx="822474" cy="418006"/>
            <a:chOff x="1786971" y="4942919"/>
            <a:chExt cx="2041500" cy="1037553"/>
          </a:xfrm>
        </p:grpSpPr>
        <p:sp>
          <p:nvSpPr>
            <p:cNvPr id="82" name="Google Shape;82;g251806fb501_1_155"/>
            <p:cNvSpPr/>
            <p:nvPr/>
          </p:nvSpPr>
          <p:spPr>
            <a:xfrm>
              <a:off x="1886713" y="4942919"/>
              <a:ext cx="1842000" cy="62100"/>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3" name="Google Shape;83;g251806fb501_1_155"/>
            <p:cNvSpPr/>
            <p:nvPr/>
          </p:nvSpPr>
          <p:spPr>
            <a:xfrm>
              <a:off x="1786971" y="5005087"/>
              <a:ext cx="2041500" cy="972600"/>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4" name="Google Shape;84;g251806fb501_1_155"/>
            <p:cNvSpPr/>
            <p:nvPr/>
          </p:nvSpPr>
          <p:spPr>
            <a:xfrm>
              <a:off x="1950379" y="5043805"/>
              <a:ext cx="1714800" cy="18780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85" name="Google Shape;85;g251806fb501_1_155"/>
            <p:cNvGrpSpPr/>
            <p:nvPr/>
          </p:nvGrpSpPr>
          <p:grpSpPr>
            <a:xfrm>
              <a:off x="2260716" y="5043925"/>
              <a:ext cx="1107466" cy="187777"/>
              <a:chOff x="7963057" y="2433000"/>
              <a:chExt cx="2294315" cy="371763"/>
            </a:xfrm>
          </p:grpSpPr>
          <p:grpSp>
            <p:nvGrpSpPr>
              <p:cNvPr id="86" name="Google Shape;86;g251806fb501_1_155"/>
              <p:cNvGrpSpPr/>
              <p:nvPr/>
            </p:nvGrpSpPr>
            <p:grpSpPr>
              <a:xfrm>
                <a:off x="7963057" y="2433000"/>
                <a:ext cx="344422" cy="371763"/>
                <a:chOff x="6383215" y="2833551"/>
                <a:chExt cx="240300" cy="371763"/>
              </a:xfrm>
            </p:grpSpPr>
            <p:sp>
              <p:nvSpPr>
                <p:cNvPr id="87" name="Google Shape;87;g251806fb501_1_155"/>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8" name="Google Shape;88;g251806fb501_1_155"/>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9" name="Google Shape;89;g251806fb501_1_155"/>
                <p:cNvSpPr/>
                <p:nvPr/>
              </p:nvSpPr>
              <p:spPr>
                <a:xfrm>
                  <a:off x="6383215" y="2936632"/>
                  <a:ext cx="240300" cy="93900"/>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90" name="Google Shape;90;g251806fb501_1_155"/>
              <p:cNvGrpSpPr/>
              <p:nvPr/>
            </p:nvGrpSpPr>
            <p:grpSpPr>
              <a:xfrm>
                <a:off x="8933241" y="2433000"/>
                <a:ext cx="344422" cy="371763"/>
                <a:chOff x="6383215" y="2833551"/>
                <a:chExt cx="240300" cy="371763"/>
              </a:xfrm>
            </p:grpSpPr>
            <p:sp>
              <p:nvSpPr>
                <p:cNvPr id="91" name="Google Shape;91;g251806fb501_1_155"/>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2" name="Google Shape;92;g251806fb501_1_155"/>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3" name="Google Shape;93;g251806fb501_1_155"/>
                <p:cNvSpPr/>
                <p:nvPr/>
              </p:nvSpPr>
              <p:spPr>
                <a:xfrm>
                  <a:off x="6383215" y="2936632"/>
                  <a:ext cx="240300" cy="93900"/>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94" name="Google Shape;94;g251806fb501_1_155"/>
              <p:cNvGrpSpPr/>
              <p:nvPr/>
            </p:nvGrpSpPr>
            <p:grpSpPr>
              <a:xfrm>
                <a:off x="9912950" y="2433000"/>
                <a:ext cx="344422" cy="371763"/>
                <a:chOff x="6383215" y="2833551"/>
                <a:chExt cx="240300" cy="371763"/>
              </a:xfrm>
            </p:grpSpPr>
            <p:sp>
              <p:nvSpPr>
                <p:cNvPr id="95" name="Google Shape;95;g251806fb501_1_155"/>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6" name="Google Shape;96;g251806fb501_1_155"/>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7" name="Google Shape;97;g251806fb501_1_155"/>
                <p:cNvSpPr/>
                <p:nvPr/>
              </p:nvSpPr>
              <p:spPr>
                <a:xfrm>
                  <a:off x="6383215" y="2936632"/>
                  <a:ext cx="240300" cy="93900"/>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98" name="Google Shape;98;g251806fb501_1_155"/>
            <p:cNvSpPr/>
            <p:nvPr/>
          </p:nvSpPr>
          <p:spPr>
            <a:xfrm>
              <a:off x="1842501"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9" name="Google Shape;99;g251806fb501_1_155"/>
            <p:cNvSpPr/>
            <p:nvPr/>
          </p:nvSpPr>
          <p:spPr>
            <a:xfrm>
              <a:off x="2313764"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0" name="Google Shape;100;g251806fb501_1_155"/>
            <p:cNvSpPr/>
            <p:nvPr/>
          </p:nvSpPr>
          <p:spPr>
            <a:xfrm>
              <a:off x="2785027"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 name="Google Shape;101;g251806fb501_1_155"/>
            <p:cNvSpPr/>
            <p:nvPr/>
          </p:nvSpPr>
          <p:spPr>
            <a:xfrm>
              <a:off x="3256290"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02" name="Google Shape;102;g251806fb501_1_155"/>
            <p:cNvGrpSpPr/>
            <p:nvPr/>
          </p:nvGrpSpPr>
          <p:grpSpPr>
            <a:xfrm>
              <a:off x="1962400" y="5271505"/>
              <a:ext cx="302276" cy="682699"/>
              <a:chOff x="7384246" y="2899703"/>
              <a:chExt cx="626220" cy="1351612"/>
            </a:xfrm>
          </p:grpSpPr>
          <p:sp>
            <p:nvSpPr>
              <p:cNvPr id="103" name="Google Shape;103;g251806fb501_1_155"/>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4" name="Google Shape;104;g251806fb501_1_155"/>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5" name="Google Shape;105;g251806fb501_1_155"/>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6" name="Google Shape;106;g251806fb501_1_155"/>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7" name="Google Shape;107;g251806fb501_1_155"/>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8" name="Google Shape;108;g251806fb501_1_155"/>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9" name="Google Shape;109;g251806fb501_1_155"/>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0" name="Google Shape;110;g251806fb501_1_155"/>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1" name="Google Shape;111;g251806fb501_1_155"/>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2" name="Google Shape;112;g251806fb501_1_155"/>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3" name="Google Shape;113;g251806fb501_1_155"/>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14" name="Google Shape;114;g251806fb501_1_155"/>
            <p:cNvGrpSpPr/>
            <p:nvPr/>
          </p:nvGrpSpPr>
          <p:grpSpPr>
            <a:xfrm>
              <a:off x="2430437" y="5271505"/>
              <a:ext cx="302276" cy="682699"/>
              <a:chOff x="7384246" y="2899703"/>
              <a:chExt cx="626220" cy="1351612"/>
            </a:xfrm>
          </p:grpSpPr>
          <p:sp>
            <p:nvSpPr>
              <p:cNvPr id="115" name="Google Shape;115;g251806fb501_1_155"/>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6" name="Google Shape;116;g251806fb501_1_155"/>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7" name="Google Shape;117;g251806fb501_1_155"/>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8" name="Google Shape;118;g251806fb501_1_155"/>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9" name="Google Shape;119;g251806fb501_1_155"/>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0" name="Google Shape;120;g251806fb501_1_155"/>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1" name="Google Shape;121;g251806fb501_1_155"/>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2" name="Google Shape;122;g251806fb501_1_155"/>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3" name="Google Shape;123;g251806fb501_1_155"/>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4" name="Google Shape;124;g251806fb501_1_155"/>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5" name="Google Shape;125;g251806fb501_1_155"/>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26" name="Google Shape;126;g251806fb501_1_155"/>
            <p:cNvGrpSpPr/>
            <p:nvPr/>
          </p:nvGrpSpPr>
          <p:grpSpPr>
            <a:xfrm>
              <a:off x="2898475" y="5271505"/>
              <a:ext cx="302276" cy="682699"/>
              <a:chOff x="7384246" y="2899703"/>
              <a:chExt cx="626220" cy="1351612"/>
            </a:xfrm>
          </p:grpSpPr>
          <p:sp>
            <p:nvSpPr>
              <p:cNvPr id="127" name="Google Shape;127;g251806fb501_1_155"/>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8" name="Google Shape;128;g251806fb501_1_155"/>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9" name="Google Shape;129;g251806fb501_1_155"/>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0" name="Google Shape;130;g251806fb501_1_155"/>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1" name="Google Shape;131;g251806fb501_1_155"/>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2" name="Google Shape;132;g251806fb501_1_155"/>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3" name="Google Shape;133;g251806fb501_1_155"/>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4" name="Google Shape;134;g251806fb501_1_155"/>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5" name="Google Shape;135;g251806fb501_1_155"/>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6" name="Google Shape;136;g251806fb501_1_155"/>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7" name="Google Shape;137;g251806fb501_1_155"/>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38" name="Google Shape;138;g251806fb501_1_155"/>
            <p:cNvGrpSpPr/>
            <p:nvPr/>
          </p:nvGrpSpPr>
          <p:grpSpPr>
            <a:xfrm>
              <a:off x="3366513" y="5271505"/>
              <a:ext cx="302276" cy="682699"/>
              <a:chOff x="7384246" y="2899703"/>
              <a:chExt cx="626220" cy="1351612"/>
            </a:xfrm>
          </p:grpSpPr>
          <p:sp>
            <p:nvSpPr>
              <p:cNvPr id="139" name="Google Shape;139;g251806fb501_1_155"/>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0" name="Google Shape;140;g251806fb501_1_155"/>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1" name="Google Shape;141;g251806fb501_1_155"/>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2" name="Google Shape;142;g251806fb501_1_155"/>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3" name="Google Shape;143;g251806fb501_1_155"/>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4" name="Google Shape;144;g251806fb501_1_155"/>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5" name="Google Shape;145;g251806fb501_1_155"/>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6" name="Google Shape;146;g251806fb501_1_155"/>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7" name="Google Shape;147;g251806fb501_1_155"/>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8" name="Google Shape;148;g251806fb501_1_155"/>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9" name="Google Shape;149;g251806fb501_1_155"/>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150" name="Google Shape;150;g251806fb501_1_155"/>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151" name="Google Shape;151;g251806fb501_1_155"/>
          <p:cNvGrpSpPr/>
          <p:nvPr/>
        </p:nvGrpSpPr>
        <p:grpSpPr>
          <a:xfrm>
            <a:off x="4658164" y="1417975"/>
            <a:ext cx="450448" cy="450448"/>
            <a:chOff x="4266660" y="45289"/>
            <a:chExt cx="768290" cy="768290"/>
          </a:xfrm>
        </p:grpSpPr>
        <p:sp>
          <p:nvSpPr>
            <p:cNvPr id="152" name="Google Shape;152;g251806fb501_1_155"/>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53" name="Google Shape;153;g251806fb501_1_155"/>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pic>
        <p:nvPicPr>
          <p:cNvPr id="154" name="Google Shape;154;g251806fb501_1_155"/>
          <p:cNvPicPr preferRelativeResize="0"/>
          <p:nvPr/>
        </p:nvPicPr>
        <p:blipFill rotWithShape="1">
          <a:blip r:embed="rId4">
            <a:alphaModFix/>
          </a:blip>
          <a:srcRect/>
          <a:stretch/>
        </p:blipFill>
        <p:spPr>
          <a:xfrm>
            <a:off x="5291061" y="2429164"/>
            <a:ext cx="1613871" cy="840686"/>
          </a:xfrm>
          <a:prstGeom prst="rect">
            <a:avLst/>
          </a:prstGeom>
          <a:noFill/>
          <a:ln>
            <a:noFill/>
          </a:ln>
        </p:spPr>
      </p:pic>
      <p:sp>
        <p:nvSpPr>
          <p:cNvPr id="155" name="Google Shape;155;g251806fb501_1_155"/>
          <p:cNvSpPr/>
          <p:nvPr/>
        </p:nvSpPr>
        <p:spPr>
          <a:xfrm>
            <a:off x="2200" y="4017450"/>
            <a:ext cx="12211500" cy="2841300"/>
          </a:xfrm>
          <a:prstGeom prst="rect">
            <a:avLst/>
          </a:prstGeom>
          <a:solidFill>
            <a:srgbClr val="FFFFFF">
              <a:alpha val="44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251806fb501_1_155"/>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2800"/>
              <a:buNone/>
              <a:defRPr b="1">
                <a:solidFill>
                  <a:srgbClr val="0A5882"/>
                </a:solidFill>
              </a:defRPr>
            </a:lvl1pPr>
            <a:lvl2pPr lvl="1" algn="ctr" rtl="0">
              <a:spcBef>
                <a:spcPts val="500"/>
              </a:spcBef>
              <a:spcAft>
                <a:spcPts val="0"/>
              </a:spcAft>
              <a:buClr>
                <a:srgbClr val="0A5882"/>
              </a:buClr>
              <a:buSzPts val="2400"/>
              <a:buNone/>
              <a:defRPr b="1">
                <a:solidFill>
                  <a:srgbClr val="0A5882"/>
                </a:solidFill>
              </a:defRPr>
            </a:lvl2pPr>
            <a:lvl3pPr lvl="2" algn="ctr" rtl="0">
              <a:spcBef>
                <a:spcPts val="500"/>
              </a:spcBef>
              <a:spcAft>
                <a:spcPts val="0"/>
              </a:spcAft>
              <a:buClr>
                <a:srgbClr val="0A5882"/>
              </a:buClr>
              <a:buSzPts val="2000"/>
              <a:buNone/>
              <a:defRPr b="1">
                <a:solidFill>
                  <a:srgbClr val="0A5882"/>
                </a:solidFill>
              </a:defRPr>
            </a:lvl3pPr>
            <a:lvl4pPr lvl="3" algn="ctr" rtl="0">
              <a:spcBef>
                <a:spcPts val="500"/>
              </a:spcBef>
              <a:spcAft>
                <a:spcPts val="0"/>
              </a:spcAft>
              <a:buClr>
                <a:srgbClr val="0A5882"/>
              </a:buClr>
              <a:buSzPts val="1800"/>
              <a:buNone/>
              <a:defRPr b="1">
                <a:solidFill>
                  <a:srgbClr val="0A5882"/>
                </a:solidFill>
              </a:defRPr>
            </a:lvl4pPr>
            <a:lvl5pPr lvl="4" algn="ctr" rtl="0">
              <a:spcBef>
                <a:spcPts val="500"/>
              </a:spcBef>
              <a:spcAft>
                <a:spcPts val="0"/>
              </a:spcAft>
              <a:buClr>
                <a:srgbClr val="0A5882"/>
              </a:buClr>
              <a:buSzPts val="1800"/>
              <a:buNone/>
              <a:defRPr b="1">
                <a:solidFill>
                  <a:srgbClr val="0A5882"/>
                </a:solidFill>
              </a:defRPr>
            </a:lvl5pPr>
            <a:lvl6pPr lvl="5" algn="ctr" rtl="0">
              <a:spcBef>
                <a:spcPts val="500"/>
              </a:spcBef>
              <a:spcAft>
                <a:spcPts val="0"/>
              </a:spcAft>
              <a:buClr>
                <a:srgbClr val="0A5882"/>
              </a:buClr>
              <a:buSzPts val="1800"/>
              <a:buNone/>
              <a:defRPr b="1">
                <a:solidFill>
                  <a:srgbClr val="0A5882"/>
                </a:solidFill>
              </a:defRPr>
            </a:lvl6pPr>
            <a:lvl7pPr lvl="6" algn="ctr" rtl="0">
              <a:spcBef>
                <a:spcPts val="500"/>
              </a:spcBef>
              <a:spcAft>
                <a:spcPts val="0"/>
              </a:spcAft>
              <a:buClr>
                <a:srgbClr val="0A5882"/>
              </a:buClr>
              <a:buSzPts val="1800"/>
              <a:buNone/>
              <a:defRPr b="1">
                <a:solidFill>
                  <a:srgbClr val="0A5882"/>
                </a:solidFill>
              </a:defRPr>
            </a:lvl7pPr>
            <a:lvl8pPr lvl="7" algn="ctr" rtl="0">
              <a:spcBef>
                <a:spcPts val="500"/>
              </a:spcBef>
              <a:spcAft>
                <a:spcPts val="0"/>
              </a:spcAft>
              <a:buClr>
                <a:srgbClr val="0A5882"/>
              </a:buClr>
              <a:buSzPts val="1800"/>
              <a:buNone/>
              <a:defRPr b="1">
                <a:solidFill>
                  <a:srgbClr val="0A5882"/>
                </a:solidFill>
              </a:defRPr>
            </a:lvl8pPr>
            <a:lvl9pPr lvl="8" algn="ctr" rtl="0">
              <a:spcBef>
                <a:spcPts val="500"/>
              </a:spcBef>
              <a:spcAft>
                <a:spcPts val="0"/>
              </a:spcAft>
              <a:buClr>
                <a:srgbClr val="0A5882"/>
              </a:buClr>
              <a:buSzPts val="1800"/>
              <a:buNone/>
              <a:defRPr b="1">
                <a:solidFill>
                  <a:srgbClr val="0A5882"/>
                </a:solidFill>
              </a:defRPr>
            </a:lvl9pPr>
          </a:lstStyle>
          <a:p>
            <a:endParaRPr/>
          </a:p>
        </p:txBody>
      </p:sp>
      <p:sp>
        <p:nvSpPr>
          <p:cNvPr id="157" name="Google Shape;157;g251806fb501_1_155"/>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4000"/>
              <a:buNone/>
              <a:defRPr sz="4000" b="1">
                <a:solidFill>
                  <a:srgbClr val="0A5882"/>
                </a:solidFill>
              </a:defRPr>
            </a:lvl1pPr>
            <a:lvl2pPr lvl="1" algn="ctr" rtl="0">
              <a:spcBef>
                <a:spcPts val="500"/>
              </a:spcBef>
              <a:spcAft>
                <a:spcPts val="0"/>
              </a:spcAft>
              <a:buClr>
                <a:srgbClr val="0A5882"/>
              </a:buClr>
              <a:buSzPts val="4000"/>
              <a:buNone/>
              <a:defRPr sz="4000" b="1">
                <a:solidFill>
                  <a:srgbClr val="0A5882"/>
                </a:solidFill>
              </a:defRPr>
            </a:lvl2pPr>
            <a:lvl3pPr lvl="2" algn="ctr" rtl="0">
              <a:spcBef>
                <a:spcPts val="500"/>
              </a:spcBef>
              <a:spcAft>
                <a:spcPts val="0"/>
              </a:spcAft>
              <a:buClr>
                <a:srgbClr val="0A5882"/>
              </a:buClr>
              <a:buSzPts val="4000"/>
              <a:buNone/>
              <a:defRPr sz="4000" b="1">
                <a:solidFill>
                  <a:srgbClr val="0A5882"/>
                </a:solidFill>
              </a:defRPr>
            </a:lvl3pPr>
            <a:lvl4pPr lvl="3" algn="ctr" rtl="0">
              <a:spcBef>
                <a:spcPts val="500"/>
              </a:spcBef>
              <a:spcAft>
                <a:spcPts val="0"/>
              </a:spcAft>
              <a:buClr>
                <a:srgbClr val="0A5882"/>
              </a:buClr>
              <a:buSzPts val="4000"/>
              <a:buNone/>
              <a:defRPr sz="4000" b="1">
                <a:solidFill>
                  <a:srgbClr val="0A5882"/>
                </a:solidFill>
              </a:defRPr>
            </a:lvl4pPr>
            <a:lvl5pPr lvl="4" algn="ctr" rtl="0">
              <a:spcBef>
                <a:spcPts val="500"/>
              </a:spcBef>
              <a:spcAft>
                <a:spcPts val="0"/>
              </a:spcAft>
              <a:buClr>
                <a:srgbClr val="0A5882"/>
              </a:buClr>
              <a:buSzPts val="4000"/>
              <a:buNone/>
              <a:defRPr sz="4000" b="1">
                <a:solidFill>
                  <a:srgbClr val="0A5882"/>
                </a:solidFill>
              </a:defRPr>
            </a:lvl5pPr>
            <a:lvl6pPr lvl="5" algn="ctr" rtl="0">
              <a:spcBef>
                <a:spcPts val="500"/>
              </a:spcBef>
              <a:spcAft>
                <a:spcPts val="0"/>
              </a:spcAft>
              <a:buClr>
                <a:srgbClr val="0A5882"/>
              </a:buClr>
              <a:buSzPts val="4000"/>
              <a:buNone/>
              <a:defRPr sz="4000" b="1">
                <a:solidFill>
                  <a:srgbClr val="0A5882"/>
                </a:solidFill>
              </a:defRPr>
            </a:lvl6pPr>
            <a:lvl7pPr lvl="6" algn="ctr" rtl="0">
              <a:spcBef>
                <a:spcPts val="500"/>
              </a:spcBef>
              <a:spcAft>
                <a:spcPts val="0"/>
              </a:spcAft>
              <a:buClr>
                <a:srgbClr val="0A5882"/>
              </a:buClr>
              <a:buSzPts val="4000"/>
              <a:buNone/>
              <a:defRPr sz="4000" b="1">
                <a:solidFill>
                  <a:srgbClr val="0A5882"/>
                </a:solidFill>
              </a:defRPr>
            </a:lvl7pPr>
            <a:lvl8pPr lvl="7" algn="ctr" rtl="0">
              <a:spcBef>
                <a:spcPts val="500"/>
              </a:spcBef>
              <a:spcAft>
                <a:spcPts val="0"/>
              </a:spcAft>
              <a:buClr>
                <a:srgbClr val="0A5882"/>
              </a:buClr>
              <a:buSzPts val="4000"/>
              <a:buNone/>
              <a:defRPr sz="4000" b="1">
                <a:solidFill>
                  <a:srgbClr val="0A5882"/>
                </a:solidFill>
              </a:defRPr>
            </a:lvl8pPr>
            <a:lvl9pPr lvl="8" algn="ctr" rtl="0">
              <a:spcBef>
                <a:spcPts val="500"/>
              </a:spcBef>
              <a:spcAft>
                <a:spcPts val="0"/>
              </a:spcAft>
              <a:buClr>
                <a:srgbClr val="0A5882"/>
              </a:buClr>
              <a:buSzPts val="4000"/>
              <a:buNone/>
              <a:defRPr sz="4000" b="1">
                <a:solidFill>
                  <a:srgbClr val="0A5882"/>
                </a:solidFill>
              </a:defRPr>
            </a:lvl9pPr>
          </a:lstStyle>
          <a:p>
            <a:endParaRPr/>
          </a:p>
        </p:txBody>
      </p:sp>
      <p:sp>
        <p:nvSpPr>
          <p:cNvPr id="158" name="Google Shape;158;g251806fb501_1_155"/>
          <p:cNvSpPr/>
          <p:nvPr/>
        </p:nvSpPr>
        <p:spPr>
          <a:xfrm>
            <a:off x="4648578" y="1412386"/>
            <a:ext cx="2841300" cy="2841300"/>
          </a:xfrm>
          <a:prstGeom prst="blockArc">
            <a:avLst>
              <a:gd name="adj1" fmla="val 794951"/>
              <a:gd name="adj2" fmla="val 10121114"/>
              <a:gd name="adj3" fmla="val 2388"/>
            </a:avLst>
          </a:pr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Présentation (vert)">
  <p:cSld name="CUSTOM_2">
    <p:spTree>
      <p:nvGrpSpPr>
        <p:cNvPr id="1" name="Shape 159"/>
        <p:cNvGrpSpPr/>
        <p:nvPr/>
      </p:nvGrpSpPr>
      <p:grpSpPr>
        <a:xfrm>
          <a:off x="0" y="0"/>
          <a:ext cx="0" cy="0"/>
          <a:chOff x="0" y="0"/>
          <a:chExt cx="0" cy="0"/>
        </a:xfrm>
      </p:grpSpPr>
      <p:pic>
        <p:nvPicPr>
          <p:cNvPr id="160" name="Google Shape;160;g251806fb501_1_273"/>
          <p:cNvPicPr preferRelativeResize="0"/>
          <p:nvPr/>
        </p:nvPicPr>
        <p:blipFill rotWithShape="1">
          <a:blip r:embed="rId2">
            <a:alphaModFix/>
          </a:blip>
          <a:srcRect/>
          <a:stretch/>
        </p:blipFill>
        <p:spPr>
          <a:xfrm>
            <a:off x="140600" y="99125"/>
            <a:ext cx="2057137" cy="464100"/>
          </a:xfrm>
          <a:prstGeom prst="rect">
            <a:avLst/>
          </a:prstGeom>
          <a:noFill/>
          <a:ln>
            <a:noFill/>
          </a:ln>
        </p:spPr>
      </p:pic>
      <p:grpSp>
        <p:nvGrpSpPr>
          <p:cNvPr id="161" name="Google Shape;161;g251806fb501_1_273"/>
          <p:cNvGrpSpPr/>
          <p:nvPr/>
        </p:nvGrpSpPr>
        <p:grpSpPr>
          <a:xfrm>
            <a:off x="4959906" y="1723773"/>
            <a:ext cx="2219185" cy="2219185"/>
            <a:chOff x="4547049" y="1897856"/>
            <a:chExt cx="3072813" cy="3072813"/>
          </a:xfrm>
        </p:grpSpPr>
        <p:sp>
          <p:nvSpPr>
            <p:cNvPr id="162" name="Google Shape;162;g251806fb501_1_273"/>
            <p:cNvSpPr/>
            <p:nvPr/>
          </p:nvSpPr>
          <p:spPr>
            <a:xfrm>
              <a:off x="4547049" y="1897856"/>
              <a:ext cx="3072813" cy="3072813"/>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3" name="Google Shape;163;g251806fb501_1_273"/>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164" name="Google Shape;164;g251806fb501_1_273"/>
          <p:cNvSpPr/>
          <p:nvPr/>
        </p:nvSpPr>
        <p:spPr>
          <a:xfrm rot="-637788">
            <a:off x="4403199" y="2531151"/>
            <a:ext cx="490457" cy="586468"/>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65" name="Google Shape;165;g251806fb501_1_273"/>
          <p:cNvGrpSpPr/>
          <p:nvPr/>
        </p:nvGrpSpPr>
        <p:grpSpPr>
          <a:xfrm rot="1052113">
            <a:off x="7017464" y="2078607"/>
            <a:ext cx="1338449" cy="1227359"/>
            <a:chOff x="5655092" y="376887"/>
            <a:chExt cx="4490688" cy="4117967"/>
          </a:xfrm>
        </p:grpSpPr>
        <p:sp>
          <p:nvSpPr>
            <p:cNvPr id="166" name="Google Shape;166;g251806fb501_1_273"/>
            <p:cNvSpPr/>
            <p:nvPr/>
          </p:nvSpPr>
          <p:spPr>
            <a:xfrm>
              <a:off x="5655092" y="385052"/>
              <a:ext cx="4490688" cy="4109802"/>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7" name="Google Shape;167;g251806fb501_1_273"/>
            <p:cNvSpPr/>
            <p:nvPr/>
          </p:nvSpPr>
          <p:spPr>
            <a:xfrm>
              <a:off x="7600719" y="376887"/>
              <a:ext cx="2435226" cy="2185459"/>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8" name="Google Shape;168;g251806fb501_1_273"/>
            <p:cNvSpPr/>
            <p:nvPr/>
          </p:nvSpPr>
          <p:spPr>
            <a:xfrm>
              <a:off x="5750459" y="1472498"/>
              <a:ext cx="1612131"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69" name="Google Shape;169;g251806fb501_1_273"/>
          <p:cNvGrpSpPr/>
          <p:nvPr/>
        </p:nvGrpSpPr>
        <p:grpSpPr>
          <a:xfrm rot="1151416">
            <a:off x="6155189" y="1329190"/>
            <a:ext cx="811247" cy="566598"/>
            <a:chOff x="5679779" y="1344421"/>
            <a:chExt cx="994636" cy="694682"/>
          </a:xfrm>
        </p:grpSpPr>
        <p:sp>
          <p:nvSpPr>
            <p:cNvPr id="170" name="Google Shape;170;g251806fb501_1_273"/>
            <p:cNvSpPr/>
            <p:nvPr/>
          </p:nvSpPr>
          <p:spPr>
            <a:xfrm rot="747705">
              <a:off x="6440152" y="1354086"/>
              <a:ext cx="163320" cy="675351"/>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1" name="Google Shape;171;g251806fb501_1_273"/>
            <p:cNvSpPr/>
            <p:nvPr/>
          </p:nvSpPr>
          <p:spPr>
            <a:xfrm rot="185643">
              <a:off x="6177422" y="1465236"/>
              <a:ext cx="189705" cy="529409"/>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2" name="Google Shape;172;g251806fb501_1_273"/>
            <p:cNvSpPr/>
            <p:nvPr/>
          </p:nvSpPr>
          <p:spPr>
            <a:xfrm rot="-427501">
              <a:off x="5713448" y="1451670"/>
              <a:ext cx="216364" cy="556365"/>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3" name="Google Shape;173;g251806fb501_1_273"/>
            <p:cNvSpPr/>
            <p:nvPr/>
          </p:nvSpPr>
          <p:spPr>
            <a:xfrm>
              <a:off x="5975196" y="1441944"/>
              <a:ext cx="158591" cy="550664"/>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74" name="Google Shape;174;g251806fb501_1_273"/>
          <p:cNvGrpSpPr/>
          <p:nvPr/>
        </p:nvGrpSpPr>
        <p:grpSpPr>
          <a:xfrm rot="2779331">
            <a:off x="6882943" y="1481640"/>
            <a:ext cx="612529" cy="807468"/>
            <a:chOff x="5733156" y="4148510"/>
            <a:chExt cx="1306406" cy="1722173"/>
          </a:xfrm>
        </p:grpSpPr>
        <p:grpSp>
          <p:nvGrpSpPr>
            <p:cNvPr id="175" name="Google Shape;175;g251806fb501_1_273"/>
            <p:cNvGrpSpPr/>
            <p:nvPr/>
          </p:nvGrpSpPr>
          <p:grpSpPr>
            <a:xfrm>
              <a:off x="5733156" y="4148510"/>
              <a:ext cx="1306406" cy="1722173"/>
              <a:chOff x="2445111" y="599435"/>
              <a:chExt cx="5312752" cy="7003551"/>
            </a:xfrm>
          </p:grpSpPr>
          <p:sp>
            <p:nvSpPr>
              <p:cNvPr id="176" name="Google Shape;176;g251806fb501_1_273"/>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7" name="Google Shape;177;g251806fb501_1_273"/>
              <p:cNvSpPr/>
              <p:nvPr/>
            </p:nvSpPr>
            <p:spPr>
              <a:xfrm>
                <a:off x="2473235" y="4334670"/>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8" name="Google Shape;178;g251806fb501_1_273"/>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79" name="Google Shape;179;g251806fb501_1_273"/>
            <p:cNvGrpSpPr/>
            <p:nvPr/>
          </p:nvGrpSpPr>
          <p:grpSpPr>
            <a:xfrm>
              <a:off x="5960873" y="4970715"/>
              <a:ext cx="821180" cy="845659"/>
              <a:chOff x="954383" y="599435"/>
              <a:chExt cx="6803480" cy="7006287"/>
            </a:xfrm>
          </p:grpSpPr>
          <p:sp>
            <p:nvSpPr>
              <p:cNvPr id="180" name="Google Shape;180;g251806fb501_1_273"/>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1" name="Google Shape;181;g251806fb501_1_273"/>
              <p:cNvSpPr/>
              <p:nvPr/>
            </p:nvSpPr>
            <p:spPr>
              <a:xfrm>
                <a:off x="954383" y="4447323"/>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2" name="Google Shape;182;g251806fb501_1_273"/>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183" name="Google Shape;183;g251806fb501_1_273"/>
          <p:cNvGrpSpPr/>
          <p:nvPr/>
        </p:nvGrpSpPr>
        <p:grpSpPr>
          <a:xfrm rot="-3294482">
            <a:off x="4593993" y="2077210"/>
            <a:ext cx="888937" cy="318131"/>
            <a:chOff x="2751274" y="4274125"/>
            <a:chExt cx="1502180" cy="537597"/>
          </a:xfrm>
        </p:grpSpPr>
        <p:sp>
          <p:nvSpPr>
            <p:cNvPr id="184" name="Google Shape;184;g251806fb501_1_273"/>
            <p:cNvSpPr/>
            <p:nvPr/>
          </p:nvSpPr>
          <p:spPr>
            <a:xfrm>
              <a:off x="2751274" y="4567310"/>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5" name="Google Shape;185;g251806fb501_1_273"/>
            <p:cNvSpPr/>
            <p:nvPr/>
          </p:nvSpPr>
          <p:spPr>
            <a:xfrm>
              <a:off x="3010694" y="4274125"/>
              <a:ext cx="591885" cy="4908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6" name="Google Shape;186;g251806fb501_1_273"/>
            <p:cNvSpPr/>
            <p:nvPr/>
          </p:nvSpPr>
          <p:spPr>
            <a:xfrm>
              <a:off x="3593508" y="4427305"/>
              <a:ext cx="369030" cy="3060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7" name="Google Shape;187;g251806fb501_1_273"/>
            <p:cNvSpPr/>
            <p:nvPr/>
          </p:nvSpPr>
          <p:spPr>
            <a:xfrm>
              <a:off x="3958709" y="4512144"/>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88" name="Google Shape;188;g251806fb501_1_273"/>
          <p:cNvGrpSpPr/>
          <p:nvPr/>
        </p:nvGrpSpPr>
        <p:grpSpPr>
          <a:xfrm rot="-983565">
            <a:off x="5299952" y="1440607"/>
            <a:ext cx="822474" cy="418006"/>
            <a:chOff x="1786971" y="4942919"/>
            <a:chExt cx="2041500" cy="1037553"/>
          </a:xfrm>
        </p:grpSpPr>
        <p:sp>
          <p:nvSpPr>
            <p:cNvPr id="189" name="Google Shape;189;g251806fb501_1_273"/>
            <p:cNvSpPr/>
            <p:nvPr/>
          </p:nvSpPr>
          <p:spPr>
            <a:xfrm>
              <a:off x="1886713" y="4942919"/>
              <a:ext cx="1842000" cy="62100"/>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0" name="Google Shape;190;g251806fb501_1_273"/>
            <p:cNvSpPr/>
            <p:nvPr/>
          </p:nvSpPr>
          <p:spPr>
            <a:xfrm>
              <a:off x="1786971" y="5005087"/>
              <a:ext cx="2041500" cy="972600"/>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1" name="Google Shape;191;g251806fb501_1_273"/>
            <p:cNvSpPr/>
            <p:nvPr/>
          </p:nvSpPr>
          <p:spPr>
            <a:xfrm>
              <a:off x="1950379" y="5043805"/>
              <a:ext cx="1714800" cy="18780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92" name="Google Shape;192;g251806fb501_1_273"/>
            <p:cNvGrpSpPr/>
            <p:nvPr/>
          </p:nvGrpSpPr>
          <p:grpSpPr>
            <a:xfrm>
              <a:off x="2260716" y="5043925"/>
              <a:ext cx="1107466" cy="187777"/>
              <a:chOff x="7963057" y="2433000"/>
              <a:chExt cx="2294315" cy="371763"/>
            </a:xfrm>
          </p:grpSpPr>
          <p:grpSp>
            <p:nvGrpSpPr>
              <p:cNvPr id="193" name="Google Shape;193;g251806fb501_1_273"/>
              <p:cNvGrpSpPr/>
              <p:nvPr/>
            </p:nvGrpSpPr>
            <p:grpSpPr>
              <a:xfrm>
                <a:off x="7963057" y="2433000"/>
                <a:ext cx="344422" cy="371763"/>
                <a:chOff x="6383215" y="2833551"/>
                <a:chExt cx="240300" cy="371763"/>
              </a:xfrm>
            </p:grpSpPr>
            <p:sp>
              <p:nvSpPr>
                <p:cNvPr id="194" name="Google Shape;194;g251806fb501_1_27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5" name="Google Shape;195;g251806fb501_1_27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6" name="Google Shape;196;g251806fb501_1_273"/>
                <p:cNvSpPr/>
                <p:nvPr/>
              </p:nvSpPr>
              <p:spPr>
                <a:xfrm>
                  <a:off x="6383215" y="2936632"/>
                  <a:ext cx="240300" cy="93900"/>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97" name="Google Shape;197;g251806fb501_1_273"/>
              <p:cNvGrpSpPr/>
              <p:nvPr/>
            </p:nvGrpSpPr>
            <p:grpSpPr>
              <a:xfrm>
                <a:off x="8933241" y="2433000"/>
                <a:ext cx="344422" cy="371763"/>
                <a:chOff x="6383215" y="2833551"/>
                <a:chExt cx="240300" cy="371763"/>
              </a:xfrm>
            </p:grpSpPr>
            <p:sp>
              <p:nvSpPr>
                <p:cNvPr id="198" name="Google Shape;198;g251806fb501_1_27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9" name="Google Shape;199;g251806fb501_1_27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0" name="Google Shape;200;g251806fb501_1_273"/>
                <p:cNvSpPr/>
                <p:nvPr/>
              </p:nvSpPr>
              <p:spPr>
                <a:xfrm>
                  <a:off x="6383215" y="2936632"/>
                  <a:ext cx="240300" cy="93900"/>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01" name="Google Shape;201;g251806fb501_1_273"/>
              <p:cNvGrpSpPr/>
              <p:nvPr/>
            </p:nvGrpSpPr>
            <p:grpSpPr>
              <a:xfrm>
                <a:off x="9912950" y="2433000"/>
                <a:ext cx="344422" cy="371763"/>
                <a:chOff x="6383215" y="2833551"/>
                <a:chExt cx="240300" cy="371763"/>
              </a:xfrm>
            </p:grpSpPr>
            <p:sp>
              <p:nvSpPr>
                <p:cNvPr id="202" name="Google Shape;202;g251806fb501_1_27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3" name="Google Shape;203;g251806fb501_1_27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4" name="Google Shape;204;g251806fb501_1_273"/>
                <p:cNvSpPr/>
                <p:nvPr/>
              </p:nvSpPr>
              <p:spPr>
                <a:xfrm>
                  <a:off x="6383215" y="2936632"/>
                  <a:ext cx="240300" cy="93900"/>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205" name="Google Shape;205;g251806fb501_1_273"/>
            <p:cNvSpPr/>
            <p:nvPr/>
          </p:nvSpPr>
          <p:spPr>
            <a:xfrm>
              <a:off x="1842501"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6" name="Google Shape;206;g251806fb501_1_273"/>
            <p:cNvSpPr/>
            <p:nvPr/>
          </p:nvSpPr>
          <p:spPr>
            <a:xfrm>
              <a:off x="2313764"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7" name="Google Shape;207;g251806fb501_1_273"/>
            <p:cNvSpPr/>
            <p:nvPr/>
          </p:nvSpPr>
          <p:spPr>
            <a:xfrm>
              <a:off x="2785027"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8" name="Google Shape;208;g251806fb501_1_273"/>
            <p:cNvSpPr/>
            <p:nvPr/>
          </p:nvSpPr>
          <p:spPr>
            <a:xfrm>
              <a:off x="3256290"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209" name="Google Shape;209;g251806fb501_1_273"/>
            <p:cNvGrpSpPr/>
            <p:nvPr/>
          </p:nvGrpSpPr>
          <p:grpSpPr>
            <a:xfrm>
              <a:off x="1962400" y="5271505"/>
              <a:ext cx="302276" cy="682699"/>
              <a:chOff x="7384246" y="2899703"/>
              <a:chExt cx="626220" cy="1351612"/>
            </a:xfrm>
          </p:grpSpPr>
          <p:sp>
            <p:nvSpPr>
              <p:cNvPr id="210" name="Google Shape;210;g251806fb501_1_27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1" name="Google Shape;211;g251806fb501_1_27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2" name="Google Shape;212;g251806fb501_1_27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3" name="Google Shape;213;g251806fb501_1_27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4" name="Google Shape;214;g251806fb501_1_27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5" name="Google Shape;215;g251806fb501_1_27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6" name="Google Shape;216;g251806fb501_1_27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7" name="Google Shape;217;g251806fb501_1_27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8" name="Google Shape;218;g251806fb501_1_27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9" name="Google Shape;219;g251806fb501_1_27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0" name="Google Shape;220;g251806fb501_1_27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21" name="Google Shape;221;g251806fb501_1_273"/>
            <p:cNvGrpSpPr/>
            <p:nvPr/>
          </p:nvGrpSpPr>
          <p:grpSpPr>
            <a:xfrm>
              <a:off x="2430437" y="5271505"/>
              <a:ext cx="302276" cy="682699"/>
              <a:chOff x="7384246" y="2899703"/>
              <a:chExt cx="626220" cy="1351612"/>
            </a:xfrm>
          </p:grpSpPr>
          <p:sp>
            <p:nvSpPr>
              <p:cNvPr id="222" name="Google Shape;222;g251806fb501_1_27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3" name="Google Shape;223;g251806fb501_1_27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4" name="Google Shape;224;g251806fb501_1_27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5" name="Google Shape;225;g251806fb501_1_27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6" name="Google Shape;226;g251806fb501_1_27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7" name="Google Shape;227;g251806fb501_1_27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8" name="Google Shape;228;g251806fb501_1_27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9" name="Google Shape;229;g251806fb501_1_27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0" name="Google Shape;230;g251806fb501_1_27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1" name="Google Shape;231;g251806fb501_1_27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2" name="Google Shape;232;g251806fb501_1_27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33" name="Google Shape;233;g251806fb501_1_273"/>
            <p:cNvGrpSpPr/>
            <p:nvPr/>
          </p:nvGrpSpPr>
          <p:grpSpPr>
            <a:xfrm>
              <a:off x="2898475" y="5271505"/>
              <a:ext cx="302276" cy="682699"/>
              <a:chOff x="7384246" y="2899703"/>
              <a:chExt cx="626220" cy="1351612"/>
            </a:xfrm>
          </p:grpSpPr>
          <p:sp>
            <p:nvSpPr>
              <p:cNvPr id="234" name="Google Shape;234;g251806fb501_1_27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5" name="Google Shape;235;g251806fb501_1_27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6" name="Google Shape;236;g251806fb501_1_27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7" name="Google Shape;237;g251806fb501_1_27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8" name="Google Shape;238;g251806fb501_1_27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9" name="Google Shape;239;g251806fb501_1_27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0" name="Google Shape;240;g251806fb501_1_27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1" name="Google Shape;241;g251806fb501_1_27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2" name="Google Shape;242;g251806fb501_1_27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3" name="Google Shape;243;g251806fb501_1_27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4" name="Google Shape;244;g251806fb501_1_27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45" name="Google Shape;245;g251806fb501_1_273"/>
            <p:cNvGrpSpPr/>
            <p:nvPr/>
          </p:nvGrpSpPr>
          <p:grpSpPr>
            <a:xfrm>
              <a:off x="3366513" y="5271505"/>
              <a:ext cx="302276" cy="682699"/>
              <a:chOff x="7384246" y="2899703"/>
              <a:chExt cx="626220" cy="1351612"/>
            </a:xfrm>
          </p:grpSpPr>
          <p:sp>
            <p:nvSpPr>
              <p:cNvPr id="246" name="Google Shape;246;g251806fb501_1_27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7" name="Google Shape;247;g251806fb501_1_27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8" name="Google Shape;248;g251806fb501_1_27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9" name="Google Shape;249;g251806fb501_1_27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0" name="Google Shape;250;g251806fb501_1_27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1" name="Google Shape;251;g251806fb501_1_27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2" name="Google Shape;252;g251806fb501_1_27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3" name="Google Shape;253;g251806fb501_1_27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4" name="Google Shape;254;g251806fb501_1_27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5" name="Google Shape;255;g251806fb501_1_27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6" name="Google Shape;256;g251806fb501_1_27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257" name="Google Shape;257;g251806fb501_1_273"/>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258" name="Google Shape;258;g251806fb501_1_273"/>
          <p:cNvGrpSpPr/>
          <p:nvPr/>
        </p:nvGrpSpPr>
        <p:grpSpPr>
          <a:xfrm>
            <a:off x="4658164" y="1417975"/>
            <a:ext cx="450448" cy="450448"/>
            <a:chOff x="4266660" y="45289"/>
            <a:chExt cx="768290" cy="768290"/>
          </a:xfrm>
        </p:grpSpPr>
        <p:sp>
          <p:nvSpPr>
            <p:cNvPr id="259" name="Google Shape;259;g251806fb501_1_273"/>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60" name="Google Shape;260;g251806fb501_1_273"/>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261" name="Google Shape;261;g251806fb501_1_273"/>
          <p:cNvGrpSpPr/>
          <p:nvPr/>
        </p:nvGrpSpPr>
        <p:grpSpPr>
          <a:xfrm>
            <a:off x="-4825" y="4066342"/>
            <a:ext cx="12306191" cy="2792619"/>
            <a:chOff x="5766" y="3861713"/>
            <a:chExt cx="12277951" cy="3027886"/>
          </a:xfrm>
        </p:grpSpPr>
        <p:sp>
          <p:nvSpPr>
            <p:cNvPr id="262" name="Google Shape;262;g251806fb501_1_273"/>
            <p:cNvSpPr/>
            <p:nvPr/>
          </p:nvSpPr>
          <p:spPr>
            <a:xfrm>
              <a:off x="5766" y="3861713"/>
              <a:ext cx="12179578" cy="3027886"/>
            </a:xfrm>
            <a:custGeom>
              <a:avLst/>
              <a:gdLst/>
              <a:ahLst/>
              <a:cxnLst/>
              <a:rect l="l" t="t" r="r" b="b"/>
              <a:pathLst>
                <a:path w="6029494" h="2436930" extrusionOk="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63" name="Google Shape;263;g251806fb501_1_273"/>
            <p:cNvSpPr/>
            <p:nvPr/>
          </p:nvSpPr>
          <p:spPr>
            <a:xfrm rot="-557780">
              <a:off x="6504775" y="4505545"/>
              <a:ext cx="5775966" cy="509469"/>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pic>
        <p:nvPicPr>
          <p:cNvPr id="264" name="Google Shape;264;g251806fb501_1_273"/>
          <p:cNvPicPr preferRelativeResize="0"/>
          <p:nvPr/>
        </p:nvPicPr>
        <p:blipFill rotWithShape="1">
          <a:blip r:embed="rId4">
            <a:alphaModFix/>
          </a:blip>
          <a:srcRect/>
          <a:stretch/>
        </p:blipFill>
        <p:spPr>
          <a:xfrm>
            <a:off x="5306301" y="2429164"/>
            <a:ext cx="1613871" cy="840686"/>
          </a:xfrm>
          <a:prstGeom prst="rect">
            <a:avLst/>
          </a:prstGeom>
          <a:noFill/>
          <a:ln>
            <a:noFill/>
          </a:ln>
        </p:spPr>
      </p:pic>
      <p:grpSp>
        <p:nvGrpSpPr>
          <p:cNvPr id="265" name="Google Shape;265;g251806fb501_1_273"/>
          <p:cNvGrpSpPr/>
          <p:nvPr/>
        </p:nvGrpSpPr>
        <p:grpSpPr>
          <a:xfrm>
            <a:off x="-4825" y="4066337"/>
            <a:ext cx="12211532" cy="2748484"/>
            <a:chOff x="-3146" y="3803882"/>
            <a:chExt cx="12192025" cy="3041032"/>
          </a:xfrm>
        </p:grpSpPr>
        <p:sp>
          <p:nvSpPr>
            <p:cNvPr id="266" name="Google Shape;266;g251806fb501_1_273"/>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67" name="Google Shape;267;g251806fb501_1_273"/>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nvGrpSpPr>
            <p:cNvPr id="268" name="Google Shape;268;g251806fb501_1_273"/>
            <p:cNvGrpSpPr/>
            <p:nvPr/>
          </p:nvGrpSpPr>
          <p:grpSpPr>
            <a:xfrm>
              <a:off x="-3121" y="3803882"/>
              <a:ext cx="12192000" cy="3041032"/>
              <a:chOff x="-4876" y="1514485"/>
              <a:chExt cx="12192000" cy="3829050"/>
            </a:xfrm>
          </p:grpSpPr>
          <p:sp>
            <p:nvSpPr>
              <p:cNvPr id="269" name="Google Shape;269;g251806fb501_1_273"/>
              <p:cNvSpPr/>
              <p:nvPr/>
            </p:nvSpPr>
            <p:spPr>
              <a:xfrm>
                <a:off x="0" y="4151037"/>
                <a:ext cx="4867275" cy="904875"/>
              </a:xfrm>
              <a:custGeom>
                <a:avLst/>
                <a:gdLst/>
                <a:ahLst/>
                <a:cxnLst/>
                <a:rect l="l" t="t" r="r" b="b"/>
                <a:pathLst>
                  <a:path w="4867275" h="904875" extrusionOk="0">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0" name="Google Shape;270;g251806fb501_1_273"/>
              <p:cNvSpPr/>
              <p:nvPr/>
            </p:nvSpPr>
            <p:spPr>
              <a:xfrm>
                <a:off x="7269480" y="3256597"/>
                <a:ext cx="4914900" cy="1352550"/>
              </a:xfrm>
              <a:custGeom>
                <a:avLst/>
                <a:gdLst/>
                <a:ahLst/>
                <a:cxnLst/>
                <a:rect l="l" t="t" r="r" b="b"/>
                <a:pathLst>
                  <a:path w="4914900" h="1352550" extrusionOk="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1" name="Google Shape;271;g251806fb501_1_273"/>
              <p:cNvSpPr/>
              <p:nvPr/>
            </p:nvSpPr>
            <p:spPr>
              <a:xfrm>
                <a:off x="-953" y="3549998"/>
                <a:ext cx="5915025" cy="1371600"/>
              </a:xfrm>
              <a:custGeom>
                <a:avLst/>
                <a:gdLst/>
                <a:ahLst/>
                <a:cxnLst/>
                <a:rect l="l" t="t" r="r" b="b"/>
                <a:pathLst>
                  <a:path w="5915025" h="1371600" extrusionOk="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2" name="Google Shape;272;g251806fb501_1_273"/>
              <p:cNvSpPr/>
              <p:nvPr/>
            </p:nvSpPr>
            <p:spPr>
              <a:xfrm>
                <a:off x="-4876" y="1514485"/>
                <a:ext cx="12192000" cy="3829050"/>
              </a:xfrm>
              <a:custGeom>
                <a:avLst/>
                <a:gdLst/>
                <a:ahLst/>
                <a:cxnLst/>
                <a:rect l="l" t="t" r="r" b="b"/>
                <a:pathLst>
                  <a:path w="12192000" h="3829050" extrusionOk="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grpSp>
        <p:nvGrpSpPr>
          <p:cNvPr id="273" name="Google Shape;273;g251806fb501_1_273"/>
          <p:cNvGrpSpPr/>
          <p:nvPr/>
        </p:nvGrpSpPr>
        <p:grpSpPr>
          <a:xfrm>
            <a:off x="-4825" y="4176236"/>
            <a:ext cx="12208784" cy="2541495"/>
            <a:chOff x="-3146" y="3925479"/>
            <a:chExt cx="12189281" cy="2812010"/>
          </a:xfrm>
        </p:grpSpPr>
        <p:sp>
          <p:nvSpPr>
            <p:cNvPr id="274" name="Google Shape;274;g251806fb501_1_273"/>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5" name="Google Shape;275;g251806fb501_1_273"/>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276" name="Google Shape;276;g251806fb501_1_273"/>
          <p:cNvSpPr/>
          <p:nvPr/>
        </p:nvSpPr>
        <p:spPr>
          <a:xfrm rot="-516335">
            <a:off x="6514507" y="4657291"/>
            <a:ext cx="5782166" cy="470122"/>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7" name="Google Shape;277;g251806fb501_1_273"/>
          <p:cNvSpPr/>
          <p:nvPr/>
        </p:nvSpPr>
        <p:spPr>
          <a:xfrm>
            <a:off x="2200" y="4017450"/>
            <a:ext cx="12211500" cy="2841300"/>
          </a:xfrm>
          <a:prstGeom prst="rect">
            <a:avLst/>
          </a:prstGeom>
          <a:solidFill>
            <a:srgbClr val="FFFFFF">
              <a:alpha val="44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251806fb501_1_273"/>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2800"/>
              <a:buNone/>
              <a:defRPr b="1">
                <a:solidFill>
                  <a:srgbClr val="0A5882"/>
                </a:solidFill>
              </a:defRPr>
            </a:lvl1pPr>
            <a:lvl2pPr lvl="1" algn="ctr" rtl="0">
              <a:spcBef>
                <a:spcPts val="500"/>
              </a:spcBef>
              <a:spcAft>
                <a:spcPts val="0"/>
              </a:spcAft>
              <a:buClr>
                <a:srgbClr val="0A5882"/>
              </a:buClr>
              <a:buSzPts val="2400"/>
              <a:buNone/>
              <a:defRPr b="1">
                <a:solidFill>
                  <a:srgbClr val="0A5882"/>
                </a:solidFill>
              </a:defRPr>
            </a:lvl2pPr>
            <a:lvl3pPr lvl="2" algn="ctr" rtl="0">
              <a:spcBef>
                <a:spcPts val="500"/>
              </a:spcBef>
              <a:spcAft>
                <a:spcPts val="0"/>
              </a:spcAft>
              <a:buClr>
                <a:srgbClr val="0A5882"/>
              </a:buClr>
              <a:buSzPts val="2000"/>
              <a:buNone/>
              <a:defRPr b="1">
                <a:solidFill>
                  <a:srgbClr val="0A5882"/>
                </a:solidFill>
              </a:defRPr>
            </a:lvl3pPr>
            <a:lvl4pPr lvl="3" algn="ctr" rtl="0">
              <a:spcBef>
                <a:spcPts val="500"/>
              </a:spcBef>
              <a:spcAft>
                <a:spcPts val="0"/>
              </a:spcAft>
              <a:buClr>
                <a:srgbClr val="0A5882"/>
              </a:buClr>
              <a:buSzPts val="1800"/>
              <a:buNone/>
              <a:defRPr b="1">
                <a:solidFill>
                  <a:srgbClr val="0A5882"/>
                </a:solidFill>
              </a:defRPr>
            </a:lvl4pPr>
            <a:lvl5pPr lvl="4" algn="ctr" rtl="0">
              <a:spcBef>
                <a:spcPts val="500"/>
              </a:spcBef>
              <a:spcAft>
                <a:spcPts val="0"/>
              </a:spcAft>
              <a:buClr>
                <a:srgbClr val="0A5882"/>
              </a:buClr>
              <a:buSzPts val="1800"/>
              <a:buNone/>
              <a:defRPr b="1">
                <a:solidFill>
                  <a:srgbClr val="0A5882"/>
                </a:solidFill>
              </a:defRPr>
            </a:lvl5pPr>
            <a:lvl6pPr lvl="5" algn="ctr" rtl="0">
              <a:spcBef>
                <a:spcPts val="500"/>
              </a:spcBef>
              <a:spcAft>
                <a:spcPts val="0"/>
              </a:spcAft>
              <a:buClr>
                <a:srgbClr val="0A5882"/>
              </a:buClr>
              <a:buSzPts val="1800"/>
              <a:buNone/>
              <a:defRPr b="1">
                <a:solidFill>
                  <a:srgbClr val="0A5882"/>
                </a:solidFill>
              </a:defRPr>
            </a:lvl6pPr>
            <a:lvl7pPr lvl="6" algn="ctr" rtl="0">
              <a:spcBef>
                <a:spcPts val="500"/>
              </a:spcBef>
              <a:spcAft>
                <a:spcPts val="0"/>
              </a:spcAft>
              <a:buClr>
                <a:srgbClr val="0A5882"/>
              </a:buClr>
              <a:buSzPts val="1800"/>
              <a:buNone/>
              <a:defRPr b="1">
                <a:solidFill>
                  <a:srgbClr val="0A5882"/>
                </a:solidFill>
              </a:defRPr>
            </a:lvl7pPr>
            <a:lvl8pPr lvl="7" algn="ctr" rtl="0">
              <a:spcBef>
                <a:spcPts val="500"/>
              </a:spcBef>
              <a:spcAft>
                <a:spcPts val="0"/>
              </a:spcAft>
              <a:buClr>
                <a:srgbClr val="0A5882"/>
              </a:buClr>
              <a:buSzPts val="1800"/>
              <a:buNone/>
              <a:defRPr b="1">
                <a:solidFill>
                  <a:srgbClr val="0A5882"/>
                </a:solidFill>
              </a:defRPr>
            </a:lvl8pPr>
            <a:lvl9pPr lvl="8" algn="ctr" rtl="0">
              <a:spcBef>
                <a:spcPts val="500"/>
              </a:spcBef>
              <a:spcAft>
                <a:spcPts val="0"/>
              </a:spcAft>
              <a:buClr>
                <a:srgbClr val="0A5882"/>
              </a:buClr>
              <a:buSzPts val="1800"/>
              <a:buNone/>
              <a:defRPr b="1">
                <a:solidFill>
                  <a:srgbClr val="0A5882"/>
                </a:solidFill>
              </a:defRPr>
            </a:lvl9pPr>
          </a:lstStyle>
          <a:p>
            <a:endParaRPr/>
          </a:p>
        </p:txBody>
      </p:sp>
      <p:sp>
        <p:nvSpPr>
          <p:cNvPr id="279" name="Google Shape;279;g251806fb501_1_273"/>
          <p:cNvSpPr/>
          <p:nvPr/>
        </p:nvSpPr>
        <p:spPr>
          <a:xfrm>
            <a:off x="4648578" y="1412386"/>
            <a:ext cx="2841300" cy="2841300"/>
          </a:xfrm>
          <a:prstGeom prst="blockArc">
            <a:avLst>
              <a:gd name="adj1" fmla="val 794951"/>
              <a:gd name="adj2" fmla="val 10121114"/>
              <a:gd name="adj3" fmla="val 2388"/>
            </a:avLst>
          </a:pr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80" name="Google Shape;280;g251806fb501_1_273"/>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4000"/>
              <a:buNone/>
              <a:defRPr sz="4000" b="1">
                <a:solidFill>
                  <a:srgbClr val="0A5882"/>
                </a:solidFill>
              </a:defRPr>
            </a:lvl1pPr>
            <a:lvl2pPr lvl="1" algn="ctr" rtl="0">
              <a:spcBef>
                <a:spcPts val="500"/>
              </a:spcBef>
              <a:spcAft>
                <a:spcPts val="0"/>
              </a:spcAft>
              <a:buClr>
                <a:srgbClr val="0A5882"/>
              </a:buClr>
              <a:buSzPts val="4000"/>
              <a:buNone/>
              <a:defRPr sz="4000" b="1">
                <a:solidFill>
                  <a:srgbClr val="0A5882"/>
                </a:solidFill>
              </a:defRPr>
            </a:lvl2pPr>
            <a:lvl3pPr lvl="2" algn="ctr" rtl="0">
              <a:spcBef>
                <a:spcPts val="500"/>
              </a:spcBef>
              <a:spcAft>
                <a:spcPts val="0"/>
              </a:spcAft>
              <a:buClr>
                <a:srgbClr val="0A5882"/>
              </a:buClr>
              <a:buSzPts val="4000"/>
              <a:buNone/>
              <a:defRPr sz="4000" b="1">
                <a:solidFill>
                  <a:srgbClr val="0A5882"/>
                </a:solidFill>
              </a:defRPr>
            </a:lvl3pPr>
            <a:lvl4pPr lvl="3" algn="ctr" rtl="0">
              <a:spcBef>
                <a:spcPts val="500"/>
              </a:spcBef>
              <a:spcAft>
                <a:spcPts val="0"/>
              </a:spcAft>
              <a:buClr>
                <a:srgbClr val="0A5882"/>
              </a:buClr>
              <a:buSzPts val="4000"/>
              <a:buNone/>
              <a:defRPr sz="4000" b="1">
                <a:solidFill>
                  <a:srgbClr val="0A5882"/>
                </a:solidFill>
              </a:defRPr>
            </a:lvl4pPr>
            <a:lvl5pPr lvl="4" algn="ctr" rtl="0">
              <a:spcBef>
                <a:spcPts val="500"/>
              </a:spcBef>
              <a:spcAft>
                <a:spcPts val="0"/>
              </a:spcAft>
              <a:buClr>
                <a:srgbClr val="0A5882"/>
              </a:buClr>
              <a:buSzPts val="4000"/>
              <a:buNone/>
              <a:defRPr sz="4000" b="1">
                <a:solidFill>
                  <a:srgbClr val="0A5882"/>
                </a:solidFill>
              </a:defRPr>
            </a:lvl5pPr>
            <a:lvl6pPr lvl="5" algn="ctr" rtl="0">
              <a:spcBef>
                <a:spcPts val="500"/>
              </a:spcBef>
              <a:spcAft>
                <a:spcPts val="0"/>
              </a:spcAft>
              <a:buClr>
                <a:srgbClr val="0A5882"/>
              </a:buClr>
              <a:buSzPts val="4000"/>
              <a:buNone/>
              <a:defRPr sz="4000" b="1">
                <a:solidFill>
                  <a:srgbClr val="0A5882"/>
                </a:solidFill>
              </a:defRPr>
            </a:lvl6pPr>
            <a:lvl7pPr lvl="6" algn="ctr" rtl="0">
              <a:spcBef>
                <a:spcPts val="500"/>
              </a:spcBef>
              <a:spcAft>
                <a:spcPts val="0"/>
              </a:spcAft>
              <a:buClr>
                <a:srgbClr val="0A5882"/>
              </a:buClr>
              <a:buSzPts val="4000"/>
              <a:buNone/>
              <a:defRPr sz="4000" b="1">
                <a:solidFill>
                  <a:srgbClr val="0A5882"/>
                </a:solidFill>
              </a:defRPr>
            </a:lvl7pPr>
            <a:lvl8pPr lvl="7" algn="ctr" rtl="0">
              <a:spcBef>
                <a:spcPts val="500"/>
              </a:spcBef>
              <a:spcAft>
                <a:spcPts val="0"/>
              </a:spcAft>
              <a:buClr>
                <a:srgbClr val="0A5882"/>
              </a:buClr>
              <a:buSzPts val="4000"/>
              <a:buNone/>
              <a:defRPr sz="4000" b="1">
                <a:solidFill>
                  <a:srgbClr val="0A5882"/>
                </a:solidFill>
              </a:defRPr>
            </a:lvl8pPr>
            <a:lvl9pPr lvl="8" algn="ctr" rtl="0">
              <a:spcBef>
                <a:spcPts val="500"/>
              </a:spcBef>
              <a:spcAft>
                <a:spcPts val="0"/>
              </a:spcAft>
              <a:buClr>
                <a:srgbClr val="0A5882"/>
              </a:buClr>
              <a:buSzPts val="4000"/>
              <a:buNone/>
              <a:defRPr sz="4000" b="1">
                <a:solidFill>
                  <a:srgbClr val="0A588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de Présentation (orange)">
  <p:cSld name="CUSTOM_2_1">
    <p:spTree>
      <p:nvGrpSpPr>
        <p:cNvPr id="1" name="Shape 281"/>
        <p:cNvGrpSpPr/>
        <p:nvPr/>
      </p:nvGrpSpPr>
      <p:grpSpPr>
        <a:xfrm>
          <a:off x="0" y="0"/>
          <a:ext cx="0" cy="0"/>
          <a:chOff x="0" y="0"/>
          <a:chExt cx="0" cy="0"/>
        </a:xfrm>
      </p:grpSpPr>
      <p:pic>
        <p:nvPicPr>
          <p:cNvPr id="282" name="Google Shape;282;g1e526702a48_1_123"/>
          <p:cNvPicPr preferRelativeResize="0"/>
          <p:nvPr/>
        </p:nvPicPr>
        <p:blipFill rotWithShape="1">
          <a:blip r:embed="rId2">
            <a:alphaModFix/>
          </a:blip>
          <a:srcRect/>
          <a:stretch/>
        </p:blipFill>
        <p:spPr>
          <a:xfrm>
            <a:off x="140600" y="99125"/>
            <a:ext cx="2057137" cy="464100"/>
          </a:xfrm>
          <a:prstGeom prst="rect">
            <a:avLst/>
          </a:prstGeom>
          <a:noFill/>
          <a:ln>
            <a:noFill/>
          </a:ln>
        </p:spPr>
      </p:pic>
      <p:grpSp>
        <p:nvGrpSpPr>
          <p:cNvPr id="283" name="Google Shape;283;g1e526702a48_1_123"/>
          <p:cNvGrpSpPr/>
          <p:nvPr/>
        </p:nvGrpSpPr>
        <p:grpSpPr>
          <a:xfrm>
            <a:off x="4959906" y="1723773"/>
            <a:ext cx="2219185" cy="2219185"/>
            <a:chOff x="4547049" y="1897856"/>
            <a:chExt cx="3072813" cy="3072813"/>
          </a:xfrm>
        </p:grpSpPr>
        <p:sp>
          <p:nvSpPr>
            <p:cNvPr id="284" name="Google Shape;284;g1e526702a48_1_123"/>
            <p:cNvSpPr/>
            <p:nvPr/>
          </p:nvSpPr>
          <p:spPr>
            <a:xfrm>
              <a:off x="4547049" y="1897856"/>
              <a:ext cx="3072813" cy="3072813"/>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85" name="Google Shape;285;g1e526702a48_1_123"/>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286" name="Google Shape;286;g1e526702a48_1_123"/>
          <p:cNvSpPr/>
          <p:nvPr/>
        </p:nvSpPr>
        <p:spPr>
          <a:xfrm rot="-637788">
            <a:off x="4403199" y="2531151"/>
            <a:ext cx="490457" cy="586468"/>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287" name="Google Shape;287;g1e526702a48_1_123"/>
          <p:cNvGrpSpPr/>
          <p:nvPr/>
        </p:nvGrpSpPr>
        <p:grpSpPr>
          <a:xfrm rot="1052113">
            <a:off x="7017464" y="2078607"/>
            <a:ext cx="1338449" cy="1227359"/>
            <a:chOff x="5655092" y="376887"/>
            <a:chExt cx="4490688" cy="4117967"/>
          </a:xfrm>
        </p:grpSpPr>
        <p:sp>
          <p:nvSpPr>
            <p:cNvPr id="288" name="Google Shape;288;g1e526702a48_1_123"/>
            <p:cNvSpPr/>
            <p:nvPr/>
          </p:nvSpPr>
          <p:spPr>
            <a:xfrm>
              <a:off x="5655092" y="385052"/>
              <a:ext cx="4490688" cy="4109802"/>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89" name="Google Shape;289;g1e526702a48_1_123"/>
            <p:cNvSpPr/>
            <p:nvPr/>
          </p:nvSpPr>
          <p:spPr>
            <a:xfrm>
              <a:off x="7600719" y="376887"/>
              <a:ext cx="2435226" cy="2185459"/>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0" name="Google Shape;290;g1e526702a48_1_123"/>
            <p:cNvSpPr/>
            <p:nvPr/>
          </p:nvSpPr>
          <p:spPr>
            <a:xfrm>
              <a:off x="5750459" y="1472498"/>
              <a:ext cx="1612131"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291" name="Google Shape;291;g1e526702a48_1_123"/>
          <p:cNvGrpSpPr/>
          <p:nvPr/>
        </p:nvGrpSpPr>
        <p:grpSpPr>
          <a:xfrm rot="1151416">
            <a:off x="6155189" y="1329190"/>
            <a:ext cx="811247" cy="566598"/>
            <a:chOff x="5679779" y="1344421"/>
            <a:chExt cx="994636" cy="694682"/>
          </a:xfrm>
        </p:grpSpPr>
        <p:sp>
          <p:nvSpPr>
            <p:cNvPr id="292" name="Google Shape;292;g1e526702a48_1_123"/>
            <p:cNvSpPr/>
            <p:nvPr/>
          </p:nvSpPr>
          <p:spPr>
            <a:xfrm rot="747705">
              <a:off x="6440152" y="1354086"/>
              <a:ext cx="163320" cy="675351"/>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3" name="Google Shape;293;g1e526702a48_1_123"/>
            <p:cNvSpPr/>
            <p:nvPr/>
          </p:nvSpPr>
          <p:spPr>
            <a:xfrm rot="185643">
              <a:off x="6177422" y="1465236"/>
              <a:ext cx="189705" cy="529409"/>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4" name="Google Shape;294;g1e526702a48_1_123"/>
            <p:cNvSpPr/>
            <p:nvPr/>
          </p:nvSpPr>
          <p:spPr>
            <a:xfrm rot="-427501">
              <a:off x="5713448" y="1451670"/>
              <a:ext cx="216364" cy="556365"/>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5" name="Google Shape;295;g1e526702a48_1_123"/>
            <p:cNvSpPr/>
            <p:nvPr/>
          </p:nvSpPr>
          <p:spPr>
            <a:xfrm>
              <a:off x="5975196" y="1441944"/>
              <a:ext cx="158591" cy="550664"/>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296" name="Google Shape;296;g1e526702a48_1_123"/>
          <p:cNvGrpSpPr/>
          <p:nvPr/>
        </p:nvGrpSpPr>
        <p:grpSpPr>
          <a:xfrm rot="2779331">
            <a:off x="6882943" y="1481640"/>
            <a:ext cx="612529" cy="807468"/>
            <a:chOff x="5733156" y="4148510"/>
            <a:chExt cx="1306406" cy="1722173"/>
          </a:xfrm>
        </p:grpSpPr>
        <p:grpSp>
          <p:nvGrpSpPr>
            <p:cNvPr id="297" name="Google Shape;297;g1e526702a48_1_123"/>
            <p:cNvGrpSpPr/>
            <p:nvPr/>
          </p:nvGrpSpPr>
          <p:grpSpPr>
            <a:xfrm>
              <a:off x="5733156" y="4148510"/>
              <a:ext cx="1306406" cy="1722173"/>
              <a:chOff x="2445111" y="599435"/>
              <a:chExt cx="5312752" cy="7003551"/>
            </a:xfrm>
          </p:grpSpPr>
          <p:sp>
            <p:nvSpPr>
              <p:cNvPr id="298" name="Google Shape;298;g1e526702a48_1_123"/>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9" name="Google Shape;299;g1e526702a48_1_123"/>
              <p:cNvSpPr/>
              <p:nvPr/>
            </p:nvSpPr>
            <p:spPr>
              <a:xfrm>
                <a:off x="2473235" y="4334670"/>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0" name="Google Shape;300;g1e526702a48_1_123"/>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301" name="Google Shape;301;g1e526702a48_1_123"/>
            <p:cNvGrpSpPr/>
            <p:nvPr/>
          </p:nvGrpSpPr>
          <p:grpSpPr>
            <a:xfrm>
              <a:off x="5960873" y="4970715"/>
              <a:ext cx="821180" cy="845659"/>
              <a:chOff x="954383" y="599435"/>
              <a:chExt cx="6803480" cy="7006287"/>
            </a:xfrm>
          </p:grpSpPr>
          <p:sp>
            <p:nvSpPr>
              <p:cNvPr id="302" name="Google Shape;302;g1e526702a48_1_123"/>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3" name="Google Shape;303;g1e526702a48_1_123"/>
              <p:cNvSpPr/>
              <p:nvPr/>
            </p:nvSpPr>
            <p:spPr>
              <a:xfrm>
                <a:off x="954383" y="4447323"/>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4" name="Google Shape;304;g1e526702a48_1_123"/>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305" name="Google Shape;305;g1e526702a48_1_123"/>
          <p:cNvGrpSpPr/>
          <p:nvPr/>
        </p:nvGrpSpPr>
        <p:grpSpPr>
          <a:xfrm rot="-3294482">
            <a:off x="4593993" y="2077210"/>
            <a:ext cx="888937" cy="318131"/>
            <a:chOff x="2751274" y="4274125"/>
            <a:chExt cx="1502180" cy="537597"/>
          </a:xfrm>
        </p:grpSpPr>
        <p:sp>
          <p:nvSpPr>
            <p:cNvPr id="306" name="Google Shape;306;g1e526702a48_1_123"/>
            <p:cNvSpPr/>
            <p:nvPr/>
          </p:nvSpPr>
          <p:spPr>
            <a:xfrm>
              <a:off x="2751274" y="4567310"/>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7" name="Google Shape;307;g1e526702a48_1_123"/>
            <p:cNvSpPr/>
            <p:nvPr/>
          </p:nvSpPr>
          <p:spPr>
            <a:xfrm>
              <a:off x="3010694" y="4274125"/>
              <a:ext cx="591885" cy="4908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8" name="Google Shape;308;g1e526702a48_1_123"/>
            <p:cNvSpPr/>
            <p:nvPr/>
          </p:nvSpPr>
          <p:spPr>
            <a:xfrm>
              <a:off x="3593508" y="4427305"/>
              <a:ext cx="369030" cy="3060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9" name="Google Shape;309;g1e526702a48_1_123"/>
            <p:cNvSpPr/>
            <p:nvPr/>
          </p:nvSpPr>
          <p:spPr>
            <a:xfrm>
              <a:off x="3958709" y="4512144"/>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310" name="Google Shape;310;g1e526702a48_1_123"/>
          <p:cNvGrpSpPr/>
          <p:nvPr/>
        </p:nvGrpSpPr>
        <p:grpSpPr>
          <a:xfrm rot="-983565">
            <a:off x="5299952" y="1440607"/>
            <a:ext cx="822474" cy="418006"/>
            <a:chOff x="1786971" y="4942919"/>
            <a:chExt cx="2041500" cy="1037553"/>
          </a:xfrm>
        </p:grpSpPr>
        <p:sp>
          <p:nvSpPr>
            <p:cNvPr id="311" name="Google Shape;311;g1e526702a48_1_123"/>
            <p:cNvSpPr/>
            <p:nvPr/>
          </p:nvSpPr>
          <p:spPr>
            <a:xfrm>
              <a:off x="1886713" y="4942919"/>
              <a:ext cx="1842000" cy="62100"/>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2" name="Google Shape;312;g1e526702a48_1_123"/>
            <p:cNvSpPr/>
            <p:nvPr/>
          </p:nvSpPr>
          <p:spPr>
            <a:xfrm>
              <a:off x="1786971" y="5005087"/>
              <a:ext cx="2041500" cy="972600"/>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3" name="Google Shape;313;g1e526702a48_1_123"/>
            <p:cNvSpPr/>
            <p:nvPr/>
          </p:nvSpPr>
          <p:spPr>
            <a:xfrm>
              <a:off x="1950379" y="5043805"/>
              <a:ext cx="1714800" cy="18780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314" name="Google Shape;314;g1e526702a48_1_123"/>
            <p:cNvGrpSpPr/>
            <p:nvPr/>
          </p:nvGrpSpPr>
          <p:grpSpPr>
            <a:xfrm>
              <a:off x="2260716" y="5043925"/>
              <a:ext cx="1107466" cy="187777"/>
              <a:chOff x="7963057" y="2433000"/>
              <a:chExt cx="2294315" cy="371763"/>
            </a:xfrm>
          </p:grpSpPr>
          <p:grpSp>
            <p:nvGrpSpPr>
              <p:cNvPr id="315" name="Google Shape;315;g1e526702a48_1_123"/>
              <p:cNvGrpSpPr/>
              <p:nvPr/>
            </p:nvGrpSpPr>
            <p:grpSpPr>
              <a:xfrm>
                <a:off x="7963057" y="2433000"/>
                <a:ext cx="344422" cy="371763"/>
                <a:chOff x="6383215" y="2833551"/>
                <a:chExt cx="240300" cy="371763"/>
              </a:xfrm>
            </p:grpSpPr>
            <p:sp>
              <p:nvSpPr>
                <p:cNvPr id="316" name="Google Shape;316;g1e526702a48_1_12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7" name="Google Shape;317;g1e526702a48_1_12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8" name="Google Shape;318;g1e526702a48_1_123"/>
                <p:cNvSpPr/>
                <p:nvPr/>
              </p:nvSpPr>
              <p:spPr>
                <a:xfrm>
                  <a:off x="6383215" y="2936632"/>
                  <a:ext cx="240300" cy="93900"/>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19" name="Google Shape;319;g1e526702a48_1_123"/>
              <p:cNvGrpSpPr/>
              <p:nvPr/>
            </p:nvGrpSpPr>
            <p:grpSpPr>
              <a:xfrm>
                <a:off x="8933241" y="2433000"/>
                <a:ext cx="344422" cy="371763"/>
                <a:chOff x="6383215" y="2833551"/>
                <a:chExt cx="240300" cy="371763"/>
              </a:xfrm>
            </p:grpSpPr>
            <p:sp>
              <p:nvSpPr>
                <p:cNvPr id="320" name="Google Shape;320;g1e526702a48_1_12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1" name="Google Shape;321;g1e526702a48_1_12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2" name="Google Shape;322;g1e526702a48_1_123"/>
                <p:cNvSpPr/>
                <p:nvPr/>
              </p:nvSpPr>
              <p:spPr>
                <a:xfrm>
                  <a:off x="6383215" y="2936632"/>
                  <a:ext cx="240300" cy="93900"/>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23" name="Google Shape;323;g1e526702a48_1_123"/>
              <p:cNvGrpSpPr/>
              <p:nvPr/>
            </p:nvGrpSpPr>
            <p:grpSpPr>
              <a:xfrm>
                <a:off x="9912950" y="2433000"/>
                <a:ext cx="344422" cy="371763"/>
                <a:chOff x="6383215" y="2833551"/>
                <a:chExt cx="240300" cy="371763"/>
              </a:xfrm>
            </p:grpSpPr>
            <p:sp>
              <p:nvSpPr>
                <p:cNvPr id="324" name="Google Shape;324;g1e526702a48_1_12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5" name="Google Shape;325;g1e526702a48_1_12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6" name="Google Shape;326;g1e526702a48_1_123"/>
                <p:cNvSpPr/>
                <p:nvPr/>
              </p:nvSpPr>
              <p:spPr>
                <a:xfrm>
                  <a:off x="6383215" y="2936632"/>
                  <a:ext cx="240300" cy="93900"/>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327" name="Google Shape;327;g1e526702a48_1_123"/>
            <p:cNvSpPr/>
            <p:nvPr/>
          </p:nvSpPr>
          <p:spPr>
            <a:xfrm>
              <a:off x="1842501"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8" name="Google Shape;328;g1e526702a48_1_123"/>
            <p:cNvSpPr/>
            <p:nvPr/>
          </p:nvSpPr>
          <p:spPr>
            <a:xfrm>
              <a:off x="2313764"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9" name="Google Shape;329;g1e526702a48_1_123"/>
            <p:cNvSpPr/>
            <p:nvPr/>
          </p:nvSpPr>
          <p:spPr>
            <a:xfrm>
              <a:off x="2785027"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0" name="Google Shape;330;g1e526702a48_1_123"/>
            <p:cNvSpPr/>
            <p:nvPr/>
          </p:nvSpPr>
          <p:spPr>
            <a:xfrm>
              <a:off x="3256290"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331" name="Google Shape;331;g1e526702a48_1_123"/>
            <p:cNvGrpSpPr/>
            <p:nvPr/>
          </p:nvGrpSpPr>
          <p:grpSpPr>
            <a:xfrm>
              <a:off x="1962400" y="5271505"/>
              <a:ext cx="302276" cy="682699"/>
              <a:chOff x="7384246" y="2899703"/>
              <a:chExt cx="626220" cy="1351612"/>
            </a:xfrm>
          </p:grpSpPr>
          <p:sp>
            <p:nvSpPr>
              <p:cNvPr id="332" name="Google Shape;332;g1e526702a48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3" name="Google Shape;333;g1e526702a48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4" name="Google Shape;334;g1e526702a48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5" name="Google Shape;335;g1e526702a48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6" name="Google Shape;336;g1e526702a48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7" name="Google Shape;337;g1e526702a48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8" name="Google Shape;338;g1e526702a48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9" name="Google Shape;339;g1e526702a48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0" name="Google Shape;340;g1e526702a48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1" name="Google Shape;341;g1e526702a48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2" name="Google Shape;342;g1e526702a48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43" name="Google Shape;343;g1e526702a48_1_123"/>
            <p:cNvGrpSpPr/>
            <p:nvPr/>
          </p:nvGrpSpPr>
          <p:grpSpPr>
            <a:xfrm>
              <a:off x="2430437" y="5271505"/>
              <a:ext cx="302276" cy="682699"/>
              <a:chOff x="7384246" y="2899703"/>
              <a:chExt cx="626220" cy="1351612"/>
            </a:xfrm>
          </p:grpSpPr>
          <p:sp>
            <p:nvSpPr>
              <p:cNvPr id="344" name="Google Shape;344;g1e526702a48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5" name="Google Shape;345;g1e526702a48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6" name="Google Shape;346;g1e526702a48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7" name="Google Shape;347;g1e526702a48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8" name="Google Shape;348;g1e526702a48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9" name="Google Shape;349;g1e526702a48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0" name="Google Shape;350;g1e526702a48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1" name="Google Shape;351;g1e526702a48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2" name="Google Shape;352;g1e526702a48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3" name="Google Shape;353;g1e526702a48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4" name="Google Shape;354;g1e526702a48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55" name="Google Shape;355;g1e526702a48_1_123"/>
            <p:cNvGrpSpPr/>
            <p:nvPr/>
          </p:nvGrpSpPr>
          <p:grpSpPr>
            <a:xfrm>
              <a:off x="2898475" y="5271505"/>
              <a:ext cx="302276" cy="682699"/>
              <a:chOff x="7384246" y="2899703"/>
              <a:chExt cx="626220" cy="1351612"/>
            </a:xfrm>
          </p:grpSpPr>
          <p:sp>
            <p:nvSpPr>
              <p:cNvPr id="356" name="Google Shape;356;g1e526702a48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7" name="Google Shape;357;g1e526702a48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8" name="Google Shape;358;g1e526702a48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9" name="Google Shape;359;g1e526702a48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0" name="Google Shape;360;g1e526702a48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1" name="Google Shape;361;g1e526702a48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2" name="Google Shape;362;g1e526702a48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3" name="Google Shape;363;g1e526702a48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4" name="Google Shape;364;g1e526702a48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5" name="Google Shape;365;g1e526702a48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6" name="Google Shape;366;g1e526702a48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67" name="Google Shape;367;g1e526702a48_1_123"/>
            <p:cNvGrpSpPr/>
            <p:nvPr/>
          </p:nvGrpSpPr>
          <p:grpSpPr>
            <a:xfrm>
              <a:off x="3366513" y="5271505"/>
              <a:ext cx="302276" cy="682699"/>
              <a:chOff x="7384246" y="2899703"/>
              <a:chExt cx="626220" cy="1351612"/>
            </a:xfrm>
          </p:grpSpPr>
          <p:sp>
            <p:nvSpPr>
              <p:cNvPr id="368" name="Google Shape;368;g1e526702a48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9" name="Google Shape;369;g1e526702a48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0" name="Google Shape;370;g1e526702a48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1" name="Google Shape;371;g1e526702a48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2" name="Google Shape;372;g1e526702a48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3" name="Google Shape;373;g1e526702a48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4" name="Google Shape;374;g1e526702a48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5" name="Google Shape;375;g1e526702a48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6" name="Google Shape;376;g1e526702a48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7" name="Google Shape;377;g1e526702a48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8" name="Google Shape;378;g1e526702a48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379" name="Google Shape;379;g1e526702a48_1_123"/>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380" name="Google Shape;380;g1e526702a48_1_123"/>
          <p:cNvGrpSpPr/>
          <p:nvPr/>
        </p:nvGrpSpPr>
        <p:grpSpPr>
          <a:xfrm>
            <a:off x="4658164" y="1417975"/>
            <a:ext cx="450448" cy="450448"/>
            <a:chOff x="4266660" y="45289"/>
            <a:chExt cx="768290" cy="768290"/>
          </a:xfrm>
        </p:grpSpPr>
        <p:sp>
          <p:nvSpPr>
            <p:cNvPr id="381" name="Google Shape;381;g1e526702a48_1_123"/>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82" name="Google Shape;382;g1e526702a48_1_123"/>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383" name="Google Shape;383;g1e526702a48_1_123"/>
          <p:cNvGrpSpPr/>
          <p:nvPr/>
        </p:nvGrpSpPr>
        <p:grpSpPr>
          <a:xfrm>
            <a:off x="-4825" y="4142550"/>
            <a:ext cx="12306190" cy="2747667"/>
            <a:chOff x="5766" y="3861721"/>
            <a:chExt cx="12277951" cy="2979147"/>
          </a:xfrm>
        </p:grpSpPr>
        <p:sp>
          <p:nvSpPr>
            <p:cNvPr id="384" name="Google Shape;384;g1e526702a48_1_123"/>
            <p:cNvSpPr/>
            <p:nvPr/>
          </p:nvSpPr>
          <p:spPr>
            <a:xfrm>
              <a:off x="5766" y="3861721"/>
              <a:ext cx="12179578" cy="2979147"/>
            </a:xfrm>
            <a:custGeom>
              <a:avLst/>
              <a:gdLst/>
              <a:ahLst/>
              <a:cxnLst/>
              <a:rect l="l" t="t" r="r" b="b"/>
              <a:pathLst>
                <a:path w="6029494" h="2436930" extrusionOk="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85" name="Google Shape;385;g1e526702a48_1_123"/>
            <p:cNvSpPr/>
            <p:nvPr/>
          </p:nvSpPr>
          <p:spPr>
            <a:xfrm rot="-557780">
              <a:off x="6504775" y="4505545"/>
              <a:ext cx="5775966" cy="509469"/>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pic>
        <p:nvPicPr>
          <p:cNvPr id="386" name="Google Shape;386;g1e526702a48_1_123"/>
          <p:cNvPicPr preferRelativeResize="0"/>
          <p:nvPr/>
        </p:nvPicPr>
        <p:blipFill rotWithShape="1">
          <a:blip r:embed="rId4">
            <a:alphaModFix/>
          </a:blip>
          <a:srcRect/>
          <a:stretch/>
        </p:blipFill>
        <p:spPr>
          <a:xfrm>
            <a:off x="5306301" y="2429164"/>
            <a:ext cx="1613871" cy="840686"/>
          </a:xfrm>
          <a:prstGeom prst="rect">
            <a:avLst/>
          </a:prstGeom>
          <a:noFill/>
          <a:ln>
            <a:noFill/>
          </a:ln>
        </p:spPr>
      </p:pic>
      <p:grpSp>
        <p:nvGrpSpPr>
          <p:cNvPr id="387" name="Google Shape;387;g1e526702a48_1_123"/>
          <p:cNvGrpSpPr/>
          <p:nvPr/>
        </p:nvGrpSpPr>
        <p:grpSpPr>
          <a:xfrm>
            <a:off x="-4825" y="4066337"/>
            <a:ext cx="12211532" cy="2748484"/>
            <a:chOff x="-3146" y="3803882"/>
            <a:chExt cx="12192025" cy="3041032"/>
          </a:xfrm>
        </p:grpSpPr>
        <p:sp>
          <p:nvSpPr>
            <p:cNvPr id="388" name="Google Shape;388;g1e526702a48_1_123"/>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89" name="Google Shape;389;g1e526702a48_1_123"/>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91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nvGrpSpPr>
            <p:cNvPr id="390" name="Google Shape;390;g1e526702a48_1_123"/>
            <p:cNvGrpSpPr/>
            <p:nvPr/>
          </p:nvGrpSpPr>
          <p:grpSpPr>
            <a:xfrm>
              <a:off x="-3121" y="3803882"/>
              <a:ext cx="12192000" cy="3041032"/>
              <a:chOff x="-4876" y="1514485"/>
              <a:chExt cx="12192000" cy="3829050"/>
            </a:xfrm>
          </p:grpSpPr>
          <p:sp>
            <p:nvSpPr>
              <p:cNvPr id="391" name="Google Shape;391;g1e526702a48_1_123"/>
              <p:cNvSpPr/>
              <p:nvPr/>
            </p:nvSpPr>
            <p:spPr>
              <a:xfrm>
                <a:off x="0" y="4151037"/>
                <a:ext cx="4867275" cy="904875"/>
              </a:xfrm>
              <a:custGeom>
                <a:avLst/>
                <a:gdLst/>
                <a:ahLst/>
                <a:cxnLst/>
                <a:rect l="l" t="t" r="r" b="b"/>
                <a:pathLst>
                  <a:path w="4867275" h="904875" extrusionOk="0">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9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2" name="Google Shape;392;g1e526702a48_1_123"/>
              <p:cNvSpPr/>
              <p:nvPr/>
            </p:nvSpPr>
            <p:spPr>
              <a:xfrm>
                <a:off x="7269480" y="3256597"/>
                <a:ext cx="4914900" cy="1352550"/>
              </a:xfrm>
              <a:custGeom>
                <a:avLst/>
                <a:gdLst/>
                <a:ahLst/>
                <a:cxnLst/>
                <a:rect l="l" t="t" r="r" b="b"/>
                <a:pathLst>
                  <a:path w="4914900" h="1352550" extrusionOk="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91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3" name="Google Shape;393;g1e526702a48_1_123"/>
              <p:cNvSpPr/>
              <p:nvPr/>
            </p:nvSpPr>
            <p:spPr>
              <a:xfrm>
                <a:off x="-953" y="3549998"/>
                <a:ext cx="5915025" cy="1371600"/>
              </a:xfrm>
              <a:custGeom>
                <a:avLst/>
                <a:gdLst/>
                <a:ahLst/>
                <a:cxnLst/>
                <a:rect l="l" t="t" r="r" b="b"/>
                <a:pathLst>
                  <a:path w="5915025" h="1371600" extrusionOk="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4" name="Google Shape;394;g1e526702a48_1_123"/>
              <p:cNvSpPr/>
              <p:nvPr/>
            </p:nvSpPr>
            <p:spPr>
              <a:xfrm>
                <a:off x="-4876" y="1514485"/>
                <a:ext cx="12192000" cy="3829050"/>
              </a:xfrm>
              <a:custGeom>
                <a:avLst/>
                <a:gdLst/>
                <a:ahLst/>
                <a:cxnLst/>
                <a:rect l="l" t="t" r="r" b="b"/>
                <a:pathLst>
                  <a:path w="12192000" h="3829050" extrusionOk="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grpSp>
        <p:nvGrpSpPr>
          <p:cNvPr id="395" name="Google Shape;395;g1e526702a48_1_123"/>
          <p:cNvGrpSpPr/>
          <p:nvPr/>
        </p:nvGrpSpPr>
        <p:grpSpPr>
          <a:xfrm>
            <a:off x="-4825" y="4176236"/>
            <a:ext cx="12208784" cy="2617695"/>
            <a:chOff x="-3146" y="3841168"/>
            <a:chExt cx="12189281" cy="2896321"/>
          </a:xfrm>
        </p:grpSpPr>
        <p:sp>
          <p:nvSpPr>
            <p:cNvPr id="396" name="Google Shape;396;g1e526702a48_1_123"/>
            <p:cNvSpPr/>
            <p:nvPr/>
          </p:nvSpPr>
          <p:spPr>
            <a:xfrm>
              <a:off x="-3146" y="3841168"/>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7" name="Google Shape;397;g1e526702a48_1_123"/>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398" name="Google Shape;398;g1e526702a48_1_123"/>
          <p:cNvSpPr/>
          <p:nvPr/>
        </p:nvSpPr>
        <p:spPr>
          <a:xfrm rot="-516335">
            <a:off x="6514507" y="4682928"/>
            <a:ext cx="5782166" cy="470122"/>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9" name="Google Shape;399;g1e526702a48_1_123"/>
          <p:cNvSpPr/>
          <p:nvPr/>
        </p:nvSpPr>
        <p:spPr>
          <a:xfrm>
            <a:off x="-9750" y="3943725"/>
            <a:ext cx="12211500" cy="2946600"/>
          </a:xfrm>
          <a:prstGeom prst="rect">
            <a:avLst/>
          </a:prstGeom>
          <a:solidFill>
            <a:srgbClr val="FFFFFF">
              <a:alpha val="44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1e526702a48_1_123"/>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2800"/>
              <a:buNone/>
              <a:defRPr b="1">
                <a:solidFill>
                  <a:srgbClr val="0A5882"/>
                </a:solidFill>
              </a:defRPr>
            </a:lvl1pPr>
            <a:lvl2pPr lvl="1" algn="ctr" rtl="0">
              <a:spcBef>
                <a:spcPts val="500"/>
              </a:spcBef>
              <a:spcAft>
                <a:spcPts val="0"/>
              </a:spcAft>
              <a:buClr>
                <a:srgbClr val="0A5882"/>
              </a:buClr>
              <a:buSzPts val="2400"/>
              <a:buNone/>
              <a:defRPr b="1">
                <a:solidFill>
                  <a:srgbClr val="0A5882"/>
                </a:solidFill>
              </a:defRPr>
            </a:lvl2pPr>
            <a:lvl3pPr lvl="2" algn="ctr" rtl="0">
              <a:spcBef>
                <a:spcPts val="500"/>
              </a:spcBef>
              <a:spcAft>
                <a:spcPts val="0"/>
              </a:spcAft>
              <a:buClr>
                <a:srgbClr val="0A5882"/>
              </a:buClr>
              <a:buSzPts val="2000"/>
              <a:buNone/>
              <a:defRPr b="1">
                <a:solidFill>
                  <a:srgbClr val="0A5882"/>
                </a:solidFill>
              </a:defRPr>
            </a:lvl3pPr>
            <a:lvl4pPr lvl="3" algn="ctr" rtl="0">
              <a:spcBef>
                <a:spcPts val="500"/>
              </a:spcBef>
              <a:spcAft>
                <a:spcPts val="0"/>
              </a:spcAft>
              <a:buClr>
                <a:srgbClr val="0A5882"/>
              </a:buClr>
              <a:buSzPts val="1800"/>
              <a:buNone/>
              <a:defRPr b="1">
                <a:solidFill>
                  <a:srgbClr val="0A5882"/>
                </a:solidFill>
              </a:defRPr>
            </a:lvl4pPr>
            <a:lvl5pPr lvl="4" algn="ctr" rtl="0">
              <a:spcBef>
                <a:spcPts val="500"/>
              </a:spcBef>
              <a:spcAft>
                <a:spcPts val="0"/>
              </a:spcAft>
              <a:buClr>
                <a:srgbClr val="0A5882"/>
              </a:buClr>
              <a:buSzPts val="1800"/>
              <a:buNone/>
              <a:defRPr b="1">
                <a:solidFill>
                  <a:srgbClr val="0A5882"/>
                </a:solidFill>
              </a:defRPr>
            </a:lvl5pPr>
            <a:lvl6pPr lvl="5" algn="ctr" rtl="0">
              <a:spcBef>
                <a:spcPts val="500"/>
              </a:spcBef>
              <a:spcAft>
                <a:spcPts val="0"/>
              </a:spcAft>
              <a:buClr>
                <a:srgbClr val="0A5882"/>
              </a:buClr>
              <a:buSzPts val="1800"/>
              <a:buNone/>
              <a:defRPr b="1">
                <a:solidFill>
                  <a:srgbClr val="0A5882"/>
                </a:solidFill>
              </a:defRPr>
            </a:lvl6pPr>
            <a:lvl7pPr lvl="6" algn="ctr" rtl="0">
              <a:spcBef>
                <a:spcPts val="500"/>
              </a:spcBef>
              <a:spcAft>
                <a:spcPts val="0"/>
              </a:spcAft>
              <a:buClr>
                <a:srgbClr val="0A5882"/>
              </a:buClr>
              <a:buSzPts val="1800"/>
              <a:buNone/>
              <a:defRPr b="1">
                <a:solidFill>
                  <a:srgbClr val="0A5882"/>
                </a:solidFill>
              </a:defRPr>
            </a:lvl7pPr>
            <a:lvl8pPr lvl="7" algn="ctr" rtl="0">
              <a:spcBef>
                <a:spcPts val="500"/>
              </a:spcBef>
              <a:spcAft>
                <a:spcPts val="0"/>
              </a:spcAft>
              <a:buClr>
                <a:srgbClr val="0A5882"/>
              </a:buClr>
              <a:buSzPts val="1800"/>
              <a:buNone/>
              <a:defRPr b="1">
                <a:solidFill>
                  <a:srgbClr val="0A5882"/>
                </a:solidFill>
              </a:defRPr>
            </a:lvl8pPr>
            <a:lvl9pPr lvl="8" algn="ctr" rtl="0">
              <a:spcBef>
                <a:spcPts val="500"/>
              </a:spcBef>
              <a:spcAft>
                <a:spcPts val="0"/>
              </a:spcAft>
              <a:buClr>
                <a:srgbClr val="0A5882"/>
              </a:buClr>
              <a:buSzPts val="1800"/>
              <a:buNone/>
              <a:defRPr b="1">
                <a:solidFill>
                  <a:srgbClr val="0A5882"/>
                </a:solidFill>
              </a:defRPr>
            </a:lvl9pPr>
          </a:lstStyle>
          <a:p>
            <a:endParaRPr/>
          </a:p>
        </p:txBody>
      </p:sp>
      <p:sp>
        <p:nvSpPr>
          <p:cNvPr id="401" name="Google Shape;401;g1e526702a48_1_123"/>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4000"/>
              <a:buNone/>
              <a:defRPr sz="4000" b="1">
                <a:solidFill>
                  <a:srgbClr val="0A5882"/>
                </a:solidFill>
              </a:defRPr>
            </a:lvl1pPr>
            <a:lvl2pPr lvl="1" algn="ctr" rtl="0">
              <a:spcBef>
                <a:spcPts val="500"/>
              </a:spcBef>
              <a:spcAft>
                <a:spcPts val="0"/>
              </a:spcAft>
              <a:buClr>
                <a:srgbClr val="0A5882"/>
              </a:buClr>
              <a:buSzPts val="4000"/>
              <a:buNone/>
              <a:defRPr sz="4000" b="1">
                <a:solidFill>
                  <a:srgbClr val="0A5882"/>
                </a:solidFill>
              </a:defRPr>
            </a:lvl2pPr>
            <a:lvl3pPr lvl="2" algn="ctr" rtl="0">
              <a:spcBef>
                <a:spcPts val="500"/>
              </a:spcBef>
              <a:spcAft>
                <a:spcPts val="0"/>
              </a:spcAft>
              <a:buClr>
                <a:srgbClr val="0A5882"/>
              </a:buClr>
              <a:buSzPts val="4000"/>
              <a:buNone/>
              <a:defRPr sz="4000" b="1">
                <a:solidFill>
                  <a:srgbClr val="0A5882"/>
                </a:solidFill>
              </a:defRPr>
            </a:lvl3pPr>
            <a:lvl4pPr lvl="3" algn="ctr" rtl="0">
              <a:spcBef>
                <a:spcPts val="500"/>
              </a:spcBef>
              <a:spcAft>
                <a:spcPts val="0"/>
              </a:spcAft>
              <a:buClr>
                <a:srgbClr val="0A5882"/>
              </a:buClr>
              <a:buSzPts val="4000"/>
              <a:buNone/>
              <a:defRPr sz="4000" b="1">
                <a:solidFill>
                  <a:srgbClr val="0A5882"/>
                </a:solidFill>
              </a:defRPr>
            </a:lvl4pPr>
            <a:lvl5pPr lvl="4" algn="ctr" rtl="0">
              <a:spcBef>
                <a:spcPts val="500"/>
              </a:spcBef>
              <a:spcAft>
                <a:spcPts val="0"/>
              </a:spcAft>
              <a:buClr>
                <a:srgbClr val="0A5882"/>
              </a:buClr>
              <a:buSzPts val="4000"/>
              <a:buNone/>
              <a:defRPr sz="4000" b="1">
                <a:solidFill>
                  <a:srgbClr val="0A5882"/>
                </a:solidFill>
              </a:defRPr>
            </a:lvl5pPr>
            <a:lvl6pPr lvl="5" algn="ctr" rtl="0">
              <a:spcBef>
                <a:spcPts val="500"/>
              </a:spcBef>
              <a:spcAft>
                <a:spcPts val="0"/>
              </a:spcAft>
              <a:buClr>
                <a:srgbClr val="0A5882"/>
              </a:buClr>
              <a:buSzPts val="4000"/>
              <a:buNone/>
              <a:defRPr sz="4000" b="1">
                <a:solidFill>
                  <a:srgbClr val="0A5882"/>
                </a:solidFill>
              </a:defRPr>
            </a:lvl6pPr>
            <a:lvl7pPr lvl="6" algn="ctr" rtl="0">
              <a:spcBef>
                <a:spcPts val="500"/>
              </a:spcBef>
              <a:spcAft>
                <a:spcPts val="0"/>
              </a:spcAft>
              <a:buClr>
                <a:srgbClr val="0A5882"/>
              </a:buClr>
              <a:buSzPts val="4000"/>
              <a:buNone/>
              <a:defRPr sz="4000" b="1">
                <a:solidFill>
                  <a:srgbClr val="0A5882"/>
                </a:solidFill>
              </a:defRPr>
            </a:lvl7pPr>
            <a:lvl8pPr lvl="7" algn="ctr" rtl="0">
              <a:spcBef>
                <a:spcPts val="500"/>
              </a:spcBef>
              <a:spcAft>
                <a:spcPts val="0"/>
              </a:spcAft>
              <a:buClr>
                <a:srgbClr val="0A5882"/>
              </a:buClr>
              <a:buSzPts val="4000"/>
              <a:buNone/>
              <a:defRPr sz="4000" b="1">
                <a:solidFill>
                  <a:srgbClr val="0A5882"/>
                </a:solidFill>
              </a:defRPr>
            </a:lvl8pPr>
            <a:lvl9pPr lvl="8" algn="ctr" rtl="0">
              <a:spcBef>
                <a:spcPts val="500"/>
              </a:spcBef>
              <a:spcAft>
                <a:spcPts val="0"/>
              </a:spcAft>
              <a:buClr>
                <a:srgbClr val="0A5882"/>
              </a:buClr>
              <a:buSzPts val="4000"/>
              <a:buNone/>
              <a:defRPr sz="4000" b="1">
                <a:solidFill>
                  <a:srgbClr val="0A5882"/>
                </a:solidFill>
              </a:defRPr>
            </a:lvl9pPr>
          </a:lstStyle>
          <a:p>
            <a:endParaRPr/>
          </a:p>
        </p:txBody>
      </p:sp>
      <p:sp>
        <p:nvSpPr>
          <p:cNvPr id="402" name="Google Shape;402;g1e526702a48_1_123"/>
          <p:cNvSpPr/>
          <p:nvPr/>
        </p:nvSpPr>
        <p:spPr>
          <a:xfrm>
            <a:off x="4648578" y="1412386"/>
            <a:ext cx="2841300" cy="2841300"/>
          </a:xfrm>
          <a:prstGeom prst="blockArc">
            <a:avLst>
              <a:gd name="adj1" fmla="val 794951"/>
              <a:gd name="adj2" fmla="val 10121114"/>
              <a:gd name="adj3" fmla="val 2388"/>
            </a:avLst>
          </a:pr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Initiative">
  <p:cSld name="1_Diapositive de titre">
    <p:spTree>
      <p:nvGrpSpPr>
        <p:cNvPr id="1" name="Shape 403"/>
        <p:cNvGrpSpPr/>
        <p:nvPr/>
      </p:nvGrpSpPr>
      <p:grpSpPr>
        <a:xfrm>
          <a:off x="0" y="0"/>
          <a:ext cx="0" cy="0"/>
          <a:chOff x="0" y="0"/>
          <a:chExt cx="0" cy="0"/>
        </a:xfrm>
      </p:grpSpPr>
      <p:sp>
        <p:nvSpPr>
          <p:cNvPr id="404" name="Google Shape;404;g251806fb501_1_395"/>
          <p:cNvSpPr txBox="1">
            <a:spLocks noGrp="1"/>
          </p:cNvSpPr>
          <p:nvPr>
            <p:ph type="body" idx="1"/>
          </p:nvPr>
        </p:nvSpPr>
        <p:spPr>
          <a:xfrm>
            <a:off x="609600" y="1649753"/>
            <a:ext cx="10972800" cy="361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F79124"/>
              </a:buClr>
              <a:buSzPts val="2400"/>
              <a:buFont typeface="Corbel"/>
              <a:buNone/>
              <a:defRPr sz="2400" b="1" i="0" u="none" strike="noStrike" cap="none">
                <a:solidFill>
                  <a:srgbClr val="085160"/>
                </a:solidFill>
                <a:latin typeface="Corbel"/>
                <a:ea typeface="Corbel"/>
                <a:cs typeface="Corbel"/>
                <a:sym typeface="Corbel"/>
              </a:defRPr>
            </a:lvl1pPr>
            <a:lvl2pPr marL="914400" marR="0" lvl="1" indent="-381000" algn="l" rtl="0">
              <a:lnSpc>
                <a:spcPct val="100000"/>
              </a:lnSpc>
              <a:spcBef>
                <a:spcPts val="480"/>
              </a:spcBef>
              <a:spcAft>
                <a:spcPts val="0"/>
              </a:spcAft>
              <a:buClr>
                <a:schemeClr val="dk1"/>
              </a:buClr>
              <a:buSzPts val="2400"/>
              <a:buFont typeface="Corbel"/>
              <a:buChar char="•"/>
              <a:defRPr sz="2400" i="0" u="none" strike="noStrike" cap="none">
                <a:solidFill>
                  <a:schemeClr val="dk1"/>
                </a:solidFill>
                <a:latin typeface="Corbel"/>
                <a:ea typeface="Corbel"/>
                <a:cs typeface="Corbel"/>
                <a:sym typeface="Corbel"/>
              </a:defRPr>
            </a:lvl2pPr>
            <a:lvl3pPr marL="1371600" marR="0" lvl="2"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3pPr>
            <a:lvl4pPr marL="1828800" marR="0" lvl="3" indent="-342900" algn="l" rtl="0">
              <a:lnSpc>
                <a:spcPct val="100000"/>
              </a:lnSpc>
              <a:spcBef>
                <a:spcPts val="360"/>
              </a:spcBef>
              <a:spcAft>
                <a:spcPts val="0"/>
              </a:spcAft>
              <a:buClr>
                <a:schemeClr val="dk1"/>
              </a:buClr>
              <a:buSzPts val="1800"/>
              <a:buFont typeface="Corbel"/>
              <a:buChar char="•"/>
              <a:defRPr sz="1800" i="0" u="none" strike="noStrike" cap="none">
                <a:solidFill>
                  <a:schemeClr val="dk1"/>
                </a:solidFill>
                <a:latin typeface="Corbel"/>
                <a:ea typeface="Corbel"/>
                <a:cs typeface="Corbel"/>
                <a:sym typeface="Corbel"/>
              </a:defRPr>
            </a:lvl4pPr>
            <a:lvl5pPr marL="2286000" marR="0" lvl="4" indent="-330200" algn="l" rtl="0">
              <a:lnSpc>
                <a:spcPct val="100000"/>
              </a:lnSpc>
              <a:spcBef>
                <a:spcPts val="320"/>
              </a:spcBef>
              <a:spcAft>
                <a:spcPts val="0"/>
              </a:spcAft>
              <a:buClr>
                <a:schemeClr val="dk1"/>
              </a:buClr>
              <a:buSzPts val="1600"/>
              <a:buFont typeface="Corbel"/>
              <a:buChar char="•"/>
              <a:defRPr sz="160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9pPr>
          </a:lstStyle>
          <a:p>
            <a:endParaRPr/>
          </a:p>
        </p:txBody>
      </p:sp>
      <p:grpSp>
        <p:nvGrpSpPr>
          <p:cNvPr id="405" name="Google Shape;405;g251806fb501_1_395"/>
          <p:cNvGrpSpPr/>
          <p:nvPr/>
        </p:nvGrpSpPr>
        <p:grpSpPr>
          <a:xfrm>
            <a:off x="11328057" y="6315752"/>
            <a:ext cx="538116" cy="444548"/>
            <a:chOff x="11127266" y="6186351"/>
            <a:chExt cx="695240" cy="574500"/>
          </a:xfrm>
        </p:grpSpPr>
        <p:sp>
          <p:nvSpPr>
            <p:cNvPr id="406" name="Google Shape;406;g251806fb501_1_395"/>
            <p:cNvSpPr/>
            <p:nvPr/>
          </p:nvSpPr>
          <p:spPr>
            <a:xfrm flipH="1">
              <a:off x="11127266" y="630099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251806fb501_1_395"/>
            <p:cNvSpPr/>
            <p:nvPr/>
          </p:nvSpPr>
          <p:spPr>
            <a:xfrm>
              <a:off x="11256106" y="618635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251806fb501_1_395"/>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grpSp>
        <p:nvGrpSpPr>
          <p:cNvPr id="409" name="Google Shape;409;g251806fb501_1_395"/>
          <p:cNvGrpSpPr/>
          <p:nvPr/>
        </p:nvGrpSpPr>
        <p:grpSpPr>
          <a:xfrm>
            <a:off x="11545443" y="6314830"/>
            <a:ext cx="538985" cy="444548"/>
            <a:chOff x="11320559" y="6185161"/>
            <a:chExt cx="696364" cy="574500"/>
          </a:xfrm>
        </p:grpSpPr>
        <p:sp>
          <p:nvSpPr>
            <p:cNvPr id="410" name="Google Shape;410;g251806fb501_1_395"/>
            <p:cNvSpPr/>
            <p:nvPr/>
          </p:nvSpPr>
          <p:spPr>
            <a:xfrm>
              <a:off x="11633223" y="630098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251806fb501_1_395"/>
            <p:cNvSpPr/>
            <p:nvPr/>
          </p:nvSpPr>
          <p:spPr>
            <a:xfrm>
              <a:off x="11320559" y="618516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251806fb501_1_395"/>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sp>
        <p:nvSpPr>
          <p:cNvPr id="413" name="Google Shape;413;g251806fb501_1_395"/>
          <p:cNvSpPr/>
          <p:nvPr/>
        </p:nvSpPr>
        <p:spPr>
          <a:xfrm>
            <a:off x="11482119" y="63143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g251806fb501_1_395"/>
          <p:cNvPicPr preferRelativeResize="0"/>
          <p:nvPr/>
        </p:nvPicPr>
        <p:blipFill rotWithShape="1">
          <a:blip r:embed="rId2">
            <a:alphaModFix/>
          </a:blip>
          <a:srcRect l="52899" t="33555" r="22598" b="27999"/>
          <a:stretch/>
        </p:blipFill>
        <p:spPr>
          <a:xfrm>
            <a:off x="11587331" y="6359727"/>
            <a:ext cx="249405" cy="340276"/>
          </a:xfrm>
          <a:prstGeom prst="rect">
            <a:avLst/>
          </a:prstGeom>
          <a:noFill/>
          <a:ln>
            <a:noFill/>
          </a:ln>
        </p:spPr>
      </p:pic>
      <p:sp>
        <p:nvSpPr>
          <p:cNvPr id="415" name="Google Shape;415;g251806fb501_1_395"/>
          <p:cNvSpPr/>
          <p:nvPr/>
        </p:nvSpPr>
        <p:spPr>
          <a:xfrm>
            <a:off x="0" y="0"/>
            <a:ext cx="12192000" cy="1197900"/>
          </a:xfrm>
          <a:prstGeom prst="rect">
            <a:avLst/>
          </a:prstGeom>
          <a:solidFill>
            <a:srgbClr val="ED7D31">
              <a:alpha val="2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251806fb501_1_395"/>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A5882"/>
              </a:buClr>
              <a:buSzPts val="1900"/>
              <a:buFont typeface="Corbel"/>
              <a:buNone/>
              <a:defRPr sz="2900" b="1" i="0" u="none" strike="noStrike" cap="none">
                <a:solidFill>
                  <a:srgbClr val="0A5882"/>
                </a:solidFill>
                <a:latin typeface="Corbel"/>
                <a:ea typeface="Corbel"/>
                <a:cs typeface="Corbel"/>
                <a:sym typeface="Corbel"/>
              </a:defRPr>
            </a:lvl1pPr>
            <a:lvl2pPr marR="0" lvl="1"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2pPr>
            <a:lvl3pPr marR="0" lvl="2"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3pPr>
            <a:lvl4pPr marR="0" lvl="3"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4pPr>
            <a:lvl5pPr marR="0" lvl="4"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5pPr>
            <a:lvl6pPr marR="0" lvl="5"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6pPr>
            <a:lvl7pPr marR="0" lvl="6"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7pPr>
            <a:lvl8pPr marR="0" lvl="7"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8pPr>
            <a:lvl9pPr marR="0" lvl="8"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9pPr>
          </a:lstStyle>
          <a:p>
            <a:endParaRPr/>
          </a:p>
        </p:txBody>
      </p:sp>
      <p:pic>
        <p:nvPicPr>
          <p:cNvPr id="417" name="Google Shape;417;g251806fb501_1_395"/>
          <p:cNvPicPr preferRelativeResize="0"/>
          <p:nvPr/>
        </p:nvPicPr>
        <p:blipFill rotWithShape="1">
          <a:blip r:embed="rId3">
            <a:alphaModFix/>
          </a:blip>
          <a:srcRect/>
          <a:stretch/>
        </p:blipFill>
        <p:spPr>
          <a:xfrm>
            <a:off x="-118100" y="-63900"/>
            <a:ext cx="1940575" cy="1261799"/>
          </a:xfrm>
          <a:prstGeom prst="rect">
            <a:avLst/>
          </a:prstGeom>
          <a:noFill/>
          <a:ln>
            <a:noFill/>
          </a:ln>
        </p:spPr>
      </p:pic>
      <p:pic>
        <p:nvPicPr>
          <p:cNvPr id="418" name="Google Shape;418;g251806fb501_1_395"/>
          <p:cNvPicPr preferRelativeResize="0"/>
          <p:nvPr/>
        </p:nvPicPr>
        <p:blipFill rotWithShape="1">
          <a:blip r:embed="rId4">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 Initiative">
  <p:cSld name="1_Diapositive de titre_1_1">
    <p:spTree>
      <p:nvGrpSpPr>
        <p:cNvPr id="1" name="Shape 419"/>
        <p:cNvGrpSpPr/>
        <p:nvPr/>
      </p:nvGrpSpPr>
      <p:grpSpPr>
        <a:xfrm>
          <a:off x="0" y="0"/>
          <a:ext cx="0" cy="0"/>
          <a:chOff x="0" y="0"/>
          <a:chExt cx="0" cy="0"/>
        </a:xfrm>
      </p:grpSpPr>
      <p:sp>
        <p:nvSpPr>
          <p:cNvPr id="420" name="Google Shape;420;g251806fb501_1_411"/>
          <p:cNvSpPr txBox="1">
            <a:spLocks noGrp="1"/>
          </p:cNvSpPr>
          <p:nvPr>
            <p:ph type="body" idx="1"/>
          </p:nvPr>
        </p:nvSpPr>
        <p:spPr>
          <a:xfrm>
            <a:off x="609600" y="1649753"/>
            <a:ext cx="10972800" cy="361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F79124"/>
              </a:buClr>
              <a:buSzPts val="2400"/>
              <a:buFont typeface="Corbel"/>
              <a:buNone/>
              <a:defRPr sz="2400" b="1" i="0" u="none" strike="noStrike" cap="none">
                <a:solidFill>
                  <a:srgbClr val="085160"/>
                </a:solidFill>
                <a:latin typeface="Corbel"/>
                <a:ea typeface="Corbel"/>
                <a:cs typeface="Corbel"/>
                <a:sym typeface="Corbel"/>
              </a:defRPr>
            </a:lvl1pPr>
            <a:lvl2pPr marL="914400" marR="0" lvl="1" indent="-381000" algn="l" rtl="0">
              <a:lnSpc>
                <a:spcPct val="100000"/>
              </a:lnSpc>
              <a:spcBef>
                <a:spcPts val="480"/>
              </a:spcBef>
              <a:spcAft>
                <a:spcPts val="0"/>
              </a:spcAft>
              <a:buClr>
                <a:schemeClr val="dk1"/>
              </a:buClr>
              <a:buSzPts val="2400"/>
              <a:buFont typeface="Corbel"/>
              <a:buChar char="•"/>
              <a:defRPr sz="2400" i="0" u="none" strike="noStrike" cap="none">
                <a:solidFill>
                  <a:schemeClr val="dk1"/>
                </a:solidFill>
                <a:latin typeface="Corbel"/>
                <a:ea typeface="Corbel"/>
                <a:cs typeface="Corbel"/>
                <a:sym typeface="Corbel"/>
              </a:defRPr>
            </a:lvl2pPr>
            <a:lvl3pPr marL="1371600" marR="0" lvl="2"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3pPr>
            <a:lvl4pPr marL="1828800" marR="0" lvl="3" indent="-342900" algn="l" rtl="0">
              <a:lnSpc>
                <a:spcPct val="100000"/>
              </a:lnSpc>
              <a:spcBef>
                <a:spcPts val="360"/>
              </a:spcBef>
              <a:spcAft>
                <a:spcPts val="0"/>
              </a:spcAft>
              <a:buClr>
                <a:schemeClr val="dk1"/>
              </a:buClr>
              <a:buSzPts val="1800"/>
              <a:buFont typeface="Corbel"/>
              <a:buChar char="•"/>
              <a:defRPr sz="1800" i="0" u="none" strike="noStrike" cap="none">
                <a:solidFill>
                  <a:schemeClr val="dk1"/>
                </a:solidFill>
                <a:latin typeface="Corbel"/>
                <a:ea typeface="Corbel"/>
                <a:cs typeface="Corbel"/>
                <a:sym typeface="Corbel"/>
              </a:defRPr>
            </a:lvl4pPr>
            <a:lvl5pPr marL="2286000" marR="0" lvl="4" indent="-330200" algn="l" rtl="0">
              <a:lnSpc>
                <a:spcPct val="100000"/>
              </a:lnSpc>
              <a:spcBef>
                <a:spcPts val="320"/>
              </a:spcBef>
              <a:spcAft>
                <a:spcPts val="0"/>
              </a:spcAft>
              <a:buClr>
                <a:schemeClr val="dk1"/>
              </a:buClr>
              <a:buSzPts val="1600"/>
              <a:buFont typeface="Corbel"/>
              <a:buChar char="•"/>
              <a:defRPr sz="160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9pPr>
          </a:lstStyle>
          <a:p>
            <a:endParaRPr/>
          </a:p>
        </p:txBody>
      </p:sp>
      <p:sp>
        <p:nvSpPr>
          <p:cNvPr id="421" name="Google Shape;421;g251806fb501_1_411"/>
          <p:cNvSpPr/>
          <p:nvPr/>
        </p:nvSpPr>
        <p:spPr>
          <a:xfrm>
            <a:off x="11662148"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g251806fb501_1_411"/>
          <p:cNvGrpSpPr/>
          <p:nvPr/>
        </p:nvGrpSpPr>
        <p:grpSpPr>
          <a:xfrm>
            <a:off x="11777233" y="6364855"/>
            <a:ext cx="217178" cy="355351"/>
            <a:chOff x="11157555" y="6024051"/>
            <a:chExt cx="370295" cy="605885"/>
          </a:xfrm>
        </p:grpSpPr>
        <p:sp>
          <p:nvSpPr>
            <p:cNvPr id="423" name="Google Shape;423;g251806fb501_1_411"/>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424" name="Google Shape;424;g251806fb501_1_411"/>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425" name="Google Shape;425;g251806fb501_1_411"/>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426" name="Google Shape;426;g251806fb501_1_411"/>
          <p:cNvSpPr/>
          <p:nvPr/>
        </p:nvSpPr>
        <p:spPr>
          <a:xfrm>
            <a:off x="0" y="0"/>
            <a:ext cx="12192000" cy="1197900"/>
          </a:xfrm>
          <a:prstGeom prst="rect">
            <a:avLst/>
          </a:prstGeom>
          <a:solidFill>
            <a:srgbClr val="CEE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251806fb501_1_411"/>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A5882"/>
              </a:buClr>
              <a:buSzPts val="1900"/>
              <a:buFont typeface="Corbel"/>
              <a:buNone/>
              <a:defRPr sz="2900" b="1" i="0" u="none" strike="noStrike" cap="none">
                <a:solidFill>
                  <a:srgbClr val="0A588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9pPr>
          </a:lstStyle>
          <a:p>
            <a:endParaRPr/>
          </a:p>
        </p:txBody>
      </p:sp>
      <p:pic>
        <p:nvPicPr>
          <p:cNvPr id="428" name="Google Shape;428;g251806fb501_1_411"/>
          <p:cNvPicPr preferRelativeResize="0"/>
          <p:nvPr/>
        </p:nvPicPr>
        <p:blipFill rotWithShape="1">
          <a:blip r:embed="rId2">
            <a:alphaModFix/>
          </a:blip>
          <a:srcRect/>
          <a:stretch/>
        </p:blipFill>
        <p:spPr>
          <a:xfrm>
            <a:off x="-118100" y="-63900"/>
            <a:ext cx="1940575" cy="1261799"/>
          </a:xfrm>
          <a:prstGeom prst="rect">
            <a:avLst/>
          </a:prstGeom>
          <a:noFill/>
          <a:ln>
            <a:noFill/>
          </a:ln>
        </p:spPr>
      </p:pic>
      <p:pic>
        <p:nvPicPr>
          <p:cNvPr id="429" name="Google Shape;429;g251806fb501_1_411"/>
          <p:cNvPicPr preferRelativeResize="0"/>
          <p:nvPr/>
        </p:nvPicPr>
        <p:blipFill rotWithShape="1">
          <a:blip r:embed="rId3">
            <a:alphaModFix/>
          </a:blip>
          <a:srcRect/>
          <a:stretch/>
        </p:blipFill>
        <p:spPr>
          <a:xfrm>
            <a:off x="10843372" y="325136"/>
            <a:ext cx="1020115" cy="5313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251806fb501_1_1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251806fb501_1_1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 name="Google Shape;8;g251806fb501_1_1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A8A"/>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9" name="Google Shape;9;g251806fb501_1_1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A8A"/>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bilans-ges.ademe.fr" TargetMode="External"/><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42.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6.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2.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22.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pn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TrS65ljMC4GqDW4hvCBnrILJntH5eHQ-/view?usp=sharing"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51973749ca_1_415"/>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fr-FR"/>
              <a:t>Comptabilité carbone</a:t>
            </a:r>
            <a:endParaRPr/>
          </a:p>
        </p:txBody>
      </p:sp>
      <p:pic>
        <p:nvPicPr>
          <p:cNvPr id="529" name="Google Shape;529;g251973749ca_1_415"/>
          <p:cNvPicPr preferRelativeResize="0"/>
          <p:nvPr/>
        </p:nvPicPr>
        <p:blipFill rotWithShape="1">
          <a:blip r:embed="rId3">
            <a:alphaModFix/>
          </a:blip>
          <a:srcRect/>
          <a:stretch/>
        </p:blipFill>
        <p:spPr>
          <a:xfrm>
            <a:off x="4501844" y="5239227"/>
            <a:ext cx="760403" cy="761233"/>
          </a:xfrm>
          <a:prstGeom prst="rect">
            <a:avLst/>
          </a:prstGeom>
          <a:noFill/>
          <a:ln>
            <a:noFill/>
          </a:ln>
        </p:spPr>
      </p:pic>
      <p:sp>
        <p:nvSpPr>
          <p:cNvPr id="530" name="Google Shape;530;g251973749ca_1_415"/>
          <p:cNvSpPr txBox="1">
            <a:spLocks noGrp="1"/>
          </p:cNvSpPr>
          <p:nvPr>
            <p:ph type="subTitle" idx="1"/>
          </p:nvPr>
        </p:nvSpPr>
        <p:spPr>
          <a:xfrm>
            <a:off x="275" y="5010600"/>
            <a:ext cx="12211500" cy="12141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fr-FR"/>
              <a:t>Phase 3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
          <p:cNvSpPr txBox="1">
            <a:spLocks noGrp="1"/>
          </p:cNvSpPr>
          <p:nvPr>
            <p:ph type="body" idx="4294967295"/>
          </p:nvPr>
        </p:nvSpPr>
        <p:spPr>
          <a:xfrm>
            <a:off x="555594" y="1544400"/>
            <a:ext cx="10972800" cy="48573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480"/>
              </a:spcBef>
              <a:spcAft>
                <a:spcPts val="0"/>
              </a:spcAft>
              <a:buClr>
                <a:schemeClr val="dk1"/>
              </a:buClr>
              <a:buSzPts val="2200"/>
              <a:buFont typeface="Corbel"/>
              <a:buChar char="➢"/>
            </a:pPr>
            <a:r>
              <a:rPr lang="fr-FR" sz="2200">
                <a:latin typeface="Corbel"/>
                <a:ea typeface="Corbel"/>
                <a:cs typeface="Corbel"/>
                <a:sym typeface="Corbel"/>
              </a:rPr>
              <a:t>Deux méthodes : </a:t>
            </a:r>
            <a:endParaRPr sz="2200">
              <a:latin typeface="Corbel"/>
              <a:ea typeface="Corbel"/>
              <a:cs typeface="Corbel"/>
              <a:sym typeface="Corbel"/>
            </a:endParaRPr>
          </a:p>
          <a:p>
            <a:pPr marL="457200" lvl="0" indent="-368300" algn="l" rtl="0">
              <a:lnSpc>
                <a:spcPct val="90000"/>
              </a:lnSpc>
              <a:spcBef>
                <a:spcPts val="0"/>
              </a:spcBef>
              <a:spcAft>
                <a:spcPts val="0"/>
              </a:spcAft>
              <a:buClr>
                <a:schemeClr val="dk1"/>
              </a:buClr>
              <a:buSzPts val="2200"/>
              <a:buFont typeface="Corbel"/>
              <a:buChar char="●"/>
            </a:pPr>
            <a:r>
              <a:rPr lang="fr-FR" sz="2200">
                <a:latin typeface="Corbel"/>
                <a:ea typeface="Corbel"/>
                <a:cs typeface="Corbel"/>
                <a:sym typeface="Corbel"/>
              </a:rPr>
              <a:t>La mesure directe</a:t>
            </a:r>
            <a:endParaRPr/>
          </a:p>
          <a:p>
            <a:pPr marL="914400" lvl="1" indent="-368300" algn="l" rtl="0">
              <a:lnSpc>
                <a:spcPct val="90000"/>
              </a:lnSpc>
              <a:spcBef>
                <a:spcPts val="0"/>
              </a:spcBef>
              <a:spcAft>
                <a:spcPts val="0"/>
              </a:spcAft>
              <a:buSzPts val="2200"/>
              <a:buFont typeface="Corbel"/>
              <a:buChar char="○"/>
            </a:pPr>
            <a:r>
              <a:rPr lang="fr-FR" sz="2200">
                <a:latin typeface="Corbel"/>
                <a:ea typeface="Corbel"/>
                <a:cs typeface="Corbel"/>
                <a:sym typeface="Corbel"/>
              </a:rPr>
              <a:t>Très précise mais difficile à atteindre</a:t>
            </a:r>
            <a:endParaRPr/>
          </a:p>
          <a:p>
            <a:pPr marL="914400" lvl="1" indent="-368300" algn="l" rtl="0">
              <a:lnSpc>
                <a:spcPct val="90000"/>
              </a:lnSpc>
              <a:spcBef>
                <a:spcPts val="0"/>
              </a:spcBef>
              <a:spcAft>
                <a:spcPts val="0"/>
              </a:spcAft>
              <a:buClr>
                <a:srgbClr val="000000"/>
              </a:buClr>
              <a:buSzPts val="2200"/>
              <a:buFont typeface="Corbel"/>
              <a:buChar char="○"/>
            </a:pPr>
            <a:r>
              <a:rPr lang="fr-FR" sz="2200">
                <a:latin typeface="Corbel"/>
                <a:ea typeface="Corbel"/>
                <a:cs typeface="Corbel"/>
                <a:sym typeface="Corbel"/>
              </a:rPr>
              <a:t>Souvent </a:t>
            </a:r>
            <a:r>
              <a:rPr lang="fr-FR" sz="2200" b="1">
                <a:solidFill>
                  <a:srgbClr val="F79B08"/>
                </a:solidFill>
                <a:latin typeface="Corbel"/>
                <a:ea typeface="Corbel"/>
                <a:cs typeface="Corbel"/>
                <a:sym typeface="Corbel"/>
              </a:rPr>
              <a:t>impossible</a:t>
            </a:r>
            <a:r>
              <a:rPr lang="fr-FR" sz="2200">
                <a:solidFill>
                  <a:srgbClr val="F79B08"/>
                </a:solidFill>
                <a:latin typeface="Corbel"/>
                <a:ea typeface="Corbel"/>
                <a:cs typeface="Corbel"/>
                <a:sym typeface="Corbel"/>
              </a:rPr>
              <a:t> </a:t>
            </a:r>
            <a:r>
              <a:rPr lang="fr-FR" sz="2200">
                <a:latin typeface="Corbel"/>
                <a:ea typeface="Corbel"/>
                <a:cs typeface="Corbel"/>
                <a:sym typeface="Corbel"/>
              </a:rPr>
              <a:t>car les émissions ont lieu ailleurs</a:t>
            </a:r>
            <a:br>
              <a:rPr lang="fr-FR" sz="2200">
                <a:latin typeface="Corbel"/>
                <a:ea typeface="Corbel"/>
                <a:cs typeface="Corbel"/>
                <a:sym typeface="Corbel"/>
              </a:rPr>
            </a:br>
            <a:r>
              <a:rPr lang="fr-FR" sz="2200">
                <a:latin typeface="Corbel"/>
                <a:ea typeface="Corbel"/>
                <a:cs typeface="Corbel"/>
                <a:sym typeface="Corbel"/>
              </a:rPr>
              <a:t>(par exemple, la production d’électricité) ou dans le passé</a:t>
            </a:r>
            <a:br>
              <a:rPr lang="fr-FR" sz="2200">
                <a:latin typeface="Corbel"/>
                <a:ea typeface="Corbel"/>
                <a:cs typeface="Corbel"/>
                <a:sym typeface="Corbel"/>
              </a:rPr>
            </a:br>
            <a:r>
              <a:rPr lang="fr-FR" sz="2200">
                <a:latin typeface="Corbel"/>
                <a:ea typeface="Corbel"/>
                <a:cs typeface="Corbel"/>
                <a:sym typeface="Corbel"/>
              </a:rPr>
              <a:t>(procédés de fabrication)</a:t>
            </a:r>
            <a:endParaRPr/>
          </a:p>
          <a:p>
            <a:pPr marL="457200" lvl="0" indent="0" algn="l" rtl="0">
              <a:lnSpc>
                <a:spcPct val="90000"/>
              </a:lnSpc>
              <a:spcBef>
                <a:spcPts val="480"/>
              </a:spcBef>
              <a:spcAft>
                <a:spcPts val="0"/>
              </a:spcAft>
              <a:buNone/>
            </a:pPr>
            <a:endParaRPr sz="2200">
              <a:latin typeface="Corbel"/>
              <a:ea typeface="Corbel"/>
              <a:cs typeface="Corbel"/>
              <a:sym typeface="Corbel"/>
            </a:endParaRPr>
          </a:p>
          <a:p>
            <a:pPr marL="457200" lvl="0" indent="-368300" algn="l" rtl="0">
              <a:lnSpc>
                <a:spcPct val="90000"/>
              </a:lnSpc>
              <a:spcBef>
                <a:spcPts val="0"/>
              </a:spcBef>
              <a:spcAft>
                <a:spcPts val="0"/>
              </a:spcAft>
              <a:buClr>
                <a:schemeClr val="dk1"/>
              </a:buClr>
              <a:buSzPts val="2200"/>
              <a:buFont typeface="Corbel"/>
              <a:buChar char="●"/>
            </a:pPr>
            <a:r>
              <a:rPr lang="fr-FR" sz="2200">
                <a:latin typeface="Corbel"/>
                <a:ea typeface="Corbel"/>
                <a:cs typeface="Corbel"/>
                <a:sym typeface="Corbel"/>
              </a:rPr>
              <a:t>L’estimation par application d’un facteur d’émission</a:t>
            </a:r>
            <a:endParaRPr/>
          </a:p>
          <a:p>
            <a:pPr marL="914400" marR="0" lvl="1" indent="-368300" algn="l" rtl="0">
              <a:lnSpc>
                <a:spcPct val="90000"/>
              </a:lnSpc>
              <a:spcBef>
                <a:spcPts val="0"/>
              </a:spcBef>
              <a:spcAft>
                <a:spcPts val="0"/>
              </a:spcAft>
              <a:buClr>
                <a:schemeClr val="dk1"/>
              </a:buClr>
              <a:buSzPts val="2200"/>
              <a:buFont typeface="Corbel"/>
              <a:buChar char="○"/>
            </a:pPr>
            <a:r>
              <a:rPr lang="fr-FR" sz="2200" i="0" u="none" strike="noStrike" cap="none">
                <a:solidFill>
                  <a:schemeClr val="dk1"/>
                </a:solidFill>
                <a:latin typeface="Corbel"/>
                <a:ea typeface="Corbel"/>
                <a:cs typeface="Corbel"/>
                <a:sym typeface="Corbel"/>
              </a:rPr>
              <a:t>Les facteurs d’émission représentent la </a:t>
            </a:r>
            <a:r>
              <a:rPr lang="fr-FR" sz="2200" b="1">
                <a:solidFill>
                  <a:srgbClr val="F79B08"/>
                </a:solidFill>
                <a:latin typeface="Corbel"/>
                <a:ea typeface="Corbel"/>
                <a:cs typeface="Corbel"/>
                <a:sym typeface="Corbel"/>
              </a:rPr>
              <a:t>quantité moyenne de CO</a:t>
            </a:r>
            <a:r>
              <a:rPr lang="fr-FR" sz="2200" b="1" baseline="-25000">
                <a:solidFill>
                  <a:srgbClr val="F79B08"/>
                </a:solidFill>
                <a:latin typeface="Corbel"/>
                <a:ea typeface="Corbel"/>
                <a:cs typeface="Corbel"/>
                <a:sym typeface="Corbel"/>
              </a:rPr>
              <a:t>2</a:t>
            </a:r>
            <a:r>
              <a:rPr lang="fr-FR" sz="2200" b="1">
                <a:solidFill>
                  <a:srgbClr val="F79B08"/>
                </a:solidFill>
                <a:latin typeface="Corbel"/>
                <a:ea typeface="Corbel"/>
                <a:cs typeface="Corbel"/>
                <a:sym typeface="Corbel"/>
              </a:rPr>
              <a:t>eq émise par unité de référence</a:t>
            </a:r>
            <a:r>
              <a:rPr lang="fr-FR" sz="2200" i="0" u="none" strike="noStrike" cap="none">
                <a:solidFill>
                  <a:schemeClr val="dk1"/>
                </a:solidFill>
                <a:latin typeface="Corbel"/>
                <a:ea typeface="Corbel"/>
                <a:cs typeface="Corbel"/>
                <a:sym typeface="Corbel"/>
              </a:rPr>
              <a:t>,</a:t>
            </a:r>
            <a:r>
              <a:rPr lang="fr-FR" sz="2200" b="1" i="0" u="none" strike="noStrike" cap="none">
                <a:solidFill>
                  <a:schemeClr val="dk1"/>
                </a:solidFill>
                <a:latin typeface="Corbel"/>
                <a:ea typeface="Corbel"/>
                <a:cs typeface="Corbel"/>
                <a:sym typeface="Corbel"/>
              </a:rPr>
              <a:t> </a:t>
            </a:r>
            <a:r>
              <a:rPr lang="fr-FR" sz="2200" i="0" u="none" strike="noStrike" cap="none">
                <a:solidFill>
                  <a:schemeClr val="dk1"/>
                </a:solidFill>
                <a:latin typeface="Corbel"/>
                <a:ea typeface="Corbel"/>
                <a:cs typeface="Corbel"/>
                <a:sym typeface="Corbel"/>
              </a:rPr>
              <a:t>en utilisant des valeurs en fonction des études et des analyses précédentes </a:t>
            </a:r>
            <a:endParaRPr/>
          </a:p>
          <a:p>
            <a:pPr marL="914400" marR="0" lvl="1" indent="-368300" algn="l" rtl="0">
              <a:lnSpc>
                <a:spcPct val="90000"/>
              </a:lnSpc>
              <a:spcBef>
                <a:spcPts val="0"/>
              </a:spcBef>
              <a:spcAft>
                <a:spcPts val="0"/>
              </a:spcAft>
              <a:buClr>
                <a:schemeClr val="dk1"/>
              </a:buClr>
              <a:buSzPts val="2200"/>
              <a:buFont typeface="Corbel"/>
              <a:buChar char="○"/>
            </a:pPr>
            <a:r>
              <a:rPr lang="fr-FR" sz="2200" i="0" u="none" strike="noStrike" cap="none">
                <a:solidFill>
                  <a:schemeClr val="dk1"/>
                </a:solidFill>
                <a:latin typeface="Corbel"/>
                <a:ea typeface="Corbel"/>
                <a:cs typeface="Corbel"/>
                <a:sym typeface="Corbel"/>
              </a:rPr>
              <a:t>Cette méthode est moins précise, mais suffisamment fiable pour nos objectifs</a:t>
            </a:r>
            <a:endParaRPr/>
          </a:p>
        </p:txBody>
      </p:sp>
      <p:pic>
        <p:nvPicPr>
          <p:cNvPr id="697" name="Google Shape;697;p9" descr="controle-antipollution"/>
          <p:cNvPicPr preferRelativeResize="0"/>
          <p:nvPr/>
        </p:nvPicPr>
        <p:blipFill rotWithShape="1">
          <a:blip r:embed="rId3">
            <a:alphaModFix/>
          </a:blip>
          <a:srcRect/>
          <a:stretch/>
        </p:blipFill>
        <p:spPr>
          <a:xfrm>
            <a:off x="9032127" y="1509573"/>
            <a:ext cx="2278000" cy="1708500"/>
          </a:xfrm>
          <a:prstGeom prst="rect">
            <a:avLst/>
          </a:prstGeom>
          <a:noFill/>
          <a:ln>
            <a:noFill/>
          </a:ln>
        </p:spPr>
      </p:pic>
      <p:sp>
        <p:nvSpPr>
          <p:cNvPr id="698" name="Google Shape;698;p9"/>
          <p:cNvSpPr txBox="1"/>
          <p:nvPr/>
        </p:nvSpPr>
        <p:spPr>
          <a:xfrm>
            <a:off x="8541675" y="3288175"/>
            <a:ext cx="3565500" cy="67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Noto Sans Symbols"/>
              <a:buNone/>
            </a:pPr>
            <a:r>
              <a:rPr lang="fr-FR" b="1" i="0" u="none" strike="noStrike" cap="none">
                <a:solidFill>
                  <a:schemeClr val="dk1"/>
                </a:solidFill>
                <a:latin typeface="Comfortaa"/>
                <a:ea typeface="Comfortaa"/>
                <a:cs typeface="Comfortaa"/>
                <a:sym typeface="Comfortaa"/>
              </a:rPr>
              <a:t>Mesure directe des gaz polluants sur une station d’essai automatique</a:t>
            </a:r>
            <a:endParaRPr sz="1600" b="1" i="0" u="none" strike="noStrike" cap="none">
              <a:solidFill>
                <a:srgbClr val="000000"/>
              </a:solidFill>
              <a:latin typeface="Comfortaa"/>
              <a:ea typeface="Comfortaa"/>
              <a:cs typeface="Comfortaa"/>
              <a:sym typeface="Comfortaa"/>
            </a:endParaRPr>
          </a:p>
        </p:txBody>
      </p:sp>
      <p:pic>
        <p:nvPicPr>
          <p:cNvPr id="699" name="Google Shape;699;p9" descr="Gaz2"/>
          <p:cNvPicPr preferRelativeResize="0"/>
          <p:nvPr/>
        </p:nvPicPr>
        <p:blipFill rotWithShape="1">
          <a:blip r:embed="rId4">
            <a:alphaModFix/>
          </a:blip>
          <a:srcRect r="74622" b="44185"/>
          <a:stretch/>
        </p:blipFill>
        <p:spPr>
          <a:xfrm>
            <a:off x="4821649" y="5926126"/>
            <a:ext cx="1597000" cy="605700"/>
          </a:xfrm>
          <a:prstGeom prst="rect">
            <a:avLst/>
          </a:prstGeom>
          <a:noFill/>
          <a:ln>
            <a:noFill/>
          </a:ln>
        </p:spPr>
      </p:pic>
      <p:grpSp>
        <p:nvGrpSpPr>
          <p:cNvPr id="700" name="Google Shape;700;p9"/>
          <p:cNvGrpSpPr/>
          <p:nvPr/>
        </p:nvGrpSpPr>
        <p:grpSpPr>
          <a:xfrm flipH="1">
            <a:off x="5893895" y="4794039"/>
            <a:ext cx="2520530" cy="2717504"/>
            <a:chOff x="93862" y="4314179"/>
            <a:chExt cx="3524724" cy="3401983"/>
          </a:xfrm>
        </p:grpSpPr>
        <p:sp>
          <p:nvSpPr>
            <p:cNvPr id="701" name="Google Shape;701;p9"/>
            <p:cNvSpPr/>
            <p:nvPr/>
          </p:nvSpPr>
          <p:spPr>
            <a:xfrm>
              <a:off x="3258546" y="6236420"/>
              <a:ext cx="360040" cy="14401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pic>
          <p:nvPicPr>
            <p:cNvPr id="702" name="Google Shape;702;p9"/>
            <p:cNvPicPr preferRelativeResize="0"/>
            <p:nvPr/>
          </p:nvPicPr>
          <p:blipFill rotWithShape="1">
            <a:blip r:embed="rId5">
              <a:alphaModFix/>
            </a:blip>
            <a:srcRect/>
            <a:stretch/>
          </p:blipFill>
          <p:spPr>
            <a:xfrm>
              <a:off x="93862" y="4314179"/>
              <a:ext cx="3401983" cy="3401983"/>
            </a:xfrm>
            <a:prstGeom prst="rect">
              <a:avLst/>
            </a:prstGeom>
            <a:noFill/>
            <a:ln>
              <a:noFill/>
            </a:ln>
          </p:spPr>
        </p:pic>
      </p:grpSp>
      <p:pic>
        <p:nvPicPr>
          <p:cNvPr id="703" name="Google Shape;703;p9" descr="Une image contenant texte, graphiques vectoriels&#10;&#10;Description générée automatiquement"/>
          <p:cNvPicPr preferRelativeResize="0"/>
          <p:nvPr/>
        </p:nvPicPr>
        <p:blipFill rotWithShape="1">
          <a:blip r:embed="rId6">
            <a:alphaModFix/>
          </a:blip>
          <a:srcRect/>
          <a:stretch/>
        </p:blipFill>
        <p:spPr>
          <a:xfrm>
            <a:off x="3404774" y="5662451"/>
            <a:ext cx="980700" cy="980700"/>
          </a:xfrm>
          <a:prstGeom prst="rect">
            <a:avLst/>
          </a:prstGeom>
          <a:noFill/>
          <a:ln>
            <a:noFill/>
          </a:ln>
        </p:spPr>
      </p:pic>
      <p:sp>
        <p:nvSpPr>
          <p:cNvPr id="704" name="Google Shape;704;p9"/>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a:t>Comment mesurons-nous ces émissions ?</a:t>
            </a:r>
            <a:endParaRPr sz="3200" b="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
          <p:cNvSpPr txBox="1"/>
          <p:nvPr/>
        </p:nvSpPr>
        <p:spPr>
          <a:xfrm>
            <a:off x="442650" y="6550675"/>
            <a:ext cx="4174800" cy="338700"/>
          </a:xfrm>
          <a:prstGeom prst="rect">
            <a:avLst/>
          </a:prstGeom>
          <a:noFill/>
          <a:ln>
            <a:noFill/>
          </a:ln>
        </p:spPr>
        <p:txBody>
          <a:bodyPr spcFirstLastPara="1" wrap="square" lIns="91425" tIns="91425" rIns="91425" bIns="91425" anchor="t" anchorCtr="0">
            <a:spAutoFit/>
          </a:bodyPr>
          <a:lstStyle/>
          <a:p>
            <a:pPr marL="0" lvl="0" indent="0" algn="l" rtl="0">
              <a:lnSpc>
                <a:spcPct val="300000"/>
              </a:lnSpc>
              <a:spcBef>
                <a:spcPts val="800"/>
              </a:spcBef>
              <a:spcAft>
                <a:spcPts val="0"/>
              </a:spcAft>
              <a:buClr>
                <a:schemeClr val="dk1"/>
              </a:buClr>
              <a:buSzPts val="1600"/>
              <a:buFont typeface="Noto Sans Symbols"/>
              <a:buNone/>
            </a:pPr>
            <a:r>
              <a:rPr lang="fr-FR" sz="1000">
                <a:solidFill>
                  <a:schemeClr val="lt1"/>
                </a:solidFill>
                <a:highlight>
                  <a:schemeClr val="accent6"/>
                </a:highlight>
                <a:latin typeface="Comfortaa"/>
                <a:ea typeface="Comfortaa"/>
                <a:cs typeface="Comfortaa"/>
                <a:sym typeface="Comforta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*Ces données se basent sur des moyennes européennes</a:t>
            </a:r>
            <a:endParaRPr>
              <a:latin typeface="Corbel"/>
              <a:ea typeface="Corbel"/>
              <a:cs typeface="Corbel"/>
              <a:sym typeface="Corbel"/>
            </a:endParaRPr>
          </a:p>
        </p:txBody>
      </p:sp>
      <p:sp>
        <p:nvSpPr>
          <p:cNvPr id="711" name="Google Shape;711;p1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Les facteurs d’émissions</a:t>
            </a:r>
            <a:r>
              <a:rPr lang="fr-FR"/>
              <a:t> : Comment ça marche ?</a:t>
            </a:r>
            <a:endParaRPr sz="3200" b="0">
              <a:solidFill>
                <a:schemeClr val="dk1"/>
              </a:solidFill>
            </a:endParaRPr>
          </a:p>
        </p:txBody>
      </p:sp>
      <p:sp>
        <p:nvSpPr>
          <p:cNvPr id="712" name="Google Shape;712;p10"/>
          <p:cNvSpPr txBox="1"/>
          <p:nvPr/>
        </p:nvSpPr>
        <p:spPr>
          <a:xfrm>
            <a:off x="152452" y="1773733"/>
            <a:ext cx="1873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Noto Sans Symbols"/>
              <a:buNone/>
            </a:pPr>
            <a:r>
              <a:rPr lang="fr-FR" sz="1600" b="1">
                <a:solidFill>
                  <a:schemeClr val="dk1"/>
                </a:solidFill>
                <a:latin typeface="Corbel"/>
                <a:ea typeface="Corbel"/>
                <a:cs typeface="Corbel"/>
                <a:sym typeface="Corbel"/>
              </a:rPr>
              <a:t>Émissions d’une activité humaine</a:t>
            </a:r>
            <a:endParaRPr sz="1400" b="1" i="0" u="none" strike="noStrike" cap="none">
              <a:solidFill>
                <a:srgbClr val="000000"/>
              </a:solidFill>
            </a:endParaRPr>
          </a:p>
        </p:txBody>
      </p:sp>
      <p:sp>
        <p:nvSpPr>
          <p:cNvPr id="713" name="Google Shape;713;p10"/>
          <p:cNvSpPr txBox="1"/>
          <p:nvPr/>
        </p:nvSpPr>
        <p:spPr>
          <a:xfrm>
            <a:off x="1927255" y="1878303"/>
            <a:ext cx="287337"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Noto Sans Symbols"/>
              <a:buNone/>
            </a:pPr>
            <a:r>
              <a:rPr lang="fr-FR" sz="18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714" name="Google Shape;714;p10"/>
          <p:cNvSpPr txBox="1"/>
          <p:nvPr/>
        </p:nvSpPr>
        <p:spPr>
          <a:xfrm>
            <a:off x="8194750" y="4473700"/>
            <a:ext cx="3795000" cy="854400"/>
          </a:xfrm>
          <a:prstGeom prst="rect">
            <a:avLst/>
          </a:prstGeom>
          <a:solidFill>
            <a:srgbClr val="F79B0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Noto Sans Symbols"/>
              <a:buNone/>
            </a:pPr>
            <a:r>
              <a:rPr lang="fr-FR" sz="1600" b="1" i="0" u="none" strike="noStrike" cap="none">
                <a:solidFill>
                  <a:schemeClr val="lt1"/>
                </a:solidFill>
                <a:latin typeface="Corbel"/>
                <a:ea typeface="Corbel"/>
                <a:cs typeface="Corbel"/>
                <a:sym typeface="Corbel"/>
              </a:rPr>
              <a:t>Pour toute question sur les facteurs d’émission, voici un </a:t>
            </a:r>
            <a:r>
              <a:rPr lang="fr-FR" sz="1600" b="1" i="0" u="sng" strike="noStrike" cap="none">
                <a:solidFill>
                  <a:schemeClr val="hlink"/>
                </a:solidFill>
                <a:latin typeface="Corbel"/>
                <a:ea typeface="Corbel"/>
                <a:cs typeface="Corbel"/>
                <a:sym typeface="Corbel"/>
                <a:hlinkClick r:id="rId3"/>
              </a:rPr>
              <a:t>site internet de référence</a:t>
            </a:r>
            <a:r>
              <a:rPr lang="fr-FR" sz="1600" b="1" i="0" u="none" strike="noStrike" cap="none">
                <a:solidFill>
                  <a:schemeClr val="lt1"/>
                </a:solidFill>
                <a:latin typeface="Corbel"/>
                <a:ea typeface="Corbel"/>
                <a:cs typeface="Corbel"/>
                <a:sym typeface="Corbel"/>
              </a:rPr>
              <a:t> </a:t>
            </a:r>
            <a:br>
              <a:rPr lang="fr-FR" sz="1600" b="1" i="0" u="none" strike="noStrike" cap="none">
                <a:solidFill>
                  <a:schemeClr val="lt1"/>
                </a:solidFill>
                <a:latin typeface="Corbel"/>
                <a:ea typeface="Corbel"/>
                <a:cs typeface="Corbel"/>
                <a:sym typeface="Corbel"/>
              </a:rPr>
            </a:br>
            <a:endParaRPr sz="1400" b="0" i="0" u="none" strike="noStrike" cap="none">
              <a:solidFill>
                <a:srgbClr val="000000"/>
              </a:solidFill>
              <a:latin typeface="Arial"/>
              <a:ea typeface="Arial"/>
              <a:cs typeface="Arial"/>
              <a:sym typeface="Arial"/>
            </a:endParaRPr>
          </a:p>
        </p:txBody>
      </p:sp>
      <p:pic>
        <p:nvPicPr>
          <p:cNvPr id="715" name="Google Shape;715;p10"/>
          <p:cNvPicPr preferRelativeResize="0"/>
          <p:nvPr/>
        </p:nvPicPr>
        <p:blipFill rotWithShape="1">
          <a:blip r:embed="rId4">
            <a:alphaModFix/>
          </a:blip>
          <a:srcRect/>
          <a:stretch/>
        </p:blipFill>
        <p:spPr>
          <a:xfrm>
            <a:off x="573256" y="2453308"/>
            <a:ext cx="576000" cy="576000"/>
          </a:xfrm>
          <a:prstGeom prst="rect">
            <a:avLst/>
          </a:prstGeom>
          <a:noFill/>
          <a:ln>
            <a:noFill/>
          </a:ln>
        </p:spPr>
      </p:pic>
      <p:pic>
        <p:nvPicPr>
          <p:cNvPr id="716" name="Google Shape;716;p10"/>
          <p:cNvPicPr preferRelativeResize="0"/>
          <p:nvPr/>
        </p:nvPicPr>
        <p:blipFill rotWithShape="1">
          <a:blip r:embed="rId5">
            <a:alphaModFix/>
          </a:blip>
          <a:srcRect/>
          <a:stretch/>
        </p:blipFill>
        <p:spPr>
          <a:xfrm>
            <a:off x="573256" y="3259104"/>
            <a:ext cx="576000" cy="576000"/>
          </a:xfrm>
          <a:prstGeom prst="rect">
            <a:avLst/>
          </a:prstGeom>
          <a:noFill/>
          <a:ln>
            <a:noFill/>
          </a:ln>
        </p:spPr>
      </p:pic>
      <p:grpSp>
        <p:nvGrpSpPr>
          <p:cNvPr id="717" name="Google Shape;717;p10"/>
          <p:cNvGrpSpPr/>
          <p:nvPr/>
        </p:nvGrpSpPr>
        <p:grpSpPr>
          <a:xfrm flipH="1">
            <a:off x="585369" y="4125407"/>
            <a:ext cx="575940" cy="575956"/>
            <a:chOff x="93862" y="4314179"/>
            <a:chExt cx="3524724" cy="3401983"/>
          </a:xfrm>
        </p:grpSpPr>
        <p:sp>
          <p:nvSpPr>
            <p:cNvPr id="718" name="Google Shape;718;p10"/>
            <p:cNvSpPr/>
            <p:nvPr/>
          </p:nvSpPr>
          <p:spPr>
            <a:xfrm>
              <a:off x="3258546" y="6236420"/>
              <a:ext cx="360040" cy="14401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pic>
          <p:nvPicPr>
            <p:cNvPr id="719" name="Google Shape;719;p10"/>
            <p:cNvPicPr preferRelativeResize="0"/>
            <p:nvPr/>
          </p:nvPicPr>
          <p:blipFill rotWithShape="1">
            <a:blip r:embed="rId6">
              <a:alphaModFix/>
            </a:blip>
            <a:srcRect/>
            <a:stretch/>
          </p:blipFill>
          <p:spPr>
            <a:xfrm>
              <a:off x="93862" y="4314179"/>
              <a:ext cx="3401983" cy="3401983"/>
            </a:xfrm>
            <a:prstGeom prst="rect">
              <a:avLst/>
            </a:prstGeom>
            <a:noFill/>
            <a:ln>
              <a:noFill/>
            </a:ln>
          </p:spPr>
        </p:pic>
      </p:grpSp>
      <p:sp>
        <p:nvSpPr>
          <p:cNvPr id="720" name="Google Shape;720;p10"/>
          <p:cNvSpPr txBox="1"/>
          <p:nvPr/>
        </p:nvSpPr>
        <p:spPr>
          <a:xfrm>
            <a:off x="1411550" y="2501985"/>
            <a:ext cx="7601100" cy="4033800"/>
          </a:xfrm>
          <a:prstGeom prst="rect">
            <a:avLst/>
          </a:prstGeom>
          <a:noFill/>
          <a:ln>
            <a:noFill/>
          </a:ln>
        </p:spPr>
        <p:txBody>
          <a:bodyPr spcFirstLastPara="1" wrap="square" lIns="91425" tIns="45700" rIns="91425" bIns="45700" anchor="t" anchorCtr="0">
            <a:noAutofit/>
          </a:bodyPr>
          <a:lstStyle/>
          <a:p>
            <a:pPr marL="0" marR="0" lvl="0" indent="0" algn="l" rtl="0">
              <a:lnSpc>
                <a:spcPct val="300000"/>
              </a:lnSpc>
              <a:spcBef>
                <a:spcPts val="0"/>
              </a:spcBef>
              <a:spcAft>
                <a:spcPts val="0"/>
              </a:spcAft>
              <a:buClr>
                <a:schemeClr val="dk1"/>
              </a:buClr>
              <a:buSzPts val="1600"/>
              <a:buFont typeface="Noto Sans Symbols"/>
              <a:buNone/>
            </a:pPr>
            <a:r>
              <a:rPr lang="fr-FR" sz="1600" b="1" i="0" u="none" strike="noStrike" cap="none">
                <a:solidFill>
                  <a:schemeClr val="dk1"/>
                </a:solidFill>
                <a:latin typeface="Corbel"/>
                <a:ea typeface="Corbel"/>
                <a:cs typeface="Corbel"/>
                <a:sym typeface="Corbel"/>
              </a:rPr>
              <a:t>2 500 kWh d’électricité</a:t>
            </a:r>
            <a:r>
              <a:rPr lang="fr-FR" sz="1600" b="0" i="0" u="none" strike="noStrike" cap="none">
                <a:solidFill>
                  <a:schemeClr val="dk1"/>
                </a:solidFill>
                <a:latin typeface="Corbel"/>
                <a:ea typeface="Corbel"/>
                <a:cs typeface="Corbel"/>
                <a:sym typeface="Corbel"/>
              </a:rPr>
              <a:t> x </a:t>
            </a:r>
            <a:r>
              <a:rPr lang="fr-FR" sz="1600" b="1" i="0" u="none" strike="noStrike" cap="none">
                <a:solidFill>
                  <a:srgbClr val="F79B08"/>
                </a:solidFill>
                <a:latin typeface="Corbel"/>
                <a:ea typeface="Corbel"/>
                <a:cs typeface="Corbel"/>
                <a:sym typeface="Corbel"/>
              </a:rPr>
              <a:t>0,42 kgCO</a:t>
            </a:r>
            <a:r>
              <a:rPr lang="fr-FR" sz="1600" b="1" i="0" u="none" strike="noStrike" cap="none" baseline="-25000">
                <a:solidFill>
                  <a:srgbClr val="F79B08"/>
                </a:solidFill>
                <a:latin typeface="Corbel"/>
                <a:ea typeface="Corbel"/>
                <a:cs typeface="Corbel"/>
                <a:sym typeface="Corbel"/>
              </a:rPr>
              <a:t>2</a:t>
            </a:r>
            <a:r>
              <a:rPr lang="fr-FR" sz="1600" b="1" i="0" u="none" strike="noStrike" cap="none">
                <a:solidFill>
                  <a:srgbClr val="F79B08"/>
                </a:solidFill>
                <a:latin typeface="Corbel"/>
                <a:ea typeface="Corbel"/>
                <a:cs typeface="Corbel"/>
                <a:sym typeface="Corbel"/>
              </a:rPr>
              <a:t>eq/kWh </a:t>
            </a:r>
            <a:r>
              <a:rPr lang="fr-FR" sz="1600" b="0" i="0" u="none" strike="noStrike" cap="none">
                <a:solidFill>
                  <a:schemeClr val="dk1"/>
                </a:solidFill>
                <a:latin typeface="Corbel"/>
                <a:ea typeface="Corbel"/>
                <a:cs typeface="Corbel"/>
                <a:sym typeface="Corbel"/>
              </a:rPr>
              <a:t>= 1 050 kgCO</a:t>
            </a:r>
            <a:r>
              <a:rPr lang="fr-FR" sz="1600" b="0" i="0" u="none" strike="noStrike" cap="none" baseline="-25000">
                <a:solidFill>
                  <a:schemeClr val="dk1"/>
                </a:solidFill>
                <a:latin typeface="Corbel"/>
                <a:ea typeface="Corbel"/>
                <a:cs typeface="Corbel"/>
                <a:sym typeface="Corbel"/>
              </a:rPr>
              <a:t>2</a:t>
            </a:r>
            <a:r>
              <a:rPr lang="fr-FR" sz="1600" b="0"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a:p>
            <a:pPr marL="0" marR="0" lvl="0" indent="0" algn="l" rtl="0">
              <a:lnSpc>
                <a:spcPct val="300000"/>
              </a:lnSpc>
              <a:spcBef>
                <a:spcPts val="800"/>
              </a:spcBef>
              <a:spcAft>
                <a:spcPts val="0"/>
              </a:spcAft>
              <a:buClr>
                <a:schemeClr val="dk1"/>
              </a:buClr>
              <a:buSzPts val="1600"/>
              <a:buFont typeface="Noto Sans Symbols"/>
              <a:buNone/>
            </a:pPr>
            <a:r>
              <a:rPr lang="fr-FR" sz="1600" b="1" i="0" u="none" strike="noStrike" cap="none">
                <a:solidFill>
                  <a:schemeClr val="dk1"/>
                </a:solidFill>
                <a:latin typeface="Corbel"/>
                <a:ea typeface="Corbel"/>
                <a:cs typeface="Corbel"/>
                <a:sym typeface="Corbel"/>
              </a:rPr>
              <a:t>4 500 kWh de chauffage au gaz naturel </a:t>
            </a:r>
            <a:r>
              <a:rPr lang="fr-FR" sz="1600" b="0" i="0" u="none" strike="noStrike" cap="none">
                <a:solidFill>
                  <a:schemeClr val="dk1"/>
                </a:solidFill>
                <a:latin typeface="Corbel"/>
                <a:ea typeface="Corbel"/>
                <a:cs typeface="Corbel"/>
                <a:sym typeface="Corbel"/>
              </a:rPr>
              <a:t>x </a:t>
            </a:r>
            <a:r>
              <a:rPr lang="fr-FR" sz="1600" b="1" i="0" u="none" strike="noStrike" cap="none">
                <a:solidFill>
                  <a:srgbClr val="F79B08"/>
                </a:solidFill>
                <a:latin typeface="Corbel"/>
                <a:ea typeface="Corbel"/>
                <a:cs typeface="Corbel"/>
                <a:sym typeface="Corbel"/>
              </a:rPr>
              <a:t>0,227 kgCO</a:t>
            </a:r>
            <a:r>
              <a:rPr lang="fr-FR" sz="1600" b="1" i="0" u="none" strike="noStrike" cap="none" baseline="-25000">
                <a:solidFill>
                  <a:srgbClr val="F79B08"/>
                </a:solidFill>
                <a:latin typeface="Corbel"/>
                <a:ea typeface="Corbel"/>
                <a:cs typeface="Corbel"/>
                <a:sym typeface="Corbel"/>
              </a:rPr>
              <a:t>2</a:t>
            </a:r>
            <a:r>
              <a:rPr lang="fr-FR" sz="1600" b="1" i="0" u="none" strike="noStrike" cap="none">
                <a:solidFill>
                  <a:srgbClr val="F79B08"/>
                </a:solidFill>
                <a:latin typeface="Corbel"/>
                <a:ea typeface="Corbel"/>
                <a:cs typeface="Corbel"/>
                <a:sym typeface="Corbel"/>
              </a:rPr>
              <a:t>eq/kWh </a:t>
            </a:r>
            <a:r>
              <a:rPr lang="fr-FR" sz="1600" b="0" i="0" u="none" strike="noStrike" cap="none">
                <a:solidFill>
                  <a:schemeClr val="dk1"/>
                </a:solidFill>
                <a:latin typeface="Corbel"/>
                <a:ea typeface="Corbel"/>
                <a:cs typeface="Corbel"/>
                <a:sym typeface="Corbel"/>
              </a:rPr>
              <a:t>= </a:t>
            </a:r>
            <a:r>
              <a:rPr lang="fr-FR" sz="1600">
                <a:solidFill>
                  <a:schemeClr val="dk1"/>
                </a:solidFill>
                <a:latin typeface="Corbel"/>
                <a:ea typeface="Corbel"/>
                <a:cs typeface="Corbel"/>
                <a:sym typeface="Corbel"/>
              </a:rPr>
              <a:t>1.022</a:t>
            </a:r>
            <a:r>
              <a:rPr lang="fr-FR" sz="1600" b="0" i="0" u="none" strike="noStrike" cap="none">
                <a:solidFill>
                  <a:schemeClr val="dk1"/>
                </a:solidFill>
                <a:latin typeface="Corbel"/>
                <a:ea typeface="Corbel"/>
                <a:cs typeface="Corbel"/>
                <a:sym typeface="Corbel"/>
              </a:rPr>
              <a:t> kgCO</a:t>
            </a:r>
            <a:r>
              <a:rPr lang="fr-FR" sz="1600" b="0" i="0" u="none" strike="noStrike" cap="none" baseline="-25000">
                <a:solidFill>
                  <a:schemeClr val="dk1"/>
                </a:solidFill>
                <a:latin typeface="Corbel"/>
                <a:ea typeface="Corbel"/>
                <a:cs typeface="Corbel"/>
                <a:sym typeface="Corbel"/>
              </a:rPr>
              <a:t>2</a:t>
            </a:r>
            <a:r>
              <a:rPr lang="fr-FR" sz="1600" b="0"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a:p>
            <a:pPr marL="0" marR="0" lvl="0" indent="0" algn="l" rtl="0">
              <a:lnSpc>
                <a:spcPct val="300000"/>
              </a:lnSpc>
              <a:spcBef>
                <a:spcPts val="800"/>
              </a:spcBef>
              <a:spcAft>
                <a:spcPts val="0"/>
              </a:spcAft>
              <a:buClr>
                <a:schemeClr val="dk1"/>
              </a:buClr>
              <a:buSzPts val="1600"/>
              <a:buFont typeface="Noto Sans Symbols"/>
              <a:buNone/>
            </a:pPr>
            <a:r>
              <a:rPr lang="fr-FR" sz="1600" b="1" i="0" u="none" strike="noStrike" cap="none">
                <a:solidFill>
                  <a:schemeClr val="dk1"/>
                </a:solidFill>
                <a:latin typeface="Corbel"/>
                <a:ea typeface="Corbel"/>
                <a:cs typeface="Corbel"/>
                <a:sym typeface="Corbel"/>
              </a:rPr>
              <a:t>6 000 km en voiture </a:t>
            </a:r>
            <a:r>
              <a:rPr lang="fr-FR" sz="1600" b="0" i="0" u="none" strike="noStrike" cap="none">
                <a:solidFill>
                  <a:schemeClr val="dk1"/>
                </a:solidFill>
                <a:latin typeface="Corbel"/>
                <a:ea typeface="Corbel"/>
                <a:cs typeface="Corbel"/>
                <a:sym typeface="Corbel"/>
              </a:rPr>
              <a:t>x </a:t>
            </a:r>
            <a:r>
              <a:rPr lang="fr-FR" sz="1600" b="1" i="0" u="none" strike="noStrike" cap="none">
                <a:solidFill>
                  <a:srgbClr val="F79B08"/>
                </a:solidFill>
                <a:latin typeface="Corbel"/>
                <a:ea typeface="Corbel"/>
                <a:cs typeface="Corbel"/>
                <a:sym typeface="Corbel"/>
              </a:rPr>
              <a:t>0,178 kgCO</a:t>
            </a:r>
            <a:r>
              <a:rPr lang="fr-FR" sz="1600" b="1" i="0" u="none" strike="noStrike" cap="none" baseline="-25000">
                <a:solidFill>
                  <a:srgbClr val="F79B08"/>
                </a:solidFill>
                <a:latin typeface="Corbel"/>
                <a:ea typeface="Corbel"/>
                <a:cs typeface="Corbel"/>
                <a:sym typeface="Corbel"/>
              </a:rPr>
              <a:t>2</a:t>
            </a:r>
            <a:r>
              <a:rPr lang="fr-FR" sz="1600" b="1" i="0" u="none" strike="noStrike" cap="none">
                <a:solidFill>
                  <a:srgbClr val="F79B08"/>
                </a:solidFill>
                <a:latin typeface="Corbel"/>
                <a:ea typeface="Corbel"/>
                <a:cs typeface="Corbel"/>
                <a:sym typeface="Corbel"/>
              </a:rPr>
              <a:t>eq/km </a:t>
            </a:r>
            <a:r>
              <a:rPr lang="fr-FR" sz="1600" b="0" i="0" u="none" strike="noStrike" cap="none">
                <a:solidFill>
                  <a:schemeClr val="dk1"/>
                </a:solidFill>
                <a:latin typeface="Corbel"/>
                <a:ea typeface="Corbel"/>
                <a:cs typeface="Corbel"/>
                <a:sym typeface="Corbel"/>
              </a:rPr>
              <a:t>= 1 068 kgCO</a:t>
            </a:r>
            <a:r>
              <a:rPr lang="fr-FR" sz="1600" b="0" i="0" u="none" strike="noStrike" cap="none" baseline="-25000">
                <a:solidFill>
                  <a:schemeClr val="dk1"/>
                </a:solidFill>
                <a:latin typeface="Corbel"/>
                <a:ea typeface="Corbel"/>
                <a:cs typeface="Corbel"/>
                <a:sym typeface="Corbel"/>
              </a:rPr>
              <a:t>2</a:t>
            </a:r>
            <a:r>
              <a:rPr lang="fr-FR" sz="1600" b="0"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a:p>
            <a:pPr marL="0" marR="0" lvl="0" indent="0" algn="l" rtl="0">
              <a:lnSpc>
                <a:spcPct val="300000"/>
              </a:lnSpc>
              <a:spcBef>
                <a:spcPts val="800"/>
              </a:spcBef>
              <a:spcAft>
                <a:spcPts val="0"/>
              </a:spcAft>
              <a:buClr>
                <a:schemeClr val="dk1"/>
              </a:buClr>
              <a:buSzPts val="1600"/>
              <a:buFont typeface="Noto Sans Symbols"/>
              <a:buNone/>
            </a:pPr>
            <a:r>
              <a:rPr lang="fr-FR" sz="1600" b="1" i="0" u="none" strike="noStrike" cap="none">
                <a:solidFill>
                  <a:schemeClr val="dk1"/>
                </a:solidFill>
                <a:latin typeface="Corbel"/>
                <a:ea typeface="Corbel"/>
                <a:cs typeface="Corbel"/>
                <a:sym typeface="Corbel"/>
              </a:rPr>
              <a:t>450 repas classiques </a:t>
            </a:r>
            <a:r>
              <a:rPr lang="fr-FR" sz="1600" b="0" i="0" u="none" strike="noStrike" cap="none">
                <a:solidFill>
                  <a:schemeClr val="dk1"/>
                </a:solidFill>
                <a:latin typeface="Corbel"/>
                <a:ea typeface="Corbel"/>
                <a:cs typeface="Corbel"/>
                <a:sym typeface="Corbel"/>
              </a:rPr>
              <a:t>x </a:t>
            </a:r>
            <a:r>
              <a:rPr lang="fr-FR" sz="1600" b="1" i="0" u="none" strike="noStrike" cap="none">
                <a:solidFill>
                  <a:srgbClr val="F79B08"/>
                </a:solidFill>
                <a:latin typeface="Corbel"/>
                <a:ea typeface="Corbel"/>
                <a:cs typeface="Corbel"/>
                <a:sym typeface="Corbel"/>
              </a:rPr>
              <a:t>2,25 kgCO</a:t>
            </a:r>
            <a:r>
              <a:rPr lang="fr-FR" sz="1600" b="1" i="0" u="none" strike="noStrike" cap="none" baseline="-25000">
                <a:solidFill>
                  <a:srgbClr val="F79B08"/>
                </a:solidFill>
                <a:latin typeface="Corbel"/>
                <a:ea typeface="Corbel"/>
                <a:cs typeface="Corbel"/>
                <a:sym typeface="Corbel"/>
              </a:rPr>
              <a:t>2</a:t>
            </a:r>
            <a:r>
              <a:rPr lang="fr-FR" sz="1600" b="1" i="0" u="none" strike="noStrike" cap="none">
                <a:solidFill>
                  <a:srgbClr val="F79B08"/>
                </a:solidFill>
                <a:latin typeface="Corbel"/>
                <a:ea typeface="Corbel"/>
                <a:cs typeface="Corbel"/>
                <a:sym typeface="Corbel"/>
              </a:rPr>
              <a:t>eq/repas</a:t>
            </a:r>
            <a:r>
              <a:rPr lang="fr-FR" sz="1600" b="0" i="0" u="none" strike="noStrike" cap="none">
                <a:solidFill>
                  <a:schemeClr val="dk1"/>
                </a:solidFill>
                <a:latin typeface="Corbel"/>
                <a:ea typeface="Corbel"/>
                <a:cs typeface="Corbel"/>
                <a:sym typeface="Corbel"/>
              </a:rPr>
              <a:t>= 1 013 kgCO</a:t>
            </a:r>
            <a:r>
              <a:rPr lang="fr-FR" sz="1600" b="0" i="0" u="none" strike="noStrike" cap="none" baseline="-25000">
                <a:solidFill>
                  <a:schemeClr val="dk1"/>
                </a:solidFill>
                <a:latin typeface="Corbel"/>
                <a:ea typeface="Corbel"/>
                <a:cs typeface="Corbel"/>
                <a:sym typeface="Corbel"/>
              </a:rPr>
              <a:t>2</a:t>
            </a:r>
            <a:r>
              <a:rPr lang="fr-FR" sz="1600" b="0"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a:p>
            <a:pPr marL="0" marR="0" lvl="0" indent="0" algn="l" rtl="0">
              <a:lnSpc>
                <a:spcPct val="300000"/>
              </a:lnSpc>
              <a:spcBef>
                <a:spcPts val="800"/>
              </a:spcBef>
              <a:spcAft>
                <a:spcPts val="0"/>
              </a:spcAft>
              <a:buClr>
                <a:schemeClr val="dk1"/>
              </a:buClr>
              <a:buSzPts val="1600"/>
              <a:buFont typeface="Noto Sans Symbols"/>
              <a:buNone/>
            </a:pPr>
            <a:r>
              <a:rPr lang="fr-FR" sz="1600" b="1" i="0" u="none" strike="noStrike" cap="none">
                <a:solidFill>
                  <a:schemeClr val="dk1"/>
                </a:solidFill>
                <a:latin typeface="Corbel"/>
                <a:ea typeface="Corbel"/>
                <a:cs typeface="Corbel"/>
                <a:sym typeface="Corbel"/>
              </a:rPr>
              <a:t>5 ordinateurs portables </a:t>
            </a:r>
            <a:r>
              <a:rPr lang="fr-FR" sz="1600" b="0" i="0" u="none" strike="noStrike" cap="none">
                <a:solidFill>
                  <a:schemeClr val="dk1"/>
                </a:solidFill>
                <a:latin typeface="Corbel"/>
                <a:ea typeface="Corbel"/>
                <a:cs typeface="Corbel"/>
                <a:sym typeface="Corbel"/>
              </a:rPr>
              <a:t>x </a:t>
            </a:r>
            <a:r>
              <a:rPr lang="fr-FR" sz="1600" b="1" i="0" u="none" strike="noStrike" cap="none">
                <a:solidFill>
                  <a:srgbClr val="F79B08"/>
                </a:solidFill>
                <a:latin typeface="Corbel"/>
                <a:ea typeface="Corbel"/>
                <a:cs typeface="Corbel"/>
                <a:sym typeface="Corbel"/>
              </a:rPr>
              <a:t>202 kgCO</a:t>
            </a:r>
            <a:r>
              <a:rPr lang="fr-FR" sz="1600" b="1" i="0" u="none" strike="noStrike" cap="none" baseline="-25000">
                <a:solidFill>
                  <a:srgbClr val="F79B08"/>
                </a:solidFill>
                <a:latin typeface="Corbel"/>
                <a:ea typeface="Corbel"/>
                <a:cs typeface="Corbel"/>
                <a:sym typeface="Corbel"/>
              </a:rPr>
              <a:t>2</a:t>
            </a:r>
            <a:r>
              <a:rPr lang="fr-FR" sz="1600" b="1" i="0" u="none" strike="noStrike" cap="none">
                <a:solidFill>
                  <a:srgbClr val="F79B08"/>
                </a:solidFill>
                <a:latin typeface="Corbel"/>
                <a:ea typeface="Corbel"/>
                <a:cs typeface="Corbel"/>
                <a:sym typeface="Corbel"/>
              </a:rPr>
              <a:t>eq/ordinateur</a:t>
            </a:r>
            <a:r>
              <a:rPr lang="fr-FR" sz="1600" b="0" i="0" u="none" strike="noStrike" cap="none">
                <a:solidFill>
                  <a:schemeClr val="dk1"/>
                </a:solidFill>
                <a:latin typeface="Corbel"/>
                <a:ea typeface="Corbel"/>
                <a:cs typeface="Corbel"/>
                <a:sym typeface="Corbel"/>
              </a:rPr>
              <a:t>= 1 010 kgCO</a:t>
            </a:r>
            <a:r>
              <a:rPr lang="fr-FR" sz="1600" b="0" i="0" u="none" strike="noStrike" cap="none" baseline="-25000">
                <a:solidFill>
                  <a:schemeClr val="dk1"/>
                </a:solidFill>
                <a:latin typeface="Corbel"/>
                <a:ea typeface="Corbel"/>
                <a:cs typeface="Corbel"/>
                <a:sym typeface="Corbel"/>
              </a:rPr>
              <a:t>2</a:t>
            </a:r>
            <a:r>
              <a:rPr lang="fr-FR" sz="1600" b="0" i="0" u="none" strike="noStrike" cap="none">
                <a:solidFill>
                  <a:schemeClr val="dk1"/>
                </a:solidFill>
                <a:latin typeface="Corbel"/>
                <a:ea typeface="Corbel"/>
                <a:cs typeface="Corbel"/>
                <a:sym typeface="Corbel"/>
              </a:rPr>
              <a:t>eq</a:t>
            </a:r>
            <a:endParaRPr sz="1600">
              <a:solidFill>
                <a:schemeClr val="dk1"/>
              </a:solidFill>
              <a:latin typeface="Corbel"/>
              <a:ea typeface="Corbel"/>
              <a:cs typeface="Corbel"/>
              <a:sym typeface="Corbel"/>
            </a:endParaRPr>
          </a:p>
          <a:p>
            <a:pPr marL="0" marR="0" lvl="0" indent="0" algn="l" rtl="0">
              <a:lnSpc>
                <a:spcPct val="300000"/>
              </a:lnSpc>
              <a:spcBef>
                <a:spcPts val="800"/>
              </a:spcBef>
              <a:spcAft>
                <a:spcPts val="0"/>
              </a:spcAft>
              <a:buClr>
                <a:schemeClr val="dk1"/>
              </a:buClr>
              <a:buSzPts val="1600"/>
              <a:buFont typeface="Noto Sans Symbols"/>
              <a:buNone/>
            </a:pPr>
            <a:endParaRPr sz="1000" i="0" u="none" strike="noStrike" cap="none">
              <a:solidFill>
                <a:schemeClr val="lt1"/>
              </a:solidFill>
              <a:highlight>
                <a:schemeClr val="accent6"/>
              </a:highlight>
              <a:latin typeface="Comfortaa"/>
              <a:ea typeface="Comfortaa"/>
              <a:cs typeface="Comfortaa"/>
              <a:sym typeface="Comfortaa"/>
            </a:endParaRPr>
          </a:p>
        </p:txBody>
      </p:sp>
      <p:sp>
        <p:nvSpPr>
          <p:cNvPr id="721" name="Google Shape;721;p10"/>
          <p:cNvSpPr/>
          <p:nvPr/>
        </p:nvSpPr>
        <p:spPr>
          <a:xfrm>
            <a:off x="2253750" y="1902371"/>
            <a:ext cx="7684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fr-FR" sz="1600" b="1" i="0" u="none" strike="noStrike" cap="none">
                <a:solidFill>
                  <a:schemeClr val="dk1"/>
                </a:solidFill>
                <a:latin typeface="Corbel"/>
                <a:ea typeface="Corbel"/>
                <a:cs typeface="Corbel"/>
                <a:sym typeface="Corbel"/>
              </a:rPr>
              <a:t>Quantité consommée </a:t>
            </a:r>
            <a:r>
              <a:rPr lang="fr-FR" sz="1600" b="0" i="0" u="none" strike="noStrike" cap="none">
                <a:solidFill>
                  <a:srgbClr val="000000"/>
                </a:solidFill>
                <a:latin typeface="Corbel"/>
                <a:ea typeface="Corbel"/>
                <a:cs typeface="Corbel"/>
                <a:sym typeface="Corbel"/>
              </a:rPr>
              <a:t>x </a:t>
            </a:r>
            <a:r>
              <a:rPr lang="fr-FR" sz="1600" b="1" i="0" u="none" strike="noStrike" cap="none">
                <a:solidFill>
                  <a:srgbClr val="F79B08"/>
                </a:solidFill>
                <a:latin typeface="Corbel"/>
                <a:ea typeface="Corbel"/>
                <a:cs typeface="Corbel"/>
                <a:sym typeface="Corbel"/>
              </a:rPr>
              <a:t>Facteur d’émission </a:t>
            </a:r>
            <a:r>
              <a:rPr lang="fr-FR" sz="1600" b="0" i="0" u="none" strike="noStrike" cap="none">
                <a:solidFill>
                  <a:srgbClr val="000000"/>
                </a:solidFill>
                <a:latin typeface="Corbel"/>
                <a:ea typeface="Corbel"/>
                <a:cs typeface="Corbel"/>
                <a:sym typeface="Corbel"/>
              </a:rPr>
              <a:t>= Total en kgCO</a:t>
            </a:r>
            <a:r>
              <a:rPr lang="fr-FR" sz="1600" b="0" i="0" u="none" strike="noStrike" cap="none" baseline="-25000">
                <a:solidFill>
                  <a:srgbClr val="000000"/>
                </a:solidFill>
                <a:latin typeface="Corbel"/>
                <a:ea typeface="Corbel"/>
                <a:cs typeface="Corbel"/>
                <a:sym typeface="Corbel"/>
              </a:rPr>
              <a:t>2</a:t>
            </a:r>
            <a:r>
              <a:rPr lang="fr-FR" sz="1600" b="0" i="0" u="none" strike="noStrike" cap="none">
                <a:solidFill>
                  <a:srgbClr val="000000"/>
                </a:solidFill>
                <a:latin typeface="Corbel"/>
                <a:ea typeface="Corbel"/>
                <a:cs typeface="Corbel"/>
                <a:sym typeface="Corbel"/>
              </a:rPr>
              <a:t>eq </a:t>
            </a:r>
            <a:endParaRPr sz="1400" b="0" i="0" u="none" strike="noStrike" cap="none">
              <a:solidFill>
                <a:srgbClr val="000000"/>
              </a:solidFill>
              <a:latin typeface="Arial"/>
              <a:ea typeface="Arial"/>
              <a:cs typeface="Arial"/>
              <a:sym typeface="Arial"/>
            </a:endParaRPr>
          </a:p>
        </p:txBody>
      </p:sp>
      <p:sp>
        <p:nvSpPr>
          <p:cNvPr id="722" name="Google Shape;722;p10"/>
          <p:cNvSpPr txBox="1"/>
          <p:nvPr/>
        </p:nvSpPr>
        <p:spPr>
          <a:xfrm>
            <a:off x="8691712" y="2358425"/>
            <a:ext cx="2767500" cy="924900"/>
          </a:xfrm>
          <a:prstGeom prst="rect">
            <a:avLst/>
          </a:prstGeom>
          <a:solidFill>
            <a:srgbClr val="F79B0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Noto Sans Symbols"/>
              <a:buNone/>
            </a:pPr>
            <a:r>
              <a:rPr lang="fr-FR" sz="1600" b="1">
                <a:solidFill>
                  <a:schemeClr val="lt1"/>
                </a:solidFill>
                <a:latin typeface="Corbel"/>
                <a:ea typeface="Corbel"/>
                <a:cs typeface="Corbel"/>
                <a:sym typeface="Corbel"/>
              </a:rPr>
              <a:t>Toutes ces activités humaines émettent environ une tonne de CO</a:t>
            </a:r>
            <a:r>
              <a:rPr lang="fr-FR" sz="1600" b="1" baseline="-25000">
                <a:solidFill>
                  <a:schemeClr val="lt1"/>
                </a:solidFill>
                <a:latin typeface="Corbel"/>
                <a:ea typeface="Corbel"/>
                <a:cs typeface="Corbel"/>
                <a:sym typeface="Corbel"/>
              </a:rPr>
              <a:t>2</a:t>
            </a:r>
            <a:r>
              <a:rPr lang="fr-FR" sz="1600" b="1">
                <a:solidFill>
                  <a:schemeClr val="lt1"/>
                </a:solidFill>
                <a:latin typeface="Corbel"/>
                <a:ea typeface="Corbel"/>
                <a:cs typeface="Corbel"/>
                <a:sym typeface="Corbel"/>
              </a:rPr>
              <a:t>eq !</a:t>
            </a:r>
            <a:endParaRPr sz="1400" b="0" i="0" u="none" strike="noStrike" cap="none">
              <a:solidFill>
                <a:srgbClr val="000000"/>
              </a:solidFill>
              <a:latin typeface="Arial"/>
              <a:ea typeface="Arial"/>
              <a:cs typeface="Arial"/>
              <a:sym typeface="Arial"/>
            </a:endParaRPr>
          </a:p>
        </p:txBody>
      </p:sp>
      <p:pic>
        <p:nvPicPr>
          <p:cNvPr id="723" name="Google Shape;723;p10"/>
          <p:cNvPicPr preferRelativeResize="0"/>
          <p:nvPr/>
        </p:nvPicPr>
        <p:blipFill rotWithShape="1">
          <a:blip r:embed="rId7">
            <a:alphaModFix/>
          </a:blip>
          <a:srcRect/>
          <a:stretch/>
        </p:blipFill>
        <p:spPr>
          <a:xfrm>
            <a:off x="573256" y="4990703"/>
            <a:ext cx="555942" cy="576000"/>
          </a:xfrm>
          <a:prstGeom prst="rect">
            <a:avLst/>
          </a:prstGeom>
          <a:noFill/>
          <a:ln>
            <a:noFill/>
          </a:ln>
        </p:spPr>
      </p:pic>
      <p:pic>
        <p:nvPicPr>
          <p:cNvPr id="724" name="Google Shape;724;p10"/>
          <p:cNvPicPr preferRelativeResize="0"/>
          <p:nvPr/>
        </p:nvPicPr>
        <p:blipFill rotWithShape="1">
          <a:blip r:embed="rId8">
            <a:alphaModFix/>
          </a:blip>
          <a:srcRect/>
          <a:stretch/>
        </p:blipFill>
        <p:spPr>
          <a:xfrm>
            <a:off x="587402" y="5800262"/>
            <a:ext cx="568138" cy="568138"/>
          </a:xfrm>
          <a:prstGeom prst="rect">
            <a:avLst/>
          </a:prstGeom>
          <a:noFill/>
          <a:ln>
            <a:noFill/>
          </a:ln>
        </p:spPr>
      </p:pic>
      <p:pic>
        <p:nvPicPr>
          <p:cNvPr id="725" name="Google Shape;725;p10"/>
          <p:cNvPicPr preferRelativeResize="0"/>
          <p:nvPr/>
        </p:nvPicPr>
        <p:blipFill>
          <a:blip r:embed="rId9">
            <a:alphaModFix/>
          </a:blip>
          <a:stretch>
            <a:fillRect/>
          </a:stretch>
        </p:blipFill>
        <p:spPr>
          <a:xfrm>
            <a:off x="9094438" y="5397225"/>
            <a:ext cx="1962025" cy="770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1"/>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a:t>Facteurs d’émissions et incertitudes</a:t>
            </a:r>
            <a:endParaRPr>
              <a:solidFill>
                <a:schemeClr val="dk1"/>
              </a:solidFill>
            </a:endParaRPr>
          </a:p>
        </p:txBody>
      </p:sp>
      <p:sp>
        <p:nvSpPr>
          <p:cNvPr id="731" name="Google Shape;731;p11"/>
          <p:cNvSpPr txBox="1">
            <a:spLocks noGrp="1"/>
          </p:cNvSpPr>
          <p:nvPr>
            <p:ph type="body" idx="4294967295"/>
          </p:nvPr>
        </p:nvSpPr>
        <p:spPr>
          <a:xfrm>
            <a:off x="555594" y="1773000"/>
            <a:ext cx="10663949" cy="4857403"/>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Les facteurs d’émissions sont conçus en utilisant des </a:t>
            </a:r>
            <a:r>
              <a:rPr lang="fr-FR" sz="2000" b="1">
                <a:solidFill>
                  <a:srgbClr val="EE9512"/>
                </a:solidFill>
              </a:rPr>
              <a:t>valeurs moyennes</a:t>
            </a:r>
            <a:r>
              <a:rPr lang="fr-FR" sz="2000">
                <a:latin typeface="Corbel"/>
                <a:ea typeface="Corbel"/>
                <a:cs typeface="Corbel"/>
                <a:sym typeface="Corbel"/>
              </a:rPr>
              <a:t>.</a:t>
            </a:r>
            <a:endParaRPr/>
          </a:p>
          <a:p>
            <a:pPr marL="457200" marR="0" lvl="0" indent="0" algn="l" rtl="0">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Une marge </a:t>
            </a:r>
            <a:r>
              <a:rPr lang="fr-FR" sz="2000" b="1">
                <a:solidFill>
                  <a:srgbClr val="EE9512"/>
                </a:solidFill>
              </a:rPr>
              <a:t>d’incertitude statistique est donc liée à chaque facteur.</a:t>
            </a:r>
            <a:r>
              <a:rPr lang="fr-FR" sz="2000">
                <a:solidFill>
                  <a:srgbClr val="EE9512"/>
                </a:solidFill>
                <a:latin typeface="Corbel"/>
                <a:ea typeface="Corbel"/>
                <a:cs typeface="Corbel"/>
                <a:sym typeface="Corbel"/>
              </a:rPr>
              <a:t> </a:t>
            </a:r>
            <a:r>
              <a:rPr lang="fr-FR" sz="2000">
                <a:latin typeface="Corbel"/>
                <a:ea typeface="Corbel"/>
                <a:cs typeface="Corbel"/>
                <a:sym typeface="Corbel"/>
              </a:rPr>
              <a:t>Pour simplifier, l’incertitude à laquelle est soumis un facteur d’émission est indiquée sur une échelle de 1 à 5, 1 représentant une incertitude faible, et 5 une incertitude élevée. </a:t>
            </a:r>
            <a:endParaRPr sz="2000">
              <a:latin typeface="Corbel"/>
              <a:ea typeface="Corbel"/>
              <a:cs typeface="Corbel"/>
              <a:sym typeface="Corbel"/>
            </a:endParaRPr>
          </a:p>
          <a:p>
            <a:pPr marL="457200" marR="0" lvl="0" indent="-228600" algn="l" rtl="0">
              <a:lnSpc>
                <a:spcPct val="100000"/>
              </a:lnSpc>
              <a:spcBef>
                <a:spcPts val="480"/>
              </a:spcBef>
              <a:spcAft>
                <a:spcPts val="0"/>
              </a:spcAft>
              <a:buClr>
                <a:srgbClr val="F79124"/>
              </a:buClr>
              <a:buSzPts val="2400"/>
              <a:buFont typeface="Arial"/>
              <a:buNone/>
            </a:pPr>
            <a:endParaRPr sz="2000">
              <a:latin typeface="Corbel"/>
              <a:ea typeface="Corbel"/>
              <a:cs typeface="Corbel"/>
              <a:sym typeface="Corbel"/>
            </a:endParaRPr>
          </a:p>
          <a:p>
            <a:pPr marL="457200" marR="0" lvl="0" indent="0" algn="l" rtl="0">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De la même manière, les </a:t>
            </a:r>
            <a:r>
              <a:rPr lang="fr-FR" sz="2000" b="1">
                <a:solidFill>
                  <a:srgbClr val="EE9512"/>
                </a:solidFill>
              </a:rPr>
              <a:t>données</a:t>
            </a:r>
            <a:r>
              <a:rPr lang="fr-FR" sz="2000" b="1"/>
              <a:t> </a:t>
            </a:r>
            <a:r>
              <a:rPr lang="fr-FR" sz="2000">
                <a:latin typeface="Corbel"/>
                <a:ea typeface="Corbel"/>
                <a:cs typeface="Corbel"/>
                <a:sym typeface="Corbel"/>
              </a:rPr>
              <a:t>collectées sont également soumises à </a:t>
            </a:r>
            <a:r>
              <a:rPr lang="fr-FR" sz="2000" b="1">
                <a:solidFill>
                  <a:srgbClr val="EE9512"/>
                </a:solidFill>
              </a:rPr>
              <a:t>des incertitudes</a:t>
            </a:r>
            <a:r>
              <a:rPr lang="fr-FR" sz="2000">
                <a:latin typeface="Corbel"/>
                <a:ea typeface="Corbel"/>
                <a:cs typeface="Corbel"/>
                <a:sym typeface="Corbel"/>
              </a:rPr>
              <a:t>.</a:t>
            </a:r>
            <a:endParaRPr/>
          </a:p>
          <a:p>
            <a:pPr marL="0" marR="0" lvl="0" indent="0" algn="l" rtl="0">
              <a:lnSpc>
                <a:spcPct val="100000"/>
              </a:lnSpc>
              <a:spcBef>
                <a:spcPts val="480"/>
              </a:spcBef>
              <a:spcAft>
                <a:spcPts val="0"/>
              </a:spcAft>
              <a:buClr>
                <a:srgbClr val="F79124"/>
              </a:buClr>
              <a:buSzPts val="2400"/>
              <a:buFont typeface="Arial"/>
              <a:buNone/>
            </a:pPr>
            <a:endParaRPr sz="2000">
              <a:latin typeface="Corbel"/>
              <a:ea typeface="Corbel"/>
              <a:cs typeface="Corbel"/>
              <a:sym typeface="Corbel"/>
            </a:endParaRPr>
          </a:p>
          <a:p>
            <a:pPr marL="457200" marR="0" lvl="0" indent="-228600" algn="l" rtl="0">
              <a:lnSpc>
                <a:spcPct val="100000"/>
              </a:lnSpc>
              <a:spcBef>
                <a:spcPts val="480"/>
              </a:spcBef>
              <a:spcAft>
                <a:spcPts val="0"/>
              </a:spcAft>
              <a:buClr>
                <a:srgbClr val="F79124"/>
              </a:buClr>
              <a:buSzPts val="2400"/>
              <a:buFont typeface="Arial"/>
              <a:buNone/>
            </a:pPr>
            <a:endParaRPr sz="2000">
              <a:latin typeface="Corbel"/>
              <a:ea typeface="Corbel"/>
              <a:cs typeface="Corbel"/>
              <a:sym typeface="Corbel"/>
            </a:endParaRPr>
          </a:p>
          <a:p>
            <a:pPr marL="1371600" lvl="3" indent="0" algn="l" rtl="0">
              <a:lnSpc>
                <a:spcPct val="100000"/>
              </a:lnSpc>
              <a:spcBef>
                <a:spcPts val="360"/>
              </a:spcBef>
              <a:spcAft>
                <a:spcPts val="0"/>
              </a:spcAft>
              <a:buSzPts val="1800"/>
              <a:buNone/>
            </a:pPr>
            <a:r>
              <a:rPr lang="fr-FR" sz="2000">
                <a:solidFill>
                  <a:schemeClr val="dk1"/>
                </a:solidFill>
              </a:rPr>
              <a:t>Lorsque l</a:t>
            </a:r>
            <a:r>
              <a:rPr lang="fr-FR" sz="2000"/>
              <a:t>’on utilise l</a:t>
            </a:r>
            <a:r>
              <a:rPr lang="fr-FR" sz="2000">
                <a:solidFill>
                  <a:schemeClr val="dk1"/>
                </a:solidFill>
              </a:rPr>
              <a:t>a méthode du Bilan Carbone®, on  manipule des</a:t>
            </a:r>
            <a:r>
              <a:rPr lang="fr-FR" sz="2000" b="1">
                <a:solidFill>
                  <a:schemeClr val="dk1"/>
                </a:solidFill>
                <a:latin typeface="Corbel"/>
                <a:ea typeface="Corbel"/>
                <a:cs typeface="Corbel"/>
                <a:sym typeface="Corbel"/>
              </a:rPr>
              <a:t> </a:t>
            </a:r>
            <a:r>
              <a:rPr lang="fr-FR" sz="2000" b="1">
                <a:solidFill>
                  <a:srgbClr val="EE9512"/>
                </a:solidFill>
                <a:latin typeface="Corbel"/>
                <a:ea typeface="Corbel"/>
                <a:cs typeface="Corbel"/>
                <a:sym typeface="Corbel"/>
              </a:rPr>
              <a:t>ordres de grandeur</a:t>
            </a:r>
            <a:r>
              <a:rPr lang="fr-FR" sz="2000" b="1">
                <a:solidFill>
                  <a:schemeClr val="dk1"/>
                </a:solidFill>
                <a:latin typeface="Corbel"/>
                <a:ea typeface="Corbel"/>
                <a:cs typeface="Corbel"/>
                <a:sym typeface="Corbel"/>
              </a:rPr>
              <a:t>.</a:t>
            </a:r>
            <a:endParaRPr/>
          </a:p>
          <a:p>
            <a:pPr marL="1371600" lvl="3" indent="0" algn="l" rtl="0">
              <a:lnSpc>
                <a:spcPct val="100000"/>
              </a:lnSpc>
              <a:spcBef>
                <a:spcPts val="360"/>
              </a:spcBef>
              <a:spcAft>
                <a:spcPts val="0"/>
              </a:spcAft>
              <a:buSzPts val="1800"/>
              <a:buNone/>
            </a:pPr>
            <a:r>
              <a:rPr lang="fr-FR" sz="2000">
                <a:solidFill>
                  <a:schemeClr val="dk1"/>
                </a:solidFill>
              </a:rPr>
              <a:t>Le plus important n’est pas l’exactitude de la quantité de CO</a:t>
            </a:r>
            <a:r>
              <a:rPr lang="fr-FR" sz="2000" baseline="-25000">
                <a:solidFill>
                  <a:schemeClr val="dk1"/>
                </a:solidFill>
              </a:rPr>
              <a:t>2</a:t>
            </a:r>
            <a:r>
              <a:rPr lang="fr-FR" sz="2000">
                <a:solidFill>
                  <a:schemeClr val="dk1"/>
                </a:solidFill>
              </a:rPr>
              <a:t> émise, ce qui compte est de savoir</a:t>
            </a:r>
            <a:r>
              <a:rPr lang="fr-FR" sz="2000" b="1">
                <a:solidFill>
                  <a:schemeClr val="dk1"/>
                </a:solidFill>
                <a:latin typeface="Corbel"/>
                <a:ea typeface="Corbel"/>
                <a:cs typeface="Corbel"/>
                <a:sym typeface="Corbel"/>
              </a:rPr>
              <a:t> </a:t>
            </a:r>
            <a:r>
              <a:rPr lang="fr-FR" sz="2000" b="1">
                <a:solidFill>
                  <a:srgbClr val="EE9512"/>
                </a:solidFill>
                <a:latin typeface="Corbel"/>
                <a:ea typeface="Corbel"/>
                <a:cs typeface="Corbel"/>
                <a:sym typeface="Corbel"/>
              </a:rPr>
              <a:t>où et comment agir </a:t>
            </a:r>
            <a:r>
              <a:rPr lang="fr-FR" sz="2000"/>
              <a:t>pour</a:t>
            </a:r>
            <a:r>
              <a:rPr lang="fr-FR" sz="2000">
                <a:solidFill>
                  <a:srgbClr val="EE9512"/>
                </a:solidFill>
              </a:rPr>
              <a:t> </a:t>
            </a:r>
            <a:r>
              <a:rPr lang="fr-FR" sz="2000">
                <a:solidFill>
                  <a:schemeClr val="dk1"/>
                </a:solidFill>
              </a:rPr>
              <a:t>réduire les émissions.</a:t>
            </a:r>
            <a:endParaRPr/>
          </a:p>
        </p:txBody>
      </p:sp>
      <p:pic>
        <p:nvPicPr>
          <p:cNvPr id="732" name="Google Shape;732;p11"/>
          <p:cNvPicPr preferRelativeResize="0"/>
          <p:nvPr/>
        </p:nvPicPr>
        <p:blipFill rotWithShape="1">
          <a:blip r:embed="rId3">
            <a:alphaModFix/>
          </a:blip>
          <a:srcRect/>
          <a:stretch/>
        </p:blipFill>
        <p:spPr>
          <a:xfrm flipH="1">
            <a:off x="375392" y="4522424"/>
            <a:ext cx="1434949" cy="1434949"/>
          </a:xfrm>
          <a:prstGeom prst="rect">
            <a:avLst/>
          </a:prstGeom>
          <a:noFill/>
          <a:ln>
            <a:noFill/>
          </a:ln>
        </p:spPr>
      </p:pic>
      <p:cxnSp>
        <p:nvCxnSpPr>
          <p:cNvPr id="733" name="Google Shape;733;p11"/>
          <p:cNvCxnSpPr/>
          <p:nvPr/>
        </p:nvCxnSpPr>
        <p:spPr>
          <a:xfrm rot="10800000" flipH="1">
            <a:off x="720000" y="4201102"/>
            <a:ext cx="10800000" cy="600"/>
          </a:xfrm>
          <a:prstGeom prst="straightConnector1">
            <a:avLst/>
          </a:prstGeom>
          <a:noFill/>
          <a:ln w="19050" cap="flat" cmpd="sng">
            <a:solidFill>
              <a:srgbClr val="F79B08"/>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grpSp>
        <p:nvGrpSpPr>
          <p:cNvPr id="739" name="Google Shape;739;g251806fb501_1_35"/>
          <p:cNvGrpSpPr/>
          <p:nvPr/>
        </p:nvGrpSpPr>
        <p:grpSpPr>
          <a:xfrm>
            <a:off x="1723200" y="2818476"/>
            <a:ext cx="8536800" cy="2359740"/>
            <a:chOff x="1638025" y="2397797"/>
            <a:chExt cx="8536800" cy="2359740"/>
          </a:xfrm>
        </p:grpSpPr>
        <p:sp>
          <p:nvSpPr>
            <p:cNvPr id="740" name="Google Shape;740;g251806fb501_1_35"/>
            <p:cNvSpPr/>
            <p:nvPr/>
          </p:nvSpPr>
          <p:spPr>
            <a:xfrm>
              <a:off x="211386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g251806fb501_1_35"/>
            <p:cNvSpPr/>
            <p:nvPr/>
          </p:nvSpPr>
          <p:spPr>
            <a:xfrm>
              <a:off x="2113868" y="4325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g251806fb501_1_35"/>
            <p:cNvSpPr/>
            <p:nvPr/>
          </p:nvSpPr>
          <p:spPr>
            <a:xfrm>
              <a:off x="614622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251806fb501_1_35"/>
            <p:cNvSpPr/>
            <p:nvPr/>
          </p:nvSpPr>
          <p:spPr>
            <a:xfrm>
              <a:off x="6146228" y="4325837"/>
              <a:ext cx="3888000" cy="431700"/>
            </a:xfrm>
            <a:prstGeom prst="roundRect">
              <a:avLst>
                <a:gd name="adj" fmla="val 45346"/>
              </a:avLst>
            </a:prstGeom>
            <a:solidFill>
              <a:schemeClr val="accent1"/>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251806fb501_1_35"/>
            <p:cNvSpPr/>
            <p:nvPr/>
          </p:nvSpPr>
          <p:spPr>
            <a:xfrm>
              <a:off x="2257868" y="2397797"/>
              <a:ext cx="7632300" cy="863700"/>
            </a:xfrm>
            <a:prstGeom prst="roundRect">
              <a:avLst>
                <a:gd name="adj" fmla="val 29424"/>
              </a:avLst>
            </a:prstGeom>
            <a:solidFill>
              <a:srgbClr val="3486C5"/>
            </a:solidFill>
            <a:ln w="9525" cap="flat" cmpd="sng">
              <a:solidFill>
                <a:srgbClr val="3486C5"/>
              </a:solidFill>
              <a:prstDash val="solid"/>
              <a:round/>
              <a:headEnd type="none" w="sm" len="sm"/>
              <a:tailEnd type="none" w="sm" len="sm"/>
            </a:ln>
          </p:spPr>
          <p:txBody>
            <a:bodyPr spcFirstLastPara="1" wrap="square" lIns="90000" tIns="45000" rIns="90000" bIns="45000" anchor="ctr" anchorCtr="0">
              <a:noAutofit/>
            </a:bodyPr>
            <a:lstStyle/>
            <a:p>
              <a:pPr marL="0" lvl="0" indent="0" algn="ctr" rtl="0">
                <a:spcBef>
                  <a:spcPts val="0"/>
                </a:spcBef>
                <a:spcAft>
                  <a:spcPts val="0"/>
                </a:spcAft>
                <a:buClr>
                  <a:srgbClr val="000000"/>
                </a:buClr>
                <a:buSzPts val="2000"/>
                <a:buFont typeface="Arial"/>
                <a:buNone/>
              </a:pPr>
              <a:r>
                <a:rPr lang="fr-FR" sz="2000" b="1">
                  <a:solidFill>
                    <a:schemeClr val="lt1"/>
                  </a:solidFill>
                  <a:latin typeface="Corbel"/>
                  <a:ea typeface="Corbel"/>
                  <a:cs typeface="Corbel"/>
                  <a:sym typeface="Corbel"/>
                </a:rPr>
                <a:t>Le CO</a:t>
              </a:r>
              <a:r>
                <a:rPr lang="fr-FR" sz="2000" b="1" baseline="-25000">
                  <a:solidFill>
                    <a:schemeClr val="lt1"/>
                  </a:solidFill>
                  <a:latin typeface="Corbel"/>
                  <a:ea typeface="Corbel"/>
                  <a:cs typeface="Corbel"/>
                  <a:sym typeface="Corbel"/>
                </a:rPr>
                <a:t>2</a:t>
              </a:r>
              <a:r>
                <a:rPr lang="fr-FR" sz="2000" b="1">
                  <a:solidFill>
                    <a:schemeClr val="lt1"/>
                  </a:solidFill>
                  <a:latin typeface="Corbel"/>
                  <a:ea typeface="Corbel"/>
                  <a:cs typeface="Corbel"/>
                  <a:sym typeface="Corbel"/>
                </a:rPr>
                <a:t> est utilisé comme unité de référence car</a:t>
              </a:r>
              <a:endParaRPr sz="2000" b="1">
                <a:solidFill>
                  <a:schemeClr val="lt1"/>
                </a:solidFill>
                <a:latin typeface="Corbel"/>
                <a:ea typeface="Corbel"/>
                <a:cs typeface="Corbel"/>
                <a:sym typeface="Corbel"/>
              </a:endParaRPr>
            </a:p>
          </p:txBody>
        </p:sp>
        <p:sp>
          <p:nvSpPr>
            <p:cNvPr id="745" name="Google Shape;745;g251806fb501_1_35"/>
            <p:cNvSpPr/>
            <p:nvPr/>
          </p:nvSpPr>
          <p:spPr>
            <a:xfrm>
              <a:off x="1638025" y="3874122"/>
              <a:ext cx="4355700" cy="507900"/>
            </a:xfrm>
            <a:prstGeom prst="rect">
              <a:avLst/>
            </a:prstGeom>
            <a:noFill/>
            <a:ln>
              <a:noFill/>
            </a:ln>
          </p:spPr>
          <p:txBody>
            <a:bodyPr spcFirstLastPara="1" wrap="square" lIns="90000" tIns="45000" rIns="90000" bIns="45000" anchor="t" anchorCtr="0">
              <a:noAutofit/>
            </a:bodyPr>
            <a:lstStyle/>
            <a:p>
              <a:pPr marL="457200" lvl="0" indent="0" algn="l" rtl="0">
                <a:spcBef>
                  <a:spcPts val="0"/>
                </a:spcBef>
                <a:spcAft>
                  <a:spcPts val="0"/>
                </a:spcAft>
                <a:buNone/>
              </a:pPr>
              <a:r>
                <a:rPr lang="fr-FR" b="1">
                  <a:solidFill>
                    <a:schemeClr val="lt1"/>
                  </a:solidFill>
                  <a:latin typeface="Corbel"/>
                  <a:ea typeface="Corbel"/>
                  <a:cs typeface="Corbel"/>
                  <a:sym typeface="Corbel"/>
                </a:rPr>
                <a:t>A : Il s’agit du gaz à effet de serre le plus puissant</a:t>
              </a:r>
              <a:endParaRPr/>
            </a:p>
            <a:p>
              <a:pPr marL="0" marR="0" lvl="0" indent="0" algn="l" rtl="0">
                <a:lnSpc>
                  <a:spcPct val="100000"/>
                </a:lnSpc>
                <a:spcBef>
                  <a:spcPts val="0"/>
                </a:spcBef>
                <a:spcAft>
                  <a:spcPts val="0"/>
                </a:spcAft>
                <a:buNone/>
              </a:pPr>
              <a:endParaRPr b="1">
                <a:solidFill>
                  <a:schemeClr val="lt1"/>
                </a:solidFill>
              </a:endParaRPr>
            </a:p>
          </p:txBody>
        </p:sp>
        <p:sp>
          <p:nvSpPr>
            <p:cNvPr id="746" name="Google Shape;746;g251806fb501_1_35"/>
            <p:cNvSpPr/>
            <p:nvPr/>
          </p:nvSpPr>
          <p:spPr>
            <a:xfrm>
              <a:off x="6286825" y="3797922"/>
              <a:ext cx="3888000" cy="5079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lt1"/>
                  </a:solidFill>
                  <a:latin typeface="Corbel"/>
                  <a:ea typeface="Corbel"/>
                  <a:cs typeface="Corbel"/>
                  <a:sym typeface="Corbel"/>
                </a:rPr>
                <a:t>B : C’est le premier gaz dont on a découvert l’effet réchauffant</a:t>
              </a:r>
              <a:endParaRPr sz="1500" b="0" i="0" u="none" strike="noStrike" cap="none">
                <a:solidFill>
                  <a:schemeClr val="lt1"/>
                </a:solidFill>
                <a:latin typeface="Arial"/>
                <a:ea typeface="Arial"/>
                <a:cs typeface="Arial"/>
                <a:sym typeface="Arial"/>
              </a:endParaRPr>
            </a:p>
          </p:txBody>
        </p:sp>
        <p:sp>
          <p:nvSpPr>
            <p:cNvPr id="747" name="Google Shape;747;g251806fb501_1_35"/>
            <p:cNvSpPr/>
            <p:nvPr/>
          </p:nvSpPr>
          <p:spPr>
            <a:xfrm>
              <a:off x="2524825" y="4370922"/>
              <a:ext cx="3888000" cy="3648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lt1"/>
                  </a:solidFill>
                  <a:latin typeface="Corbel"/>
                  <a:ea typeface="Corbel"/>
                  <a:cs typeface="Corbel"/>
                  <a:sym typeface="Corbel"/>
                </a:rPr>
                <a:t>C :  Ce sont les initiales de Clicks On</a:t>
              </a:r>
              <a:endParaRPr b="0" i="0" u="none" strike="noStrike" cap="none">
                <a:solidFill>
                  <a:schemeClr val="lt1"/>
                </a:solidFill>
                <a:latin typeface="Arial"/>
                <a:ea typeface="Arial"/>
                <a:cs typeface="Arial"/>
                <a:sym typeface="Arial"/>
              </a:endParaRPr>
            </a:p>
          </p:txBody>
        </p:sp>
        <p:sp>
          <p:nvSpPr>
            <p:cNvPr id="748" name="Google Shape;748;g251806fb501_1_35"/>
            <p:cNvSpPr/>
            <p:nvPr/>
          </p:nvSpPr>
          <p:spPr>
            <a:xfrm>
              <a:off x="6286825" y="4280322"/>
              <a:ext cx="3617100" cy="4317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lt1"/>
                  </a:solidFill>
                  <a:latin typeface="Corbel"/>
                  <a:ea typeface="Corbel"/>
                  <a:cs typeface="Corbel"/>
                  <a:sym typeface="Corbel"/>
                </a:rPr>
                <a:t>D : Il s’agit du gaz à effet de serre le plus émis par les activités humaines</a:t>
              </a:r>
              <a:endParaRPr sz="1500">
                <a:solidFill>
                  <a:schemeClr val="lt1"/>
                </a:solidFill>
              </a:endParaRPr>
            </a:p>
            <a:p>
              <a:pPr marL="457200" lvl="0" indent="-317500" algn="l" rtl="0">
                <a:spcBef>
                  <a:spcPts val="0"/>
                </a:spcBef>
                <a:spcAft>
                  <a:spcPts val="0"/>
                </a:spcAft>
                <a:buClr>
                  <a:schemeClr val="lt1"/>
                </a:buClr>
                <a:buSzPts val="1400"/>
                <a:buFont typeface="Corbel"/>
                <a:buChar char="•"/>
              </a:pPr>
              <a:endParaRPr b="1">
                <a:solidFill>
                  <a:schemeClr val="lt1"/>
                </a:solidFill>
                <a:latin typeface="Corbel"/>
                <a:ea typeface="Corbel"/>
                <a:cs typeface="Corbel"/>
                <a:sym typeface="Corbel"/>
              </a:endParaRPr>
            </a:p>
            <a:p>
              <a:pPr marL="0" marR="0" lvl="0" indent="0" algn="l" rtl="0">
                <a:lnSpc>
                  <a:spcPct val="100000"/>
                </a:lnSpc>
                <a:spcBef>
                  <a:spcPts val="0"/>
                </a:spcBef>
                <a:spcAft>
                  <a:spcPts val="0"/>
                </a:spcAft>
                <a:buNone/>
              </a:pPr>
              <a:endParaRPr b="1">
                <a:solidFill>
                  <a:schemeClr val="accent1"/>
                </a:solidFill>
              </a:endParaRPr>
            </a:p>
          </p:txBody>
        </p:sp>
      </p:grpSp>
      <p:pic>
        <p:nvPicPr>
          <p:cNvPr id="749" name="Google Shape;749;g251806fb501_1_35"/>
          <p:cNvPicPr preferRelativeResize="0"/>
          <p:nvPr/>
        </p:nvPicPr>
        <p:blipFill rotWithShape="1">
          <a:blip r:embed="rId3">
            <a:alphaModFix/>
          </a:blip>
          <a:srcRect/>
          <a:stretch/>
        </p:blipFill>
        <p:spPr>
          <a:xfrm>
            <a:off x="633349" y="701875"/>
            <a:ext cx="1632300" cy="1867900"/>
          </a:xfrm>
          <a:prstGeom prst="rect">
            <a:avLst/>
          </a:prstGeom>
          <a:noFill/>
          <a:ln>
            <a:noFill/>
          </a:ln>
        </p:spPr>
      </p:pic>
      <p:pic>
        <p:nvPicPr>
          <p:cNvPr id="750" name="Google Shape;750;g251806fb501_1_35"/>
          <p:cNvPicPr preferRelativeResize="0"/>
          <p:nvPr/>
        </p:nvPicPr>
        <p:blipFill rotWithShape="1">
          <a:blip r:embed="rId4">
            <a:alphaModFix/>
          </a:blip>
          <a:srcRect/>
          <a:stretch/>
        </p:blipFill>
        <p:spPr>
          <a:xfrm>
            <a:off x="870888" y="1706783"/>
            <a:ext cx="196666" cy="139317"/>
          </a:xfrm>
          <a:prstGeom prst="rect">
            <a:avLst/>
          </a:prstGeom>
          <a:noFill/>
          <a:ln>
            <a:noFill/>
          </a:ln>
        </p:spPr>
      </p:pic>
      <p:pic>
        <p:nvPicPr>
          <p:cNvPr id="751" name="Google Shape;751;g251806fb501_1_35"/>
          <p:cNvPicPr preferRelativeResize="0"/>
          <p:nvPr/>
        </p:nvPicPr>
        <p:blipFill rotWithShape="1">
          <a:blip r:embed="rId5">
            <a:alphaModFix/>
          </a:blip>
          <a:srcRect/>
          <a:stretch/>
        </p:blipFill>
        <p:spPr>
          <a:xfrm>
            <a:off x="1629374" y="1189129"/>
            <a:ext cx="636275" cy="664243"/>
          </a:xfrm>
          <a:prstGeom prst="rect">
            <a:avLst/>
          </a:prstGeom>
          <a:noFill/>
          <a:ln>
            <a:noFill/>
          </a:ln>
        </p:spPr>
      </p:pic>
      <p:sp>
        <p:nvSpPr>
          <p:cNvPr id="752" name="Google Shape;752;g251806fb501_1_35"/>
          <p:cNvSpPr txBox="1">
            <a:spLocks noGrp="1"/>
          </p:cNvSpPr>
          <p:nvPr>
            <p:ph type="title" idx="4294967295"/>
          </p:nvPr>
        </p:nvSpPr>
        <p:spPr>
          <a:xfrm>
            <a:off x="1518738" y="1457542"/>
            <a:ext cx="9154500" cy="980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fr-FR"/>
              <a:t>Quiz !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pSp>
        <p:nvGrpSpPr>
          <p:cNvPr id="758" name="Google Shape;758;g251806fb501_1_69"/>
          <p:cNvGrpSpPr/>
          <p:nvPr/>
        </p:nvGrpSpPr>
        <p:grpSpPr>
          <a:xfrm>
            <a:off x="1723200" y="2818476"/>
            <a:ext cx="8536800" cy="2359740"/>
            <a:chOff x="1638025" y="2397797"/>
            <a:chExt cx="8536800" cy="2359740"/>
          </a:xfrm>
        </p:grpSpPr>
        <p:sp>
          <p:nvSpPr>
            <p:cNvPr id="759" name="Google Shape;759;g251806fb501_1_69"/>
            <p:cNvSpPr/>
            <p:nvPr/>
          </p:nvSpPr>
          <p:spPr>
            <a:xfrm>
              <a:off x="211386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g251806fb501_1_69"/>
            <p:cNvSpPr/>
            <p:nvPr/>
          </p:nvSpPr>
          <p:spPr>
            <a:xfrm>
              <a:off x="2113868" y="4325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g251806fb501_1_69"/>
            <p:cNvSpPr/>
            <p:nvPr/>
          </p:nvSpPr>
          <p:spPr>
            <a:xfrm>
              <a:off x="614622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g251806fb501_1_69"/>
            <p:cNvSpPr/>
            <p:nvPr/>
          </p:nvSpPr>
          <p:spPr>
            <a:xfrm>
              <a:off x="6146228" y="4325837"/>
              <a:ext cx="3888000" cy="431700"/>
            </a:xfrm>
            <a:prstGeom prst="roundRect">
              <a:avLst>
                <a:gd name="adj" fmla="val 45346"/>
              </a:avLst>
            </a:prstGeom>
            <a:solidFill>
              <a:schemeClr val="lt1"/>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g251806fb501_1_69"/>
            <p:cNvSpPr/>
            <p:nvPr/>
          </p:nvSpPr>
          <p:spPr>
            <a:xfrm>
              <a:off x="2257868" y="2397797"/>
              <a:ext cx="7632300" cy="863700"/>
            </a:xfrm>
            <a:prstGeom prst="roundRect">
              <a:avLst>
                <a:gd name="adj" fmla="val 29424"/>
              </a:avLst>
            </a:prstGeom>
            <a:solidFill>
              <a:srgbClr val="3486C5"/>
            </a:solidFill>
            <a:ln w="9525" cap="flat" cmpd="sng">
              <a:solidFill>
                <a:srgbClr val="3486C5"/>
              </a:solidFill>
              <a:prstDash val="solid"/>
              <a:round/>
              <a:headEnd type="none" w="sm" len="sm"/>
              <a:tailEnd type="none" w="sm" len="sm"/>
            </a:ln>
          </p:spPr>
          <p:txBody>
            <a:bodyPr spcFirstLastPara="1" wrap="square" lIns="90000" tIns="45000" rIns="90000" bIns="45000" anchor="ctr" anchorCtr="0">
              <a:noAutofit/>
            </a:bodyPr>
            <a:lstStyle/>
            <a:p>
              <a:pPr marL="0" lvl="0" indent="0" algn="ctr" rtl="0">
                <a:spcBef>
                  <a:spcPts val="0"/>
                </a:spcBef>
                <a:spcAft>
                  <a:spcPts val="0"/>
                </a:spcAft>
                <a:buClr>
                  <a:srgbClr val="000000"/>
                </a:buClr>
                <a:buSzPts val="2000"/>
                <a:buFont typeface="Arial"/>
                <a:buNone/>
              </a:pPr>
              <a:r>
                <a:rPr lang="fr-FR" sz="2000" b="1">
                  <a:solidFill>
                    <a:schemeClr val="lt1"/>
                  </a:solidFill>
                  <a:latin typeface="Corbel"/>
                  <a:ea typeface="Corbel"/>
                  <a:cs typeface="Corbel"/>
                  <a:sym typeface="Corbel"/>
                </a:rPr>
                <a:t>Le CO</a:t>
              </a:r>
              <a:r>
                <a:rPr lang="fr-FR" sz="2000" b="1" baseline="-25000">
                  <a:solidFill>
                    <a:schemeClr val="lt1"/>
                  </a:solidFill>
                  <a:latin typeface="Corbel"/>
                  <a:ea typeface="Corbel"/>
                  <a:cs typeface="Corbel"/>
                  <a:sym typeface="Corbel"/>
                </a:rPr>
                <a:t>2</a:t>
              </a:r>
              <a:r>
                <a:rPr lang="fr-FR" sz="2000" b="1">
                  <a:solidFill>
                    <a:schemeClr val="lt1"/>
                  </a:solidFill>
                  <a:latin typeface="Corbel"/>
                  <a:ea typeface="Corbel"/>
                  <a:cs typeface="Corbel"/>
                  <a:sym typeface="Corbel"/>
                </a:rPr>
                <a:t> est utilisé comme unité de référence car</a:t>
              </a:r>
              <a:endParaRPr sz="2000" b="1">
                <a:solidFill>
                  <a:schemeClr val="lt1"/>
                </a:solidFill>
                <a:latin typeface="Corbel"/>
                <a:ea typeface="Corbel"/>
                <a:cs typeface="Corbel"/>
                <a:sym typeface="Corbel"/>
              </a:endParaRPr>
            </a:p>
          </p:txBody>
        </p:sp>
        <p:sp>
          <p:nvSpPr>
            <p:cNvPr id="764" name="Google Shape;764;g251806fb501_1_69"/>
            <p:cNvSpPr/>
            <p:nvPr/>
          </p:nvSpPr>
          <p:spPr>
            <a:xfrm>
              <a:off x="1638025" y="3874122"/>
              <a:ext cx="4355700" cy="507900"/>
            </a:xfrm>
            <a:prstGeom prst="rect">
              <a:avLst/>
            </a:prstGeom>
            <a:noFill/>
            <a:ln>
              <a:noFill/>
            </a:ln>
          </p:spPr>
          <p:txBody>
            <a:bodyPr spcFirstLastPara="1" wrap="square" lIns="90000" tIns="45000" rIns="90000" bIns="45000" anchor="t" anchorCtr="0">
              <a:noAutofit/>
            </a:bodyPr>
            <a:lstStyle/>
            <a:p>
              <a:pPr marL="457200" lvl="0" indent="0" algn="l" rtl="0">
                <a:spcBef>
                  <a:spcPts val="0"/>
                </a:spcBef>
                <a:spcAft>
                  <a:spcPts val="0"/>
                </a:spcAft>
                <a:buNone/>
              </a:pPr>
              <a:r>
                <a:rPr lang="fr-FR" b="1">
                  <a:solidFill>
                    <a:schemeClr val="lt1"/>
                  </a:solidFill>
                  <a:latin typeface="Corbel"/>
                  <a:ea typeface="Corbel"/>
                  <a:cs typeface="Corbel"/>
                  <a:sym typeface="Corbel"/>
                </a:rPr>
                <a:t>A : Il s’agit du gaz à effet de serre le plus puissant</a:t>
              </a:r>
              <a:endParaRPr/>
            </a:p>
            <a:p>
              <a:pPr marL="0" marR="0" lvl="0" indent="0" algn="l" rtl="0">
                <a:lnSpc>
                  <a:spcPct val="100000"/>
                </a:lnSpc>
                <a:spcBef>
                  <a:spcPts val="0"/>
                </a:spcBef>
                <a:spcAft>
                  <a:spcPts val="0"/>
                </a:spcAft>
                <a:buNone/>
              </a:pPr>
              <a:endParaRPr b="1">
                <a:solidFill>
                  <a:schemeClr val="lt1"/>
                </a:solidFill>
              </a:endParaRPr>
            </a:p>
          </p:txBody>
        </p:sp>
        <p:sp>
          <p:nvSpPr>
            <p:cNvPr id="765" name="Google Shape;765;g251806fb501_1_69"/>
            <p:cNvSpPr/>
            <p:nvPr/>
          </p:nvSpPr>
          <p:spPr>
            <a:xfrm>
              <a:off x="6286825" y="3797922"/>
              <a:ext cx="3888000" cy="5079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lt1"/>
                  </a:solidFill>
                  <a:latin typeface="Corbel"/>
                  <a:ea typeface="Corbel"/>
                  <a:cs typeface="Corbel"/>
                  <a:sym typeface="Corbel"/>
                </a:rPr>
                <a:t>B : C’est le premier gaz dont on a découvert l’effet réchauffant</a:t>
              </a:r>
              <a:endParaRPr sz="1500" b="0" i="0" u="none" strike="noStrike" cap="none">
                <a:solidFill>
                  <a:schemeClr val="lt1"/>
                </a:solidFill>
                <a:latin typeface="Arial"/>
                <a:ea typeface="Arial"/>
                <a:cs typeface="Arial"/>
                <a:sym typeface="Arial"/>
              </a:endParaRPr>
            </a:p>
          </p:txBody>
        </p:sp>
        <p:sp>
          <p:nvSpPr>
            <p:cNvPr id="766" name="Google Shape;766;g251806fb501_1_69"/>
            <p:cNvSpPr/>
            <p:nvPr/>
          </p:nvSpPr>
          <p:spPr>
            <a:xfrm>
              <a:off x="2524825" y="4370922"/>
              <a:ext cx="3888000" cy="3648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lt1"/>
                  </a:solidFill>
                  <a:latin typeface="Corbel"/>
                  <a:ea typeface="Corbel"/>
                  <a:cs typeface="Corbel"/>
                  <a:sym typeface="Corbel"/>
                </a:rPr>
                <a:t>C :  Ce sont les initiales de Clicks On</a:t>
              </a:r>
              <a:endParaRPr b="0" i="0" u="none" strike="noStrike" cap="none">
                <a:solidFill>
                  <a:schemeClr val="lt1"/>
                </a:solidFill>
                <a:latin typeface="Arial"/>
                <a:ea typeface="Arial"/>
                <a:cs typeface="Arial"/>
                <a:sym typeface="Arial"/>
              </a:endParaRPr>
            </a:p>
          </p:txBody>
        </p:sp>
        <p:sp>
          <p:nvSpPr>
            <p:cNvPr id="767" name="Google Shape;767;g251806fb501_1_69"/>
            <p:cNvSpPr/>
            <p:nvPr/>
          </p:nvSpPr>
          <p:spPr>
            <a:xfrm>
              <a:off x="6286825" y="4280322"/>
              <a:ext cx="3617100" cy="4317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accent1"/>
                  </a:solidFill>
                  <a:latin typeface="Corbel"/>
                  <a:ea typeface="Corbel"/>
                  <a:cs typeface="Corbel"/>
                  <a:sym typeface="Corbel"/>
                </a:rPr>
                <a:t>D : Il s’agit du gaz à effet de serre le plus émis par les activités humaines</a:t>
              </a:r>
              <a:endParaRPr sz="1500">
                <a:solidFill>
                  <a:schemeClr val="accent1"/>
                </a:solidFill>
              </a:endParaRPr>
            </a:p>
            <a:p>
              <a:pPr marL="457200" lvl="0" indent="-317500" algn="l" rtl="0">
                <a:spcBef>
                  <a:spcPts val="0"/>
                </a:spcBef>
                <a:spcAft>
                  <a:spcPts val="0"/>
                </a:spcAft>
                <a:buClr>
                  <a:schemeClr val="lt1"/>
                </a:buClr>
                <a:buSzPts val="1400"/>
                <a:buFont typeface="Corbel"/>
                <a:buChar char="•"/>
              </a:pPr>
              <a:endParaRPr b="1">
                <a:solidFill>
                  <a:schemeClr val="lt1"/>
                </a:solidFill>
                <a:latin typeface="Corbel"/>
                <a:ea typeface="Corbel"/>
                <a:cs typeface="Corbel"/>
                <a:sym typeface="Corbel"/>
              </a:endParaRPr>
            </a:p>
            <a:p>
              <a:pPr marL="0" marR="0" lvl="0" indent="0" algn="l" rtl="0">
                <a:lnSpc>
                  <a:spcPct val="100000"/>
                </a:lnSpc>
                <a:spcBef>
                  <a:spcPts val="0"/>
                </a:spcBef>
                <a:spcAft>
                  <a:spcPts val="0"/>
                </a:spcAft>
                <a:buNone/>
              </a:pPr>
              <a:endParaRPr b="1">
                <a:solidFill>
                  <a:schemeClr val="accent1"/>
                </a:solidFill>
              </a:endParaRPr>
            </a:p>
          </p:txBody>
        </p:sp>
      </p:grpSp>
      <p:sp>
        <p:nvSpPr>
          <p:cNvPr id="768" name="Google Shape;768;g251806fb501_1_69"/>
          <p:cNvSpPr txBox="1">
            <a:spLocks noGrp="1"/>
          </p:cNvSpPr>
          <p:nvPr>
            <p:ph type="title" idx="4294967295"/>
          </p:nvPr>
        </p:nvSpPr>
        <p:spPr>
          <a:xfrm>
            <a:off x="1518738" y="1457542"/>
            <a:ext cx="9154500" cy="980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fr-FR"/>
              <a:t>Quiz ! </a:t>
            </a:r>
            <a:endParaRPr/>
          </a:p>
        </p:txBody>
      </p:sp>
      <p:pic>
        <p:nvPicPr>
          <p:cNvPr id="769" name="Google Shape;769;g251806fb501_1_69"/>
          <p:cNvPicPr preferRelativeResize="0"/>
          <p:nvPr/>
        </p:nvPicPr>
        <p:blipFill rotWithShape="1">
          <a:blip r:embed="rId3">
            <a:alphaModFix/>
          </a:blip>
          <a:srcRect/>
          <a:stretch/>
        </p:blipFill>
        <p:spPr>
          <a:xfrm>
            <a:off x="633349" y="701875"/>
            <a:ext cx="1632300" cy="1867900"/>
          </a:xfrm>
          <a:prstGeom prst="rect">
            <a:avLst/>
          </a:prstGeom>
          <a:noFill/>
          <a:ln>
            <a:noFill/>
          </a:ln>
        </p:spPr>
      </p:pic>
      <p:pic>
        <p:nvPicPr>
          <p:cNvPr id="770" name="Google Shape;770;g251806fb501_1_69"/>
          <p:cNvPicPr preferRelativeResize="0"/>
          <p:nvPr/>
        </p:nvPicPr>
        <p:blipFill rotWithShape="1">
          <a:blip r:embed="rId4">
            <a:alphaModFix/>
          </a:blip>
          <a:srcRect/>
          <a:stretch/>
        </p:blipFill>
        <p:spPr>
          <a:xfrm>
            <a:off x="870888" y="1706783"/>
            <a:ext cx="196666" cy="139317"/>
          </a:xfrm>
          <a:prstGeom prst="rect">
            <a:avLst/>
          </a:prstGeom>
          <a:noFill/>
          <a:ln>
            <a:noFill/>
          </a:ln>
        </p:spPr>
      </p:pic>
      <p:pic>
        <p:nvPicPr>
          <p:cNvPr id="771" name="Google Shape;771;g251806fb501_1_69"/>
          <p:cNvPicPr preferRelativeResize="0"/>
          <p:nvPr/>
        </p:nvPicPr>
        <p:blipFill rotWithShape="1">
          <a:blip r:embed="rId5">
            <a:alphaModFix/>
          </a:blip>
          <a:srcRect/>
          <a:stretch/>
        </p:blipFill>
        <p:spPr>
          <a:xfrm>
            <a:off x="1629374" y="1189129"/>
            <a:ext cx="636275" cy="6642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77" name="Google Shape;777;g251806fb501_1_5"/>
          <p:cNvGrpSpPr/>
          <p:nvPr/>
        </p:nvGrpSpPr>
        <p:grpSpPr>
          <a:xfrm>
            <a:off x="1875600" y="2818476"/>
            <a:ext cx="8868300" cy="2390425"/>
            <a:chOff x="1790425" y="2397797"/>
            <a:chExt cx="8868300" cy="2390424"/>
          </a:xfrm>
        </p:grpSpPr>
        <p:sp>
          <p:nvSpPr>
            <p:cNvPr id="778" name="Google Shape;778;g251806fb501_1_5"/>
            <p:cNvSpPr/>
            <p:nvPr/>
          </p:nvSpPr>
          <p:spPr>
            <a:xfrm>
              <a:off x="211386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g251806fb501_1_5"/>
            <p:cNvSpPr/>
            <p:nvPr/>
          </p:nvSpPr>
          <p:spPr>
            <a:xfrm>
              <a:off x="2113868" y="4325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g251806fb501_1_5"/>
            <p:cNvSpPr/>
            <p:nvPr/>
          </p:nvSpPr>
          <p:spPr>
            <a:xfrm>
              <a:off x="614622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g251806fb501_1_5"/>
            <p:cNvSpPr/>
            <p:nvPr/>
          </p:nvSpPr>
          <p:spPr>
            <a:xfrm>
              <a:off x="6146228" y="4325837"/>
              <a:ext cx="3888000" cy="431700"/>
            </a:xfrm>
            <a:prstGeom prst="roundRect">
              <a:avLst>
                <a:gd name="adj" fmla="val 45346"/>
              </a:avLst>
            </a:prstGeom>
            <a:solidFill>
              <a:schemeClr val="accent1"/>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g251806fb501_1_5"/>
            <p:cNvSpPr/>
            <p:nvPr/>
          </p:nvSpPr>
          <p:spPr>
            <a:xfrm>
              <a:off x="2257868" y="2397797"/>
              <a:ext cx="7632300" cy="863700"/>
            </a:xfrm>
            <a:prstGeom prst="roundRect">
              <a:avLst>
                <a:gd name="adj" fmla="val 29424"/>
              </a:avLst>
            </a:prstGeom>
            <a:solidFill>
              <a:srgbClr val="3486C5"/>
            </a:solidFill>
            <a:ln w="9525" cap="flat" cmpd="sng">
              <a:solidFill>
                <a:srgbClr val="3486C5"/>
              </a:solidFill>
              <a:prstDash val="solid"/>
              <a:round/>
              <a:headEnd type="none" w="sm" len="sm"/>
              <a:tailEnd type="none" w="sm" len="sm"/>
            </a:ln>
          </p:spPr>
          <p:txBody>
            <a:bodyPr spcFirstLastPara="1" wrap="square" lIns="90000" tIns="45000" rIns="90000" bIns="45000" anchor="ctr" anchorCtr="0">
              <a:noAutofit/>
            </a:bodyPr>
            <a:lstStyle/>
            <a:p>
              <a:pPr marL="0" lvl="0" indent="0" algn="ctr" rtl="0">
                <a:spcBef>
                  <a:spcPts val="0"/>
                </a:spcBef>
                <a:spcAft>
                  <a:spcPts val="0"/>
                </a:spcAft>
                <a:buClr>
                  <a:srgbClr val="000000"/>
                </a:buClr>
                <a:buSzPts val="2000"/>
                <a:buFont typeface="Arial"/>
                <a:buNone/>
              </a:pPr>
              <a:r>
                <a:rPr lang="fr-FR" sz="2000" b="1">
                  <a:solidFill>
                    <a:schemeClr val="lt1"/>
                  </a:solidFill>
                  <a:latin typeface="Corbel"/>
                  <a:ea typeface="Corbel"/>
                  <a:cs typeface="Corbel"/>
                  <a:sym typeface="Corbel"/>
                </a:rPr>
                <a:t>Quel est le but d’une évaluation de carbone ?</a:t>
              </a:r>
              <a:endParaRPr sz="2000" b="1">
                <a:solidFill>
                  <a:schemeClr val="lt1"/>
                </a:solidFill>
              </a:endParaRPr>
            </a:p>
          </p:txBody>
        </p:sp>
        <p:sp>
          <p:nvSpPr>
            <p:cNvPr id="783" name="Google Shape;783;g251806fb501_1_5"/>
            <p:cNvSpPr/>
            <p:nvPr/>
          </p:nvSpPr>
          <p:spPr>
            <a:xfrm>
              <a:off x="1790425" y="3874122"/>
              <a:ext cx="3888000" cy="431700"/>
            </a:xfrm>
            <a:prstGeom prst="rect">
              <a:avLst/>
            </a:prstGeom>
            <a:noFill/>
            <a:ln>
              <a:noFill/>
            </a:ln>
          </p:spPr>
          <p:txBody>
            <a:bodyPr spcFirstLastPara="1" wrap="square" lIns="90000" tIns="45000" rIns="90000" bIns="45000" anchor="t" anchorCtr="0">
              <a:noAutofit/>
            </a:bodyPr>
            <a:lstStyle/>
            <a:p>
              <a:pPr marL="457200" lvl="0" indent="0" algn="ctr" rtl="0">
                <a:spcBef>
                  <a:spcPts val="0"/>
                </a:spcBef>
                <a:spcAft>
                  <a:spcPts val="0"/>
                </a:spcAft>
                <a:buNone/>
              </a:pPr>
              <a:r>
                <a:rPr lang="fr-FR" b="1">
                  <a:solidFill>
                    <a:schemeClr val="lt1"/>
                  </a:solidFill>
                  <a:latin typeface="Corbel"/>
                  <a:ea typeface="Corbel"/>
                  <a:cs typeface="Corbel"/>
                  <a:sym typeface="Corbel"/>
                </a:rPr>
                <a:t>A : Identifier le coupable</a:t>
              </a:r>
              <a:endParaRPr/>
            </a:p>
            <a:p>
              <a:pPr marL="0" marR="0" lvl="0" indent="0" algn="l" rtl="0">
                <a:lnSpc>
                  <a:spcPct val="100000"/>
                </a:lnSpc>
                <a:spcBef>
                  <a:spcPts val="0"/>
                </a:spcBef>
                <a:spcAft>
                  <a:spcPts val="0"/>
                </a:spcAft>
                <a:buNone/>
              </a:pPr>
              <a:endParaRPr b="1">
                <a:solidFill>
                  <a:schemeClr val="lt1"/>
                </a:solidFill>
              </a:endParaRPr>
            </a:p>
          </p:txBody>
        </p:sp>
        <p:sp>
          <p:nvSpPr>
            <p:cNvPr id="784" name="Google Shape;784;g251806fb501_1_5"/>
            <p:cNvSpPr/>
            <p:nvPr/>
          </p:nvSpPr>
          <p:spPr>
            <a:xfrm>
              <a:off x="6880825" y="3874122"/>
              <a:ext cx="3777900" cy="4317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lt1"/>
                  </a:solidFill>
                  <a:latin typeface="Corbel"/>
                  <a:ea typeface="Corbel"/>
                  <a:cs typeface="Corbel"/>
                  <a:sym typeface="Corbel"/>
                </a:rPr>
                <a:t>B : Formuler un plan d’action</a:t>
              </a:r>
              <a:endParaRPr b="0" i="0" u="none" strike="noStrike" cap="none">
                <a:solidFill>
                  <a:schemeClr val="lt1"/>
                </a:solidFill>
                <a:latin typeface="Arial"/>
                <a:ea typeface="Arial"/>
                <a:cs typeface="Arial"/>
                <a:sym typeface="Arial"/>
              </a:endParaRPr>
            </a:p>
          </p:txBody>
        </p:sp>
        <p:sp>
          <p:nvSpPr>
            <p:cNvPr id="785" name="Google Shape;785;g251806fb501_1_5"/>
            <p:cNvSpPr/>
            <p:nvPr/>
          </p:nvSpPr>
          <p:spPr>
            <a:xfrm>
              <a:off x="2129000" y="4371547"/>
              <a:ext cx="3888000" cy="364800"/>
            </a:xfrm>
            <a:prstGeom prst="rect">
              <a:avLst/>
            </a:prstGeom>
            <a:noFill/>
            <a:ln>
              <a:noFill/>
            </a:ln>
          </p:spPr>
          <p:txBody>
            <a:bodyPr spcFirstLastPara="1" wrap="square" lIns="90000" tIns="45000" rIns="90000" bIns="45000" anchor="t" anchorCtr="0">
              <a:noAutofit/>
            </a:bodyPr>
            <a:lstStyle/>
            <a:p>
              <a:pPr marL="0" lvl="0" indent="0" algn="ctr" rtl="0">
                <a:spcBef>
                  <a:spcPts val="0"/>
                </a:spcBef>
                <a:spcAft>
                  <a:spcPts val="0"/>
                </a:spcAft>
                <a:buNone/>
              </a:pPr>
              <a:r>
                <a:rPr lang="fr-FR" b="1">
                  <a:solidFill>
                    <a:schemeClr val="lt1"/>
                  </a:solidFill>
                  <a:latin typeface="Corbel"/>
                  <a:ea typeface="Corbel"/>
                  <a:cs typeface="Corbel"/>
                  <a:sym typeface="Corbel"/>
                </a:rPr>
                <a:t>C : S’adapter au changement climatique</a:t>
              </a:r>
              <a:endParaRPr b="0" i="0" u="none" strike="noStrike" cap="none">
                <a:solidFill>
                  <a:schemeClr val="lt1"/>
                </a:solidFill>
                <a:latin typeface="Arial"/>
                <a:ea typeface="Arial"/>
                <a:cs typeface="Arial"/>
                <a:sym typeface="Arial"/>
              </a:endParaRPr>
            </a:p>
          </p:txBody>
        </p:sp>
        <p:sp>
          <p:nvSpPr>
            <p:cNvPr id="786" name="Google Shape;786;g251806fb501_1_5"/>
            <p:cNvSpPr/>
            <p:nvPr/>
          </p:nvSpPr>
          <p:spPr>
            <a:xfrm>
              <a:off x="6322400" y="4356522"/>
              <a:ext cx="3617100" cy="431700"/>
            </a:xfrm>
            <a:prstGeom prst="rect">
              <a:avLst/>
            </a:prstGeom>
            <a:noFill/>
            <a:ln>
              <a:noFill/>
            </a:ln>
          </p:spPr>
          <p:txBody>
            <a:bodyPr spcFirstLastPara="1" wrap="square" lIns="90000" tIns="45000" rIns="90000" bIns="45000" anchor="t" anchorCtr="0">
              <a:noAutofit/>
            </a:bodyPr>
            <a:lstStyle/>
            <a:p>
              <a:pPr marL="457200" lvl="0" indent="-323850" algn="l" rtl="0">
                <a:spcBef>
                  <a:spcPts val="0"/>
                </a:spcBef>
                <a:spcAft>
                  <a:spcPts val="0"/>
                </a:spcAft>
                <a:buClr>
                  <a:schemeClr val="accent1"/>
                </a:buClr>
                <a:buSzPts val="1500"/>
                <a:buChar char="•"/>
              </a:pPr>
              <a:r>
                <a:rPr lang="fr-FR" b="1">
                  <a:solidFill>
                    <a:schemeClr val="lt1"/>
                  </a:solidFill>
                  <a:latin typeface="Corbel"/>
                  <a:ea typeface="Corbel"/>
                  <a:cs typeface="Corbel"/>
                  <a:sym typeface="Corbel"/>
                </a:rPr>
                <a:t>D : Mesurer les émissions de GES</a:t>
              </a:r>
              <a:endParaRPr sz="1500">
                <a:solidFill>
                  <a:schemeClr val="accent1"/>
                </a:solidFill>
              </a:endParaRPr>
            </a:p>
            <a:p>
              <a:pPr marL="0" marR="0" lvl="0" indent="0" algn="l" rtl="0">
                <a:lnSpc>
                  <a:spcPct val="100000"/>
                </a:lnSpc>
                <a:spcBef>
                  <a:spcPts val="0"/>
                </a:spcBef>
                <a:spcAft>
                  <a:spcPts val="0"/>
                </a:spcAft>
                <a:buNone/>
              </a:pPr>
              <a:endParaRPr b="1">
                <a:solidFill>
                  <a:schemeClr val="accent1"/>
                </a:solidFill>
              </a:endParaRPr>
            </a:p>
          </p:txBody>
        </p:sp>
      </p:grpSp>
      <p:sp>
        <p:nvSpPr>
          <p:cNvPr id="787" name="Google Shape;787;g251806fb501_1_5"/>
          <p:cNvSpPr txBox="1">
            <a:spLocks noGrp="1"/>
          </p:cNvSpPr>
          <p:nvPr>
            <p:ph type="title" idx="4294967295"/>
          </p:nvPr>
        </p:nvSpPr>
        <p:spPr>
          <a:xfrm>
            <a:off x="1518738" y="1457542"/>
            <a:ext cx="9154500" cy="980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fr-FR"/>
              <a:t>Quiz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grpSp>
        <p:nvGrpSpPr>
          <p:cNvPr id="793" name="Google Shape;793;g251806fb501_1_20"/>
          <p:cNvGrpSpPr/>
          <p:nvPr/>
        </p:nvGrpSpPr>
        <p:grpSpPr>
          <a:xfrm>
            <a:off x="1875600" y="2818476"/>
            <a:ext cx="8868300" cy="2390425"/>
            <a:chOff x="1790425" y="2397797"/>
            <a:chExt cx="8868300" cy="2390424"/>
          </a:xfrm>
        </p:grpSpPr>
        <p:sp>
          <p:nvSpPr>
            <p:cNvPr id="794" name="Google Shape;794;g251806fb501_1_20"/>
            <p:cNvSpPr/>
            <p:nvPr/>
          </p:nvSpPr>
          <p:spPr>
            <a:xfrm>
              <a:off x="2113868" y="3821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g251806fb501_1_20"/>
            <p:cNvSpPr/>
            <p:nvPr/>
          </p:nvSpPr>
          <p:spPr>
            <a:xfrm>
              <a:off x="2113868" y="4325837"/>
              <a:ext cx="3888000" cy="431700"/>
            </a:xfrm>
            <a:prstGeom prst="roundRect">
              <a:avLst>
                <a:gd name="adj" fmla="val 45346"/>
              </a:avLst>
            </a:prstGeom>
            <a:solidFill>
              <a:srgbClr val="3486C5"/>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g251806fb501_1_20"/>
            <p:cNvSpPr/>
            <p:nvPr/>
          </p:nvSpPr>
          <p:spPr>
            <a:xfrm>
              <a:off x="6146228" y="3821837"/>
              <a:ext cx="3888000" cy="431700"/>
            </a:xfrm>
            <a:prstGeom prst="roundRect">
              <a:avLst>
                <a:gd name="adj" fmla="val 45346"/>
              </a:avLst>
            </a:prstGeom>
            <a:solidFill>
              <a:schemeClr val="lt1"/>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g251806fb501_1_20"/>
            <p:cNvSpPr/>
            <p:nvPr/>
          </p:nvSpPr>
          <p:spPr>
            <a:xfrm>
              <a:off x="6146228" y="4325837"/>
              <a:ext cx="3888000" cy="431700"/>
            </a:xfrm>
            <a:prstGeom prst="roundRect">
              <a:avLst>
                <a:gd name="adj" fmla="val 45346"/>
              </a:avLst>
            </a:prstGeom>
            <a:solidFill>
              <a:schemeClr val="lt1"/>
            </a:solidFill>
            <a:ln w="9525" cap="flat" cmpd="sng">
              <a:solidFill>
                <a:srgbClr val="3486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g251806fb501_1_20"/>
            <p:cNvSpPr/>
            <p:nvPr/>
          </p:nvSpPr>
          <p:spPr>
            <a:xfrm>
              <a:off x="2257868" y="2397797"/>
              <a:ext cx="7632300" cy="863700"/>
            </a:xfrm>
            <a:prstGeom prst="roundRect">
              <a:avLst>
                <a:gd name="adj" fmla="val 29424"/>
              </a:avLst>
            </a:prstGeom>
            <a:solidFill>
              <a:srgbClr val="3486C5"/>
            </a:solidFill>
            <a:ln w="9525" cap="flat" cmpd="sng">
              <a:solidFill>
                <a:srgbClr val="3486C5"/>
              </a:solidFill>
              <a:prstDash val="solid"/>
              <a:round/>
              <a:headEnd type="none" w="sm" len="sm"/>
              <a:tailEnd type="none" w="sm" len="sm"/>
            </a:ln>
          </p:spPr>
          <p:txBody>
            <a:bodyPr spcFirstLastPara="1" wrap="square" lIns="90000" tIns="45000" rIns="90000" bIns="45000" anchor="ctr" anchorCtr="0">
              <a:noAutofit/>
            </a:bodyPr>
            <a:lstStyle/>
            <a:p>
              <a:pPr marL="0" lvl="0" indent="0" algn="ctr" rtl="0">
                <a:spcBef>
                  <a:spcPts val="0"/>
                </a:spcBef>
                <a:spcAft>
                  <a:spcPts val="0"/>
                </a:spcAft>
                <a:buClr>
                  <a:srgbClr val="000000"/>
                </a:buClr>
                <a:buSzPts val="2000"/>
                <a:buFont typeface="Arial"/>
                <a:buNone/>
              </a:pPr>
              <a:r>
                <a:rPr lang="fr-FR" sz="2000" b="1">
                  <a:solidFill>
                    <a:schemeClr val="lt1"/>
                  </a:solidFill>
                  <a:latin typeface="Corbel"/>
                  <a:ea typeface="Corbel"/>
                  <a:cs typeface="Corbel"/>
                  <a:sym typeface="Corbel"/>
                </a:rPr>
                <a:t>Quel est le but d’un Bilan Carbone</a:t>
              </a:r>
              <a:r>
                <a:rPr lang="fr-FR" sz="2400" b="1">
                  <a:solidFill>
                    <a:schemeClr val="lt1"/>
                  </a:solidFill>
                  <a:latin typeface="Corbel"/>
                  <a:ea typeface="Corbel"/>
                  <a:cs typeface="Corbel"/>
                  <a:sym typeface="Corbel"/>
                </a:rPr>
                <a:t>® ?</a:t>
              </a:r>
              <a:endParaRPr sz="2000" b="1">
                <a:solidFill>
                  <a:schemeClr val="lt1"/>
                </a:solidFill>
              </a:endParaRPr>
            </a:p>
          </p:txBody>
        </p:sp>
        <p:sp>
          <p:nvSpPr>
            <p:cNvPr id="799" name="Google Shape;799;g251806fb501_1_20"/>
            <p:cNvSpPr/>
            <p:nvPr/>
          </p:nvSpPr>
          <p:spPr>
            <a:xfrm>
              <a:off x="1790425" y="3874122"/>
              <a:ext cx="3888000" cy="431700"/>
            </a:xfrm>
            <a:prstGeom prst="rect">
              <a:avLst/>
            </a:prstGeom>
            <a:noFill/>
            <a:ln>
              <a:noFill/>
            </a:ln>
          </p:spPr>
          <p:txBody>
            <a:bodyPr spcFirstLastPara="1" wrap="square" lIns="90000" tIns="45000" rIns="90000" bIns="45000" anchor="t" anchorCtr="0">
              <a:noAutofit/>
            </a:bodyPr>
            <a:lstStyle/>
            <a:p>
              <a:pPr marL="457200" lvl="0" indent="0" algn="ctr" rtl="0">
                <a:spcBef>
                  <a:spcPts val="0"/>
                </a:spcBef>
                <a:spcAft>
                  <a:spcPts val="0"/>
                </a:spcAft>
                <a:buNone/>
              </a:pPr>
              <a:r>
                <a:rPr lang="fr-FR" b="1">
                  <a:solidFill>
                    <a:schemeClr val="lt1"/>
                  </a:solidFill>
                  <a:latin typeface="Corbel"/>
                  <a:ea typeface="Corbel"/>
                  <a:cs typeface="Corbel"/>
                  <a:sym typeface="Corbel"/>
                </a:rPr>
                <a:t>A : Identifier le coupable</a:t>
              </a:r>
              <a:endParaRPr/>
            </a:p>
            <a:p>
              <a:pPr marL="0" marR="0" lvl="0" indent="0" algn="l" rtl="0">
                <a:lnSpc>
                  <a:spcPct val="100000"/>
                </a:lnSpc>
                <a:spcBef>
                  <a:spcPts val="0"/>
                </a:spcBef>
                <a:spcAft>
                  <a:spcPts val="0"/>
                </a:spcAft>
                <a:buNone/>
              </a:pPr>
              <a:endParaRPr b="1">
                <a:solidFill>
                  <a:schemeClr val="lt1"/>
                </a:solidFill>
              </a:endParaRPr>
            </a:p>
          </p:txBody>
        </p:sp>
        <p:sp>
          <p:nvSpPr>
            <p:cNvPr id="800" name="Google Shape;800;g251806fb501_1_20"/>
            <p:cNvSpPr/>
            <p:nvPr/>
          </p:nvSpPr>
          <p:spPr>
            <a:xfrm>
              <a:off x="6880825" y="3874122"/>
              <a:ext cx="3777900" cy="4317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fr-FR" b="1">
                  <a:solidFill>
                    <a:schemeClr val="accent1"/>
                  </a:solidFill>
                  <a:latin typeface="Corbel"/>
                  <a:ea typeface="Corbel"/>
                  <a:cs typeface="Corbel"/>
                  <a:sym typeface="Corbel"/>
                </a:rPr>
                <a:t>B : Formuler un plan d’action</a:t>
              </a:r>
              <a:endParaRPr b="0" i="0" u="none" strike="noStrike" cap="none">
                <a:solidFill>
                  <a:schemeClr val="accent1"/>
                </a:solidFill>
                <a:latin typeface="Arial"/>
                <a:ea typeface="Arial"/>
                <a:cs typeface="Arial"/>
                <a:sym typeface="Arial"/>
              </a:endParaRPr>
            </a:p>
          </p:txBody>
        </p:sp>
        <p:sp>
          <p:nvSpPr>
            <p:cNvPr id="801" name="Google Shape;801;g251806fb501_1_20"/>
            <p:cNvSpPr/>
            <p:nvPr/>
          </p:nvSpPr>
          <p:spPr>
            <a:xfrm>
              <a:off x="2129000" y="4371547"/>
              <a:ext cx="3888000" cy="364800"/>
            </a:xfrm>
            <a:prstGeom prst="rect">
              <a:avLst/>
            </a:prstGeom>
            <a:noFill/>
            <a:ln>
              <a:noFill/>
            </a:ln>
          </p:spPr>
          <p:txBody>
            <a:bodyPr spcFirstLastPara="1" wrap="square" lIns="90000" tIns="45000" rIns="90000" bIns="45000" anchor="t" anchorCtr="0">
              <a:noAutofit/>
            </a:bodyPr>
            <a:lstStyle/>
            <a:p>
              <a:pPr marL="0" lvl="0" indent="0" algn="ctr" rtl="0">
                <a:spcBef>
                  <a:spcPts val="0"/>
                </a:spcBef>
                <a:spcAft>
                  <a:spcPts val="0"/>
                </a:spcAft>
                <a:buNone/>
              </a:pPr>
              <a:r>
                <a:rPr lang="fr-FR" b="1">
                  <a:solidFill>
                    <a:schemeClr val="lt1"/>
                  </a:solidFill>
                  <a:latin typeface="Corbel"/>
                  <a:ea typeface="Corbel"/>
                  <a:cs typeface="Corbel"/>
                  <a:sym typeface="Corbel"/>
                </a:rPr>
                <a:t>C : S’adapter au changement climatique</a:t>
              </a:r>
              <a:endParaRPr b="0" i="0" u="none" strike="noStrike" cap="none">
                <a:solidFill>
                  <a:schemeClr val="lt1"/>
                </a:solidFill>
                <a:latin typeface="Arial"/>
                <a:ea typeface="Arial"/>
                <a:cs typeface="Arial"/>
                <a:sym typeface="Arial"/>
              </a:endParaRPr>
            </a:p>
          </p:txBody>
        </p:sp>
        <p:sp>
          <p:nvSpPr>
            <p:cNvPr id="802" name="Google Shape;802;g251806fb501_1_20"/>
            <p:cNvSpPr/>
            <p:nvPr/>
          </p:nvSpPr>
          <p:spPr>
            <a:xfrm>
              <a:off x="6271600" y="4356522"/>
              <a:ext cx="3668100" cy="431700"/>
            </a:xfrm>
            <a:prstGeom prst="rect">
              <a:avLst/>
            </a:prstGeom>
            <a:noFill/>
            <a:ln>
              <a:noFill/>
            </a:ln>
          </p:spPr>
          <p:txBody>
            <a:bodyPr spcFirstLastPara="1" wrap="square" lIns="90000" tIns="45000" rIns="90000" bIns="45000" anchor="t" anchorCtr="0">
              <a:noAutofit/>
            </a:bodyPr>
            <a:lstStyle/>
            <a:p>
              <a:pPr marL="457200" lvl="0" indent="0" algn="l" rtl="0">
                <a:spcBef>
                  <a:spcPts val="0"/>
                </a:spcBef>
                <a:spcAft>
                  <a:spcPts val="0"/>
                </a:spcAft>
                <a:buNone/>
              </a:pPr>
              <a:r>
                <a:rPr lang="fr-FR" b="1">
                  <a:solidFill>
                    <a:schemeClr val="accent1"/>
                  </a:solidFill>
                  <a:latin typeface="Corbel"/>
                  <a:ea typeface="Corbel"/>
                  <a:cs typeface="Corbel"/>
                  <a:sym typeface="Corbel"/>
                </a:rPr>
                <a:t>D : Mesurer les émissions de GES</a:t>
              </a:r>
              <a:endParaRPr b="1">
                <a:solidFill>
                  <a:schemeClr val="accent1"/>
                </a:solidFill>
              </a:endParaRPr>
            </a:p>
          </p:txBody>
        </p:sp>
      </p:grpSp>
      <p:sp>
        <p:nvSpPr>
          <p:cNvPr id="803" name="Google Shape;803;g251806fb501_1_20"/>
          <p:cNvSpPr txBox="1">
            <a:spLocks noGrp="1"/>
          </p:cNvSpPr>
          <p:nvPr>
            <p:ph type="title" idx="4294967295"/>
          </p:nvPr>
        </p:nvSpPr>
        <p:spPr>
          <a:xfrm>
            <a:off x="1518738" y="1457542"/>
            <a:ext cx="9154500" cy="980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fr-FR"/>
              <a:t>Quiz !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2"/>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a:t>Les principales leçons à retenir</a:t>
            </a:r>
            <a:endParaRPr sz="2800" b="0">
              <a:solidFill>
                <a:schemeClr val="dk1"/>
              </a:solidFill>
            </a:endParaRPr>
          </a:p>
        </p:txBody>
      </p:sp>
      <p:sp>
        <p:nvSpPr>
          <p:cNvPr id="810" name="Google Shape;810;p12"/>
          <p:cNvSpPr txBox="1"/>
          <p:nvPr/>
        </p:nvSpPr>
        <p:spPr>
          <a:xfrm>
            <a:off x="1449100" y="1845000"/>
            <a:ext cx="10351500" cy="4158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166478"/>
              </a:buClr>
              <a:buSzPts val="2000"/>
              <a:buFont typeface="Arial"/>
              <a:buNone/>
            </a:pPr>
            <a:r>
              <a:rPr lang="fr-FR" sz="2000" b="1" i="0" u="none" strike="noStrike" cap="none">
                <a:solidFill>
                  <a:schemeClr val="dk1"/>
                </a:solidFill>
                <a:latin typeface="Corbel"/>
                <a:ea typeface="Corbel"/>
                <a:cs typeface="Corbel"/>
                <a:sym typeface="Corbel"/>
              </a:rPr>
              <a:t>Il y a un grand nombre de gaz à effet de serre, et chacun </a:t>
            </a:r>
            <a:r>
              <a:rPr lang="fr-FR" sz="2000" b="1">
                <a:solidFill>
                  <a:schemeClr val="dk1"/>
                </a:solidFill>
                <a:latin typeface="Corbel"/>
                <a:ea typeface="Corbel"/>
                <a:cs typeface="Corbel"/>
                <a:sym typeface="Corbel"/>
              </a:rPr>
              <a:t>a un</a:t>
            </a:r>
            <a:r>
              <a:rPr lang="fr-FR" sz="2000" b="1" i="0" u="none" strike="noStrike" cap="none">
                <a:solidFill>
                  <a:schemeClr val="dk1"/>
                </a:solidFill>
                <a:latin typeface="Corbel"/>
                <a:ea typeface="Corbel"/>
                <a:cs typeface="Corbel"/>
                <a:sym typeface="Corbel"/>
              </a:rPr>
              <a:t> potentiel de réchauffement différent. </a:t>
            </a:r>
            <a:r>
              <a:rPr lang="fr-FR" sz="2000" b="1" i="0" u="none" strike="noStrike" cap="none">
                <a:solidFill>
                  <a:srgbClr val="F79B08"/>
                </a:solidFill>
                <a:latin typeface="Corbel"/>
                <a:ea typeface="Corbel"/>
                <a:cs typeface="Corbel"/>
                <a:sym typeface="Corbel"/>
              </a:rPr>
              <a:t>Il est donc nécessaire d’avoir une unité de mesure commune : </a:t>
            </a:r>
            <a:r>
              <a:rPr lang="fr-FR" sz="2000" b="1">
                <a:solidFill>
                  <a:srgbClr val="F79B08"/>
                </a:solidFill>
                <a:latin typeface="Corbel"/>
                <a:ea typeface="Corbel"/>
                <a:cs typeface="Corbel"/>
                <a:sym typeface="Corbel"/>
              </a:rPr>
              <a:t>l</a:t>
            </a:r>
            <a:r>
              <a:rPr lang="fr-FR" sz="2000" b="1" i="0" u="none" strike="noStrike" cap="none">
                <a:solidFill>
                  <a:srgbClr val="F79B08"/>
                </a:solidFill>
                <a:latin typeface="Corbel"/>
                <a:ea typeface="Corbel"/>
                <a:cs typeface="Corbel"/>
                <a:sym typeface="Corbel"/>
              </a:rPr>
              <a:t>e kgCO</a:t>
            </a:r>
            <a:r>
              <a:rPr lang="fr-FR" sz="2000" b="1" i="0" u="none" strike="noStrike" cap="none" baseline="-25000">
                <a:solidFill>
                  <a:srgbClr val="F79B08"/>
                </a:solidFill>
                <a:latin typeface="Corbel"/>
                <a:ea typeface="Corbel"/>
                <a:cs typeface="Corbel"/>
                <a:sym typeface="Corbel"/>
              </a:rPr>
              <a:t>2</a:t>
            </a:r>
            <a:r>
              <a:rPr lang="fr-FR" sz="2000" b="1" i="0" u="none" strike="noStrike" cap="none">
                <a:solidFill>
                  <a:srgbClr val="F79B08"/>
                </a:solidFill>
                <a:latin typeface="Corbel"/>
                <a:ea typeface="Corbel"/>
                <a:cs typeface="Corbel"/>
                <a:sym typeface="Corbel"/>
              </a:rPr>
              <a:t>eq</a:t>
            </a:r>
            <a:r>
              <a:rPr lang="fr-FR" sz="2000" b="1">
                <a:solidFill>
                  <a:srgbClr val="F79B08"/>
                </a:solidFill>
                <a:latin typeface="Corbel"/>
                <a:ea typeface="Corbel"/>
                <a:cs typeface="Corbel"/>
                <a:sym typeface="Corbel"/>
              </a:rPr>
              <a:t>.</a:t>
            </a:r>
            <a:endParaRPr sz="1400" b="0" i="0" u="none" strike="noStrike" cap="none">
              <a:solidFill>
                <a:srgbClr val="F79B08"/>
              </a:solidFill>
              <a:latin typeface="Arial"/>
              <a:ea typeface="Arial"/>
              <a:cs typeface="Arial"/>
              <a:sym typeface="Arial"/>
            </a:endParaRPr>
          </a:p>
          <a:p>
            <a:pPr marL="0" marR="0" lvl="0" indent="0" algn="just" rtl="0">
              <a:lnSpc>
                <a:spcPct val="100000"/>
              </a:lnSpc>
              <a:spcBef>
                <a:spcPts val="3000"/>
              </a:spcBef>
              <a:spcAft>
                <a:spcPts val="0"/>
              </a:spcAft>
              <a:buClr>
                <a:srgbClr val="166478"/>
              </a:buClr>
              <a:buSzPts val="2000"/>
              <a:buFont typeface="Arial"/>
              <a:buNone/>
            </a:pPr>
            <a:r>
              <a:rPr lang="fr-FR" sz="2000" b="1" i="0" u="none" strike="noStrike" cap="none">
                <a:solidFill>
                  <a:schemeClr val="dk1"/>
                </a:solidFill>
                <a:latin typeface="Corbel"/>
                <a:ea typeface="Corbel"/>
                <a:cs typeface="Corbel"/>
                <a:sym typeface="Corbel"/>
              </a:rPr>
              <a:t>Il est impossible de mesurer directement toutes les émissions de gaz à effet de serre. </a:t>
            </a:r>
            <a:r>
              <a:rPr lang="fr-FR" sz="2000" b="1">
                <a:latin typeface="Corbel"/>
                <a:ea typeface="Corbel"/>
                <a:cs typeface="Corbel"/>
                <a:sym typeface="Corbel"/>
              </a:rPr>
              <a:t>On utilise donc des </a:t>
            </a:r>
            <a:r>
              <a:rPr lang="fr-FR" sz="2000" b="1" i="0" u="none" strike="noStrike" cap="none">
                <a:solidFill>
                  <a:srgbClr val="F79B08"/>
                </a:solidFill>
                <a:latin typeface="Corbel"/>
                <a:ea typeface="Corbel"/>
                <a:cs typeface="Corbel"/>
                <a:sym typeface="Corbel"/>
              </a:rPr>
              <a:t>facteurs d’émissions </a:t>
            </a:r>
            <a:r>
              <a:rPr lang="fr-FR" sz="2000" b="1" i="0" u="none" strike="noStrike" cap="none">
                <a:solidFill>
                  <a:schemeClr val="dk1"/>
                </a:solidFill>
                <a:latin typeface="Corbel"/>
                <a:ea typeface="Corbel"/>
                <a:cs typeface="Corbel"/>
                <a:sym typeface="Corbel"/>
              </a:rPr>
              <a:t>basés sur des valeurs moyennes, avec une marge d’incertitude,</a:t>
            </a:r>
            <a:r>
              <a:rPr lang="fr-FR" sz="2000" b="1">
                <a:solidFill>
                  <a:schemeClr val="dk1"/>
                </a:solidFill>
                <a:latin typeface="Corbel"/>
                <a:ea typeface="Corbel"/>
                <a:cs typeface="Corbel"/>
                <a:sym typeface="Corbel"/>
              </a:rPr>
              <a:t> pour les mesurer.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3000"/>
              </a:spcBef>
              <a:spcAft>
                <a:spcPts val="0"/>
              </a:spcAft>
              <a:buClr>
                <a:srgbClr val="166478"/>
              </a:buClr>
              <a:buSzPts val="2000"/>
              <a:buFont typeface="Arial"/>
              <a:buNone/>
            </a:pPr>
            <a:r>
              <a:rPr lang="fr-FR" sz="2000" b="1" i="0" u="none" strike="noStrike" cap="none">
                <a:solidFill>
                  <a:schemeClr val="dk1"/>
                </a:solidFill>
                <a:latin typeface="Corbel"/>
                <a:ea typeface="Corbel"/>
                <a:cs typeface="Corbel"/>
                <a:sym typeface="Corbel"/>
              </a:rPr>
              <a:t>Pour </a:t>
            </a:r>
            <a:r>
              <a:rPr lang="fr-FR" sz="2000" b="1">
                <a:solidFill>
                  <a:schemeClr val="dk1"/>
                </a:solidFill>
                <a:latin typeface="Corbel"/>
                <a:ea typeface="Corbel"/>
                <a:cs typeface="Corbel"/>
                <a:sym typeface="Corbel"/>
              </a:rPr>
              <a:t>obtenir les émissions de gaz à effet de serre d’un poste, il faut </a:t>
            </a:r>
            <a:r>
              <a:rPr lang="fr-FR" sz="2000" b="1">
                <a:solidFill>
                  <a:srgbClr val="F79B08"/>
                </a:solidFill>
                <a:latin typeface="Corbel"/>
                <a:ea typeface="Corbel"/>
                <a:cs typeface="Corbel"/>
                <a:sym typeface="Corbel"/>
              </a:rPr>
              <a:t>multiplier une donnée issue de la collecte</a:t>
            </a:r>
            <a:r>
              <a:rPr lang="fr-FR" sz="2000" b="1">
                <a:solidFill>
                  <a:schemeClr val="dk1"/>
                </a:solidFill>
                <a:latin typeface="Corbel"/>
                <a:ea typeface="Corbel"/>
                <a:cs typeface="Corbel"/>
                <a:sym typeface="Corbel"/>
              </a:rPr>
              <a:t> par le </a:t>
            </a:r>
            <a:r>
              <a:rPr lang="fr-FR" sz="2000" b="1">
                <a:solidFill>
                  <a:srgbClr val="F79B08"/>
                </a:solidFill>
                <a:latin typeface="Corbel"/>
                <a:ea typeface="Corbel"/>
                <a:cs typeface="Corbel"/>
                <a:sym typeface="Corbel"/>
              </a:rPr>
              <a:t>facteur d’émission correspondant</a:t>
            </a:r>
            <a:r>
              <a:rPr lang="fr-FR" sz="2000" b="1">
                <a:solidFill>
                  <a:schemeClr val="dk1"/>
                </a:solidFill>
                <a:latin typeface="Corbel"/>
                <a:ea typeface="Corbel"/>
                <a:cs typeface="Corbel"/>
                <a:sym typeface="Corbel"/>
              </a:rPr>
              <a:t>.</a:t>
            </a:r>
            <a:endParaRPr sz="2000" b="1">
              <a:solidFill>
                <a:schemeClr val="dk1"/>
              </a:solidFill>
              <a:latin typeface="Corbel"/>
              <a:ea typeface="Corbel"/>
              <a:cs typeface="Corbel"/>
              <a:sym typeface="Corbel"/>
            </a:endParaRPr>
          </a:p>
          <a:p>
            <a:pPr marL="0" marR="0" lvl="0" indent="0" algn="just" rtl="0">
              <a:lnSpc>
                <a:spcPct val="100000"/>
              </a:lnSpc>
              <a:spcBef>
                <a:spcPts val="3000"/>
              </a:spcBef>
              <a:spcAft>
                <a:spcPts val="0"/>
              </a:spcAft>
              <a:buClr>
                <a:srgbClr val="166478"/>
              </a:buClr>
              <a:buSzPts val="2000"/>
              <a:buFont typeface="Arial"/>
              <a:buNone/>
            </a:pPr>
            <a:r>
              <a:rPr lang="fr-FR" sz="2000" b="1">
                <a:solidFill>
                  <a:schemeClr val="dk1"/>
                </a:solidFill>
                <a:latin typeface="Corbel"/>
                <a:ea typeface="Corbel"/>
                <a:cs typeface="Corbel"/>
                <a:sym typeface="Corbel"/>
              </a:rPr>
              <a:t>Le plus important n’est pas d’obtenir un chiffre exact, mais de déterminer un </a:t>
            </a:r>
            <a:r>
              <a:rPr lang="fr-FR" sz="2000" b="1">
                <a:solidFill>
                  <a:srgbClr val="F79B08"/>
                </a:solidFill>
                <a:latin typeface="Corbel"/>
                <a:ea typeface="Corbel"/>
                <a:cs typeface="Corbel"/>
                <a:sym typeface="Corbel"/>
              </a:rPr>
              <a:t>ordre de grandeur </a:t>
            </a:r>
            <a:r>
              <a:rPr lang="fr-FR" sz="2000" b="1">
                <a:solidFill>
                  <a:schemeClr val="dk1"/>
                </a:solidFill>
                <a:latin typeface="Corbel"/>
                <a:ea typeface="Corbel"/>
                <a:cs typeface="Corbel"/>
                <a:sym typeface="Corbel"/>
              </a:rPr>
              <a:t>qui va nous permettre de mettre en place des actions de réduction.</a:t>
            </a:r>
            <a:endParaRPr sz="2000" b="1">
              <a:solidFill>
                <a:srgbClr val="F79B08"/>
              </a:solidFill>
              <a:latin typeface="Corbel"/>
              <a:ea typeface="Corbel"/>
              <a:cs typeface="Corbel"/>
              <a:sym typeface="Corbel"/>
            </a:endParaRPr>
          </a:p>
          <a:p>
            <a:pPr marL="0" marR="0" lvl="0" indent="0" algn="just" rtl="0">
              <a:lnSpc>
                <a:spcPct val="100000"/>
              </a:lnSpc>
              <a:spcBef>
                <a:spcPts val="2400"/>
              </a:spcBef>
              <a:spcAft>
                <a:spcPts val="0"/>
              </a:spcAft>
              <a:buClr>
                <a:srgbClr val="166478"/>
              </a:buClr>
              <a:buSzPts val="2400"/>
              <a:buFont typeface="Arial"/>
              <a:buNone/>
            </a:pPr>
            <a:endParaRPr sz="2400" b="1" i="0" u="none" strike="noStrike" cap="none">
              <a:solidFill>
                <a:srgbClr val="166478"/>
              </a:solidFill>
              <a:latin typeface="Corbel"/>
              <a:ea typeface="Corbel"/>
              <a:cs typeface="Corbel"/>
              <a:sym typeface="Corbel"/>
            </a:endParaRPr>
          </a:p>
        </p:txBody>
      </p:sp>
      <p:grpSp>
        <p:nvGrpSpPr>
          <p:cNvPr id="811" name="Google Shape;811;p12"/>
          <p:cNvGrpSpPr/>
          <p:nvPr/>
        </p:nvGrpSpPr>
        <p:grpSpPr>
          <a:xfrm>
            <a:off x="562446" y="4135584"/>
            <a:ext cx="720000" cy="720000"/>
            <a:chOff x="4563565" y="3050600"/>
            <a:chExt cx="1800000" cy="1800000"/>
          </a:xfrm>
        </p:grpSpPr>
        <p:sp>
          <p:nvSpPr>
            <p:cNvPr id="812" name="Google Shape;812;p12"/>
            <p:cNvSpPr/>
            <p:nvPr/>
          </p:nvSpPr>
          <p:spPr>
            <a:xfrm>
              <a:off x="4563565" y="3050600"/>
              <a:ext cx="1800000" cy="1800000"/>
            </a:xfrm>
            <a:prstGeom prst="ellipse">
              <a:avLst/>
            </a:prstGeom>
            <a:solidFill>
              <a:srgbClr val="0851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pic>
          <p:nvPicPr>
            <p:cNvPr id="813" name="Google Shape;813;p12"/>
            <p:cNvPicPr preferRelativeResize="0"/>
            <p:nvPr/>
          </p:nvPicPr>
          <p:blipFill rotWithShape="1">
            <a:blip r:embed="rId3">
              <a:alphaModFix/>
            </a:blip>
            <a:srcRect/>
            <a:stretch/>
          </p:blipFill>
          <p:spPr>
            <a:xfrm>
              <a:off x="4698781" y="3161115"/>
              <a:ext cx="1578969" cy="1578969"/>
            </a:xfrm>
            <a:prstGeom prst="rect">
              <a:avLst/>
            </a:prstGeom>
            <a:noFill/>
            <a:ln>
              <a:noFill/>
            </a:ln>
          </p:spPr>
        </p:pic>
      </p:grpSp>
      <p:pic>
        <p:nvPicPr>
          <p:cNvPr id="814" name="Google Shape;814;p12"/>
          <p:cNvPicPr preferRelativeResize="0"/>
          <p:nvPr/>
        </p:nvPicPr>
        <p:blipFill rotWithShape="1">
          <a:blip r:embed="rId4">
            <a:alphaModFix/>
          </a:blip>
          <a:srcRect/>
          <a:stretch/>
        </p:blipFill>
        <p:spPr>
          <a:xfrm flipH="1">
            <a:off x="377914" y="4946751"/>
            <a:ext cx="980724" cy="980724"/>
          </a:xfrm>
          <a:prstGeom prst="rect">
            <a:avLst/>
          </a:prstGeom>
          <a:noFill/>
          <a:ln>
            <a:noFill/>
          </a:ln>
        </p:spPr>
      </p:pic>
      <p:pic>
        <p:nvPicPr>
          <p:cNvPr id="815" name="Google Shape;815;p12" descr="Une image contenant texte, graphiques vectoriels&#10;&#10;Description générée automatiquement"/>
          <p:cNvPicPr preferRelativeResize="0"/>
          <p:nvPr/>
        </p:nvPicPr>
        <p:blipFill rotWithShape="1">
          <a:blip r:embed="rId5">
            <a:alphaModFix/>
          </a:blip>
          <a:srcRect/>
          <a:stretch/>
        </p:blipFill>
        <p:spPr>
          <a:xfrm>
            <a:off x="534821" y="2914495"/>
            <a:ext cx="819305" cy="819305"/>
          </a:xfrm>
          <a:prstGeom prst="rect">
            <a:avLst/>
          </a:prstGeom>
          <a:noFill/>
          <a:ln>
            <a:noFill/>
          </a:ln>
        </p:spPr>
      </p:pic>
      <p:pic>
        <p:nvPicPr>
          <p:cNvPr id="816" name="Google Shape;816;p12" descr="Gaz2"/>
          <p:cNvPicPr preferRelativeResize="0"/>
          <p:nvPr/>
        </p:nvPicPr>
        <p:blipFill rotWithShape="1">
          <a:blip r:embed="rId6">
            <a:alphaModFix/>
          </a:blip>
          <a:srcRect r="83940" b="44182"/>
          <a:stretch/>
        </p:blipFill>
        <p:spPr>
          <a:xfrm>
            <a:off x="198802" y="1821593"/>
            <a:ext cx="1153159" cy="6911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0"/>
        <p:cNvGrpSpPr/>
        <p:nvPr/>
      </p:nvGrpSpPr>
      <p:grpSpPr>
        <a:xfrm>
          <a:off x="0" y="0"/>
          <a:ext cx="0" cy="0"/>
          <a:chOff x="0" y="0"/>
          <a:chExt cx="0" cy="0"/>
        </a:xfrm>
      </p:grpSpPr>
      <p:sp>
        <p:nvSpPr>
          <p:cNvPr id="821" name="Google Shape;821;g251806fb501_1_87"/>
          <p:cNvSpPr txBox="1"/>
          <p:nvPr/>
        </p:nvSpPr>
        <p:spPr>
          <a:xfrm>
            <a:off x="2198275" y="3679625"/>
            <a:ext cx="88119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4400">
                <a:solidFill>
                  <a:schemeClr val="lt1"/>
                </a:solidFill>
                <a:latin typeface="Corbel"/>
                <a:ea typeface="Corbel"/>
                <a:cs typeface="Corbel"/>
                <a:sym typeface="Corbel"/>
              </a:rPr>
              <a:t>Passons maintenant à la pratique ! </a:t>
            </a:r>
            <a:endParaRPr sz="4400">
              <a:solidFill>
                <a:schemeClr val="lt1"/>
              </a:solidFill>
              <a:latin typeface="Corbel"/>
              <a:ea typeface="Corbel"/>
              <a:cs typeface="Corbel"/>
              <a:sym typeface="Corbel"/>
            </a:endParaRPr>
          </a:p>
        </p:txBody>
      </p:sp>
      <p:sp>
        <p:nvSpPr>
          <p:cNvPr id="822" name="Google Shape;822;g251806fb501_1_87"/>
          <p:cNvSpPr txBox="1">
            <a:spLocks noGrp="1"/>
          </p:cNvSpPr>
          <p:nvPr>
            <p:ph type="title"/>
          </p:nvPr>
        </p:nvSpPr>
        <p:spPr>
          <a:xfrm>
            <a:off x="1179750" y="2741125"/>
            <a:ext cx="9832500" cy="1539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4100"/>
              <a:t>Cas concret : L’empreinte de votre établissement scolaire</a:t>
            </a:r>
            <a:endParaRPr sz="4100"/>
          </a:p>
        </p:txBody>
      </p:sp>
      <p:sp>
        <p:nvSpPr>
          <p:cNvPr id="823" name="Google Shape;823;g251806fb501_1_87"/>
          <p:cNvSpPr txBox="1">
            <a:spLocks noGrp="1"/>
          </p:cNvSpPr>
          <p:nvPr>
            <p:ph type="subTitle" idx="1"/>
          </p:nvPr>
        </p:nvSpPr>
        <p:spPr>
          <a:xfrm>
            <a:off x="1179925" y="2190875"/>
            <a:ext cx="9832500" cy="455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fr-FR"/>
              <a:t>Passons maintenant à la pratique !</a:t>
            </a:r>
            <a:endParaRPr/>
          </a:p>
          <a:p>
            <a:pPr marL="0" lvl="0" indent="0" algn="ctr" rtl="0">
              <a:spcBef>
                <a:spcPts val="1000"/>
              </a:spcBef>
              <a:spcAft>
                <a:spcPts val="0"/>
              </a:spcAft>
              <a:buNone/>
            </a:pPr>
            <a:endParaRPr/>
          </a:p>
          <a:p>
            <a:pPr marL="0" lvl="0" indent="0" algn="ctr"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e4f327448c_0_0"/>
          <p:cNvSpPr txBox="1">
            <a:spLocks noGrp="1"/>
          </p:cNvSpPr>
          <p:nvPr>
            <p:ph type="title"/>
          </p:nvPr>
        </p:nvSpPr>
        <p:spPr>
          <a:xfrm>
            <a:off x="1007601" y="121725"/>
            <a:ext cx="96453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sz="2600"/>
              <a:t>Cas concret : L’empreinte carbone de votre établissement scolaire</a:t>
            </a:r>
            <a:endParaRPr sz="2600"/>
          </a:p>
        </p:txBody>
      </p:sp>
      <p:sp>
        <p:nvSpPr>
          <p:cNvPr id="829" name="Google Shape;829;ge4f327448c_0_0"/>
          <p:cNvSpPr txBox="1">
            <a:spLocks noGrp="1"/>
          </p:cNvSpPr>
          <p:nvPr>
            <p:ph type="body" idx="4294967295"/>
          </p:nvPr>
        </p:nvSpPr>
        <p:spPr>
          <a:xfrm>
            <a:off x="609600" y="1538275"/>
            <a:ext cx="10972800" cy="246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Font typeface="Arial"/>
              <a:buNone/>
            </a:pPr>
            <a:r>
              <a:rPr lang="fr-FR" sz="2400" b="0">
                <a:latin typeface="Corbel"/>
                <a:ea typeface="Corbel"/>
                <a:cs typeface="Corbel"/>
                <a:sym typeface="Corbel"/>
              </a:rPr>
              <a:t>Maintenant que nous connaissons l’unité de mesure de nos émissions, voyons un exemple concret : </a:t>
            </a:r>
            <a:r>
              <a:rPr lang="fr-FR" sz="2400"/>
              <a:t>votre </a:t>
            </a:r>
            <a:r>
              <a:rPr lang="fr-FR" sz="2400" b="1">
                <a:solidFill>
                  <a:srgbClr val="F79B08"/>
                </a:solidFill>
              </a:rPr>
              <a:t>établissement scolaire</a:t>
            </a:r>
            <a:r>
              <a:rPr lang="fr-FR" sz="2400"/>
              <a:t>,</a:t>
            </a:r>
            <a:r>
              <a:rPr lang="fr-FR" sz="2400" b="0">
                <a:latin typeface="Corbel"/>
                <a:ea typeface="Corbel"/>
                <a:cs typeface="Corbel"/>
                <a:sym typeface="Corbel"/>
              </a:rPr>
              <a:t> dont on veut calculer</a:t>
            </a:r>
            <a:r>
              <a:rPr lang="fr-FR" sz="2400" b="0">
                <a:solidFill>
                  <a:srgbClr val="F79B08"/>
                </a:solidFill>
                <a:latin typeface="Corbel"/>
                <a:ea typeface="Corbel"/>
                <a:cs typeface="Corbel"/>
                <a:sym typeface="Corbel"/>
              </a:rPr>
              <a:t> </a:t>
            </a:r>
            <a:r>
              <a:rPr lang="fr-FR" sz="2400" b="1">
                <a:solidFill>
                  <a:srgbClr val="F79B08"/>
                </a:solidFill>
              </a:rPr>
              <a:t>l’empreinte carbone</a:t>
            </a:r>
            <a:r>
              <a:rPr lang="fr-FR" sz="2400" b="0">
                <a:latin typeface="Corbel"/>
                <a:ea typeface="Corbel"/>
                <a:cs typeface="Corbel"/>
                <a:sym typeface="Corbel"/>
              </a:rPr>
              <a:t>. </a:t>
            </a:r>
            <a:endParaRPr sz="2400" b="0">
              <a:latin typeface="Corbel"/>
              <a:ea typeface="Corbel"/>
              <a:cs typeface="Corbel"/>
              <a:sym typeface="Corbel"/>
            </a:endParaRPr>
          </a:p>
          <a:p>
            <a:pPr marL="0" lvl="0" indent="0" algn="l" rtl="0">
              <a:lnSpc>
                <a:spcPct val="90000"/>
              </a:lnSpc>
              <a:spcBef>
                <a:spcPts val="400"/>
              </a:spcBef>
              <a:spcAft>
                <a:spcPts val="0"/>
              </a:spcAft>
              <a:buClr>
                <a:schemeClr val="dk1"/>
              </a:buClr>
              <a:buSzPts val="2000"/>
              <a:buFont typeface="Arial"/>
              <a:buNone/>
            </a:pPr>
            <a:r>
              <a:rPr lang="fr-FR" sz="2400" b="0">
                <a:latin typeface="Corbel"/>
                <a:ea typeface="Corbel"/>
                <a:cs typeface="Corbel"/>
                <a:sym typeface="Corbel"/>
              </a:rPr>
              <a:t>Dans le cadre du </a:t>
            </a:r>
            <a:r>
              <a:rPr lang="fr-FR" sz="2400">
                <a:latin typeface="Corbel"/>
                <a:ea typeface="Corbel"/>
                <a:cs typeface="Corbel"/>
                <a:sym typeface="Corbel"/>
              </a:rPr>
              <a:t>projet Clicks On</a:t>
            </a:r>
            <a:r>
              <a:rPr lang="fr-FR" sz="2400" b="0">
                <a:latin typeface="Corbel"/>
                <a:ea typeface="Corbel"/>
                <a:cs typeface="Corbel"/>
                <a:sym typeface="Corbel"/>
              </a:rPr>
              <a:t>, nous utilisons une simplification de </a:t>
            </a:r>
            <a:r>
              <a:rPr lang="fr-FR" sz="2400">
                <a:latin typeface="Corbel"/>
                <a:ea typeface="Corbel"/>
                <a:cs typeface="Corbel"/>
                <a:sym typeface="Corbel"/>
              </a:rPr>
              <a:t>la méthode du Bilan Carbone®</a:t>
            </a:r>
            <a:r>
              <a:rPr lang="fr-FR" sz="2400" b="0">
                <a:latin typeface="Corbel"/>
                <a:ea typeface="Corbel"/>
                <a:cs typeface="Corbel"/>
                <a:sym typeface="Corbel"/>
              </a:rPr>
              <a:t>.</a:t>
            </a:r>
            <a:r>
              <a:rPr lang="fr-FR" sz="2400">
                <a:latin typeface="Corbel"/>
                <a:ea typeface="Corbel"/>
                <a:cs typeface="Corbel"/>
                <a:sym typeface="Corbel"/>
              </a:rPr>
              <a:t> </a:t>
            </a:r>
            <a:endParaRPr sz="2400">
              <a:latin typeface="Corbel"/>
              <a:ea typeface="Corbel"/>
              <a:cs typeface="Corbel"/>
              <a:sym typeface="Corbel"/>
            </a:endParaRPr>
          </a:p>
          <a:p>
            <a:pPr marL="0" lvl="0" indent="0" algn="l" rtl="0">
              <a:lnSpc>
                <a:spcPct val="90000"/>
              </a:lnSpc>
              <a:spcBef>
                <a:spcPts val="400"/>
              </a:spcBef>
              <a:spcAft>
                <a:spcPts val="0"/>
              </a:spcAft>
              <a:buClr>
                <a:schemeClr val="dk1"/>
              </a:buClr>
              <a:buSzPts val="2000"/>
              <a:buFont typeface="Arial"/>
              <a:buNone/>
            </a:pPr>
            <a:endParaRPr sz="2400" b="0">
              <a:latin typeface="Corbel"/>
              <a:ea typeface="Corbel"/>
              <a:cs typeface="Corbel"/>
              <a:sym typeface="Corbel"/>
            </a:endParaRPr>
          </a:p>
          <a:p>
            <a:pPr marL="0" lvl="0" indent="0" algn="l" rtl="0">
              <a:lnSpc>
                <a:spcPct val="90000"/>
              </a:lnSpc>
              <a:spcBef>
                <a:spcPts val="400"/>
              </a:spcBef>
              <a:spcAft>
                <a:spcPts val="0"/>
              </a:spcAft>
              <a:buClr>
                <a:schemeClr val="dk1"/>
              </a:buClr>
              <a:buSzPts val="2000"/>
              <a:buFont typeface="Arial"/>
              <a:buNone/>
            </a:pPr>
            <a:r>
              <a:rPr lang="fr-FR" sz="2400" b="0">
                <a:latin typeface="Corbel"/>
                <a:ea typeface="Corbel"/>
                <a:cs typeface="Corbel"/>
                <a:sym typeface="Corbel"/>
              </a:rPr>
              <a:t>Pour commencer, il vous faut  identifier</a:t>
            </a:r>
            <a:r>
              <a:rPr lang="fr-FR" sz="2400">
                <a:solidFill>
                  <a:srgbClr val="F79B08"/>
                </a:solidFill>
                <a:latin typeface="Corbel"/>
                <a:ea typeface="Corbel"/>
                <a:cs typeface="Corbel"/>
                <a:sym typeface="Corbel"/>
              </a:rPr>
              <a:t> </a:t>
            </a:r>
            <a:r>
              <a:rPr lang="fr-FR" sz="2400" b="1">
                <a:solidFill>
                  <a:srgbClr val="F79B08"/>
                </a:solidFill>
              </a:rPr>
              <a:t>les différents postes d’émissions</a:t>
            </a:r>
            <a:r>
              <a:rPr lang="fr-FR" sz="2400"/>
              <a:t>,</a:t>
            </a:r>
            <a:r>
              <a:rPr lang="fr-FR" sz="2400" b="0">
                <a:latin typeface="Corbel"/>
                <a:ea typeface="Corbel"/>
                <a:cs typeface="Corbel"/>
                <a:sym typeface="Corbel"/>
              </a:rPr>
              <a:t> c’est-à-dire les différents types d’activités </a:t>
            </a:r>
            <a:r>
              <a:rPr lang="fr-FR" sz="2400" b="1">
                <a:solidFill>
                  <a:srgbClr val="F79B08"/>
                </a:solidFill>
              </a:rPr>
              <a:t>dont on veut mesurer l’empreinte carbone</a:t>
            </a:r>
            <a:r>
              <a:rPr lang="fr-FR" sz="2400" b="0">
                <a:latin typeface="Corbel"/>
                <a:ea typeface="Corbel"/>
                <a:cs typeface="Corbel"/>
                <a:sym typeface="Corbel"/>
              </a:rPr>
              <a:t>.</a:t>
            </a:r>
            <a:endParaRPr sz="2400" b="0">
              <a:latin typeface="Corbel"/>
              <a:ea typeface="Corbel"/>
              <a:cs typeface="Corbel"/>
              <a:sym typeface="Corbel"/>
            </a:endParaRPr>
          </a:p>
          <a:p>
            <a:pPr marL="0" lvl="0" indent="0" algn="l" rtl="0">
              <a:lnSpc>
                <a:spcPct val="90000"/>
              </a:lnSpc>
              <a:spcBef>
                <a:spcPts val="0"/>
              </a:spcBef>
              <a:spcAft>
                <a:spcPts val="0"/>
              </a:spcAft>
              <a:buClr>
                <a:schemeClr val="dk1"/>
              </a:buClr>
              <a:buSzPts val="1100"/>
              <a:buFont typeface="Arial"/>
              <a:buNone/>
            </a:pPr>
            <a:endParaRPr sz="2400"/>
          </a:p>
          <a:p>
            <a:pPr marL="0" lvl="0" indent="0" algn="ctr" rtl="0">
              <a:lnSpc>
                <a:spcPct val="90000"/>
              </a:lnSpc>
              <a:spcBef>
                <a:spcPts val="0"/>
              </a:spcBef>
              <a:spcAft>
                <a:spcPts val="0"/>
              </a:spcAft>
              <a:buClr>
                <a:schemeClr val="dk1"/>
              </a:buClr>
              <a:buSzPts val="1100"/>
              <a:buFont typeface="Arial"/>
              <a:buNone/>
            </a:pPr>
            <a:endParaRPr sz="2400" b="1"/>
          </a:p>
        </p:txBody>
      </p:sp>
      <p:cxnSp>
        <p:nvCxnSpPr>
          <p:cNvPr id="830" name="Google Shape;830;ge4f327448c_0_0"/>
          <p:cNvCxnSpPr/>
          <p:nvPr/>
        </p:nvCxnSpPr>
        <p:spPr>
          <a:xfrm rot="10800000" flipH="1">
            <a:off x="284400" y="4582102"/>
            <a:ext cx="11520000" cy="600"/>
          </a:xfrm>
          <a:prstGeom prst="straightConnector1">
            <a:avLst/>
          </a:prstGeom>
          <a:noFill/>
          <a:ln w="28575" cap="flat" cmpd="sng">
            <a:solidFill>
              <a:schemeClr val="accent6"/>
            </a:solidFill>
            <a:prstDash val="solid"/>
            <a:round/>
            <a:headEnd type="none" w="med" len="med"/>
            <a:tailEnd type="none" w="med" len="med"/>
          </a:ln>
        </p:spPr>
      </p:cxnSp>
      <p:sp>
        <p:nvSpPr>
          <p:cNvPr id="831" name="Google Shape;831;ge4f327448c_0_0"/>
          <p:cNvSpPr txBox="1"/>
          <p:nvPr/>
        </p:nvSpPr>
        <p:spPr>
          <a:xfrm>
            <a:off x="2381450" y="5269025"/>
            <a:ext cx="6897600" cy="84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fr-FR" sz="2400" b="1">
                <a:solidFill>
                  <a:schemeClr val="dk1"/>
                </a:solidFill>
                <a:latin typeface="Corbel"/>
                <a:ea typeface="Corbel"/>
                <a:cs typeface="Corbel"/>
                <a:sym typeface="Corbel"/>
              </a:rPr>
              <a:t>Pouvez-vous identifier des </a:t>
            </a:r>
            <a:r>
              <a:rPr lang="fr-FR" sz="2400" b="1">
                <a:solidFill>
                  <a:schemeClr val="accent1"/>
                </a:solidFill>
                <a:latin typeface="Corbel"/>
                <a:ea typeface="Corbel"/>
                <a:cs typeface="Corbel"/>
                <a:sym typeface="Corbel"/>
              </a:rPr>
              <a:t>sources </a:t>
            </a:r>
            <a:r>
              <a:rPr lang="fr-FR" sz="2400" b="1">
                <a:solidFill>
                  <a:schemeClr val="accent1"/>
                </a:solidFill>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a:t>
            </a:r>
            <a:r>
              <a:rPr lang="fr-FR" sz="2400" b="1">
                <a:solidFill>
                  <a:schemeClr val="accent1"/>
                </a:solidFill>
                <a:latin typeface="Corbel"/>
                <a:ea typeface="Corbel"/>
                <a:cs typeface="Corbel"/>
                <a:sym typeface="Corbel"/>
              </a:rPr>
              <a:t>émissions</a:t>
            </a:r>
            <a:r>
              <a:rPr lang="fr-FR" sz="2400" b="1">
                <a:solidFill>
                  <a:srgbClr val="F79B08"/>
                </a:solidFill>
                <a:latin typeface="Corbel"/>
                <a:ea typeface="Corbel"/>
                <a:cs typeface="Corbel"/>
                <a:sym typeface="Corbel"/>
              </a:rPr>
              <a:t> </a:t>
            </a:r>
            <a:r>
              <a:rPr lang="fr-FR" sz="2400" b="1">
                <a:solidFill>
                  <a:schemeClr val="dk1"/>
                </a:solidFill>
                <a:latin typeface="Corbel"/>
                <a:ea typeface="Corbel"/>
                <a:cs typeface="Corbel"/>
                <a:sym typeface="Corbel"/>
              </a:rPr>
              <a:t>dans votre établissement ?</a:t>
            </a:r>
            <a:endParaRPr>
              <a:latin typeface="Corbel"/>
              <a:ea typeface="Corbel"/>
              <a:cs typeface="Corbel"/>
              <a:sym typeface="Corbel"/>
            </a:endParaRPr>
          </a:p>
        </p:txBody>
      </p:sp>
      <p:sp>
        <p:nvSpPr>
          <p:cNvPr id="832" name="Google Shape;832;ge4f327448c_0_0"/>
          <p:cNvSpPr/>
          <p:nvPr/>
        </p:nvSpPr>
        <p:spPr>
          <a:xfrm>
            <a:off x="2600050" y="5041100"/>
            <a:ext cx="6540900" cy="13875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5d6463e304_0_1"/>
          <p:cNvSpPr txBox="1"/>
          <p:nvPr/>
        </p:nvSpPr>
        <p:spPr>
          <a:xfrm>
            <a:off x="1468375" y="774643"/>
            <a:ext cx="10270200" cy="1341600"/>
          </a:xfrm>
          <a:prstGeom prst="rect">
            <a:avLst/>
          </a:prstGeom>
          <a:noFill/>
          <a:ln>
            <a:noFill/>
          </a:ln>
        </p:spPr>
        <p:txBody>
          <a:bodyPr spcFirstLastPara="1" wrap="square" lIns="91425" tIns="91425" rIns="91425" bIns="91425" anchor="t" anchorCtr="0">
            <a:spAutoFit/>
          </a:bodyPr>
          <a:lstStyle/>
          <a:p>
            <a:pPr marL="914400" lvl="0" indent="-355600" algn="l" rtl="0">
              <a:spcBef>
                <a:spcPts val="0"/>
              </a:spcBef>
              <a:spcAft>
                <a:spcPts val="0"/>
              </a:spcAft>
              <a:buClr>
                <a:srgbClr val="0A5882"/>
              </a:buClr>
              <a:buSzPts val="2000"/>
              <a:buFont typeface="Corbel"/>
              <a:buChar char="➔"/>
            </a:pPr>
            <a:r>
              <a:rPr lang="fr-FR" sz="2000" b="1">
                <a:solidFill>
                  <a:srgbClr val="0A5882"/>
                </a:solidFill>
                <a:latin typeface="Corbel"/>
                <a:ea typeface="Corbel"/>
                <a:cs typeface="Corbel"/>
                <a:sym typeface="Corbel"/>
              </a:rPr>
              <a:t>Choisissez votre parcours ! </a:t>
            </a:r>
            <a:endParaRPr sz="2000">
              <a:solidFill>
                <a:srgbClr val="0A5882"/>
              </a:solidFill>
              <a:latin typeface="Corbel"/>
              <a:ea typeface="Corbel"/>
              <a:cs typeface="Corbel"/>
              <a:sym typeface="Corbel"/>
            </a:endParaRPr>
          </a:p>
          <a:p>
            <a:pPr marL="457200" lvl="0" indent="0" algn="just" rtl="0">
              <a:spcBef>
                <a:spcPts val="500"/>
              </a:spcBef>
              <a:spcAft>
                <a:spcPts val="0"/>
              </a:spcAft>
              <a:buNone/>
            </a:pPr>
            <a:r>
              <a:rPr lang="fr-FR" sz="1700">
                <a:solidFill>
                  <a:schemeClr val="dk2"/>
                </a:solidFill>
                <a:latin typeface="Corbel"/>
                <a:ea typeface="Corbel"/>
                <a:cs typeface="Corbel"/>
                <a:sym typeface="Corbel"/>
              </a:rPr>
              <a:t>Vous pouvez moduler votre présentation pour adapter le contenu à votre classe, au temps dont vous disposez et aux sujets que vous voulez approfondir ! Pour vous simplifier la tâche, nous avons créé deux parcours aisément reconnaissables par la présentation des slides :</a:t>
            </a:r>
            <a:endParaRPr sz="1700">
              <a:solidFill>
                <a:schemeClr val="dk2"/>
              </a:solidFill>
              <a:latin typeface="Corbel"/>
              <a:ea typeface="Corbel"/>
              <a:cs typeface="Corbel"/>
              <a:sym typeface="Corbel"/>
            </a:endParaRPr>
          </a:p>
        </p:txBody>
      </p:sp>
      <p:sp>
        <p:nvSpPr>
          <p:cNvPr id="536" name="Google Shape;536;g25d6463e304_0_1"/>
          <p:cNvSpPr txBox="1"/>
          <p:nvPr/>
        </p:nvSpPr>
        <p:spPr>
          <a:xfrm>
            <a:off x="1456775" y="4321268"/>
            <a:ext cx="10281900" cy="2360100"/>
          </a:xfrm>
          <a:prstGeom prst="rect">
            <a:avLst/>
          </a:prstGeom>
          <a:noFill/>
          <a:ln>
            <a:noFill/>
          </a:ln>
        </p:spPr>
        <p:txBody>
          <a:bodyPr spcFirstLastPara="1" wrap="square" lIns="91425" tIns="91425" rIns="91425" bIns="91425" anchor="ctr" anchorCtr="0">
            <a:spAutoFit/>
          </a:bodyPr>
          <a:lstStyle/>
          <a:p>
            <a:pPr marL="914400" marR="0" lvl="0" indent="-355600" algn="l" rtl="0">
              <a:lnSpc>
                <a:spcPct val="100000"/>
              </a:lnSpc>
              <a:spcBef>
                <a:spcPts val="0"/>
              </a:spcBef>
              <a:spcAft>
                <a:spcPts val="0"/>
              </a:spcAft>
              <a:buClr>
                <a:srgbClr val="0A5882"/>
              </a:buClr>
              <a:buSzPts val="2000"/>
              <a:buFont typeface="Corbel"/>
              <a:buChar char="➔"/>
            </a:pPr>
            <a:r>
              <a:rPr lang="fr-FR" sz="2000" b="1">
                <a:solidFill>
                  <a:srgbClr val="0A5882"/>
                </a:solidFill>
                <a:latin typeface="Corbel"/>
                <a:ea typeface="Corbel"/>
                <a:cs typeface="Corbel"/>
                <a:sym typeface="Corbel"/>
              </a:rPr>
              <a:t>N’oubliez pas les commentaires sous les supports</a:t>
            </a:r>
            <a:endParaRPr sz="2000" b="1">
              <a:solidFill>
                <a:srgbClr val="0A5882"/>
              </a:solidFill>
              <a:latin typeface="Corbel"/>
              <a:ea typeface="Corbel"/>
              <a:cs typeface="Corbel"/>
              <a:sym typeface="Corbel"/>
            </a:endParaRPr>
          </a:p>
          <a:p>
            <a:pPr marL="457200" lvl="0" indent="0" algn="l" rtl="0">
              <a:spcBef>
                <a:spcPts val="500"/>
              </a:spcBef>
              <a:spcAft>
                <a:spcPts val="0"/>
              </a:spcAft>
              <a:buNone/>
            </a:pPr>
            <a:r>
              <a:rPr lang="fr-FR" sz="1700">
                <a:solidFill>
                  <a:schemeClr val="dk2"/>
                </a:solidFill>
                <a:latin typeface="Corbel"/>
                <a:ea typeface="Corbel"/>
                <a:cs typeface="Corbel"/>
                <a:sym typeface="Corbel"/>
              </a:rPr>
              <a:t>Chaque slide est accompagnée de notes pour vous guider dans votre présentation.</a:t>
            </a:r>
            <a:endParaRPr sz="1700">
              <a:solidFill>
                <a:schemeClr val="dk2"/>
              </a:solidFill>
              <a:latin typeface="Corbel"/>
              <a:ea typeface="Corbel"/>
              <a:cs typeface="Corbel"/>
              <a:sym typeface="Corbel"/>
            </a:endParaRPr>
          </a:p>
          <a:p>
            <a:pPr marL="457200" lvl="0" indent="0" algn="l" rtl="0">
              <a:spcBef>
                <a:spcPts val="0"/>
              </a:spcBef>
              <a:spcAft>
                <a:spcPts val="0"/>
              </a:spcAft>
              <a:buNone/>
            </a:pPr>
            <a:endParaRPr sz="2000">
              <a:latin typeface="Corbel"/>
              <a:ea typeface="Corbel"/>
              <a:cs typeface="Corbel"/>
              <a:sym typeface="Corbel"/>
            </a:endParaRPr>
          </a:p>
          <a:p>
            <a:pPr marL="914400" lvl="0" indent="-355600" algn="l" rtl="0">
              <a:spcBef>
                <a:spcPts val="0"/>
              </a:spcBef>
              <a:spcAft>
                <a:spcPts val="0"/>
              </a:spcAft>
              <a:buClr>
                <a:srgbClr val="0A5882"/>
              </a:buClr>
              <a:buSzPts val="2000"/>
              <a:buFont typeface="Corbel"/>
              <a:buChar char="➔"/>
            </a:pPr>
            <a:r>
              <a:rPr lang="fr-FR" sz="2000" b="1">
                <a:solidFill>
                  <a:srgbClr val="0A5882"/>
                </a:solidFill>
                <a:latin typeface="Corbel"/>
                <a:ea typeface="Corbel"/>
                <a:cs typeface="Corbel"/>
                <a:sym typeface="Corbel"/>
              </a:rPr>
              <a:t>Complétez votre séance avec les activités suggérées du module</a:t>
            </a:r>
            <a:endParaRPr sz="2400" b="1">
              <a:solidFill>
                <a:srgbClr val="F6AB38"/>
              </a:solidFill>
              <a:latin typeface="Corbel"/>
              <a:ea typeface="Corbel"/>
              <a:cs typeface="Corbel"/>
              <a:sym typeface="Corbel"/>
            </a:endParaRPr>
          </a:p>
          <a:p>
            <a:pPr marL="457200" lvl="0" indent="0" algn="l" rtl="0">
              <a:spcBef>
                <a:spcPts val="500"/>
              </a:spcBef>
              <a:spcAft>
                <a:spcPts val="0"/>
              </a:spcAft>
              <a:buNone/>
            </a:pPr>
            <a:r>
              <a:rPr lang="fr-FR" sz="1700">
                <a:solidFill>
                  <a:schemeClr val="dk2"/>
                </a:solidFill>
                <a:latin typeface="Corbel"/>
                <a:ea typeface="Corbel"/>
                <a:cs typeface="Corbel"/>
                <a:sym typeface="Corbel"/>
              </a:rPr>
              <a:t>Retrouvez sur notre site des activités suggérées à chaque phase !</a:t>
            </a:r>
            <a:endParaRPr sz="2300" b="1">
              <a:solidFill>
                <a:schemeClr val="dk2"/>
              </a:solidFill>
              <a:latin typeface="Corbel"/>
              <a:ea typeface="Corbel"/>
              <a:cs typeface="Corbel"/>
              <a:sym typeface="Corbel"/>
            </a:endParaRPr>
          </a:p>
          <a:p>
            <a:pPr marL="0" lvl="0" indent="0" algn="l" rtl="0">
              <a:spcBef>
                <a:spcPts val="0"/>
              </a:spcBef>
              <a:spcAft>
                <a:spcPts val="0"/>
              </a:spcAft>
              <a:buNone/>
            </a:pPr>
            <a:endParaRPr sz="1000" b="1">
              <a:solidFill>
                <a:schemeClr val="dk2"/>
              </a:solidFill>
              <a:latin typeface="Corbel"/>
              <a:ea typeface="Corbel"/>
              <a:cs typeface="Corbel"/>
              <a:sym typeface="Corbel"/>
            </a:endParaRPr>
          </a:p>
          <a:p>
            <a:pPr marL="0" lvl="0" indent="0" algn="l" rtl="0">
              <a:spcBef>
                <a:spcPts val="0"/>
              </a:spcBef>
              <a:spcAft>
                <a:spcPts val="0"/>
              </a:spcAft>
              <a:buNone/>
            </a:pPr>
            <a:r>
              <a:rPr lang="fr-FR" sz="2900" b="1">
                <a:solidFill>
                  <a:schemeClr val="accent1"/>
                </a:solidFill>
                <a:latin typeface="Corbel"/>
                <a:ea typeface="Corbel"/>
                <a:cs typeface="Corbel"/>
                <a:sym typeface="Corbel"/>
              </a:rPr>
              <a:t>Bonne séance ! </a:t>
            </a:r>
            <a:endParaRPr sz="1800">
              <a:solidFill>
                <a:schemeClr val="dk2"/>
              </a:solidFill>
              <a:latin typeface="Corbel"/>
              <a:ea typeface="Corbel"/>
              <a:cs typeface="Corbel"/>
              <a:sym typeface="Corbel"/>
            </a:endParaRPr>
          </a:p>
        </p:txBody>
      </p:sp>
      <p:pic>
        <p:nvPicPr>
          <p:cNvPr id="537" name="Google Shape;537;g25d6463e304_0_1"/>
          <p:cNvPicPr preferRelativeResize="0"/>
          <p:nvPr/>
        </p:nvPicPr>
        <p:blipFill>
          <a:blip r:embed="rId3">
            <a:alphaModFix/>
          </a:blip>
          <a:stretch>
            <a:fillRect/>
          </a:stretch>
        </p:blipFill>
        <p:spPr>
          <a:xfrm>
            <a:off x="2031741" y="2265580"/>
            <a:ext cx="3257498" cy="1844453"/>
          </a:xfrm>
          <a:prstGeom prst="rect">
            <a:avLst/>
          </a:prstGeom>
          <a:noFill/>
          <a:ln>
            <a:noFill/>
          </a:ln>
          <a:effectLst>
            <a:outerShdw blurRad="57150" dist="19050" dir="5400000" algn="bl" rotWithShape="0">
              <a:srgbClr val="000000">
                <a:alpha val="50000"/>
              </a:srgbClr>
            </a:outerShdw>
          </a:effectLst>
        </p:spPr>
      </p:pic>
      <p:grpSp>
        <p:nvGrpSpPr>
          <p:cNvPr id="538" name="Google Shape;538;g25d6463e304_0_1"/>
          <p:cNvGrpSpPr/>
          <p:nvPr/>
        </p:nvGrpSpPr>
        <p:grpSpPr>
          <a:xfrm>
            <a:off x="2516563" y="2804128"/>
            <a:ext cx="321494" cy="328026"/>
            <a:chOff x="10821672" y="5780925"/>
            <a:chExt cx="438600" cy="444600"/>
          </a:xfrm>
        </p:grpSpPr>
        <p:sp>
          <p:nvSpPr>
            <p:cNvPr id="539" name="Google Shape;539;g25d6463e304_0_1"/>
            <p:cNvSpPr/>
            <p:nvPr/>
          </p:nvSpPr>
          <p:spPr>
            <a:xfrm>
              <a:off x="10821672" y="57809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g25d6463e304_0_1"/>
            <p:cNvPicPr preferRelativeResize="0"/>
            <p:nvPr/>
          </p:nvPicPr>
          <p:blipFill rotWithShape="1">
            <a:blip r:embed="rId4">
              <a:alphaModFix/>
            </a:blip>
            <a:srcRect l="52899" t="33555" r="22598" b="27999"/>
            <a:stretch/>
          </p:blipFill>
          <p:spPr>
            <a:xfrm>
              <a:off x="10926884" y="5826327"/>
              <a:ext cx="249405" cy="340276"/>
            </a:xfrm>
            <a:prstGeom prst="rect">
              <a:avLst/>
            </a:prstGeom>
            <a:noFill/>
            <a:ln>
              <a:noFill/>
            </a:ln>
          </p:spPr>
        </p:pic>
      </p:grpSp>
      <p:sp>
        <p:nvSpPr>
          <p:cNvPr id="541" name="Google Shape;541;g25d6463e304_0_1"/>
          <p:cNvSpPr txBox="1"/>
          <p:nvPr/>
        </p:nvSpPr>
        <p:spPr>
          <a:xfrm>
            <a:off x="2823093" y="2723396"/>
            <a:ext cx="22242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1800" b="1">
                <a:solidFill>
                  <a:srgbClr val="F4A344"/>
                </a:solidFill>
                <a:latin typeface="Corbel"/>
                <a:ea typeface="Corbel"/>
                <a:cs typeface="Corbel"/>
                <a:sym typeface="Corbel"/>
              </a:rPr>
              <a:t>Approche débutant</a:t>
            </a:r>
            <a:endParaRPr b="1">
              <a:solidFill>
                <a:srgbClr val="F4A344"/>
              </a:solidFill>
              <a:latin typeface="Corbel"/>
              <a:ea typeface="Corbel"/>
              <a:cs typeface="Corbel"/>
              <a:sym typeface="Corbel"/>
            </a:endParaRPr>
          </a:p>
        </p:txBody>
      </p:sp>
      <p:pic>
        <p:nvPicPr>
          <p:cNvPr id="542" name="Google Shape;542;g25d6463e304_0_1"/>
          <p:cNvPicPr preferRelativeResize="0"/>
          <p:nvPr/>
        </p:nvPicPr>
        <p:blipFill>
          <a:blip r:embed="rId5">
            <a:alphaModFix/>
          </a:blip>
          <a:stretch>
            <a:fillRect/>
          </a:stretch>
        </p:blipFill>
        <p:spPr>
          <a:xfrm>
            <a:off x="6097986" y="2251495"/>
            <a:ext cx="3257498" cy="1844453"/>
          </a:xfrm>
          <a:prstGeom prst="rect">
            <a:avLst/>
          </a:prstGeom>
          <a:noFill/>
          <a:ln>
            <a:noFill/>
          </a:ln>
          <a:effectLst>
            <a:outerShdw blurRad="57150" dist="19050" dir="5400000" algn="bl" rotWithShape="0">
              <a:srgbClr val="000000">
                <a:alpha val="50000"/>
              </a:srgbClr>
            </a:outerShdw>
          </a:effectLst>
        </p:spPr>
      </p:pic>
      <p:grpSp>
        <p:nvGrpSpPr>
          <p:cNvPr id="543" name="Google Shape;543;g25d6463e304_0_1"/>
          <p:cNvGrpSpPr/>
          <p:nvPr/>
        </p:nvGrpSpPr>
        <p:grpSpPr>
          <a:xfrm>
            <a:off x="6602358" y="2802454"/>
            <a:ext cx="321461" cy="328185"/>
            <a:chOff x="11662148" y="6309124"/>
            <a:chExt cx="443700" cy="450000"/>
          </a:xfrm>
        </p:grpSpPr>
        <p:sp>
          <p:nvSpPr>
            <p:cNvPr id="544" name="Google Shape;544;g25d6463e304_0_1"/>
            <p:cNvSpPr/>
            <p:nvPr/>
          </p:nvSpPr>
          <p:spPr>
            <a:xfrm>
              <a:off x="11662148"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g25d6463e304_0_1"/>
            <p:cNvGrpSpPr/>
            <p:nvPr/>
          </p:nvGrpSpPr>
          <p:grpSpPr>
            <a:xfrm>
              <a:off x="11777233" y="6364855"/>
              <a:ext cx="217178" cy="355351"/>
              <a:chOff x="11157555" y="6024051"/>
              <a:chExt cx="370295" cy="605885"/>
            </a:xfrm>
          </p:grpSpPr>
          <p:sp>
            <p:nvSpPr>
              <p:cNvPr id="546" name="Google Shape;546;g25d6463e304_0_1"/>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47" name="Google Shape;547;g25d6463e304_0_1"/>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48" name="Google Shape;548;g25d6463e304_0_1"/>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sp>
        <p:nvSpPr>
          <p:cNvPr id="549" name="Google Shape;549;g25d6463e304_0_1"/>
          <p:cNvSpPr txBox="1"/>
          <p:nvPr/>
        </p:nvSpPr>
        <p:spPr>
          <a:xfrm>
            <a:off x="6865632" y="2724721"/>
            <a:ext cx="20568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1800" b="1">
                <a:solidFill>
                  <a:srgbClr val="1C82B8"/>
                </a:solidFill>
                <a:latin typeface="Corbel"/>
                <a:ea typeface="Corbel"/>
                <a:cs typeface="Corbel"/>
                <a:sym typeface="Corbel"/>
              </a:rPr>
              <a:t> Approche avancée</a:t>
            </a:r>
            <a:endParaRPr b="1">
              <a:solidFill>
                <a:srgbClr val="1C82B8"/>
              </a:solidFill>
              <a:latin typeface="Corbel"/>
              <a:ea typeface="Corbel"/>
              <a:cs typeface="Corbel"/>
              <a:sym typeface="Corbel"/>
            </a:endParaRPr>
          </a:p>
        </p:txBody>
      </p:sp>
      <p:sp>
        <p:nvSpPr>
          <p:cNvPr id="550" name="Google Shape;550;g25d6463e304_0_1"/>
          <p:cNvSpPr txBox="1"/>
          <p:nvPr/>
        </p:nvSpPr>
        <p:spPr>
          <a:xfrm>
            <a:off x="2031768" y="3122668"/>
            <a:ext cx="3257400" cy="61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a:latin typeface="Corbel"/>
                <a:ea typeface="Corbel"/>
                <a:cs typeface="Corbel"/>
                <a:sym typeface="Corbel"/>
              </a:rPr>
              <a:t>→ le fil rouge et les notions fondamentales du module</a:t>
            </a:r>
            <a:endParaRPr sz="1600"/>
          </a:p>
        </p:txBody>
      </p:sp>
      <p:sp>
        <p:nvSpPr>
          <p:cNvPr id="551" name="Google Shape;551;g25d6463e304_0_1"/>
          <p:cNvSpPr txBox="1"/>
          <p:nvPr/>
        </p:nvSpPr>
        <p:spPr>
          <a:xfrm>
            <a:off x="6097993" y="3122668"/>
            <a:ext cx="3257400" cy="8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a:latin typeface="Corbel"/>
                <a:ea typeface="Corbel"/>
                <a:cs typeface="Corbel"/>
                <a:sym typeface="Corbel"/>
              </a:rPr>
              <a:t>→ des diapositives et activités pour approfondir les notions acquises !</a:t>
            </a:r>
            <a:endParaRPr sz="1200"/>
          </a:p>
        </p:txBody>
      </p:sp>
      <p:sp>
        <p:nvSpPr>
          <p:cNvPr id="552" name="Google Shape;552;g25d6463e304_0_1"/>
          <p:cNvSpPr txBox="1">
            <a:spLocks noGrp="1"/>
          </p:cNvSpPr>
          <p:nvPr>
            <p:ph type="title"/>
          </p:nvPr>
        </p:nvSpPr>
        <p:spPr>
          <a:xfrm>
            <a:off x="1456775" y="241454"/>
            <a:ext cx="10570500" cy="46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sz="2900" b="1">
                <a:solidFill>
                  <a:schemeClr val="accent1"/>
                </a:solidFill>
              </a:rPr>
              <a:t>Bienvenue dans les contenus pédagogiques Clicks On !</a:t>
            </a:r>
            <a:endParaRPr sz="2900" b="1">
              <a:solidFill>
                <a:schemeClr val="accent1"/>
              </a:solidFill>
            </a:endParaRPr>
          </a:p>
        </p:txBody>
      </p:sp>
      <p:pic>
        <p:nvPicPr>
          <p:cNvPr id="553" name="Google Shape;553;g25d6463e304_0_1"/>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5"/>
          <p:cNvSpPr txBox="1"/>
          <p:nvPr/>
        </p:nvSpPr>
        <p:spPr>
          <a:xfrm>
            <a:off x="4178810" y="5207839"/>
            <a:ext cx="42039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600" b="1" i="0" u="none" strike="noStrike" cap="none">
                <a:solidFill>
                  <a:schemeClr val="dk1"/>
                </a:solidFill>
                <a:latin typeface="Comfortaa"/>
                <a:ea typeface="Comfortaa"/>
                <a:cs typeface="Comfortaa"/>
                <a:sym typeface="Comfortaa"/>
              </a:rPr>
              <a:t>Immobilisations</a:t>
            </a:r>
            <a:br>
              <a:rPr lang="fr-FR" sz="1600" b="1"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Construction de bâtiments, fabrication des équipements de bureau, fournitures, etc.</a:t>
            </a:r>
            <a:endParaRPr sz="1400" b="0" i="0" u="none" strike="noStrike" cap="none">
              <a:solidFill>
                <a:srgbClr val="000000"/>
              </a:solidFill>
              <a:latin typeface="Arial"/>
              <a:ea typeface="Arial"/>
              <a:cs typeface="Arial"/>
              <a:sym typeface="Arial"/>
            </a:endParaRPr>
          </a:p>
        </p:txBody>
      </p:sp>
      <p:sp>
        <p:nvSpPr>
          <p:cNvPr id="839" name="Google Shape;839;p5"/>
          <p:cNvSpPr txBox="1"/>
          <p:nvPr/>
        </p:nvSpPr>
        <p:spPr>
          <a:xfrm>
            <a:off x="1078305" y="2262211"/>
            <a:ext cx="43986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600" b="1" i="0" u="none" strike="noStrike" cap="none">
                <a:solidFill>
                  <a:schemeClr val="dk1"/>
                </a:solidFill>
                <a:latin typeface="Comfortaa"/>
                <a:ea typeface="Comfortaa"/>
                <a:cs typeface="Comfortaa"/>
                <a:sym typeface="Comfortaa"/>
              </a:rPr>
              <a:t>Énergie </a:t>
            </a:r>
            <a:endParaRPr sz="1400"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Clr>
                <a:schemeClr val="dk1"/>
              </a:buClr>
              <a:buSzPts val="1600"/>
              <a:buFont typeface="Century Gothic"/>
              <a:buNone/>
            </a:pPr>
            <a:r>
              <a:rPr lang="fr-FR" sz="1600" b="0" i="0" u="none" strike="noStrike" cap="none">
                <a:solidFill>
                  <a:schemeClr val="dk1"/>
                </a:solidFill>
                <a:latin typeface="Corbel"/>
                <a:ea typeface="Corbel"/>
                <a:cs typeface="Corbel"/>
                <a:sym typeface="Corbel"/>
              </a:rPr>
              <a:t>Électricité, chauffage, climatisation</a:t>
            </a:r>
            <a:endParaRPr sz="1400" b="0" i="0" u="none" strike="noStrike" cap="none">
              <a:solidFill>
                <a:srgbClr val="000000"/>
              </a:solidFill>
              <a:latin typeface="Arial"/>
              <a:ea typeface="Arial"/>
              <a:cs typeface="Arial"/>
              <a:sym typeface="Arial"/>
            </a:endParaRPr>
          </a:p>
        </p:txBody>
      </p:sp>
      <p:sp>
        <p:nvSpPr>
          <p:cNvPr id="840" name="Google Shape;840;p5"/>
          <p:cNvSpPr txBox="1"/>
          <p:nvPr/>
        </p:nvSpPr>
        <p:spPr>
          <a:xfrm>
            <a:off x="8112225" y="3785300"/>
            <a:ext cx="35247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600" b="1" i="0" u="none" strike="noStrike" cap="none">
                <a:solidFill>
                  <a:schemeClr val="dk1"/>
                </a:solidFill>
                <a:latin typeface="Comfortaa"/>
                <a:ea typeface="Comfortaa"/>
                <a:cs typeface="Comfortaa"/>
                <a:sym typeface="Comfortaa"/>
              </a:rPr>
              <a:t>Alimentation</a:t>
            </a:r>
            <a:br>
              <a:rPr lang="fr-FR" sz="1600" b="1"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Cantine, restaurant scolaire, service de restauration, habitudes alimentaires</a:t>
            </a:r>
            <a:r>
              <a:rPr lang="fr-FR" sz="1600">
                <a:solidFill>
                  <a:schemeClr val="dk1"/>
                </a:solidFill>
                <a:latin typeface="Corbel"/>
                <a:ea typeface="Corbel"/>
                <a:cs typeface="Corbel"/>
                <a:sym typeface="Corbel"/>
              </a:rPr>
              <a:t>, déchets.</a:t>
            </a:r>
            <a:endParaRPr sz="1400" b="0" i="0" u="none" strike="noStrike" cap="none">
              <a:solidFill>
                <a:srgbClr val="000000"/>
              </a:solidFill>
              <a:latin typeface="Arial"/>
              <a:ea typeface="Arial"/>
              <a:cs typeface="Arial"/>
              <a:sym typeface="Arial"/>
            </a:endParaRPr>
          </a:p>
        </p:txBody>
      </p:sp>
      <p:sp>
        <p:nvSpPr>
          <p:cNvPr id="841" name="Google Shape;841;p5"/>
          <p:cNvSpPr txBox="1"/>
          <p:nvPr/>
        </p:nvSpPr>
        <p:spPr>
          <a:xfrm>
            <a:off x="7318257" y="1983122"/>
            <a:ext cx="39744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600" b="1" i="0" u="none" strike="noStrike" cap="none">
                <a:solidFill>
                  <a:schemeClr val="dk1"/>
                </a:solidFill>
                <a:latin typeface="Comfortaa"/>
                <a:ea typeface="Comfortaa"/>
                <a:cs typeface="Comfortaa"/>
                <a:sym typeface="Comfortaa"/>
              </a:rPr>
              <a:t>Transport</a:t>
            </a:r>
            <a:br>
              <a:rPr lang="fr-FR" sz="1600" b="1"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Déplacements des élèves et des équipes, expéditions et livraisons, etc.</a:t>
            </a:r>
            <a:endParaRPr sz="1400" b="0" i="0" u="none" strike="noStrike" cap="none">
              <a:solidFill>
                <a:srgbClr val="000000"/>
              </a:solidFill>
              <a:latin typeface="Arial"/>
              <a:ea typeface="Arial"/>
              <a:cs typeface="Arial"/>
              <a:sym typeface="Arial"/>
            </a:endParaRPr>
          </a:p>
        </p:txBody>
      </p:sp>
      <p:pic>
        <p:nvPicPr>
          <p:cNvPr id="842" name="Google Shape;842;p5"/>
          <p:cNvPicPr preferRelativeResize="0"/>
          <p:nvPr/>
        </p:nvPicPr>
        <p:blipFill rotWithShape="1">
          <a:blip r:embed="rId3">
            <a:alphaModFix/>
          </a:blip>
          <a:srcRect/>
          <a:stretch/>
        </p:blipFill>
        <p:spPr>
          <a:xfrm>
            <a:off x="4830999" y="2788145"/>
            <a:ext cx="2011349" cy="2011349"/>
          </a:xfrm>
          <a:prstGeom prst="rect">
            <a:avLst/>
          </a:prstGeom>
          <a:noFill/>
          <a:ln>
            <a:noFill/>
          </a:ln>
        </p:spPr>
      </p:pic>
      <p:pic>
        <p:nvPicPr>
          <p:cNvPr id="843" name="Google Shape;843;p5"/>
          <p:cNvPicPr preferRelativeResize="0"/>
          <p:nvPr/>
        </p:nvPicPr>
        <p:blipFill rotWithShape="1">
          <a:blip r:embed="rId4">
            <a:alphaModFix/>
          </a:blip>
          <a:srcRect/>
          <a:stretch/>
        </p:blipFill>
        <p:spPr>
          <a:xfrm>
            <a:off x="6754311" y="2038625"/>
            <a:ext cx="720000" cy="720000"/>
          </a:xfrm>
          <a:prstGeom prst="rect">
            <a:avLst/>
          </a:prstGeom>
          <a:noFill/>
          <a:ln>
            <a:noFill/>
          </a:ln>
        </p:spPr>
      </p:pic>
      <p:pic>
        <p:nvPicPr>
          <p:cNvPr id="844" name="Google Shape;844;p5"/>
          <p:cNvPicPr preferRelativeResize="0"/>
          <p:nvPr/>
        </p:nvPicPr>
        <p:blipFill rotWithShape="1">
          <a:blip r:embed="rId5">
            <a:alphaModFix/>
          </a:blip>
          <a:srcRect/>
          <a:stretch/>
        </p:blipFill>
        <p:spPr>
          <a:xfrm>
            <a:off x="3644349" y="5256825"/>
            <a:ext cx="720000" cy="720000"/>
          </a:xfrm>
          <a:prstGeom prst="rect">
            <a:avLst/>
          </a:prstGeom>
          <a:noFill/>
          <a:ln>
            <a:noFill/>
          </a:ln>
        </p:spPr>
      </p:pic>
      <p:pic>
        <p:nvPicPr>
          <p:cNvPr id="845" name="Google Shape;845;p5"/>
          <p:cNvPicPr preferRelativeResize="0"/>
          <p:nvPr/>
        </p:nvPicPr>
        <p:blipFill rotWithShape="1">
          <a:blip r:embed="rId6">
            <a:alphaModFix/>
          </a:blip>
          <a:srcRect/>
          <a:stretch/>
        </p:blipFill>
        <p:spPr>
          <a:xfrm>
            <a:off x="967907" y="2194539"/>
            <a:ext cx="720000" cy="720000"/>
          </a:xfrm>
          <a:prstGeom prst="rect">
            <a:avLst/>
          </a:prstGeom>
          <a:noFill/>
          <a:ln>
            <a:noFill/>
          </a:ln>
        </p:spPr>
      </p:pic>
      <p:sp>
        <p:nvSpPr>
          <p:cNvPr id="846" name="Google Shape;846;p5"/>
          <p:cNvSpPr txBox="1"/>
          <p:nvPr/>
        </p:nvSpPr>
        <p:spPr>
          <a:xfrm>
            <a:off x="1358782" y="3814690"/>
            <a:ext cx="3624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600" b="1" i="0" u="none" strike="noStrike" cap="none">
                <a:solidFill>
                  <a:schemeClr val="dk1"/>
                </a:solidFill>
                <a:latin typeface="Comfortaa"/>
                <a:ea typeface="Comfortaa"/>
                <a:cs typeface="Comfortaa"/>
                <a:sym typeface="Comfortaa"/>
              </a:rPr>
              <a:t>Consommables et matériaux</a:t>
            </a:r>
            <a:br>
              <a:rPr lang="fr-FR" sz="1600" i="0" u="none" strike="noStrike" cap="none">
                <a:solidFill>
                  <a:schemeClr val="dk1"/>
                </a:solidFill>
                <a:latin typeface="Comfortaa"/>
                <a:ea typeface="Comfortaa"/>
                <a:cs typeface="Comfortaa"/>
                <a:sym typeface="Comfortaa"/>
              </a:rPr>
            </a:br>
            <a:r>
              <a:rPr lang="fr-FR" sz="1600" b="0" i="0" u="none" strike="noStrike" cap="none">
                <a:solidFill>
                  <a:schemeClr val="dk1"/>
                </a:solidFill>
                <a:latin typeface="Corbel"/>
                <a:ea typeface="Corbel"/>
                <a:cs typeface="Corbel"/>
                <a:sym typeface="Corbel"/>
              </a:rPr>
              <a:t>Papier, matières brutes, produits de nettoyage, services, déchets, etc.</a:t>
            </a:r>
            <a:endParaRPr sz="1400" b="0" i="0" u="none" strike="noStrike" cap="none">
              <a:solidFill>
                <a:srgbClr val="000000"/>
              </a:solidFill>
              <a:latin typeface="Arial"/>
              <a:ea typeface="Arial"/>
              <a:cs typeface="Arial"/>
              <a:sym typeface="Arial"/>
            </a:endParaRPr>
          </a:p>
        </p:txBody>
      </p:sp>
      <p:pic>
        <p:nvPicPr>
          <p:cNvPr id="847" name="Google Shape;847;p5"/>
          <p:cNvPicPr preferRelativeResize="0"/>
          <p:nvPr/>
        </p:nvPicPr>
        <p:blipFill rotWithShape="1">
          <a:blip r:embed="rId7">
            <a:alphaModFix/>
          </a:blip>
          <a:srcRect/>
          <a:stretch/>
        </p:blipFill>
        <p:spPr>
          <a:xfrm>
            <a:off x="743152" y="3794400"/>
            <a:ext cx="831000" cy="831000"/>
          </a:xfrm>
          <a:prstGeom prst="rect">
            <a:avLst/>
          </a:prstGeom>
          <a:noFill/>
          <a:ln>
            <a:noFill/>
          </a:ln>
        </p:spPr>
      </p:pic>
      <p:sp>
        <p:nvSpPr>
          <p:cNvPr id="848" name="Google Shape;848;p5"/>
          <p:cNvSpPr txBox="1">
            <a:spLocks noGrp="1"/>
          </p:cNvSpPr>
          <p:nvPr>
            <p:ph type="title"/>
          </p:nvPr>
        </p:nvSpPr>
        <p:spPr>
          <a:xfrm>
            <a:off x="1007601" y="121725"/>
            <a:ext cx="96453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sz="2600"/>
              <a:t>Cas concret : L’empreinte carbone de votre établissement scolaire</a:t>
            </a:r>
            <a:endParaRPr sz="2600"/>
          </a:p>
        </p:txBody>
      </p:sp>
      <p:pic>
        <p:nvPicPr>
          <p:cNvPr id="849" name="Google Shape;849;p5"/>
          <p:cNvPicPr preferRelativeResize="0"/>
          <p:nvPr/>
        </p:nvPicPr>
        <p:blipFill>
          <a:blip r:embed="rId8">
            <a:alphaModFix/>
          </a:blip>
          <a:stretch>
            <a:fillRect/>
          </a:stretch>
        </p:blipFill>
        <p:spPr>
          <a:xfrm>
            <a:off x="7470651" y="3899238"/>
            <a:ext cx="661925" cy="66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b8341050cf_2_0"/>
          <p:cNvSpPr txBox="1">
            <a:spLocks noGrp="1"/>
          </p:cNvSpPr>
          <p:nvPr>
            <p:ph type="body" idx="4294967295"/>
          </p:nvPr>
        </p:nvSpPr>
        <p:spPr>
          <a:xfrm>
            <a:off x="397925" y="2140375"/>
            <a:ext cx="10767300" cy="448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sz="2200">
                <a:latin typeface="Corbel"/>
                <a:ea typeface="Corbel"/>
                <a:cs typeface="Corbel"/>
                <a:sym typeface="Corbel"/>
              </a:rPr>
              <a:t>Comment obtenir le </a:t>
            </a:r>
            <a:r>
              <a:rPr lang="fr-FR" sz="2200" b="1">
                <a:solidFill>
                  <a:schemeClr val="accent2"/>
                </a:solidFill>
              </a:rPr>
              <a:t>profil d’émission</a:t>
            </a:r>
            <a:r>
              <a:rPr lang="fr-FR" sz="2200">
                <a:solidFill>
                  <a:schemeClr val="accent2"/>
                </a:solidFill>
                <a:latin typeface="Corbel"/>
                <a:ea typeface="Corbel"/>
                <a:cs typeface="Corbel"/>
                <a:sym typeface="Corbel"/>
              </a:rPr>
              <a:t> </a:t>
            </a:r>
            <a:r>
              <a:rPr lang="fr-FR" sz="2200">
                <a:latin typeface="Corbel"/>
                <a:ea typeface="Corbel"/>
                <a:cs typeface="Corbel"/>
                <a:sym typeface="Corbel"/>
              </a:rPr>
              <a:t>de votre établissement ? </a:t>
            </a:r>
            <a:endParaRPr/>
          </a:p>
          <a:p>
            <a:pPr marL="0" lvl="0" indent="0" algn="l" rtl="0">
              <a:lnSpc>
                <a:spcPct val="90000"/>
              </a:lnSpc>
              <a:spcBef>
                <a:spcPts val="480"/>
              </a:spcBef>
              <a:spcAft>
                <a:spcPts val="0"/>
              </a:spcAft>
              <a:buSzPts val="2400"/>
              <a:buNone/>
            </a:pPr>
            <a:endParaRPr/>
          </a:p>
          <a:p>
            <a:pPr marL="0" lvl="0" indent="0" algn="l" rtl="0">
              <a:lnSpc>
                <a:spcPct val="90000"/>
              </a:lnSpc>
              <a:spcBef>
                <a:spcPts val="480"/>
              </a:spcBef>
              <a:spcAft>
                <a:spcPts val="0"/>
              </a:spcAft>
              <a:buSzPts val="2400"/>
              <a:buNone/>
            </a:pPr>
            <a:endParaRPr sz="2300"/>
          </a:p>
        </p:txBody>
      </p:sp>
      <p:cxnSp>
        <p:nvCxnSpPr>
          <p:cNvPr id="855" name="Google Shape;855;gb8341050cf_2_0"/>
          <p:cNvCxnSpPr/>
          <p:nvPr/>
        </p:nvCxnSpPr>
        <p:spPr>
          <a:xfrm rot="10800000" flipH="1">
            <a:off x="3170975" y="4261450"/>
            <a:ext cx="1100400" cy="9900"/>
          </a:xfrm>
          <a:prstGeom prst="straightConnector1">
            <a:avLst/>
          </a:prstGeom>
          <a:noFill/>
          <a:ln w="9525" cap="flat" cmpd="sng">
            <a:solidFill>
              <a:schemeClr val="dk2"/>
            </a:solidFill>
            <a:prstDash val="solid"/>
            <a:round/>
            <a:headEnd type="none" w="sm" len="sm"/>
            <a:tailEnd type="triangle" w="med" len="med"/>
          </a:ln>
        </p:spPr>
      </p:cxnSp>
      <p:cxnSp>
        <p:nvCxnSpPr>
          <p:cNvPr id="856" name="Google Shape;856;gb8341050cf_2_0"/>
          <p:cNvCxnSpPr/>
          <p:nvPr/>
        </p:nvCxnSpPr>
        <p:spPr>
          <a:xfrm rot="10800000" flipH="1">
            <a:off x="5875125" y="4262400"/>
            <a:ext cx="1100400" cy="9900"/>
          </a:xfrm>
          <a:prstGeom prst="straightConnector1">
            <a:avLst/>
          </a:prstGeom>
          <a:noFill/>
          <a:ln w="9525" cap="flat" cmpd="sng">
            <a:solidFill>
              <a:schemeClr val="dk2"/>
            </a:solidFill>
            <a:prstDash val="solid"/>
            <a:round/>
            <a:headEnd type="none" w="sm" len="sm"/>
            <a:tailEnd type="triangle" w="med" len="med"/>
          </a:ln>
        </p:spPr>
      </p:cxnSp>
      <p:pic>
        <p:nvPicPr>
          <p:cNvPr id="857" name="Google Shape;857;gb8341050cf_2_0" title="Graphique"/>
          <p:cNvPicPr preferRelativeResize="0"/>
          <p:nvPr/>
        </p:nvPicPr>
        <p:blipFill rotWithShape="1">
          <a:blip r:embed="rId3">
            <a:alphaModFix/>
          </a:blip>
          <a:srcRect/>
          <a:stretch/>
        </p:blipFill>
        <p:spPr>
          <a:xfrm>
            <a:off x="7059225" y="2648050"/>
            <a:ext cx="4553075" cy="2813800"/>
          </a:xfrm>
          <a:prstGeom prst="rect">
            <a:avLst/>
          </a:prstGeom>
          <a:noFill/>
          <a:ln>
            <a:noFill/>
          </a:ln>
        </p:spPr>
      </p:pic>
      <p:pic>
        <p:nvPicPr>
          <p:cNvPr id="858" name="Google Shape;858;gb8341050cf_2_0"/>
          <p:cNvPicPr preferRelativeResize="0"/>
          <p:nvPr/>
        </p:nvPicPr>
        <p:blipFill rotWithShape="1">
          <a:blip r:embed="rId4">
            <a:alphaModFix/>
          </a:blip>
          <a:srcRect/>
          <a:stretch/>
        </p:blipFill>
        <p:spPr>
          <a:xfrm>
            <a:off x="4400200" y="3565225"/>
            <a:ext cx="1299450" cy="1378500"/>
          </a:xfrm>
          <a:prstGeom prst="rect">
            <a:avLst/>
          </a:prstGeom>
          <a:noFill/>
          <a:ln>
            <a:noFill/>
          </a:ln>
        </p:spPr>
      </p:pic>
      <p:pic>
        <p:nvPicPr>
          <p:cNvPr id="859" name="Google Shape;859;gb8341050cf_2_0"/>
          <p:cNvPicPr preferRelativeResize="0"/>
          <p:nvPr/>
        </p:nvPicPr>
        <p:blipFill rotWithShape="1">
          <a:blip r:embed="rId5">
            <a:alphaModFix/>
          </a:blip>
          <a:srcRect/>
          <a:stretch/>
        </p:blipFill>
        <p:spPr>
          <a:xfrm>
            <a:off x="1158300" y="3290025"/>
            <a:ext cx="828675" cy="828675"/>
          </a:xfrm>
          <a:prstGeom prst="rect">
            <a:avLst/>
          </a:prstGeom>
          <a:noFill/>
          <a:ln>
            <a:noFill/>
          </a:ln>
        </p:spPr>
      </p:pic>
      <p:pic>
        <p:nvPicPr>
          <p:cNvPr id="860" name="Google Shape;860;gb8341050cf_2_0"/>
          <p:cNvPicPr preferRelativeResize="0"/>
          <p:nvPr/>
        </p:nvPicPr>
        <p:blipFill rotWithShape="1">
          <a:blip r:embed="rId6">
            <a:alphaModFix/>
          </a:blip>
          <a:srcRect/>
          <a:stretch/>
        </p:blipFill>
        <p:spPr>
          <a:xfrm>
            <a:off x="2182550" y="3267825"/>
            <a:ext cx="873075" cy="873075"/>
          </a:xfrm>
          <a:prstGeom prst="rect">
            <a:avLst/>
          </a:prstGeom>
          <a:noFill/>
          <a:ln>
            <a:noFill/>
          </a:ln>
        </p:spPr>
      </p:pic>
      <p:pic>
        <p:nvPicPr>
          <p:cNvPr id="861" name="Google Shape;861;gb8341050cf_2_0"/>
          <p:cNvPicPr preferRelativeResize="0"/>
          <p:nvPr/>
        </p:nvPicPr>
        <p:blipFill rotWithShape="1">
          <a:blip r:embed="rId7">
            <a:alphaModFix/>
          </a:blip>
          <a:srcRect/>
          <a:stretch/>
        </p:blipFill>
        <p:spPr>
          <a:xfrm>
            <a:off x="1224325" y="4300800"/>
            <a:ext cx="789475" cy="789475"/>
          </a:xfrm>
          <a:prstGeom prst="rect">
            <a:avLst/>
          </a:prstGeom>
          <a:noFill/>
          <a:ln>
            <a:noFill/>
          </a:ln>
        </p:spPr>
      </p:pic>
      <p:grpSp>
        <p:nvGrpSpPr>
          <p:cNvPr id="862" name="Google Shape;862;gb8341050cf_2_0"/>
          <p:cNvGrpSpPr/>
          <p:nvPr/>
        </p:nvGrpSpPr>
        <p:grpSpPr>
          <a:xfrm>
            <a:off x="2224350" y="4252538"/>
            <a:ext cx="789475" cy="789375"/>
            <a:chOff x="2452950" y="4481138"/>
            <a:chExt cx="789475" cy="789375"/>
          </a:xfrm>
        </p:grpSpPr>
        <p:pic>
          <p:nvPicPr>
            <p:cNvPr id="863" name="Google Shape;863;gb8341050cf_2_0"/>
            <p:cNvPicPr preferRelativeResize="0"/>
            <p:nvPr/>
          </p:nvPicPr>
          <p:blipFill rotWithShape="1">
            <a:blip r:embed="rId8">
              <a:alphaModFix/>
            </a:blip>
            <a:srcRect/>
            <a:stretch/>
          </p:blipFill>
          <p:spPr>
            <a:xfrm>
              <a:off x="2452950" y="4481138"/>
              <a:ext cx="789375" cy="789375"/>
            </a:xfrm>
            <a:prstGeom prst="rect">
              <a:avLst/>
            </a:prstGeom>
            <a:noFill/>
            <a:ln>
              <a:noFill/>
            </a:ln>
          </p:spPr>
        </p:pic>
        <p:sp>
          <p:nvSpPr>
            <p:cNvPr id="864" name="Google Shape;864;gb8341050cf_2_0"/>
            <p:cNvSpPr/>
            <p:nvPr/>
          </p:nvSpPr>
          <p:spPr>
            <a:xfrm>
              <a:off x="2867725" y="4481150"/>
              <a:ext cx="374700" cy="3771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865" name="Google Shape;865;gb8341050cf_2_0"/>
          <p:cNvSpPr txBox="1"/>
          <p:nvPr/>
        </p:nvSpPr>
        <p:spPr>
          <a:xfrm>
            <a:off x="846075" y="5272375"/>
            <a:ext cx="24543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500" i="0" u="none" strike="noStrike" cap="none">
                <a:solidFill>
                  <a:srgbClr val="000000"/>
                </a:solidFill>
                <a:latin typeface="Comfortaa"/>
                <a:ea typeface="Comfortaa"/>
                <a:cs typeface="Comfortaa"/>
                <a:sym typeface="Comfortaa"/>
              </a:rPr>
              <a:t>Collecte de données : factures, enquêtes, achats, etc.</a:t>
            </a:r>
            <a:endParaRPr sz="1500" i="0" u="none" strike="noStrike" cap="none">
              <a:solidFill>
                <a:srgbClr val="000000"/>
              </a:solidFill>
              <a:latin typeface="Comfortaa"/>
              <a:ea typeface="Comfortaa"/>
              <a:cs typeface="Comfortaa"/>
              <a:sym typeface="Comfortaa"/>
            </a:endParaRPr>
          </a:p>
        </p:txBody>
      </p:sp>
      <p:sp>
        <p:nvSpPr>
          <p:cNvPr id="866" name="Google Shape;866;gb8341050cf_2_0"/>
          <p:cNvSpPr txBox="1"/>
          <p:nvPr/>
        </p:nvSpPr>
        <p:spPr>
          <a:xfrm>
            <a:off x="4031125" y="5272375"/>
            <a:ext cx="2037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500">
                <a:latin typeface="Comfortaa"/>
                <a:ea typeface="Comfortaa"/>
                <a:cs typeface="Comfortaa"/>
                <a:sym typeface="Comfortaa"/>
              </a:rPr>
              <a:t>Calculateur</a:t>
            </a:r>
            <a:r>
              <a:rPr lang="fr-FR" sz="1500" i="0" u="none" strike="noStrike" cap="none">
                <a:solidFill>
                  <a:srgbClr val="000000"/>
                </a:solidFill>
                <a:latin typeface="Corbel"/>
                <a:ea typeface="Corbel"/>
                <a:cs typeface="Corbel"/>
                <a:sym typeface="Corbel"/>
              </a:rPr>
              <a:t> </a:t>
            </a:r>
            <a:r>
              <a:rPr lang="fr-FR" sz="1500">
                <a:latin typeface="Comfortaa"/>
                <a:ea typeface="Comfortaa"/>
                <a:cs typeface="Comfortaa"/>
                <a:sym typeface="Comfortaa"/>
              </a:rPr>
              <a:t>numérique</a:t>
            </a:r>
            <a:endParaRPr sz="1500" i="0" u="none" strike="noStrike" cap="none">
              <a:solidFill>
                <a:srgbClr val="000000"/>
              </a:solidFill>
              <a:latin typeface="Corbel"/>
              <a:ea typeface="Corbel"/>
              <a:cs typeface="Corbel"/>
              <a:sym typeface="Corbel"/>
            </a:endParaRPr>
          </a:p>
        </p:txBody>
      </p:sp>
      <p:sp>
        <p:nvSpPr>
          <p:cNvPr id="867" name="Google Shape;867;gb8341050cf_2_0"/>
          <p:cNvSpPr txBox="1"/>
          <p:nvPr/>
        </p:nvSpPr>
        <p:spPr>
          <a:xfrm>
            <a:off x="7203925" y="5424775"/>
            <a:ext cx="38925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500" i="0" u="none" strike="noStrike" cap="none">
                <a:solidFill>
                  <a:srgbClr val="000000"/>
                </a:solidFill>
                <a:latin typeface="Comfortaa"/>
                <a:ea typeface="Comfortaa"/>
                <a:cs typeface="Comfortaa"/>
                <a:sym typeface="Comfortaa"/>
              </a:rPr>
              <a:t>Résultats : identifier les postes les plus émetteurs pour la phase du plan d’action</a:t>
            </a:r>
            <a:endParaRPr sz="1500" i="0" u="none" strike="noStrike" cap="none">
              <a:solidFill>
                <a:srgbClr val="000000"/>
              </a:solidFill>
              <a:latin typeface="Comfortaa"/>
              <a:ea typeface="Comfortaa"/>
              <a:cs typeface="Comfortaa"/>
              <a:sym typeface="Comfortaa"/>
            </a:endParaRPr>
          </a:p>
        </p:txBody>
      </p:sp>
      <p:sp>
        <p:nvSpPr>
          <p:cNvPr id="868" name="Google Shape;868;gb8341050cf_2_0"/>
          <p:cNvSpPr txBox="1">
            <a:spLocks noGrp="1"/>
          </p:cNvSpPr>
          <p:nvPr>
            <p:ph type="title"/>
          </p:nvPr>
        </p:nvSpPr>
        <p:spPr>
          <a:xfrm>
            <a:off x="1007601" y="121725"/>
            <a:ext cx="96453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sz="2600"/>
              <a:t>Cas concret : L’empreinte carbone de votre établissement scolaire</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ge004ac06da_0_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sz="2600"/>
              <a:t>Première étape : la collecte des données</a:t>
            </a:r>
            <a:endParaRPr sz="2600"/>
          </a:p>
        </p:txBody>
      </p:sp>
      <p:pic>
        <p:nvPicPr>
          <p:cNvPr id="874" name="Google Shape;874;ge004ac06da_0_0"/>
          <p:cNvPicPr preferRelativeResize="0"/>
          <p:nvPr/>
        </p:nvPicPr>
        <p:blipFill rotWithShape="1">
          <a:blip r:embed="rId3">
            <a:alphaModFix/>
          </a:blip>
          <a:srcRect/>
          <a:stretch/>
        </p:blipFill>
        <p:spPr>
          <a:xfrm>
            <a:off x="7047650" y="118800"/>
            <a:ext cx="926075" cy="926075"/>
          </a:xfrm>
          <a:prstGeom prst="rect">
            <a:avLst/>
          </a:prstGeom>
          <a:noFill/>
          <a:ln>
            <a:noFill/>
          </a:ln>
          <a:effectLst>
            <a:outerShdw blurRad="57150" dist="19050" dir="5400000" algn="bl" rotWithShape="0">
              <a:srgbClr val="000000">
                <a:alpha val="50000"/>
              </a:srgbClr>
            </a:outerShdw>
          </a:effectLst>
        </p:spPr>
      </p:pic>
      <p:sp>
        <p:nvSpPr>
          <p:cNvPr id="875" name="Google Shape;875;ge004ac06da_0_0"/>
          <p:cNvSpPr txBox="1"/>
          <p:nvPr/>
        </p:nvSpPr>
        <p:spPr>
          <a:xfrm>
            <a:off x="487650" y="1953600"/>
            <a:ext cx="10867800" cy="1410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80"/>
              </a:spcBef>
              <a:spcAft>
                <a:spcPts val="0"/>
              </a:spcAft>
              <a:buNone/>
            </a:pPr>
            <a:r>
              <a:rPr lang="fr-FR" sz="2100" b="1">
                <a:solidFill>
                  <a:schemeClr val="dk1"/>
                </a:solidFill>
                <a:latin typeface="Corbel"/>
                <a:ea typeface="Corbel"/>
                <a:cs typeface="Corbel"/>
                <a:sym typeface="Corbel"/>
              </a:rPr>
              <a:t>Objectifs :</a:t>
            </a:r>
            <a:endParaRPr sz="2500" b="1">
              <a:solidFill>
                <a:schemeClr val="dk1"/>
              </a:solidFill>
              <a:latin typeface="Century Gothic"/>
              <a:ea typeface="Century Gothic"/>
              <a:cs typeface="Century Gothic"/>
              <a:sym typeface="Century Gothic"/>
            </a:endParaRPr>
          </a:p>
          <a:p>
            <a:pPr marL="457200" lvl="0" indent="-361950" algn="l" rtl="0">
              <a:lnSpc>
                <a:spcPct val="90000"/>
              </a:lnSpc>
              <a:spcBef>
                <a:spcPts val="480"/>
              </a:spcBef>
              <a:spcAft>
                <a:spcPts val="0"/>
              </a:spcAft>
              <a:buSzPts val="2100"/>
              <a:buFont typeface="Corbel"/>
              <a:buChar char="●"/>
            </a:pPr>
            <a:r>
              <a:rPr lang="fr-FR" sz="2100">
                <a:solidFill>
                  <a:schemeClr val="dk1"/>
                </a:solidFill>
                <a:latin typeface="Corbel"/>
                <a:ea typeface="Corbel"/>
                <a:cs typeface="Corbel"/>
                <a:sym typeface="Corbel"/>
              </a:rPr>
              <a:t>Collecter toutes les </a:t>
            </a:r>
            <a:r>
              <a:rPr lang="fr-FR" sz="2100" b="1">
                <a:solidFill>
                  <a:srgbClr val="EE9512"/>
                </a:solidFill>
                <a:latin typeface="Corbel"/>
                <a:ea typeface="Corbel"/>
                <a:cs typeface="Corbel"/>
                <a:sym typeface="Corbel"/>
              </a:rPr>
              <a:t>données</a:t>
            </a:r>
            <a:r>
              <a:rPr lang="fr-FR" sz="2100" b="1">
                <a:solidFill>
                  <a:schemeClr val="dk1"/>
                </a:solidFill>
                <a:latin typeface="Corbel"/>
                <a:ea typeface="Corbel"/>
                <a:cs typeface="Corbel"/>
                <a:sym typeface="Corbel"/>
              </a:rPr>
              <a:t> </a:t>
            </a:r>
            <a:r>
              <a:rPr lang="fr-FR" sz="2100">
                <a:solidFill>
                  <a:schemeClr val="dk1"/>
                </a:solidFill>
                <a:latin typeface="Corbel"/>
                <a:ea typeface="Corbel"/>
                <a:cs typeface="Corbel"/>
                <a:sym typeface="Corbel"/>
              </a:rPr>
              <a:t>nécessaires pour calculer les émissions de gaz à effet de serre</a:t>
            </a:r>
            <a:endParaRPr sz="2100">
              <a:solidFill>
                <a:schemeClr val="dk1"/>
              </a:solidFill>
              <a:latin typeface="Corbel"/>
              <a:ea typeface="Corbel"/>
              <a:cs typeface="Corbel"/>
              <a:sym typeface="Corbel"/>
            </a:endParaRPr>
          </a:p>
          <a:p>
            <a:pPr marL="457200" lvl="0" indent="-361950" algn="l" rtl="0">
              <a:lnSpc>
                <a:spcPct val="90000"/>
              </a:lnSpc>
              <a:spcBef>
                <a:spcPts val="0"/>
              </a:spcBef>
              <a:spcAft>
                <a:spcPts val="0"/>
              </a:spcAft>
              <a:buClr>
                <a:schemeClr val="dk1"/>
              </a:buClr>
              <a:buSzPts val="2100"/>
              <a:buFont typeface="Corbel"/>
              <a:buChar char="●"/>
            </a:pPr>
            <a:r>
              <a:rPr lang="fr-FR" sz="2100">
                <a:solidFill>
                  <a:schemeClr val="dk1"/>
                </a:solidFill>
                <a:latin typeface="Corbel"/>
                <a:ea typeface="Corbel"/>
                <a:cs typeface="Corbel"/>
                <a:sym typeface="Corbel"/>
              </a:rPr>
              <a:t>Faire prendre conscience à</a:t>
            </a:r>
            <a:r>
              <a:rPr lang="fr-FR" sz="2100" b="1">
                <a:solidFill>
                  <a:srgbClr val="C55A11"/>
                </a:solidFill>
                <a:latin typeface="Corbel"/>
                <a:ea typeface="Corbel"/>
                <a:cs typeface="Corbel"/>
                <a:sym typeface="Corbel"/>
              </a:rPr>
              <a:t> </a:t>
            </a:r>
            <a:r>
              <a:rPr lang="fr-FR" sz="2100" b="1">
                <a:solidFill>
                  <a:srgbClr val="EE9512"/>
                </a:solidFill>
                <a:latin typeface="Corbel"/>
                <a:ea typeface="Corbel"/>
                <a:cs typeface="Corbel"/>
                <a:sym typeface="Corbel"/>
              </a:rPr>
              <a:t>toutes les personnes impliquées</a:t>
            </a:r>
            <a:r>
              <a:rPr lang="fr-FR" sz="2100" b="1">
                <a:solidFill>
                  <a:srgbClr val="C55A11"/>
                </a:solidFill>
                <a:latin typeface="Corbel"/>
                <a:ea typeface="Corbel"/>
                <a:cs typeface="Corbel"/>
                <a:sym typeface="Corbel"/>
              </a:rPr>
              <a:t> </a:t>
            </a:r>
            <a:r>
              <a:rPr lang="fr-FR" sz="2100">
                <a:solidFill>
                  <a:schemeClr val="dk1"/>
                </a:solidFill>
                <a:latin typeface="Corbel"/>
                <a:ea typeface="Corbel"/>
                <a:cs typeface="Corbel"/>
                <a:sym typeface="Corbel"/>
              </a:rPr>
              <a:t>des enjeux</a:t>
            </a:r>
            <a:r>
              <a:rPr lang="fr-FR" sz="2100">
                <a:solidFill>
                  <a:srgbClr val="C55A11"/>
                </a:solidFill>
                <a:latin typeface="Corbel"/>
                <a:ea typeface="Corbel"/>
                <a:cs typeface="Corbel"/>
                <a:sym typeface="Corbel"/>
              </a:rPr>
              <a:t> </a:t>
            </a:r>
            <a:r>
              <a:rPr lang="fr-FR" sz="2100">
                <a:solidFill>
                  <a:schemeClr val="dk1"/>
                </a:solidFill>
                <a:latin typeface="Corbel"/>
                <a:ea typeface="Corbel"/>
                <a:cs typeface="Corbel"/>
                <a:sym typeface="Corbel"/>
              </a:rPr>
              <a:t>et </a:t>
            </a:r>
            <a:r>
              <a:rPr lang="fr-FR" sz="2100" b="1">
                <a:solidFill>
                  <a:srgbClr val="EE9512"/>
                </a:solidFill>
                <a:latin typeface="Corbel"/>
                <a:ea typeface="Corbel"/>
                <a:cs typeface="Corbel"/>
                <a:sym typeface="Corbel"/>
              </a:rPr>
              <a:t>obtenir de l’aide</a:t>
            </a:r>
            <a:r>
              <a:rPr lang="fr-FR" sz="2100" b="1">
                <a:solidFill>
                  <a:schemeClr val="dk1"/>
                </a:solidFill>
                <a:latin typeface="Corbel"/>
                <a:ea typeface="Corbel"/>
                <a:cs typeface="Corbel"/>
                <a:sym typeface="Corbel"/>
              </a:rPr>
              <a:t> </a:t>
            </a:r>
            <a:r>
              <a:rPr lang="fr-FR" sz="2100">
                <a:solidFill>
                  <a:schemeClr val="dk1"/>
                </a:solidFill>
                <a:latin typeface="Corbel"/>
                <a:ea typeface="Corbel"/>
                <a:cs typeface="Corbel"/>
                <a:sym typeface="Corbel"/>
              </a:rPr>
              <a:t>pour réaliser </a:t>
            </a:r>
            <a:r>
              <a:rPr lang="fr-FR" sz="2100" b="1">
                <a:solidFill>
                  <a:srgbClr val="EE9512"/>
                </a:solidFill>
                <a:latin typeface="Corbel"/>
                <a:ea typeface="Corbel"/>
                <a:cs typeface="Corbel"/>
                <a:sym typeface="Corbel"/>
              </a:rPr>
              <a:t>le bilan carbone</a:t>
            </a:r>
            <a:endParaRPr sz="2100">
              <a:solidFill>
                <a:schemeClr val="dk1"/>
              </a:solidFill>
              <a:latin typeface="Corbel"/>
              <a:ea typeface="Corbel"/>
              <a:cs typeface="Corbel"/>
              <a:sym typeface="Corbel"/>
            </a:endParaRPr>
          </a:p>
        </p:txBody>
      </p:sp>
      <p:sp>
        <p:nvSpPr>
          <p:cNvPr id="876" name="Google Shape;876;ge004ac06da_0_0"/>
          <p:cNvSpPr/>
          <p:nvPr/>
        </p:nvSpPr>
        <p:spPr>
          <a:xfrm>
            <a:off x="301425" y="3984750"/>
            <a:ext cx="4677000" cy="19887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55CC"/>
              </a:solidFill>
            </a:endParaRPr>
          </a:p>
        </p:txBody>
      </p:sp>
      <p:sp>
        <p:nvSpPr>
          <p:cNvPr id="877" name="Google Shape;877;ge004ac06da_0_0"/>
          <p:cNvSpPr/>
          <p:nvPr/>
        </p:nvSpPr>
        <p:spPr>
          <a:xfrm>
            <a:off x="301425" y="1855900"/>
            <a:ext cx="10993200" cy="15342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8" name="Google Shape;878;ge004ac06da_0_0"/>
          <p:cNvSpPr txBox="1"/>
          <p:nvPr/>
        </p:nvSpPr>
        <p:spPr>
          <a:xfrm>
            <a:off x="5181600" y="4038600"/>
            <a:ext cx="6011400" cy="1934400"/>
          </a:xfrm>
          <a:prstGeom prst="rect">
            <a:avLst/>
          </a:prstGeom>
          <a:noFill/>
          <a:ln>
            <a:noFill/>
          </a:ln>
        </p:spPr>
        <p:txBody>
          <a:bodyPr spcFirstLastPara="1" wrap="square" lIns="91425" tIns="91425" rIns="91425" bIns="91425" anchor="t" anchorCtr="0">
            <a:spAutoFit/>
          </a:bodyPr>
          <a:lstStyle/>
          <a:p>
            <a:pPr marL="0" lvl="0" indent="0" algn="ctr" rtl="0">
              <a:spcBef>
                <a:spcPts val="440"/>
              </a:spcBef>
              <a:spcAft>
                <a:spcPts val="0"/>
              </a:spcAft>
              <a:buNone/>
            </a:pPr>
            <a:r>
              <a:rPr lang="fr-FR" sz="2200" b="1">
                <a:solidFill>
                  <a:srgbClr val="3486C5"/>
                </a:solidFill>
                <a:latin typeface="Corbel"/>
                <a:ea typeface="Corbel"/>
                <a:cs typeface="Corbel"/>
                <a:sym typeface="Corbel"/>
              </a:rPr>
              <a:t>Tout argument et hypothèse doit être expliqué et consigné </a:t>
            </a:r>
            <a:endParaRPr sz="2400" b="1">
              <a:solidFill>
                <a:schemeClr val="dk1"/>
              </a:solidFill>
              <a:latin typeface="Century Gothic"/>
              <a:ea typeface="Century Gothic"/>
              <a:cs typeface="Century Gothic"/>
              <a:sym typeface="Century Gothic"/>
            </a:endParaRPr>
          </a:p>
          <a:p>
            <a:pPr marL="0" lvl="0" indent="0" algn="ctr" rtl="0">
              <a:spcBef>
                <a:spcPts val="440"/>
              </a:spcBef>
              <a:spcAft>
                <a:spcPts val="0"/>
              </a:spcAft>
              <a:buNone/>
            </a:pPr>
            <a:r>
              <a:rPr lang="fr-FR" sz="2200" b="1">
                <a:solidFill>
                  <a:srgbClr val="3486C5"/>
                </a:solidFill>
                <a:latin typeface="Corbel"/>
                <a:ea typeface="Corbel"/>
                <a:cs typeface="Corbel"/>
                <a:sym typeface="Corbel"/>
              </a:rPr>
              <a:t>dans un </a:t>
            </a:r>
            <a:r>
              <a:rPr lang="fr-FR" sz="2200" b="1">
                <a:solidFill>
                  <a:srgbClr val="EE9512"/>
                </a:solidFill>
                <a:latin typeface="Corbel"/>
                <a:ea typeface="Corbel"/>
                <a:cs typeface="Corbel"/>
                <a:sym typeface="Corbel"/>
              </a:rPr>
              <a:t>rapport</a:t>
            </a:r>
            <a:r>
              <a:rPr lang="fr-FR" sz="2200" b="1">
                <a:solidFill>
                  <a:schemeClr val="dk1"/>
                </a:solidFill>
                <a:latin typeface="Corbel"/>
                <a:ea typeface="Corbel"/>
                <a:cs typeface="Corbel"/>
                <a:sym typeface="Corbel"/>
              </a:rPr>
              <a:t> </a:t>
            </a:r>
            <a:r>
              <a:rPr lang="fr-FR" sz="2200" b="1">
                <a:solidFill>
                  <a:srgbClr val="3486C5"/>
                </a:solidFill>
                <a:latin typeface="Corbel"/>
                <a:ea typeface="Corbel"/>
                <a:cs typeface="Corbel"/>
                <a:sym typeface="Corbel"/>
              </a:rPr>
              <a:t>pour que les résultats de l’évaluation soient</a:t>
            </a:r>
            <a:br>
              <a:rPr lang="fr-FR" sz="2200" b="1">
                <a:solidFill>
                  <a:srgbClr val="3486C5"/>
                </a:solidFill>
                <a:latin typeface="Corbel"/>
                <a:ea typeface="Corbel"/>
                <a:cs typeface="Corbel"/>
                <a:sym typeface="Corbel"/>
              </a:rPr>
            </a:br>
            <a:r>
              <a:rPr lang="fr-FR" sz="2200" b="1">
                <a:solidFill>
                  <a:srgbClr val="3486C5"/>
                </a:solidFill>
                <a:latin typeface="Corbel"/>
                <a:ea typeface="Corbel"/>
                <a:cs typeface="Corbel"/>
                <a:sym typeface="Corbel"/>
              </a:rPr>
              <a:t>facilement compréhensibles. </a:t>
            </a:r>
            <a:endParaRPr/>
          </a:p>
        </p:txBody>
      </p:sp>
      <p:sp>
        <p:nvSpPr>
          <p:cNvPr id="879" name="Google Shape;879;ge004ac06da_0_0"/>
          <p:cNvSpPr txBox="1"/>
          <p:nvPr/>
        </p:nvSpPr>
        <p:spPr>
          <a:xfrm>
            <a:off x="748475" y="3960900"/>
            <a:ext cx="4206300" cy="199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80"/>
              </a:spcBef>
              <a:spcAft>
                <a:spcPts val="0"/>
              </a:spcAft>
              <a:buClr>
                <a:schemeClr val="dk1"/>
              </a:buClr>
              <a:buSzPts val="1100"/>
              <a:buFont typeface="Arial"/>
              <a:buNone/>
            </a:pPr>
            <a:r>
              <a:rPr lang="fr-FR" sz="2100" b="1">
                <a:solidFill>
                  <a:schemeClr val="dk1"/>
                </a:solidFill>
                <a:latin typeface="Corbel"/>
                <a:ea typeface="Corbel"/>
                <a:cs typeface="Corbel"/>
                <a:sym typeface="Corbel"/>
              </a:rPr>
              <a:t>Comment procéder :</a:t>
            </a:r>
            <a:r>
              <a:rPr lang="fr-FR" sz="2100">
                <a:solidFill>
                  <a:schemeClr val="dk1"/>
                </a:solidFill>
                <a:latin typeface="Corbel"/>
                <a:ea typeface="Corbel"/>
                <a:cs typeface="Corbel"/>
                <a:sym typeface="Corbel"/>
              </a:rPr>
              <a:t> </a:t>
            </a:r>
            <a:endParaRPr sz="2100">
              <a:solidFill>
                <a:schemeClr val="dk1"/>
              </a:solidFill>
              <a:latin typeface="Corbel"/>
              <a:ea typeface="Corbel"/>
              <a:cs typeface="Corbel"/>
              <a:sym typeface="Corbel"/>
            </a:endParaRPr>
          </a:p>
          <a:p>
            <a:pPr marL="457200" lvl="0" indent="-361950" algn="l" rtl="0">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Définition du périmètre </a:t>
            </a:r>
            <a:endParaRPr sz="2100">
              <a:solidFill>
                <a:schemeClr val="dk1"/>
              </a:solidFill>
              <a:latin typeface="Corbel"/>
              <a:ea typeface="Corbel"/>
              <a:cs typeface="Corbel"/>
              <a:sym typeface="Corbel"/>
            </a:endParaRPr>
          </a:p>
          <a:p>
            <a:pPr marL="457200" lvl="0" indent="-361950" algn="l" rtl="0">
              <a:lnSpc>
                <a:spcPct val="90000"/>
              </a:lnSpc>
              <a:spcBef>
                <a:spcPts val="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Lister les données à collecter</a:t>
            </a:r>
            <a:endParaRPr sz="2100">
              <a:solidFill>
                <a:schemeClr val="dk1"/>
              </a:solidFill>
              <a:latin typeface="Corbel"/>
              <a:ea typeface="Corbel"/>
              <a:cs typeface="Corbel"/>
              <a:sym typeface="Corbel"/>
            </a:endParaRPr>
          </a:p>
          <a:p>
            <a:pPr marL="457200" lvl="0" indent="-361950" algn="l" rtl="0">
              <a:lnSpc>
                <a:spcPct val="90000"/>
              </a:lnSpc>
              <a:spcBef>
                <a:spcPts val="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Préparer des supports de collecte</a:t>
            </a:r>
            <a:endParaRPr sz="2100">
              <a:solidFill>
                <a:schemeClr val="dk1"/>
              </a:solidFill>
              <a:latin typeface="Corbel"/>
              <a:ea typeface="Corbel"/>
              <a:cs typeface="Corbel"/>
              <a:sym typeface="Corbel"/>
            </a:endParaRPr>
          </a:p>
          <a:p>
            <a:pPr marL="457200" lvl="0" indent="-361950" algn="l" rtl="0">
              <a:lnSpc>
                <a:spcPct val="90000"/>
              </a:lnSpc>
              <a:spcBef>
                <a:spcPts val="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Collecter les données</a:t>
            </a:r>
            <a:endParaRPr>
              <a:latin typeface="Comfortaa"/>
              <a:ea typeface="Comfortaa"/>
              <a:cs typeface="Comfortaa"/>
              <a:sym typeface="Comfortaa"/>
            </a:endParaRPr>
          </a:p>
        </p:txBody>
      </p:sp>
      <p:sp>
        <p:nvSpPr>
          <p:cNvPr id="880" name="Google Shape;880;ge004ac06da_0_0"/>
          <p:cNvSpPr/>
          <p:nvPr/>
        </p:nvSpPr>
        <p:spPr>
          <a:xfrm>
            <a:off x="5181600" y="3984750"/>
            <a:ext cx="6113100" cy="19887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55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4"/>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a:t>Définition du périmètre de calcul</a:t>
            </a:r>
            <a:endParaRPr sz="2800" b="0">
              <a:solidFill>
                <a:schemeClr val="dk1"/>
              </a:solidFill>
            </a:endParaRPr>
          </a:p>
        </p:txBody>
      </p:sp>
      <p:sp>
        <p:nvSpPr>
          <p:cNvPr id="887" name="Google Shape;887;p14"/>
          <p:cNvSpPr txBox="1">
            <a:spLocks noGrp="1"/>
          </p:cNvSpPr>
          <p:nvPr>
            <p:ph type="body" idx="4294967295"/>
          </p:nvPr>
        </p:nvSpPr>
        <p:spPr>
          <a:xfrm>
            <a:off x="336000" y="1785600"/>
            <a:ext cx="10972800" cy="4857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480"/>
              </a:spcBef>
              <a:spcAft>
                <a:spcPts val="0"/>
              </a:spcAft>
              <a:buSzPts val="2400"/>
              <a:buNone/>
            </a:pPr>
            <a:r>
              <a:rPr lang="fr-FR" sz="2200">
                <a:latin typeface="Corbel"/>
                <a:ea typeface="Corbel"/>
                <a:cs typeface="Corbel"/>
                <a:sym typeface="Corbel"/>
              </a:rPr>
              <a:t>Déterminer les activités à évaluer</a:t>
            </a:r>
            <a:endParaRPr/>
          </a:p>
          <a:p>
            <a:pPr marL="914400" lvl="1" indent="-381000" algn="l" rtl="0">
              <a:lnSpc>
                <a:spcPct val="90000"/>
              </a:lnSpc>
              <a:spcBef>
                <a:spcPts val="480"/>
              </a:spcBef>
              <a:spcAft>
                <a:spcPts val="0"/>
              </a:spcAft>
              <a:buClr>
                <a:schemeClr val="accent6"/>
              </a:buClr>
              <a:buSzPts val="2400"/>
              <a:buChar char="•"/>
            </a:pPr>
            <a:r>
              <a:rPr lang="fr-FR" sz="2000">
                <a:latin typeface="Corbel"/>
                <a:ea typeface="Corbel"/>
                <a:cs typeface="Corbel"/>
                <a:sym typeface="Corbel"/>
              </a:rPr>
              <a:t>L’activité d’un établissement scolaire avec un certain nombre d’élèves, sur une année scolaire</a:t>
            </a:r>
            <a:endParaRPr sz="2000">
              <a:latin typeface="Corbel"/>
              <a:ea typeface="Corbel"/>
              <a:cs typeface="Corbel"/>
              <a:sym typeface="Corbel"/>
            </a:endParaRPr>
          </a:p>
          <a:p>
            <a:pPr marL="0" lvl="1" indent="0" algn="l" rtl="0">
              <a:lnSpc>
                <a:spcPct val="90000"/>
              </a:lnSpc>
              <a:spcBef>
                <a:spcPts val="480"/>
              </a:spcBef>
              <a:spcAft>
                <a:spcPts val="0"/>
              </a:spcAft>
              <a:buSzPts val="2400"/>
              <a:buNone/>
            </a:pPr>
            <a:endParaRPr sz="2000">
              <a:latin typeface="Corbel"/>
              <a:ea typeface="Corbel"/>
              <a:cs typeface="Corbel"/>
              <a:sym typeface="Corbel"/>
            </a:endParaRPr>
          </a:p>
          <a:p>
            <a:pPr marL="114300" lvl="0" indent="-114300" algn="l" rtl="0">
              <a:lnSpc>
                <a:spcPct val="90000"/>
              </a:lnSpc>
              <a:spcBef>
                <a:spcPts val="440"/>
              </a:spcBef>
              <a:spcAft>
                <a:spcPts val="0"/>
              </a:spcAft>
              <a:buSzPts val="2400"/>
              <a:buNone/>
            </a:pPr>
            <a:r>
              <a:rPr lang="fr-FR" sz="2200">
                <a:latin typeface="Corbel"/>
                <a:ea typeface="Corbel"/>
                <a:cs typeface="Corbel"/>
                <a:sym typeface="Corbel"/>
              </a:rPr>
              <a:t>Déterminer le périmètre et l’année de référence</a:t>
            </a:r>
            <a:endParaRPr/>
          </a:p>
          <a:p>
            <a:pPr marL="742950" lvl="1" indent="-285750" algn="l" rtl="0">
              <a:lnSpc>
                <a:spcPct val="90000"/>
              </a:lnSpc>
              <a:spcBef>
                <a:spcPts val="400"/>
              </a:spcBef>
              <a:spcAft>
                <a:spcPts val="0"/>
              </a:spcAft>
              <a:buClr>
                <a:schemeClr val="accent6"/>
              </a:buClr>
              <a:buSzPts val="2400"/>
              <a:buFont typeface="Arial"/>
              <a:buChar char="•"/>
            </a:pPr>
            <a:r>
              <a:rPr lang="fr-FR" sz="2000">
                <a:solidFill>
                  <a:srgbClr val="000000"/>
                </a:solidFill>
                <a:latin typeface="Corbel"/>
                <a:ea typeface="Corbel"/>
                <a:cs typeface="Corbel"/>
                <a:sym typeface="Corbel"/>
              </a:rPr>
              <a:t>Toute activité de l’école</a:t>
            </a:r>
            <a:endParaRPr/>
          </a:p>
          <a:p>
            <a:pPr marL="742950" lvl="1" indent="-285750" algn="l" rtl="0">
              <a:lnSpc>
                <a:spcPct val="90000"/>
              </a:lnSpc>
              <a:spcBef>
                <a:spcPts val="400"/>
              </a:spcBef>
              <a:spcAft>
                <a:spcPts val="0"/>
              </a:spcAft>
              <a:buClr>
                <a:schemeClr val="accent6"/>
              </a:buClr>
              <a:buSzPts val="2400"/>
              <a:buFont typeface="Arial"/>
              <a:buChar char="•"/>
            </a:pPr>
            <a:r>
              <a:rPr lang="fr-FR" sz="2000">
                <a:solidFill>
                  <a:srgbClr val="000000"/>
                </a:solidFill>
                <a:latin typeface="Corbel"/>
                <a:ea typeface="Corbel"/>
                <a:cs typeface="Corbel"/>
                <a:sym typeface="Corbel"/>
              </a:rPr>
              <a:t>Déplacements entre le domicile et l’école (y compris les weekends et les vacances)</a:t>
            </a:r>
            <a:endParaRPr/>
          </a:p>
          <a:p>
            <a:pPr marL="742950" lvl="1" indent="-285750" algn="l" rtl="0">
              <a:lnSpc>
                <a:spcPct val="90000"/>
              </a:lnSpc>
              <a:spcBef>
                <a:spcPts val="400"/>
              </a:spcBef>
              <a:spcAft>
                <a:spcPts val="0"/>
              </a:spcAft>
              <a:buClr>
                <a:schemeClr val="accent6"/>
              </a:buClr>
              <a:buSzPts val="2400"/>
              <a:buFont typeface="Arial"/>
              <a:buChar char="•"/>
            </a:pPr>
            <a:r>
              <a:rPr lang="fr-FR" sz="2000">
                <a:solidFill>
                  <a:srgbClr val="000000"/>
                </a:solidFill>
                <a:latin typeface="Corbel"/>
                <a:ea typeface="Corbel"/>
                <a:cs typeface="Corbel"/>
                <a:sym typeface="Corbel"/>
              </a:rPr>
              <a:t>Service de restauration</a:t>
            </a:r>
            <a:endParaRPr/>
          </a:p>
          <a:p>
            <a:pPr marL="742950" lvl="1" indent="-285750" algn="l" rtl="0">
              <a:lnSpc>
                <a:spcPct val="90000"/>
              </a:lnSpc>
              <a:spcBef>
                <a:spcPts val="400"/>
              </a:spcBef>
              <a:spcAft>
                <a:spcPts val="0"/>
              </a:spcAft>
              <a:buClr>
                <a:schemeClr val="accent6"/>
              </a:buClr>
              <a:buSzPts val="2400"/>
              <a:buFont typeface="Arial"/>
              <a:buChar char="•"/>
            </a:pPr>
            <a:r>
              <a:rPr lang="fr-FR" sz="2000">
                <a:solidFill>
                  <a:srgbClr val="000000"/>
                </a:solidFill>
                <a:latin typeface="Corbel"/>
                <a:ea typeface="Corbel"/>
                <a:cs typeface="Corbel"/>
                <a:sym typeface="Corbel"/>
              </a:rPr>
              <a:t>Etc.</a:t>
            </a:r>
            <a:endParaRPr sz="2000">
              <a:solidFill>
                <a:srgbClr val="000000"/>
              </a:solidFill>
              <a:latin typeface="Corbel"/>
              <a:ea typeface="Corbel"/>
              <a:cs typeface="Corbel"/>
              <a:sym typeface="Corbel"/>
            </a:endParaRPr>
          </a:p>
          <a:p>
            <a:pPr marL="914400" lvl="0" indent="0" algn="l" rtl="0">
              <a:lnSpc>
                <a:spcPct val="90000"/>
              </a:lnSpc>
              <a:spcBef>
                <a:spcPts val="400"/>
              </a:spcBef>
              <a:spcAft>
                <a:spcPts val="0"/>
              </a:spcAft>
              <a:buNone/>
            </a:pPr>
            <a:endParaRPr sz="2000">
              <a:solidFill>
                <a:srgbClr val="000000"/>
              </a:solidFill>
              <a:latin typeface="Corbel"/>
              <a:ea typeface="Corbel"/>
              <a:cs typeface="Corbel"/>
              <a:sym typeface="Corbel"/>
            </a:endParaRPr>
          </a:p>
          <a:p>
            <a:pPr marL="457200" lvl="1" indent="0" algn="l" rtl="0">
              <a:lnSpc>
                <a:spcPct val="90000"/>
              </a:lnSpc>
              <a:spcBef>
                <a:spcPts val="400"/>
              </a:spcBef>
              <a:spcAft>
                <a:spcPts val="0"/>
              </a:spcAft>
              <a:buSzPts val="2400"/>
              <a:buNone/>
            </a:pPr>
            <a:endParaRPr sz="2000">
              <a:solidFill>
                <a:srgbClr val="000000"/>
              </a:solidFill>
              <a:latin typeface="Corbel"/>
              <a:ea typeface="Corbel"/>
              <a:cs typeface="Corbel"/>
              <a:sym typeface="Corbel"/>
            </a:endParaRPr>
          </a:p>
          <a:p>
            <a:pPr marL="0" lvl="0" indent="0" algn="l" rtl="0">
              <a:lnSpc>
                <a:spcPct val="100000"/>
              </a:lnSpc>
              <a:spcBef>
                <a:spcPts val="440"/>
              </a:spcBef>
              <a:spcAft>
                <a:spcPts val="0"/>
              </a:spcAft>
              <a:buSzPts val="2200"/>
              <a:buNone/>
            </a:pPr>
            <a:endParaRPr sz="2200">
              <a:solidFill>
                <a:srgbClr val="3486C5"/>
              </a:solidFill>
              <a:latin typeface="Corbel"/>
              <a:ea typeface="Corbel"/>
              <a:cs typeface="Corbel"/>
              <a:sym typeface="Corbel"/>
            </a:endParaRPr>
          </a:p>
          <a:p>
            <a:pPr marL="914400" lvl="0" indent="457200" algn="l" rtl="0">
              <a:lnSpc>
                <a:spcPct val="100000"/>
              </a:lnSpc>
              <a:spcBef>
                <a:spcPts val="440"/>
              </a:spcBef>
              <a:spcAft>
                <a:spcPts val="0"/>
              </a:spcAft>
              <a:buSzPts val="2200"/>
              <a:buNone/>
            </a:pPr>
            <a:r>
              <a:rPr lang="fr-FR" sz="2200">
                <a:solidFill>
                  <a:srgbClr val="3486C5"/>
                </a:solidFill>
                <a:latin typeface="Corbel"/>
                <a:ea typeface="Corbel"/>
                <a:cs typeface="Corbel"/>
                <a:sym typeface="Corbel"/>
              </a:rPr>
              <a:t>N’oubliez pas de bien noter toutes vos hypothèses !</a:t>
            </a:r>
            <a:endParaRPr>
              <a:solidFill>
                <a:srgbClr val="3486C5"/>
              </a:solidFill>
            </a:endParaRPr>
          </a:p>
          <a:p>
            <a:pPr marL="533400" lvl="1" indent="0" algn="l" rtl="0">
              <a:lnSpc>
                <a:spcPct val="90000"/>
              </a:lnSpc>
              <a:spcBef>
                <a:spcPts val="480"/>
              </a:spcBef>
              <a:spcAft>
                <a:spcPts val="0"/>
              </a:spcAft>
              <a:buSzPts val="2400"/>
              <a:buNone/>
            </a:pPr>
            <a:endParaRPr sz="2000">
              <a:latin typeface="Corbel"/>
              <a:ea typeface="Corbel"/>
              <a:cs typeface="Corbel"/>
              <a:sym typeface="Corbel"/>
            </a:endParaRPr>
          </a:p>
          <a:p>
            <a:pPr marL="914400" lvl="1" indent="-228600" algn="l" rtl="0">
              <a:lnSpc>
                <a:spcPct val="90000"/>
              </a:lnSpc>
              <a:spcBef>
                <a:spcPts val="480"/>
              </a:spcBef>
              <a:spcAft>
                <a:spcPts val="0"/>
              </a:spcAft>
              <a:buSzPts val="2400"/>
              <a:buNone/>
            </a:pPr>
            <a:endParaRPr sz="2000">
              <a:latin typeface="Corbel"/>
              <a:ea typeface="Corbel"/>
              <a:cs typeface="Corbel"/>
              <a:sym typeface="Corbel"/>
            </a:endParaRPr>
          </a:p>
          <a:p>
            <a:pPr marL="457200" lvl="0" indent="-76200" algn="l" rtl="0">
              <a:lnSpc>
                <a:spcPct val="90000"/>
              </a:lnSpc>
              <a:spcBef>
                <a:spcPts val="480"/>
              </a:spcBef>
              <a:spcAft>
                <a:spcPts val="0"/>
              </a:spcAft>
              <a:buSzPts val="2400"/>
              <a:buFont typeface="Arial"/>
              <a:buNone/>
            </a:pPr>
            <a:endParaRPr sz="2200">
              <a:latin typeface="Corbel"/>
              <a:ea typeface="Corbel"/>
              <a:cs typeface="Corbel"/>
              <a:sym typeface="Corbel"/>
            </a:endParaRPr>
          </a:p>
        </p:txBody>
      </p:sp>
      <p:pic>
        <p:nvPicPr>
          <p:cNvPr id="888" name="Google Shape;888;p14"/>
          <p:cNvPicPr preferRelativeResize="0"/>
          <p:nvPr/>
        </p:nvPicPr>
        <p:blipFill rotWithShape="1">
          <a:blip r:embed="rId3">
            <a:alphaModFix/>
          </a:blip>
          <a:srcRect/>
          <a:stretch/>
        </p:blipFill>
        <p:spPr>
          <a:xfrm>
            <a:off x="8150842" y="5566900"/>
            <a:ext cx="873075" cy="873075"/>
          </a:xfrm>
          <a:prstGeom prst="rect">
            <a:avLst/>
          </a:prstGeom>
          <a:noFill/>
          <a:ln>
            <a:noFill/>
          </a:ln>
        </p:spPr>
      </p:pic>
      <p:pic>
        <p:nvPicPr>
          <p:cNvPr id="889" name="Google Shape;889;p14"/>
          <p:cNvPicPr preferRelativeResize="0"/>
          <p:nvPr/>
        </p:nvPicPr>
        <p:blipFill rotWithShape="1">
          <a:blip r:embed="rId4">
            <a:alphaModFix/>
          </a:blip>
          <a:srcRect/>
          <a:stretch/>
        </p:blipFill>
        <p:spPr>
          <a:xfrm>
            <a:off x="10108196" y="2977954"/>
            <a:ext cx="1328874" cy="1328874"/>
          </a:xfrm>
          <a:prstGeom prst="rect">
            <a:avLst/>
          </a:prstGeom>
          <a:noFill/>
          <a:ln>
            <a:noFill/>
          </a:ln>
        </p:spPr>
      </p:pic>
      <p:cxnSp>
        <p:nvCxnSpPr>
          <p:cNvPr id="890" name="Google Shape;890;p14"/>
          <p:cNvCxnSpPr/>
          <p:nvPr/>
        </p:nvCxnSpPr>
        <p:spPr>
          <a:xfrm rot="10800000" flipH="1">
            <a:off x="336000" y="2793952"/>
            <a:ext cx="11520000" cy="600"/>
          </a:xfrm>
          <a:prstGeom prst="straightConnector1">
            <a:avLst/>
          </a:prstGeom>
          <a:noFill/>
          <a:ln w="19050" cap="flat" cmpd="sng">
            <a:solidFill>
              <a:schemeClr val="accent6"/>
            </a:solidFill>
            <a:prstDash val="solid"/>
            <a:round/>
            <a:headEnd type="none" w="med" len="med"/>
            <a:tailEnd type="none" w="med" len="med"/>
          </a:ln>
        </p:spPr>
      </p:cxnSp>
      <p:cxnSp>
        <p:nvCxnSpPr>
          <p:cNvPr id="891" name="Google Shape;891;p14"/>
          <p:cNvCxnSpPr/>
          <p:nvPr/>
        </p:nvCxnSpPr>
        <p:spPr>
          <a:xfrm rot="10800000" flipH="1">
            <a:off x="334800" y="5019002"/>
            <a:ext cx="11520000" cy="600"/>
          </a:xfrm>
          <a:prstGeom prst="straightConnector1">
            <a:avLst/>
          </a:prstGeom>
          <a:noFill/>
          <a:ln w="19050" cap="flat" cmpd="sng">
            <a:solidFill>
              <a:schemeClr val="accent6"/>
            </a:solidFill>
            <a:prstDash val="solid"/>
            <a:round/>
            <a:headEnd type="none" w="med" len="med"/>
            <a:tailEnd type="none" w="med" len="med"/>
          </a:ln>
        </p:spPr>
      </p:cxnSp>
      <p:sp>
        <p:nvSpPr>
          <p:cNvPr id="892" name="Google Shape;892;p14"/>
          <p:cNvSpPr/>
          <p:nvPr/>
        </p:nvSpPr>
        <p:spPr>
          <a:xfrm>
            <a:off x="1454575" y="5414175"/>
            <a:ext cx="7792800" cy="12288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3"/>
          <p:cNvSpPr/>
          <p:nvPr/>
        </p:nvSpPr>
        <p:spPr>
          <a:xfrm>
            <a:off x="7776375" y="1347900"/>
            <a:ext cx="4330500" cy="29607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99" name="Google Shape;899;p13"/>
          <p:cNvSpPr txBox="1">
            <a:spLocks noGrp="1"/>
          </p:cNvSpPr>
          <p:nvPr>
            <p:ph type="body" idx="4294967295"/>
          </p:nvPr>
        </p:nvSpPr>
        <p:spPr>
          <a:xfrm>
            <a:off x="395400" y="1690700"/>
            <a:ext cx="11335500" cy="498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2400"/>
              <a:buNone/>
            </a:pPr>
            <a:r>
              <a:rPr lang="fr-FR" sz="1800" b="1"/>
              <a:t>Définir clairement l’activité à évaluer</a:t>
            </a:r>
            <a:endParaRPr b="1"/>
          </a:p>
          <a:p>
            <a:pPr marL="914400" lvl="1" indent="-381000" algn="l" rtl="0">
              <a:lnSpc>
                <a:spcPct val="90000"/>
              </a:lnSpc>
              <a:spcBef>
                <a:spcPts val="480"/>
              </a:spcBef>
              <a:spcAft>
                <a:spcPts val="0"/>
              </a:spcAft>
              <a:buSzPts val="2400"/>
              <a:buChar char="•"/>
            </a:pPr>
            <a:r>
              <a:rPr lang="fr-FR" sz="1600">
                <a:latin typeface="Corbel"/>
                <a:ea typeface="Corbel"/>
                <a:cs typeface="Corbel"/>
                <a:sym typeface="Corbel"/>
              </a:rPr>
              <a:t>Tout ce qui se passe dans l’établissement ? </a:t>
            </a:r>
            <a:endParaRPr/>
          </a:p>
          <a:p>
            <a:pPr marL="914400" lvl="1" indent="-381000" algn="l" rtl="0">
              <a:lnSpc>
                <a:spcPct val="90000"/>
              </a:lnSpc>
              <a:spcBef>
                <a:spcPts val="480"/>
              </a:spcBef>
              <a:spcAft>
                <a:spcPts val="0"/>
              </a:spcAft>
              <a:buSzPts val="2400"/>
              <a:buChar char="•"/>
            </a:pPr>
            <a:r>
              <a:rPr lang="fr-FR" sz="1600">
                <a:latin typeface="Corbel"/>
                <a:ea typeface="Corbel"/>
                <a:cs typeface="Corbel"/>
                <a:sym typeface="Corbel"/>
              </a:rPr>
              <a:t>Les émissions générées par l’éducation et la formation, notamment</a:t>
            </a:r>
            <a:br>
              <a:rPr lang="fr-FR" sz="1600">
                <a:latin typeface="Corbel"/>
                <a:ea typeface="Corbel"/>
                <a:cs typeface="Corbel"/>
                <a:sym typeface="Corbel"/>
              </a:rPr>
            </a:br>
            <a:r>
              <a:rPr lang="fr-FR" sz="1600">
                <a:latin typeface="Corbel"/>
                <a:ea typeface="Corbel"/>
                <a:cs typeface="Corbel"/>
                <a:sym typeface="Corbel"/>
              </a:rPr>
              <a:t>les travaux pratiques ?</a:t>
            </a:r>
            <a:endParaRPr/>
          </a:p>
          <a:p>
            <a:pPr marL="914400" lvl="1" indent="-381000" algn="l" rtl="0">
              <a:lnSpc>
                <a:spcPct val="90000"/>
              </a:lnSpc>
              <a:spcBef>
                <a:spcPts val="480"/>
              </a:spcBef>
              <a:spcAft>
                <a:spcPts val="0"/>
              </a:spcAft>
              <a:buSzPts val="2400"/>
              <a:buChar char="•"/>
            </a:pPr>
            <a:r>
              <a:rPr lang="fr-FR" sz="1600">
                <a:latin typeface="Corbel"/>
                <a:ea typeface="Corbel"/>
                <a:cs typeface="Corbel"/>
                <a:sym typeface="Corbel"/>
              </a:rPr>
              <a:t>Le service de restauration, d’autres activités ?</a:t>
            </a:r>
            <a:endParaRPr/>
          </a:p>
          <a:p>
            <a:pPr marL="457200" lvl="0" indent="-228600" algn="l" rtl="0">
              <a:lnSpc>
                <a:spcPct val="90000"/>
              </a:lnSpc>
              <a:spcBef>
                <a:spcPts val="480"/>
              </a:spcBef>
              <a:spcAft>
                <a:spcPts val="0"/>
              </a:spcAft>
              <a:buSzPts val="2400"/>
              <a:buNone/>
            </a:pPr>
            <a:endParaRPr sz="1800">
              <a:latin typeface="Corbel"/>
              <a:ea typeface="Corbel"/>
              <a:cs typeface="Corbel"/>
              <a:sym typeface="Corbel"/>
            </a:endParaRPr>
          </a:p>
          <a:p>
            <a:pPr marL="0" lvl="0" indent="0" algn="l" rtl="0">
              <a:lnSpc>
                <a:spcPct val="90000"/>
              </a:lnSpc>
              <a:spcBef>
                <a:spcPts val="0"/>
              </a:spcBef>
              <a:spcAft>
                <a:spcPts val="0"/>
              </a:spcAft>
              <a:buSzPts val="2400"/>
              <a:buNone/>
            </a:pPr>
            <a:r>
              <a:rPr lang="fr-FR" sz="1800" b="1"/>
              <a:t>Définir le périmètre physique de l’établissement et établir un inventaire</a:t>
            </a:r>
            <a:endParaRPr b="1"/>
          </a:p>
          <a:p>
            <a:pPr marL="914400" lvl="1" indent="-381000" algn="l" rtl="0">
              <a:lnSpc>
                <a:spcPct val="90000"/>
              </a:lnSpc>
              <a:spcBef>
                <a:spcPts val="480"/>
              </a:spcBef>
              <a:spcAft>
                <a:spcPts val="0"/>
              </a:spcAft>
              <a:buSzPts val="2400"/>
              <a:buChar char="•"/>
            </a:pPr>
            <a:r>
              <a:rPr lang="fr-FR" sz="1600">
                <a:latin typeface="Corbel"/>
                <a:ea typeface="Corbel"/>
                <a:cs typeface="Corbel"/>
                <a:sym typeface="Corbel"/>
              </a:rPr>
              <a:t>Tout ce qui passe dans l’établissement -</a:t>
            </a:r>
            <a:br>
              <a:rPr lang="fr-FR" sz="1600">
                <a:latin typeface="Corbel"/>
                <a:ea typeface="Corbel"/>
                <a:cs typeface="Corbel"/>
                <a:sym typeface="Corbel"/>
              </a:rPr>
            </a:br>
            <a:r>
              <a:rPr lang="fr-FR" sz="1600">
                <a:latin typeface="Corbel"/>
                <a:ea typeface="Corbel"/>
                <a:cs typeface="Corbel"/>
                <a:sym typeface="Corbel"/>
              </a:rPr>
              <a:t>voitures, livraisons, électricité, déchets, etc.</a:t>
            </a:r>
            <a:endParaRPr/>
          </a:p>
          <a:p>
            <a:pPr marL="914400" lvl="1" indent="-381000" algn="l" rtl="0">
              <a:lnSpc>
                <a:spcPct val="90000"/>
              </a:lnSpc>
              <a:spcBef>
                <a:spcPts val="480"/>
              </a:spcBef>
              <a:spcAft>
                <a:spcPts val="0"/>
              </a:spcAft>
              <a:buSzPts val="2400"/>
              <a:buChar char="•"/>
            </a:pPr>
            <a:r>
              <a:rPr lang="fr-FR" sz="1600">
                <a:latin typeface="Corbel"/>
                <a:ea typeface="Corbel"/>
                <a:cs typeface="Corbel"/>
                <a:sym typeface="Corbel"/>
              </a:rPr>
              <a:t>Utiliser ce qui se passe à l’extérieur de l’établissement - service de restauration, déplacements, évènements, loisirs, etc.</a:t>
            </a:r>
            <a:endParaRPr/>
          </a:p>
          <a:p>
            <a:pPr marL="914400" lvl="1" indent="-381000" algn="l" rtl="0">
              <a:lnSpc>
                <a:spcPct val="90000"/>
              </a:lnSpc>
              <a:spcBef>
                <a:spcPts val="480"/>
              </a:spcBef>
              <a:spcAft>
                <a:spcPts val="0"/>
              </a:spcAft>
              <a:buSzPts val="2400"/>
              <a:buChar char="•"/>
            </a:pPr>
            <a:r>
              <a:rPr lang="fr-FR" sz="1600">
                <a:latin typeface="Corbel"/>
                <a:ea typeface="Corbel"/>
                <a:cs typeface="Corbel"/>
                <a:sym typeface="Corbel"/>
              </a:rPr>
              <a:t>Utiliser ce qui se passe dans l’établissement - installation de chauffage, eau chaude sanitaire, élagage, service de restauration, entretien, etc. </a:t>
            </a:r>
            <a:endParaRPr/>
          </a:p>
          <a:p>
            <a:pPr marL="0" lvl="0" indent="0" algn="l" rtl="0">
              <a:lnSpc>
                <a:spcPct val="90000"/>
              </a:lnSpc>
              <a:spcBef>
                <a:spcPts val="1800"/>
              </a:spcBef>
              <a:spcAft>
                <a:spcPts val="0"/>
              </a:spcAft>
              <a:buSzPts val="2400"/>
              <a:buNone/>
            </a:pPr>
            <a:r>
              <a:rPr lang="fr-FR" sz="2200">
                <a:solidFill>
                  <a:srgbClr val="3486C5"/>
                </a:solidFill>
                <a:latin typeface="Corbel"/>
                <a:ea typeface="Corbel"/>
                <a:cs typeface="Corbel"/>
                <a:sym typeface="Corbel"/>
              </a:rPr>
              <a:t>Tout argument et hypothèse doit être expliqué et consigné dans un </a:t>
            </a:r>
            <a:r>
              <a:rPr lang="fr-FR" sz="2200">
                <a:solidFill>
                  <a:srgbClr val="EE9512"/>
                </a:solidFill>
                <a:latin typeface="Corbel"/>
                <a:ea typeface="Corbel"/>
                <a:cs typeface="Corbel"/>
                <a:sym typeface="Corbel"/>
              </a:rPr>
              <a:t>rapport</a:t>
            </a:r>
            <a:r>
              <a:rPr lang="fr-FR" sz="2200">
                <a:latin typeface="Corbel"/>
                <a:ea typeface="Corbel"/>
                <a:cs typeface="Corbel"/>
                <a:sym typeface="Corbel"/>
              </a:rPr>
              <a:t> </a:t>
            </a:r>
            <a:r>
              <a:rPr lang="fr-FR" sz="2200">
                <a:solidFill>
                  <a:srgbClr val="3486C5"/>
                </a:solidFill>
                <a:latin typeface="Corbel"/>
                <a:ea typeface="Corbel"/>
                <a:cs typeface="Corbel"/>
                <a:sym typeface="Corbel"/>
              </a:rPr>
              <a:t>pour que les résultats de l’évaluation soient facilement compréhensibles. </a:t>
            </a:r>
            <a:endParaRPr sz="2000">
              <a:solidFill>
                <a:srgbClr val="3486C5"/>
              </a:solidFill>
              <a:latin typeface="Corbel"/>
              <a:ea typeface="Corbel"/>
              <a:cs typeface="Corbel"/>
              <a:sym typeface="Corbel"/>
            </a:endParaRPr>
          </a:p>
          <a:p>
            <a:pPr marL="914400" lvl="1" indent="-228600" algn="l" rtl="0">
              <a:lnSpc>
                <a:spcPct val="90000"/>
              </a:lnSpc>
              <a:spcBef>
                <a:spcPts val="480"/>
              </a:spcBef>
              <a:spcAft>
                <a:spcPts val="0"/>
              </a:spcAft>
              <a:buSzPts val="2400"/>
              <a:buNone/>
            </a:pPr>
            <a:endParaRPr sz="1800">
              <a:latin typeface="Corbel"/>
              <a:ea typeface="Corbel"/>
              <a:cs typeface="Corbel"/>
              <a:sym typeface="Corbel"/>
            </a:endParaRPr>
          </a:p>
        </p:txBody>
      </p:sp>
      <p:pic>
        <p:nvPicPr>
          <p:cNvPr id="900" name="Google Shape;900;p13"/>
          <p:cNvPicPr preferRelativeResize="0"/>
          <p:nvPr/>
        </p:nvPicPr>
        <p:blipFill rotWithShape="1">
          <a:blip r:embed="rId3">
            <a:alphaModFix/>
          </a:blip>
          <a:srcRect/>
          <a:stretch/>
        </p:blipFill>
        <p:spPr>
          <a:xfrm>
            <a:off x="7959950" y="2197375"/>
            <a:ext cx="1026975" cy="1026975"/>
          </a:xfrm>
          <a:prstGeom prst="rect">
            <a:avLst/>
          </a:prstGeom>
          <a:noFill/>
          <a:ln>
            <a:noFill/>
          </a:ln>
        </p:spPr>
      </p:pic>
      <p:sp>
        <p:nvSpPr>
          <p:cNvPr id="901" name="Google Shape;901;p13"/>
          <p:cNvSpPr txBox="1"/>
          <p:nvPr/>
        </p:nvSpPr>
        <p:spPr>
          <a:xfrm>
            <a:off x="9455950" y="2320875"/>
            <a:ext cx="2620800" cy="6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000" b="1" i="0" u="none" strike="noStrike" cap="none">
                <a:solidFill>
                  <a:schemeClr val="dk1"/>
                </a:solidFill>
                <a:latin typeface="Comfortaa"/>
                <a:ea typeface="Comfortaa"/>
                <a:cs typeface="Comfortaa"/>
                <a:sym typeface="Comfortaa"/>
              </a:rPr>
              <a:t>Alimentation</a:t>
            </a:r>
            <a:br>
              <a:rPr lang="fr-FR" sz="1000" b="1"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Cantine, restaurant scolaire, service de restauration, habitudes alimentaires, déchets.</a:t>
            </a:r>
            <a:endParaRPr sz="1400" b="0" i="0" u="none" strike="noStrike" cap="none">
              <a:solidFill>
                <a:srgbClr val="000000"/>
              </a:solidFill>
              <a:latin typeface="Arial"/>
              <a:ea typeface="Arial"/>
              <a:cs typeface="Arial"/>
              <a:sym typeface="Arial"/>
            </a:endParaRPr>
          </a:p>
        </p:txBody>
      </p:sp>
      <p:sp>
        <p:nvSpPr>
          <p:cNvPr id="902" name="Google Shape;902;p13"/>
          <p:cNvSpPr txBox="1"/>
          <p:nvPr/>
        </p:nvSpPr>
        <p:spPr>
          <a:xfrm>
            <a:off x="8958845" y="1381049"/>
            <a:ext cx="2239800" cy="39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000" b="1" i="0" u="none" strike="noStrike" cap="none">
                <a:solidFill>
                  <a:schemeClr val="dk1"/>
                </a:solidFill>
                <a:latin typeface="Comfortaa"/>
                <a:ea typeface="Comfortaa"/>
                <a:cs typeface="Comfortaa"/>
                <a:sym typeface="Comfortaa"/>
              </a:rPr>
              <a:t>Sources fixes</a:t>
            </a:r>
            <a:br>
              <a:rPr lang="fr-FR" sz="1000" b="1" i="0" u="none" strike="noStrike" cap="none">
                <a:solidFill>
                  <a:schemeClr val="dk1"/>
                </a:solidFill>
                <a:latin typeface="Comfortaa"/>
                <a:ea typeface="Comfortaa"/>
                <a:cs typeface="Comfortaa"/>
                <a:sym typeface="Comfortaa"/>
              </a:rPr>
            </a:br>
            <a:r>
              <a:rPr lang="fr-FR" sz="1000" b="0" i="0" u="none" strike="noStrike" cap="none">
                <a:solidFill>
                  <a:schemeClr val="dk1"/>
                </a:solidFill>
                <a:latin typeface="Corbel"/>
                <a:ea typeface="Corbel"/>
                <a:cs typeface="Corbel"/>
                <a:sym typeface="Corbel"/>
              </a:rPr>
              <a:t>Électricité, chauffage, climatisation</a:t>
            </a:r>
            <a:endParaRPr sz="1400" b="0" i="0" u="none" strike="noStrike" cap="none">
              <a:solidFill>
                <a:srgbClr val="000000"/>
              </a:solidFill>
              <a:latin typeface="Arial"/>
              <a:ea typeface="Arial"/>
              <a:cs typeface="Arial"/>
              <a:sym typeface="Arial"/>
            </a:endParaRPr>
          </a:p>
        </p:txBody>
      </p:sp>
      <p:pic>
        <p:nvPicPr>
          <p:cNvPr id="903" name="Google Shape;903;p13"/>
          <p:cNvPicPr preferRelativeResize="0"/>
          <p:nvPr/>
        </p:nvPicPr>
        <p:blipFill rotWithShape="1">
          <a:blip r:embed="rId4">
            <a:alphaModFix/>
          </a:blip>
          <a:srcRect/>
          <a:stretch/>
        </p:blipFill>
        <p:spPr>
          <a:xfrm>
            <a:off x="8584289" y="1382400"/>
            <a:ext cx="420350" cy="420350"/>
          </a:xfrm>
          <a:prstGeom prst="rect">
            <a:avLst/>
          </a:prstGeom>
          <a:noFill/>
          <a:ln>
            <a:noFill/>
          </a:ln>
        </p:spPr>
      </p:pic>
      <p:sp>
        <p:nvSpPr>
          <p:cNvPr id="904" name="Google Shape;904;p13"/>
          <p:cNvSpPr txBox="1"/>
          <p:nvPr/>
        </p:nvSpPr>
        <p:spPr>
          <a:xfrm>
            <a:off x="9661800" y="1776275"/>
            <a:ext cx="2286900" cy="39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000" b="1" i="0" u="none" strike="noStrike" cap="none">
                <a:solidFill>
                  <a:schemeClr val="dk1"/>
                </a:solidFill>
                <a:latin typeface="Comfortaa"/>
                <a:ea typeface="Comfortaa"/>
                <a:cs typeface="Comfortaa"/>
                <a:sym typeface="Comfortaa"/>
              </a:rPr>
              <a:t>Transport</a:t>
            </a:r>
            <a:br>
              <a:rPr lang="fr-FR" sz="1000" b="1"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Déplacement des élèves et des équipes, </a:t>
            </a:r>
            <a:br>
              <a:rPr lang="fr-FR" sz="1000" b="0"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expéditions et livraisons, etc.</a:t>
            </a:r>
            <a:endParaRPr sz="1400" b="0" i="0" u="none" strike="noStrike" cap="none">
              <a:solidFill>
                <a:srgbClr val="000000"/>
              </a:solidFill>
              <a:latin typeface="Arial"/>
              <a:ea typeface="Arial"/>
              <a:cs typeface="Arial"/>
              <a:sym typeface="Arial"/>
            </a:endParaRPr>
          </a:p>
        </p:txBody>
      </p:sp>
      <p:pic>
        <p:nvPicPr>
          <p:cNvPr id="905" name="Google Shape;905;p13"/>
          <p:cNvPicPr preferRelativeResize="0"/>
          <p:nvPr/>
        </p:nvPicPr>
        <p:blipFill rotWithShape="1">
          <a:blip r:embed="rId5">
            <a:alphaModFix/>
          </a:blip>
          <a:srcRect/>
          <a:stretch/>
        </p:blipFill>
        <p:spPr>
          <a:xfrm>
            <a:off x="9200751" y="1864800"/>
            <a:ext cx="420350" cy="420350"/>
          </a:xfrm>
          <a:prstGeom prst="rect">
            <a:avLst/>
          </a:prstGeom>
          <a:noFill/>
          <a:ln>
            <a:noFill/>
          </a:ln>
        </p:spPr>
      </p:pic>
      <p:sp>
        <p:nvSpPr>
          <p:cNvPr id="906" name="Google Shape;906;p13"/>
          <p:cNvSpPr txBox="1"/>
          <p:nvPr/>
        </p:nvSpPr>
        <p:spPr>
          <a:xfrm>
            <a:off x="9276950" y="2945000"/>
            <a:ext cx="2360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000" b="1" i="0" u="none" strike="noStrike" cap="none">
                <a:solidFill>
                  <a:schemeClr val="dk1"/>
                </a:solidFill>
                <a:latin typeface="Comfortaa"/>
                <a:ea typeface="Comfortaa"/>
                <a:cs typeface="Comfortaa"/>
                <a:sym typeface="Comfortaa"/>
              </a:rPr>
              <a:t>Consommables et matériaux</a:t>
            </a:r>
            <a:br>
              <a:rPr lang="fr-FR" sz="1000" b="0"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Papier, matières brutes, </a:t>
            </a:r>
            <a:br>
              <a:rPr lang="fr-FR" sz="1000" b="0"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produits de nettoyage, services, etc.</a:t>
            </a:r>
            <a:endParaRPr sz="1400" b="0" i="0" u="none" strike="noStrike" cap="none">
              <a:solidFill>
                <a:srgbClr val="000000"/>
              </a:solidFill>
              <a:latin typeface="Arial"/>
              <a:ea typeface="Arial"/>
              <a:cs typeface="Arial"/>
              <a:sym typeface="Arial"/>
            </a:endParaRPr>
          </a:p>
        </p:txBody>
      </p:sp>
      <p:sp>
        <p:nvSpPr>
          <p:cNvPr id="907" name="Google Shape;907;p13"/>
          <p:cNvSpPr txBox="1"/>
          <p:nvPr/>
        </p:nvSpPr>
        <p:spPr>
          <a:xfrm>
            <a:off x="8382549" y="3477445"/>
            <a:ext cx="3624600" cy="51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entury Gothic"/>
              <a:buNone/>
            </a:pPr>
            <a:r>
              <a:rPr lang="fr-FR" sz="1000" b="1" i="0" u="none" strike="noStrike" cap="none">
                <a:solidFill>
                  <a:schemeClr val="dk1"/>
                </a:solidFill>
                <a:latin typeface="Comfortaa"/>
                <a:ea typeface="Comfortaa"/>
                <a:cs typeface="Comfortaa"/>
                <a:sym typeface="Comfortaa"/>
              </a:rPr>
              <a:t>Actifs fixes</a:t>
            </a:r>
            <a:br>
              <a:rPr lang="fr-FR" sz="1000" b="1"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Construction de bâtiments, fabrication des équipements </a:t>
            </a:r>
            <a:br>
              <a:rPr lang="fr-FR" sz="1000" b="0" i="0" u="none" strike="noStrike" cap="none">
                <a:solidFill>
                  <a:schemeClr val="dk1"/>
                </a:solidFill>
                <a:latin typeface="Corbel"/>
                <a:ea typeface="Corbel"/>
                <a:cs typeface="Corbel"/>
                <a:sym typeface="Corbel"/>
              </a:rPr>
            </a:br>
            <a:r>
              <a:rPr lang="fr-FR" sz="1000" b="0" i="0" u="none" strike="noStrike" cap="none">
                <a:solidFill>
                  <a:schemeClr val="dk1"/>
                </a:solidFill>
                <a:latin typeface="Corbel"/>
                <a:ea typeface="Corbel"/>
                <a:cs typeface="Corbel"/>
                <a:sym typeface="Corbel"/>
              </a:rPr>
              <a:t>de bureau, fournitures, etc.</a:t>
            </a:r>
            <a:endParaRPr sz="1400" b="0" i="0" u="none" strike="noStrike" cap="none">
              <a:solidFill>
                <a:srgbClr val="000000"/>
              </a:solidFill>
              <a:latin typeface="Arial"/>
              <a:ea typeface="Arial"/>
              <a:cs typeface="Arial"/>
              <a:sym typeface="Arial"/>
            </a:endParaRPr>
          </a:p>
        </p:txBody>
      </p:sp>
      <p:pic>
        <p:nvPicPr>
          <p:cNvPr id="908" name="Google Shape;908;p13"/>
          <p:cNvPicPr preferRelativeResize="0"/>
          <p:nvPr/>
        </p:nvPicPr>
        <p:blipFill rotWithShape="1">
          <a:blip r:embed="rId6">
            <a:alphaModFix/>
          </a:blip>
          <a:srcRect/>
          <a:stretch/>
        </p:blipFill>
        <p:spPr>
          <a:xfrm>
            <a:off x="8187065" y="3553200"/>
            <a:ext cx="420350" cy="420350"/>
          </a:xfrm>
          <a:prstGeom prst="rect">
            <a:avLst/>
          </a:prstGeom>
          <a:noFill/>
          <a:ln>
            <a:noFill/>
          </a:ln>
        </p:spPr>
      </p:pic>
      <p:pic>
        <p:nvPicPr>
          <p:cNvPr id="909" name="Google Shape;909;p13"/>
          <p:cNvPicPr preferRelativeResize="0"/>
          <p:nvPr/>
        </p:nvPicPr>
        <p:blipFill rotWithShape="1">
          <a:blip r:embed="rId7">
            <a:alphaModFix/>
          </a:blip>
          <a:srcRect/>
          <a:stretch/>
        </p:blipFill>
        <p:spPr>
          <a:xfrm>
            <a:off x="9071042" y="3045891"/>
            <a:ext cx="323471" cy="356918"/>
          </a:xfrm>
          <a:prstGeom prst="rect">
            <a:avLst/>
          </a:prstGeom>
          <a:noFill/>
          <a:ln>
            <a:noFill/>
          </a:ln>
        </p:spPr>
      </p:pic>
      <p:pic>
        <p:nvPicPr>
          <p:cNvPr id="910" name="Google Shape;910;p13"/>
          <p:cNvPicPr preferRelativeResize="0"/>
          <p:nvPr/>
        </p:nvPicPr>
        <p:blipFill rotWithShape="1">
          <a:blip r:embed="rId8">
            <a:alphaModFix/>
          </a:blip>
          <a:srcRect/>
          <a:stretch/>
        </p:blipFill>
        <p:spPr>
          <a:xfrm>
            <a:off x="9154580" y="2426400"/>
            <a:ext cx="390321" cy="391197"/>
          </a:xfrm>
          <a:prstGeom prst="rect">
            <a:avLst/>
          </a:prstGeom>
          <a:noFill/>
          <a:ln>
            <a:noFill/>
          </a:ln>
        </p:spPr>
      </p:pic>
      <p:sp>
        <p:nvSpPr>
          <p:cNvPr id="911" name="Google Shape;911;p13"/>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a:t>Définition du périmètre de calcul</a:t>
            </a:r>
            <a:endParaRPr sz="2800" b="0">
              <a:solidFill>
                <a:schemeClr val="dk1"/>
              </a:solidFill>
            </a:endParaRPr>
          </a:p>
        </p:txBody>
      </p:sp>
      <p:pic>
        <p:nvPicPr>
          <p:cNvPr id="912" name="Google Shape;912;p13"/>
          <p:cNvPicPr preferRelativeResize="0"/>
          <p:nvPr/>
        </p:nvPicPr>
        <p:blipFill>
          <a:blip r:embed="rId9">
            <a:alphaModFix/>
          </a:blip>
          <a:stretch>
            <a:fillRect/>
          </a:stretch>
        </p:blipFill>
        <p:spPr>
          <a:xfrm>
            <a:off x="9121150" y="2432648"/>
            <a:ext cx="420349" cy="4203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7"/>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a:t>Lister les données à collecter</a:t>
            </a:r>
            <a:endParaRPr b="0">
              <a:solidFill>
                <a:schemeClr val="dk1"/>
              </a:solidFill>
            </a:endParaRPr>
          </a:p>
        </p:txBody>
      </p:sp>
      <p:sp>
        <p:nvSpPr>
          <p:cNvPr id="918" name="Google Shape;918;p17"/>
          <p:cNvSpPr txBox="1">
            <a:spLocks noGrp="1"/>
          </p:cNvSpPr>
          <p:nvPr>
            <p:ph type="body" idx="4294967295"/>
          </p:nvPr>
        </p:nvSpPr>
        <p:spPr>
          <a:xfrm>
            <a:off x="368100" y="1446158"/>
            <a:ext cx="11360100" cy="4857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480"/>
              </a:spcBef>
              <a:spcAft>
                <a:spcPts val="0"/>
              </a:spcAft>
              <a:buClr>
                <a:srgbClr val="F79124"/>
              </a:buClr>
              <a:buSzPts val="2400"/>
              <a:buFont typeface="Arial"/>
              <a:buNone/>
            </a:pPr>
            <a:r>
              <a:rPr lang="fr-FR" sz="1800">
                <a:latin typeface="Corbel"/>
                <a:ea typeface="Corbel"/>
                <a:cs typeface="Corbel"/>
                <a:sym typeface="Corbel"/>
              </a:rPr>
              <a:t>Voici une liste non exhaustive des informations et données à collecter pour un établissement scolaire.</a:t>
            </a:r>
            <a:endParaRPr/>
          </a:p>
        </p:txBody>
      </p:sp>
      <p:grpSp>
        <p:nvGrpSpPr>
          <p:cNvPr id="919" name="Google Shape;919;p17"/>
          <p:cNvGrpSpPr/>
          <p:nvPr/>
        </p:nvGrpSpPr>
        <p:grpSpPr>
          <a:xfrm>
            <a:off x="7192632" y="2248805"/>
            <a:ext cx="4904059" cy="831000"/>
            <a:chOff x="7192632" y="2248805"/>
            <a:chExt cx="4904059" cy="831000"/>
          </a:xfrm>
        </p:grpSpPr>
        <p:sp>
          <p:nvSpPr>
            <p:cNvPr id="920" name="Google Shape;920;p17"/>
            <p:cNvSpPr txBox="1"/>
            <p:nvPr/>
          </p:nvSpPr>
          <p:spPr>
            <a:xfrm>
              <a:off x="7829191" y="2248805"/>
              <a:ext cx="42675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fr-FR" sz="1600" b="1" i="0" u="none" strike="noStrike" cap="none">
                  <a:solidFill>
                    <a:schemeClr val="dk1"/>
                  </a:solidFill>
                  <a:latin typeface="Comfortaa"/>
                  <a:ea typeface="Comfortaa"/>
                  <a:cs typeface="Comfortaa"/>
                  <a:sym typeface="Comfortaa"/>
                </a:rPr>
                <a:t>Transport</a:t>
              </a:r>
              <a:br>
                <a:rPr lang="fr-FR" sz="1600" b="1"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Moyens de transport utilisés, provenance des marchandises délivrées, etc. </a:t>
              </a:r>
              <a:endParaRPr sz="1400" b="0" i="0" u="none" strike="noStrike" cap="none">
                <a:solidFill>
                  <a:srgbClr val="000000"/>
                </a:solidFill>
                <a:latin typeface="Arial"/>
                <a:ea typeface="Arial"/>
                <a:cs typeface="Arial"/>
                <a:sym typeface="Arial"/>
              </a:endParaRPr>
            </a:p>
          </p:txBody>
        </p:sp>
        <p:pic>
          <p:nvPicPr>
            <p:cNvPr id="921" name="Google Shape;921;p17"/>
            <p:cNvPicPr preferRelativeResize="0"/>
            <p:nvPr/>
          </p:nvPicPr>
          <p:blipFill rotWithShape="1">
            <a:blip r:embed="rId3">
              <a:alphaModFix/>
            </a:blip>
            <a:srcRect/>
            <a:stretch/>
          </p:blipFill>
          <p:spPr>
            <a:xfrm>
              <a:off x="7192632" y="2258782"/>
              <a:ext cx="720000" cy="720000"/>
            </a:xfrm>
            <a:prstGeom prst="rect">
              <a:avLst/>
            </a:prstGeom>
            <a:noFill/>
            <a:ln>
              <a:noFill/>
            </a:ln>
          </p:spPr>
        </p:pic>
      </p:grpSp>
      <p:sp>
        <p:nvSpPr>
          <p:cNvPr id="922" name="Google Shape;922;p17"/>
          <p:cNvSpPr txBox="1"/>
          <p:nvPr/>
        </p:nvSpPr>
        <p:spPr>
          <a:xfrm>
            <a:off x="9108609" y="3747600"/>
            <a:ext cx="30027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fr-FR" sz="1600" b="1" i="0" u="none" strike="noStrike" cap="none">
                <a:solidFill>
                  <a:schemeClr val="dk1"/>
                </a:solidFill>
                <a:latin typeface="Comfortaa"/>
                <a:ea typeface="Comfortaa"/>
                <a:cs typeface="Comfortaa"/>
                <a:sym typeface="Comfortaa"/>
              </a:rPr>
              <a:t>Service de restauration</a:t>
            </a:r>
            <a:br>
              <a:rPr lang="fr-FR" sz="1600" b="1" i="0" u="none" strike="noStrike" cap="none">
                <a:solidFill>
                  <a:schemeClr val="dk1"/>
                </a:solidFill>
                <a:latin typeface="Comfortaa"/>
                <a:ea typeface="Comfortaa"/>
                <a:cs typeface="Comfortaa"/>
                <a:sym typeface="Comfortaa"/>
              </a:rPr>
            </a:br>
            <a:r>
              <a:rPr lang="fr-FR" sz="1600" b="0" i="0" u="none" strike="noStrike" cap="none">
                <a:solidFill>
                  <a:schemeClr val="dk1"/>
                </a:solidFill>
                <a:latin typeface="Corbel"/>
                <a:ea typeface="Corbel"/>
                <a:cs typeface="Corbel"/>
                <a:sym typeface="Corbel"/>
              </a:rPr>
              <a:t>Nombre et composition des plats servis, déchets</a:t>
            </a:r>
            <a:r>
              <a:rPr lang="fr-FR" sz="1600">
                <a:solidFill>
                  <a:schemeClr val="dk1"/>
                </a:solidFill>
                <a:latin typeface="Corbel"/>
                <a:ea typeface="Corbel"/>
                <a:cs typeface="Corbel"/>
                <a:sym typeface="Corbel"/>
              </a:rPr>
              <a:t>, </a:t>
            </a:r>
            <a:r>
              <a:rPr lang="fr-FR" sz="1600" b="0" i="0" u="none" strike="noStrike" cap="none">
                <a:solidFill>
                  <a:schemeClr val="dk1"/>
                </a:solidFill>
                <a:latin typeface="Corbel"/>
                <a:ea typeface="Corbel"/>
                <a:cs typeface="Corbel"/>
                <a:sym typeface="Corbel"/>
              </a:rPr>
              <a:t>etc. </a:t>
            </a:r>
            <a:endParaRPr sz="1400" b="0" i="0" u="none" strike="noStrike" cap="none">
              <a:solidFill>
                <a:srgbClr val="000000"/>
              </a:solidFill>
              <a:latin typeface="Arial"/>
              <a:ea typeface="Arial"/>
              <a:cs typeface="Arial"/>
              <a:sym typeface="Arial"/>
            </a:endParaRPr>
          </a:p>
        </p:txBody>
      </p:sp>
      <p:sp>
        <p:nvSpPr>
          <p:cNvPr id="923" name="Google Shape;923;p17"/>
          <p:cNvSpPr txBox="1"/>
          <p:nvPr/>
        </p:nvSpPr>
        <p:spPr>
          <a:xfrm>
            <a:off x="1448857" y="3738988"/>
            <a:ext cx="3624610"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fr-FR" sz="1600" b="1" i="0" u="none" strike="noStrike" cap="none">
                <a:solidFill>
                  <a:schemeClr val="dk1"/>
                </a:solidFill>
                <a:latin typeface="Comfortaa"/>
                <a:ea typeface="Comfortaa"/>
                <a:cs typeface="Comfortaa"/>
                <a:sym typeface="Comfortaa"/>
              </a:rPr>
              <a:t>Consommables et matériaux</a:t>
            </a:r>
            <a:br>
              <a:rPr lang="fr-FR" sz="1600" b="0"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Factures d’achat : papier, matières brutes, produits de nettoyage, services, déchets</a:t>
            </a:r>
            <a:r>
              <a:rPr lang="fr-FR" sz="1600">
                <a:solidFill>
                  <a:schemeClr val="dk1"/>
                </a:solidFill>
                <a:latin typeface="Corbel"/>
                <a:ea typeface="Corbel"/>
                <a:cs typeface="Corbel"/>
                <a:sym typeface="Corbel"/>
              </a:rPr>
              <a:t>, </a:t>
            </a:r>
            <a:r>
              <a:rPr lang="fr-FR" sz="1600" b="0" i="0" u="none" strike="noStrike" cap="none">
                <a:solidFill>
                  <a:schemeClr val="dk1"/>
                </a:solidFill>
                <a:latin typeface="Corbel"/>
                <a:ea typeface="Corbel"/>
                <a:cs typeface="Corbel"/>
                <a:sym typeface="Corbel"/>
              </a:rPr>
              <a:t>etc.</a:t>
            </a:r>
            <a:endParaRPr sz="1400" b="0" i="0" u="none" strike="noStrike" cap="none">
              <a:solidFill>
                <a:srgbClr val="000000"/>
              </a:solidFill>
              <a:latin typeface="Arial"/>
              <a:ea typeface="Arial"/>
              <a:cs typeface="Arial"/>
              <a:sym typeface="Arial"/>
            </a:endParaRPr>
          </a:p>
        </p:txBody>
      </p:sp>
      <p:grpSp>
        <p:nvGrpSpPr>
          <p:cNvPr id="924" name="Google Shape;924;p17"/>
          <p:cNvGrpSpPr/>
          <p:nvPr/>
        </p:nvGrpSpPr>
        <p:grpSpPr>
          <a:xfrm>
            <a:off x="3173680" y="5040050"/>
            <a:ext cx="4814561" cy="1323300"/>
            <a:chOff x="887680" y="5116250"/>
            <a:chExt cx="4814561" cy="1323300"/>
          </a:xfrm>
        </p:grpSpPr>
        <p:sp>
          <p:nvSpPr>
            <p:cNvPr id="925" name="Google Shape;925;p17"/>
            <p:cNvSpPr txBox="1"/>
            <p:nvPr/>
          </p:nvSpPr>
          <p:spPr>
            <a:xfrm>
              <a:off x="1498341" y="5116250"/>
              <a:ext cx="4203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fr-FR" sz="1600" b="1" i="0" u="none" strike="noStrike" cap="none">
                  <a:solidFill>
                    <a:schemeClr val="dk1"/>
                  </a:solidFill>
                  <a:latin typeface="Comfortaa"/>
                  <a:ea typeface="Comfortaa"/>
                  <a:cs typeface="Comfortaa"/>
                  <a:sym typeface="Comfortaa"/>
                </a:rPr>
                <a:t>Immobilisations</a:t>
              </a:r>
              <a:br>
                <a:rPr lang="fr-FR" sz="1600" b="1"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Liste des bâtiments, superficie, année de construction, inventaire des équipements de bureau, fournitures, véhicules, etc.</a:t>
              </a:r>
              <a:endParaRPr sz="1400" b="0" i="0" u="none" strike="noStrike" cap="none">
                <a:solidFill>
                  <a:srgbClr val="000000"/>
                </a:solidFill>
                <a:latin typeface="Arial"/>
                <a:ea typeface="Arial"/>
                <a:cs typeface="Arial"/>
                <a:sym typeface="Arial"/>
              </a:endParaRPr>
            </a:p>
          </p:txBody>
        </p:sp>
        <p:pic>
          <p:nvPicPr>
            <p:cNvPr id="926" name="Google Shape;926;p17"/>
            <p:cNvPicPr preferRelativeResize="0"/>
            <p:nvPr/>
          </p:nvPicPr>
          <p:blipFill rotWithShape="1">
            <a:blip r:embed="rId4">
              <a:alphaModFix/>
            </a:blip>
            <a:srcRect/>
            <a:stretch/>
          </p:blipFill>
          <p:spPr>
            <a:xfrm>
              <a:off x="887680" y="5317636"/>
              <a:ext cx="720000" cy="720000"/>
            </a:xfrm>
            <a:prstGeom prst="rect">
              <a:avLst/>
            </a:prstGeom>
            <a:noFill/>
            <a:ln>
              <a:noFill/>
            </a:ln>
          </p:spPr>
        </p:pic>
      </p:grpSp>
      <p:grpSp>
        <p:nvGrpSpPr>
          <p:cNvPr id="927" name="Google Shape;927;p17"/>
          <p:cNvGrpSpPr/>
          <p:nvPr/>
        </p:nvGrpSpPr>
        <p:grpSpPr>
          <a:xfrm>
            <a:off x="736514" y="2125695"/>
            <a:ext cx="4926570" cy="1077300"/>
            <a:chOff x="736514" y="2125695"/>
            <a:chExt cx="4926570" cy="1077300"/>
          </a:xfrm>
        </p:grpSpPr>
        <p:sp>
          <p:nvSpPr>
            <p:cNvPr id="928" name="Google Shape;928;p17"/>
            <p:cNvSpPr txBox="1"/>
            <p:nvPr/>
          </p:nvSpPr>
          <p:spPr>
            <a:xfrm>
              <a:off x="1264484" y="2125695"/>
              <a:ext cx="43986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fr-FR" sz="1600" b="1" i="0" u="none" strike="noStrike" cap="none">
                  <a:solidFill>
                    <a:schemeClr val="dk1"/>
                  </a:solidFill>
                  <a:latin typeface="Comfortaa"/>
                  <a:ea typeface="Comfortaa"/>
                  <a:cs typeface="Comfortaa"/>
                  <a:sym typeface="Comfortaa"/>
                </a:rPr>
                <a:t>Énergie</a:t>
              </a:r>
              <a:br>
                <a:rPr lang="fr-FR" sz="1600" b="1" i="0" u="none" strike="noStrike" cap="none">
                  <a:solidFill>
                    <a:schemeClr val="dk1"/>
                  </a:solidFill>
                  <a:latin typeface="Corbel"/>
                  <a:ea typeface="Corbel"/>
                  <a:cs typeface="Corbel"/>
                  <a:sym typeface="Corbel"/>
                </a:rPr>
              </a:br>
              <a:r>
                <a:rPr lang="fr-FR" sz="1600" b="0" i="0" u="none" strike="noStrike" cap="none">
                  <a:solidFill>
                    <a:schemeClr val="dk1"/>
                  </a:solidFill>
                  <a:latin typeface="Corbel"/>
                  <a:ea typeface="Corbel"/>
                  <a:cs typeface="Corbel"/>
                  <a:sym typeface="Corbel"/>
                </a:rPr>
                <a:t>Factures de chauffage et d’électricité, rapport d’entretien de la climatisation, etc.</a:t>
              </a:r>
              <a:endParaRPr sz="1400" b="0" i="0" u="none" strike="noStrike" cap="none">
                <a:solidFill>
                  <a:srgbClr val="000000"/>
                </a:solidFill>
                <a:latin typeface="Arial"/>
                <a:ea typeface="Arial"/>
                <a:cs typeface="Arial"/>
                <a:sym typeface="Arial"/>
              </a:endParaRPr>
            </a:p>
          </p:txBody>
        </p:sp>
        <p:pic>
          <p:nvPicPr>
            <p:cNvPr id="929" name="Google Shape;929;p17"/>
            <p:cNvPicPr preferRelativeResize="0"/>
            <p:nvPr/>
          </p:nvPicPr>
          <p:blipFill rotWithShape="1">
            <a:blip r:embed="rId5">
              <a:alphaModFix/>
            </a:blip>
            <a:srcRect/>
            <a:stretch/>
          </p:blipFill>
          <p:spPr>
            <a:xfrm>
              <a:off x="736514" y="2223955"/>
              <a:ext cx="720000" cy="720000"/>
            </a:xfrm>
            <a:prstGeom prst="rect">
              <a:avLst/>
            </a:prstGeom>
            <a:noFill/>
            <a:ln>
              <a:noFill/>
            </a:ln>
          </p:spPr>
        </p:pic>
      </p:grpSp>
      <p:sp>
        <p:nvSpPr>
          <p:cNvPr id="930" name="Google Shape;930;p17"/>
          <p:cNvSpPr txBox="1"/>
          <p:nvPr/>
        </p:nvSpPr>
        <p:spPr>
          <a:xfrm>
            <a:off x="5218618" y="3491352"/>
            <a:ext cx="2820420" cy="1200329"/>
          </a:xfrm>
          <a:prstGeom prst="rect">
            <a:avLst/>
          </a:prstGeom>
          <a:solidFill>
            <a:srgbClr val="F79B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Noto Sans Symbols"/>
              <a:buNone/>
            </a:pPr>
            <a:r>
              <a:rPr lang="fr-FR" sz="1800" b="1" i="0" u="none" strike="noStrike" cap="none">
                <a:solidFill>
                  <a:schemeClr val="lt1"/>
                </a:solidFill>
                <a:latin typeface="Corbel"/>
                <a:ea typeface="Corbel"/>
                <a:cs typeface="Corbel"/>
                <a:sym typeface="Corbel"/>
              </a:rPr>
              <a:t>La liste des données à collecter dépend du périmètre de l’évaluation !</a:t>
            </a:r>
            <a:endParaRPr sz="1400" b="0" i="0" u="none" strike="noStrike" cap="none">
              <a:solidFill>
                <a:srgbClr val="000000"/>
              </a:solidFill>
              <a:latin typeface="Arial"/>
              <a:ea typeface="Arial"/>
              <a:cs typeface="Arial"/>
              <a:sym typeface="Arial"/>
            </a:endParaRPr>
          </a:p>
        </p:txBody>
      </p:sp>
      <p:pic>
        <p:nvPicPr>
          <p:cNvPr id="931" name="Google Shape;931;p17"/>
          <p:cNvPicPr preferRelativeResize="0"/>
          <p:nvPr/>
        </p:nvPicPr>
        <p:blipFill rotWithShape="1">
          <a:blip r:embed="rId6">
            <a:alphaModFix/>
          </a:blip>
          <a:srcRect/>
          <a:stretch/>
        </p:blipFill>
        <p:spPr>
          <a:xfrm>
            <a:off x="593805" y="3823108"/>
            <a:ext cx="855052" cy="830996"/>
          </a:xfrm>
          <a:prstGeom prst="rect">
            <a:avLst/>
          </a:prstGeom>
          <a:noFill/>
          <a:ln>
            <a:noFill/>
          </a:ln>
        </p:spPr>
      </p:pic>
      <p:pic>
        <p:nvPicPr>
          <p:cNvPr id="932" name="Google Shape;932;p17"/>
          <p:cNvPicPr preferRelativeResize="0"/>
          <p:nvPr/>
        </p:nvPicPr>
        <p:blipFill>
          <a:blip r:embed="rId7">
            <a:alphaModFix/>
          </a:blip>
          <a:stretch>
            <a:fillRect/>
          </a:stretch>
        </p:blipFill>
        <p:spPr>
          <a:xfrm>
            <a:off x="8461251" y="3746838"/>
            <a:ext cx="661925" cy="661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9"/>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a:t>Conseil : Identifiez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les </a:t>
            </a:r>
            <a:r>
              <a:rPr lang="fr-FR"/>
              <a:t>bons interlocuteurs </a:t>
            </a:r>
            <a:endParaRPr sz="2800" b="0">
              <a:solidFill>
                <a:schemeClr val="dk1"/>
              </a:solidFill>
            </a:endParaRPr>
          </a:p>
        </p:txBody>
      </p:sp>
      <p:sp>
        <p:nvSpPr>
          <p:cNvPr id="939" name="Google Shape;939;p19"/>
          <p:cNvSpPr txBox="1">
            <a:spLocks noGrp="1"/>
          </p:cNvSpPr>
          <p:nvPr>
            <p:ph type="body" idx="4294967295"/>
          </p:nvPr>
        </p:nvSpPr>
        <p:spPr>
          <a:xfrm>
            <a:off x="1488000" y="1557000"/>
            <a:ext cx="10538700" cy="12471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480"/>
              </a:spcBef>
              <a:spcAft>
                <a:spcPts val="0"/>
              </a:spcAft>
              <a:buSzPts val="2400"/>
              <a:buNone/>
            </a:pPr>
            <a:r>
              <a:rPr lang="fr-FR" sz="1800">
                <a:latin typeface="Corbel"/>
                <a:ea typeface="Corbel"/>
                <a:cs typeface="Corbel"/>
                <a:sym typeface="Corbel"/>
              </a:rPr>
              <a:t>Quelques personnes utiles et autres sources d’information</a:t>
            </a:r>
            <a:endParaRPr/>
          </a:p>
          <a:p>
            <a:pPr marL="457200" lvl="0" indent="-228600" algn="l" rtl="0">
              <a:lnSpc>
                <a:spcPct val="90000"/>
              </a:lnSpc>
              <a:spcBef>
                <a:spcPts val="480"/>
              </a:spcBef>
              <a:spcAft>
                <a:spcPts val="0"/>
              </a:spcAft>
              <a:buSzPts val="2400"/>
              <a:buNone/>
            </a:pPr>
            <a:endParaRPr sz="1600">
              <a:latin typeface="Corbel"/>
              <a:ea typeface="Corbel"/>
              <a:cs typeface="Corbel"/>
              <a:sym typeface="Corbel"/>
            </a:endParaRPr>
          </a:p>
          <a:p>
            <a:pPr marL="457200" lvl="1" indent="0" algn="l" rtl="0">
              <a:lnSpc>
                <a:spcPct val="150000"/>
              </a:lnSpc>
              <a:spcBef>
                <a:spcPts val="480"/>
              </a:spcBef>
              <a:spcAft>
                <a:spcPts val="0"/>
              </a:spcAft>
              <a:buSzPts val="2400"/>
              <a:buNone/>
            </a:pPr>
            <a:endParaRPr sz="1600">
              <a:latin typeface="Corbel"/>
              <a:ea typeface="Corbel"/>
              <a:cs typeface="Corbel"/>
              <a:sym typeface="Corbel"/>
            </a:endParaRPr>
          </a:p>
          <a:p>
            <a:pPr marL="457200" lvl="1" indent="0" algn="l" rtl="0">
              <a:lnSpc>
                <a:spcPct val="150000"/>
              </a:lnSpc>
              <a:spcBef>
                <a:spcPts val="480"/>
              </a:spcBef>
              <a:spcAft>
                <a:spcPts val="0"/>
              </a:spcAft>
              <a:buSzPts val="2400"/>
              <a:buNone/>
            </a:pPr>
            <a:endParaRPr sz="1600">
              <a:latin typeface="Corbel"/>
              <a:ea typeface="Corbel"/>
              <a:cs typeface="Corbel"/>
              <a:sym typeface="Corbel"/>
            </a:endParaRPr>
          </a:p>
          <a:p>
            <a:pPr marL="457200" lvl="1" indent="0" algn="l" rtl="0">
              <a:lnSpc>
                <a:spcPct val="150000"/>
              </a:lnSpc>
              <a:spcBef>
                <a:spcPts val="480"/>
              </a:spcBef>
              <a:spcAft>
                <a:spcPts val="0"/>
              </a:spcAft>
              <a:buSzPts val="2400"/>
              <a:buNone/>
            </a:pPr>
            <a:endParaRPr sz="1600">
              <a:latin typeface="Corbel"/>
              <a:ea typeface="Corbel"/>
              <a:cs typeface="Corbel"/>
              <a:sym typeface="Corbel"/>
            </a:endParaRPr>
          </a:p>
          <a:p>
            <a:pPr marL="457200" lvl="1" indent="0" algn="l" rtl="0">
              <a:lnSpc>
                <a:spcPct val="150000"/>
              </a:lnSpc>
              <a:spcBef>
                <a:spcPts val="480"/>
              </a:spcBef>
              <a:spcAft>
                <a:spcPts val="0"/>
              </a:spcAft>
              <a:buSzPts val="2400"/>
              <a:buNone/>
            </a:pPr>
            <a:endParaRPr sz="1600">
              <a:latin typeface="Corbel"/>
              <a:ea typeface="Corbel"/>
              <a:cs typeface="Corbel"/>
              <a:sym typeface="Corbel"/>
            </a:endParaRPr>
          </a:p>
          <a:p>
            <a:pPr marL="457200" lvl="1" indent="0" algn="l" rtl="0">
              <a:lnSpc>
                <a:spcPct val="90000"/>
              </a:lnSpc>
              <a:spcBef>
                <a:spcPts val="480"/>
              </a:spcBef>
              <a:spcAft>
                <a:spcPts val="0"/>
              </a:spcAft>
              <a:buSzPts val="2400"/>
              <a:buNone/>
            </a:pPr>
            <a:endParaRPr sz="1600">
              <a:latin typeface="Corbel"/>
              <a:ea typeface="Corbel"/>
              <a:cs typeface="Corbel"/>
              <a:sym typeface="Corbel"/>
            </a:endParaRPr>
          </a:p>
        </p:txBody>
      </p:sp>
      <p:sp>
        <p:nvSpPr>
          <p:cNvPr id="940" name="Google Shape;940;p19"/>
          <p:cNvSpPr txBox="1"/>
          <p:nvPr/>
        </p:nvSpPr>
        <p:spPr>
          <a:xfrm>
            <a:off x="6790800" y="3613341"/>
            <a:ext cx="4176600" cy="1200300"/>
          </a:xfrm>
          <a:prstGeom prst="rect">
            <a:avLst/>
          </a:prstGeom>
          <a:solidFill>
            <a:srgbClr val="F79B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Noto Sans Symbols"/>
              <a:buNone/>
            </a:pPr>
            <a:r>
              <a:rPr lang="fr-FR" sz="1800" b="1" i="0" u="none" strike="noStrike" cap="none">
                <a:solidFill>
                  <a:schemeClr val="lt1"/>
                </a:solidFill>
                <a:latin typeface="Corbel"/>
                <a:ea typeface="Corbel"/>
                <a:cs typeface="Corbel"/>
                <a:sym typeface="Corbel"/>
              </a:rPr>
              <a:t>Observez le fonctionnement de votre école et l’organigramme pour trouver le bon interlocuteur !</a:t>
            </a:r>
            <a:endParaRPr sz="1400" b="0" i="0" u="none" strike="noStrike" cap="none">
              <a:solidFill>
                <a:srgbClr val="000000"/>
              </a:solidFill>
              <a:latin typeface="Arial"/>
              <a:ea typeface="Arial"/>
              <a:cs typeface="Arial"/>
              <a:sym typeface="Arial"/>
            </a:endParaRPr>
          </a:p>
        </p:txBody>
      </p:sp>
      <p:sp>
        <p:nvSpPr>
          <p:cNvPr id="941" name="Google Shape;941;p19"/>
          <p:cNvSpPr txBox="1"/>
          <p:nvPr/>
        </p:nvSpPr>
        <p:spPr>
          <a:xfrm>
            <a:off x="7366025" y="5536225"/>
            <a:ext cx="3840600" cy="431100"/>
          </a:xfrm>
          <a:prstGeom prst="rect">
            <a:avLst/>
          </a:prstGeom>
          <a:noFill/>
          <a:ln>
            <a:noFill/>
          </a:ln>
        </p:spPr>
        <p:txBody>
          <a:bodyPr spcFirstLastPara="1" wrap="square" lIns="91425" tIns="91425" rIns="91425" bIns="91425" anchor="t" anchorCtr="0">
            <a:spAutoFit/>
          </a:bodyPr>
          <a:lstStyle/>
          <a:p>
            <a:pPr marL="457200" marR="0" lvl="1" indent="0" algn="l" rtl="0">
              <a:lnSpc>
                <a:spcPct val="150000"/>
              </a:lnSpc>
              <a:spcBef>
                <a:spcPts val="480"/>
              </a:spcBef>
              <a:spcAft>
                <a:spcPts val="0"/>
              </a:spcAft>
              <a:buClr>
                <a:srgbClr val="000000"/>
              </a:buClr>
              <a:buSzPts val="1600"/>
              <a:buFont typeface="Arial"/>
              <a:buNone/>
            </a:pPr>
            <a:r>
              <a:rPr lang="fr-FR" sz="1600" b="0" i="0" u="none" strike="noStrike" cap="none">
                <a:solidFill>
                  <a:schemeClr val="dk1"/>
                </a:solidFill>
                <a:latin typeface="Corbel"/>
                <a:ea typeface="Corbel"/>
                <a:cs typeface="Corbel"/>
                <a:sym typeface="Corbel"/>
              </a:rPr>
              <a:t>Responsable de la cantine</a:t>
            </a:r>
            <a:endParaRPr sz="1400" b="0" i="0" u="none" strike="noStrike" cap="none">
              <a:solidFill>
                <a:srgbClr val="000000"/>
              </a:solidFill>
              <a:latin typeface="Arial"/>
              <a:ea typeface="Arial"/>
              <a:cs typeface="Arial"/>
              <a:sym typeface="Arial"/>
            </a:endParaRPr>
          </a:p>
        </p:txBody>
      </p:sp>
      <p:sp>
        <p:nvSpPr>
          <p:cNvPr id="942" name="Google Shape;942;p19"/>
          <p:cNvSpPr txBox="1"/>
          <p:nvPr/>
        </p:nvSpPr>
        <p:spPr>
          <a:xfrm>
            <a:off x="1315700" y="5543600"/>
            <a:ext cx="4648200" cy="431100"/>
          </a:xfrm>
          <a:prstGeom prst="rect">
            <a:avLst/>
          </a:prstGeom>
          <a:noFill/>
          <a:ln>
            <a:noFill/>
          </a:ln>
        </p:spPr>
        <p:txBody>
          <a:bodyPr spcFirstLastPara="1" wrap="square" lIns="91425" tIns="91425" rIns="91425" bIns="91425" anchor="t" anchorCtr="0">
            <a:spAutoFit/>
          </a:bodyPr>
          <a:lstStyle/>
          <a:p>
            <a:pPr marL="457200" marR="0" lvl="1" indent="0" algn="l" rtl="0">
              <a:lnSpc>
                <a:spcPct val="150000"/>
              </a:lnSpc>
              <a:spcBef>
                <a:spcPts val="480"/>
              </a:spcBef>
              <a:spcAft>
                <a:spcPts val="0"/>
              </a:spcAft>
              <a:buClr>
                <a:srgbClr val="000000"/>
              </a:buClr>
              <a:buSzPts val="1600"/>
              <a:buFont typeface="Arial"/>
              <a:buNone/>
            </a:pPr>
            <a:r>
              <a:rPr lang="fr-FR" sz="1600" b="0" i="0" u="none" strike="noStrike" cap="none">
                <a:solidFill>
                  <a:schemeClr val="dk1"/>
                </a:solidFill>
                <a:latin typeface="Corbel"/>
                <a:ea typeface="Corbel"/>
                <a:cs typeface="Corbel"/>
                <a:sym typeface="Corbel"/>
              </a:rPr>
              <a:t>Service des achats </a:t>
            </a:r>
            <a:endParaRPr sz="1400" b="0" i="0" u="none" strike="noStrike" cap="none">
              <a:solidFill>
                <a:srgbClr val="000000"/>
              </a:solidFill>
              <a:latin typeface="Arial"/>
              <a:ea typeface="Arial"/>
              <a:cs typeface="Arial"/>
              <a:sym typeface="Arial"/>
            </a:endParaRPr>
          </a:p>
        </p:txBody>
      </p:sp>
      <p:sp>
        <p:nvSpPr>
          <p:cNvPr id="943" name="Google Shape;943;p19"/>
          <p:cNvSpPr txBox="1"/>
          <p:nvPr/>
        </p:nvSpPr>
        <p:spPr>
          <a:xfrm>
            <a:off x="1315700" y="4527102"/>
            <a:ext cx="4876800" cy="431100"/>
          </a:xfrm>
          <a:prstGeom prst="rect">
            <a:avLst/>
          </a:prstGeom>
          <a:noFill/>
          <a:ln>
            <a:noFill/>
          </a:ln>
        </p:spPr>
        <p:txBody>
          <a:bodyPr spcFirstLastPara="1" wrap="square" lIns="91425" tIns="91425" rIns="91425" bIns="91425" anchor="t" anchorCtr="0">
            <a:spAutoFit/>
          </a:bodyPr>
          <a:lstStyle/>
          <a:p>
            <a:pPr marL="457200" marR="0" lvl="1" indent="0" algn="l" rtl="0">
              <a:lnSpc>
                <a:spcPct val="150000"/>
              </a:lnSpc>
              <a:spcBef>
                <a:spcPts val="480"/>
              </a:spcBef>
              <a:spcAft>
                <a:spcPts val="0"/>
              </a:spcAft>
              <a:buClr>
                <a:srgbClr val="000000"/>
              </a:buClr>
              <a:buSzPts val="1600"/>
              <a:buFont typeface="Arial"/>
              <a:buNone/>
            </a:pPr>
            <a:r>
              <a:rPr lang="fr-FR" sz="1600" b="0" i="0" u="none" strike="noStrike" cap="none">
                <a:solidFill>
                  <a:schemeClr val="dk1"/>
                </a:solidFill>
                <a:latin typeface="Corbel"/>
                <a:ea typeface="Corbel"/>
                <a:cs typeface="Corbel"/>
                <a:sym typeface="Corbel"/>
              </a:rPr>
              <a:t>Service informatique</a:t>
            </a:r>
            <a:endParaRPr sz="1400" b="0" i="0" u="none" strike="noStrike" cap="none">
              <a:solidFill>
                <a:srgbClr val="000000"/>
              </a:solidFill>
              <a:latin typeface="Arial"/>
              <a:ea typeface="Arial"/>
              <a:cs typeface="Arial"/>
              <a:sym typeface="Arial"/>
            </a:endParaRPr>
          </a:p>
        </p:txBody>
      </p:sp>
      <p:grpSp>
        <p:nvGrpSpPr>
          <p:cNvPr id="944" name="Google Shape;944;p19"/>
          <p:cNvGrpSpPr/>
          <p:nvPr/>
        </p:nvGrpSpPr>
        <p:grpSpPr>
          <a:xfrm>
            <a:off x="6870767" y="2458700"/>
            <a:ext cx="3472158" cy="590624"/>
            <a:chOff x="6870767" y="2839700"/>
            <a:chExt cx="3472158" cy="590624"/>
          </a:xfrm>
        </p:grpSpPr>
        <p:pic>
          <p:nvPicPr>
            <p:cNvPr id="945" name="Google Shape;945;p19"/>
            <p:cNvPicPr preferRelativeResize="0"/>
            <p:nvPr/>
          </p:nvPicPr>
          <p:blipFill rotWithShape="1">
            <a:blip r:embed="rId3">
              <a:alphaModFix/>
            </a:blip>
            <a:srcRect/>
            <a:stretch/>
          </p:blipFill>
          <p:spPr>
            <a:xfrm>
              <a:off x="6870767" y="2854324"/>
              <a:ext cx="576000" cy="576000"/>
            </a:xfrm>
            <a:prstGeom prst="rect">
              <a:avLst/>
            </a:prstGeom>
            <a:noFill/>
            <a:ln>
              <a:noFill/>
            </a:ln>
          </p:spPr>
        </p:pic>
        <p:sp>
          <p:nvSpPr>
            <p:cNvPr id="946" name="Google Shape;946;p19"/>
            <p:cNvSpPr txBox="1"/>
            <p:nvPr/>
          </p:nvSpPr>
          <p:spPr>
            <a:xfrm>
              <a:off x="7366025" y="2839700"/>
              <a:ext cx="2976900" cy="431100"/>
            </a:xfrm>
            <a:prstGeom prst="rect">
              <a:avLst/>
            </a:prstGeom>
            <a:noFill/>
            <a:ln>
              <a:noFill/>
            </a:ln>
          </p:spPr>
          <p:txBody>
            <a:bodyPr spcFirstLastPara="1" wrap="square" lIns="91425" tIns="91425" rIns="91425" bIns="91425" anchor="t" anchorCtr="0">
              <a:spAutoFit/>
            </a:bodyPr>
            <a:lstStyle/>
            <a:p>
              <a:pPr marL="457200" marR="0" lvl="1" indent="0" algn="l" rtl="0">
                <a:lnSpc>
                  <a:spcPct val="150000"/>
                </a:lnSpc>
                <a:spcBef>
                  <a:spcPts val="480"/>
                </a:spcBef>
                <a:spcAft>
                  <a:spcPts val="0"/>
                </a:spcAft>
                <a:buClr>
                  <a:srgbClr val="000000"/>
                </a:buClr>
                <a:buSzPts val="1600"/>
                <a:buFont typeface="Arial"/>
                <a:buNone/>
              </a:pPr>
              <a:r>
                <a:rPr lang="fr-FR" sz="1600" b="0" i="0" u="none" strike="noStrike" cap="none">
                  <a:solidFill>
                    <a:schemeClr val="dk1"/>
                  </a:solidFill>
                  <a:latin typeface="Corbel"/>
                  <a:ea typeface="Corbel"/>
                  <a:cs typeface="Corbel"/>
                  <a:sym typeface="Corbel"/>
                </a:rPr>
                <a:t>Autorités locales/régionales</a:t>
              </a:r>
              <a:endParaRPr sz="1400" b="0" i="0" u="none" strike="noStrike" cap="none">
                <a:solidFill>
                  <a:srgbClr val="000000"/>
                </a:solidFill>
                <a:latin typeface="Arial"/>
                <a:ea typeface="Arial"/>
                <a:cs typeface="Arial"/>
                <a:sym typeface="Arial"/>
              </a:endParaRPr>
            </a:p>
          </p:txBody>
        </p:sp>
      </p:grpSp>
      <p:grpSp>
        <p:nvGrpSpPr>
          <p:cNvPr id="947" name="Google Shape;947;p19"/>
          <p:cNvGrpSpPr/>
          <p:nvPr/>
        </p:nvGrpSpPr>
        <p:grpSpPr>
          <a:xfrm>
            <a:off x="1059245" y="3516994"/>
            <a:ext cx="4547955" cy="590650"/>
            <a:chOff x="1059245" y="3700163"/>
            <a:chExt cx="4547955" cy="590650"/>
          </a:xfrm>
        </p:grpSpPr>
        <p:pic>
          <p:nvPicPr>
            <p:cNvPr id="948" name="Google Shape;948;p19"/>
            <p:cNvPicPr preferRelativeResize="0"/>
            <p:nvPr/>
          </p:nvPicPr>
          <p:blipFill rotWithShape="1">
            <a:blip r:embed="rId4">
              <a:alphaModFix/>
            </a:blip>
            <a:srcRect/>
            <a:stretch/>
          </p:blipFill>
          <p:spPr>
            <a:xfrm>
              <a:off x="1059245" y="3714813"/>
              <a:ext cx="576000" cy="576000"/>
            </a:xfrm>
            <a:prstGeom prst="rect">
              <a:avLst/>
            </a:prstGeom>
            <a:noFill/>
            <a:ln>
              <a:noFill/>
            </a:ln>
          </p:spPr>
        </p:pic>
        <p:sp>
          <p:nvSpPr>
            <p:cNvPr id="949" name="Google Shape;949;p19"/>
            <p:cNvSpPr txBox="1"/>
            <p:nvPr/>
          </p:nvSpPr>
          <p:spPr>
            <a:xfrm>
              <a:off x="1315700" y="3700163"/>
              <a:ext cx="4291500" cy="431100"/>
            </a:xfrm>
            <a:prstGeom prst="rect">
              <a:avLst/>
            </a:prstGeom>
            <a:noFill/>
            <a:ln>
              <a:noFill/>
            </a:ln>
          </p:spPr>
          <p:txBody>
            <a:bodyPr spcFirstLastPara="1" wrap="square" lIns="91425" tIns="91425" rIns="91425" bIns="91425" anchor="t" anchorCtr="0">
              <a:spAutoFit/>
            </a:bodyPr>
            <a:lstStyle/>
            <a:p>
              <a:pPr marL="457200" marR="0" lvl="1" indent="0" algn="l" rtl="0">
                <a:lnSpc>
                  <a:spcPct val="150000"/>
                </a:lnSpc>
                <a:spcBef>
                  <a:spcPts val="480"/>
                </a:spcBef>
                <a:spcAft>
                  <a:spcPts val="0"/>
                </a:spcAft>
                <a:buClr>
                  <a:srgbClr val="000000"/>
                </a:buClr>
                <a:buSzPts val="1600"/>
                <a:buFont typeface="Arial"/>
                <a:buNone/>
              </a:pPr>
              <a:r>
                <a:rPr lang="fr-FR" sz="1600" b="0" i="0" u="none" strike="noStrike" cap="none">
                  <a:solidFill>
                    <a:schemeClr val="dk1"/>
                  </a:solidFill>
                  <a:latin typeface="Corbel"/>
                  <a:ea typeface="Corbel"/>
                  <a:cs typeface="Corbel"/>
                  <a:sym typeface="Corbel"/>
                </a:rPr>
                <a:t>Concierge</a:t>
              </a:r>
              <a:endParaRPr sz="1400" b="0" i="0" u="none" strike="noStrike" cap="none">
                <a:solidFill>
                  <a:srgbClr val="000000"/>
                </a:solidFill>
                <a:latin typeface="Arial"/>
                <a:ea typeface="Arial"/>
                <a:cs typeface="Arial"/>
                <a:sym typeface="Arial"/>
              </a:endParaRPr>
            </a:p>
          </p:txBody>
        </p:sp>
      </p:grpSp>
      <p:sp>
        <p:nvSpPr>
          <p:cNvPr id="950" name="Google Shape;950;p19"/>
          <p:cNvSpPr txBox="1"/>
          <p:nvPr/>
        </p:nvSpPr>
        <p:spPr>
          <a:xfrm>
            <a:off x="1315700" y="2460613"/>
            <a:ext cx="4785300" cy="431100"/>
          </a:xfrm>
          <a:prstGeom prst="rect">
            <a:avLst/>
          </a:prstGeom>
          <a:noFill/>
          <a:ln>
            <a:noFill/>
          </a:ln>
        </p:spPr>
        <p:txBody>
          <a:bodyPr spcFirstLastPara="1" wrap="square" lIns="91425" tIns="91425" rIns="91425" bIns="91425" anchor="t" anchorCtr="0">
            <a:spAutoFit/>
          </a:bodyPr>
          <a:lstStyle/>
          <a:p>
            <a:pPr marL="457200" marR="0" lvl="1" indent="0" algn="l" rtl="0">
              <a:lnSpc>
                <a:spcPct val="150000"/>
              </a:lnSpc>
              <a:spcBef>
                <a:spcPts val="480"/>
              </a:spcBef>
              <a:spcAft>
                <a:spcPts val="0"/>
              </a:spcAft>
              <a:buClr>
                <a:srgbClr val="000000"/>
              </a:buClr>
              <a:buSzPts val="1600"/>
              <a:buFont typeface="Arial"/>
              <a:buNone/>
            </a:pPr>
            <a:r>
              <a:rPr lang="fr-FR" sz="1600" b="0" i="0" u="none" strike="noStrike" cap="none">
                <a:solidFill>
                  <a:schemeClr val="dk1"/>
                </a:solidFill>
                <a:latin typeface="Corbel"/>
                <a:ea typeface="Corbel"/>
                <a:cs typeface="Corbel"/>
                <a:sym typeface="Corbel"/>
              </a:rPr>
              <a:t>Direction de l’école et intendant</a:t>
            </a:r>
            <a:endParaRPr sz="1400" b="0" i="0" u="none" strike="noStrike" cap="none">
              <a:solidFill>
                <a:srgbClr val="000000"/>
              </a:solidFill>
              <a:latin typeface="Arial"/>
              <a:ea typeface="Arial"/>
              <a:cs typeface="Arial"/>
              <a:sym typeface="Arial"/>
            </a:endParaRPr>
          </a:p>
        </p:txBody>
      </p:sp>
      <p:pic>
        <p:nvPicPr>
          <p:cNvPr id="951" name="Google Shape;951;p19"/>
          <p:cNvPicPr preferRelativeResize="0"/>
          <p:nvPr/>
        </p:nvPicPr>
        <p:blipFill rotWithShape="1">
          <a:blip r:embed="rId5">
            <a:alphaModFix/>
          </a:blip>
          <a:srcRect/>
          <a:stretch/>
        </p:blipFill>
        <p:spPr>
          <a:xfrm>
            <a:off x="970159" y="5484068"/>
            <a:ext cx="739892" cy="692931"/>
          </a:xfrm>
          <a:prstGeom prst="rect">
            <a:avLst/>
          </a:prstGeom>
          <a:noFill/>
          <a:ln>
            <a:noFill/>
          </a:ln>
        </p:spPr>
      </p:pic>
      <p:pic>
        <p:nvPicPr>
          <p:cNvPr id="952" name="Google Shape;952;p19"/>
          <p:cNvPicPr preferRelativeResize="0"/>
          <p:nvPr/>
        </p:nvPicPr>
        <p:blipFill rotWithShape="1">
          <a:blip r:embed="rId6">
            <a:alphaModFix/>
          </a:blip>
          <a:srcRect/>
          <a:stretch/>
        </p:blipFill>
        <p:spPr>
          <a:xfrm>
            <a:off x="977299" y="4450902"/>
            <a:ext cx="739892" cy="739892"/>
          </a:xfrm>
          <a:prstGeom prst="rect">
            <a:avLst/>
          </a:prstGeom>
          <a:noFill/>
          <a:ln>
            <a:noFill/>
          </a:ln>
        </p:spPr>
      </p:pic>
      <p:pic>
        <p:nvPicPr>
          <p:cNvPr id="953" name="Google Shape;953;p19"/>
          <p:cNvPicPr preferRelativeResize="0"/>
          <p:nvPr/>
        </p:nvPicPr>
        <p:blipFill rotWithShape="1">
          <a:blip r:embed="rId7">
            <a:alphaModFix/>
          </a:blip>
          <a:srcRect/>
          <a:stretch/>
        </p:blipFill>
        <p:spPr>
          <a:xfrm>
            <a:off x="1002727" y="2458700"/>
            <a:ext cx="722126" cy="722126"/>
          </a:xfrm>
          <a:prstGeom prst="rect">
            <a:avLst/>
          </a:prstGeom>
          <a:noFill/>
          <a:ln>
            <a:noFill/>
          </a:ln>
        </p:spPr>
      </p:pic>
      <p:pic>
        <p:nvPicPr>
          <p:cNvPr id="954" name="Google Shape;954;p19"/>
          <p:cNvPicPr preferRelativeResize="0"/>
          <p:nvPr/>
        </p:nvPicPr>
        <p:blipFill>
          <a:blip r:embed="rId8">
            <a:alphaModFix/>
          </a:blip>
          <a:stretch>
            <a:fillRect/>
          </a:stretch>
        </p:blipFill>
        <p:spPr>
          <a:xfrm>
            <a:off x="7165851" y="5423238"/>
            <a:ext cx="661925" cy="661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8"/>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a:t>Conseil : préparer des supports de collecte</a:t>
            </a:r>
            <a:endParaRPr/>
          </a:p>
        </p:txBody>
      </p:sp>
      <p:sp>
        <p:nvSpPr>
          <p:cNvPr id="960" name="Google Shape;960;p18"/>
          <p:cNvSpPr txBox="1">
            <a:spLocks noGrp="1"/>
          </p:cNvSpPr>
          <p:nvPr>
            <p:ph type="body" idx="4294967295"/>
          </p:nvPr>
        </p:nvSpPr>
        <p:spPr>
          <a:xfrm>
            <a:off x="555594" y="1773000"/>
            <a:ext cx="10972800" cy="48574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F79124"/>
              </a:buClr>
              <a:buSzPts val="2400"/>
              <a:buFont typeface="Arial"/>
              <a:buNone/>
            </a:pPr>
            <a:r>
              <a:rPr lang="fr-FR" sz="1800">
                <a:latin typeface="Corbel"/>
                <a:ea typeface="Corbel"/>
                <a:cs typeface="Corbel"/>
                <a:sym typeface="Corbel"/>
              </a:rPr>
              <a:t>Dans certaines catégories il y a </a:t>
            </a:r>
            <a:r>
              <a:rPr lang="fr-FR" sz="1800">
                <a:solidFill>
                  <a:srgbClr val="ED7D31"/>
                </a:solidFill>
                <a:latin typeface="Corbel"/>
                <a:ea typeface="Corbel"/>
                <a:cs typeface="Corbel"/>
                <a:sym typeface="Corbel"/>
              </a:rPr>
              <a:t>de nombreuses données</a:t>
            </a:r>
            <a:r>
              <a:rPr lang="fr-FR" sz="1800">
                <a:solidFill>
                  <a:srgbClr val="C55A11"/>
                </a:solidFill>
                <a:latin typeface="Corbel"/>
                <a:ea typeface="Corbel"/>
                <a:cs typeface="Corbel"/>
                <a:sym typeface="Corbel"/>
              </a:rPr>
              <a:t> </a:t>
            </a:r>
            <a:r>
              <a:rPr lang="fr-FR" sz="1800">
                <a:latin typeface="Corbel"/>
                <a:ea typeface="Corbel"/>
                <a:cs typeface="Corbel"/>
                <a:sym typeface="Corbel"/>
              </a:rPr>
              <a:t>à collecter </a:t>
            </a:r>
            <a:endParaRPr/>
          </a:p>
          <a:p>
            <a:pPr marL="0" marR="0" lvl="0" indent="0" algn="l" rtl="0">
              <a:lnSpc>
                <a:spcPct val="100000"/>
              </a:lnSpc>
              <a:spcBef>
                <a:spcPts val="480"/>
              </a:spcBef>
              <a:spcAft>
                <a:spcPts val="0"/>
              </a:spcAft>
              <a:buClr>
                <a:srgbClr val="F79124"/>
              </a:buClr>
              <a:buSzPts val="2400"/>
              <a:buFont typeface="Arial"/>
              <a:buNone/>
            </a:pPr>
            <a:r>
              <a:rPr lang="fr-FR" sz="1800" b="0">
                <a:solidFill>
                  <a:schemeClr val="dk1"/>
                </a:solidFill>
                <a:latin typeface="Corbel"/>
                <a:ea typeface="Corbel"/>
                <a:cs typeface="Corbel"/>
                <a:sym typeface="Corbel"/>
              </a:rPr>
              <a:t>Cela ferait perdre trop de temps de demander à chaque élève</a:t>
            </a:r>
            <a:r>
              <a:rPr lang="fr-FR" sz="1800" b="0">
                <a:latin typeface="Corbel"/>
                <a:ea typeface="Corbel"/>
                <a:cs typeface="Corbel"/>
                <a:sym typeface="Corbel"/>
              </a:rPr>
              <a:t>  :</a:t>
            </a:r>
            <a:endParaRPr/>
          </a:p>
          <a:p>
            <a:pPr marL="457200" lvl="0" indent="-203200" algn="l" rtl="0">
              <a:lnSpc>
                <a:spcPct val="100000"/>
              </a:lnSpc>
              <a:spcBef>
                <a:spcPts val="480"/>
              </a:spcBef>
              <a:spcAft>
                <a:spcPts val="0"/>
              </a:spcAft>
              <a:buClr>
                <a:srgbClr val="ED7D31"/>
              </a:buClr>
              <a:buSzPts val="2000"/>
              <a:buFont typeface="Arial"/>
              <a:buChar char="•"/>
            </a:pPr>
            <a:r>
              <a:rPr lang="fr-FR" sz="1800" b="0">
                <a:solidFill>
                  <a:schemeClr val="dk1"/>
                </a:solidFill>
                <a:latin typeface="Corbel"/>
                <a:ea typeface="Corbel"/>
                <a:cs typeface="Corbel"/>
                <a:sym typeface="Corbel"/>
              </a:rPr>
              <a:t>Comment se rendent-</a:t>
            </a:r>
            <a:r>
              <a:rPr lang="fr-FR" sz="1800" b="0">
                <a:latin typeface="Corbel"/>
                <a:ea typeface="Corbel"/>
                <a:cs typeface="Corbel"/>
                <a:sym typeface="Corbel"/>
              </a:rPr>
              <a:t>ils</a:t>
            </a:r>
            <a:r>
              <a:rPr lang="fr-FR" sz="1800" b="0">
                <a:solidFill>
                  <a:schemeClr val="dk1"/>
                </a:solidFill>
                <a:latin typeface="Corbel"/>
                <a:ea typeface="Corbel"/>
                <a:cs typeface="Corbel"/>
                <a:sym typeface="Corbel"/>
              </a:rPr>
              <a:t> à l’école ?</a:t>
            </a:r>
            <a:endParaRPr/>
          </a:p>
          <a:p>
            <a:pPr marL="457200" lvl="0" indent="-203200" algn="l" rtl="0">
              <a:lnSpc>
                <a:spcPct val="100000"/>
              </a:lnSpc>
              <a:spcBef>
                <a:spcPts val="480"/>
              </a:spcBef>
              <a:spcAft>
                <a:spcPts val="0"/>
              </a:spcAft>
              <a:buClr>
                <a:srgbClr val="ED7D31"/>
              </a:buClr>
              <a:buSzPts val="2000"/>
              <a:buFont typeface="Arial"/>
              <a:buChar char="•"/>
            </a:pPr>
            <a:r>
              <a:rPr lang="fr-FR" sz="1800" b="0">
                <a:solidFill>
                  <a:schemeClr val="dk1"/>
                </a:solidFill>
                <a:latin typeface="Corbel"/>
                <a:ea typeface="Corbel"/>
                <a:cs typeface="Corbel"/>
                <a:sym typeface="Corbel"/>
              </a:rPr>
              <a:t>Que mangent-ils tous les jours </a:t>
            </a:r>
            <a:r>
              <a:rPr lang="fr-FR" sz="1800" b="0">
                <a:latin typeface="Corbel"/>
                <a:ea typeface="Corbel"/>
                <a:cs typeface="Corbel"/>
                <a:sym typeface="Corbel"/>
              </a:rPr>
              <a:t>?</a:t>
            </a:r>
            <a:endParaRPr/>
          </a:p>
          <a:p>
            <a:pPr marL="228600" lvl="0" indent="0" algn="l" rtl="0">
              <a:lnSpc>
                <a:spcPct val="90000"/>
              </a:lnSpc>
              <a:spcBef>
                <a:spcPts val="480"/>
              </a:spcBef>
              <a:spcAft>
                <a:spcPts val="0"/>
              </a:spcAft>
              <a:buSzPts val="2400"/>
              <a:buNone/>
            </a:pPr>
            <a:endParaRPr sz="1800">
              <a:solidFill>
                <a:srgbClr val="C55A11"/>
              </a:solidFill>
              <a:latin typeface="Corbel"/>
              <a:ea typeface="Corbel"/>
              <a:cs typeface="Corbel"/>
              <a:sym typeface="Corbel"/>
            </a:endParaRPr>
          </a:p>
          <a:p>
            <a:pPr marL="0" lvl="0" indent="0" algn="l" rtl="0">
              <a:lnSpc>
                <a:spcPct val="100000"/>
              </a:lnSpc>
              <a:spcBef>
                <a:spcPts val="0"/>
              </a:spcBef>
              <a:spcAft>
                <a:spcPts val="0"/>
              </a:spcAft>
              <a:buClr>
                <a:srgbClr val="000000"/>
              </a:buClr>
              <a:buSzPts val="1800"/>
              <a:buNone/>
            </a:pPr>
            <a:endParaRPr/>
          </a:p>
          <a:p>
            <a:pPr marL="0" lvl="0" indent="0" algn="l" rtl="0">
              <a:lnSpc>
                <a:spcPct val="100000"/>
              </a:lnSpc>
              <a:spcBef>
                <a:spcPts val="0"/>
              </a:spcBef>
              <a:spcAft>
                <a:spcPts val="0"/>
              </a:spcAft>
              <a:buClr>
                <a:srgbClr val="000000"/>
              </a:buClr>
              <a:buSzPts val="1800"/>
              <a:buNone/>
            </a:pPr>
            <a:endParaRPr/>
          </a:p>
          <a:p>
            <a:pPr marL="0" lvl="0" indent="0" algn="l" rtl="0">
              <a:lnSpc>
                <a:spcPct val="100000"/>
              </a:lnSpc>
              <a:spcBef>
                <a:spcPts val="0"/>
              </a:spcBef>
              <a:spcAft>
                <a:spcPts val="0"/>
              </a:spcAft>
              <a:buClr>
                <a:srgbClr val="000000"/>
              </a:buClr>
              <a:buSzPts val="1800"/>
              <a:buNone/>
            </a:pPr>
            <a:r>
              <a:rPr lang="fr-FR" sz="1800">
                <a:solidFill>
                  <a:srgbClr val="000000"/>
                </a:solidFill>
                <a:latin typeface="Corbel"/>
                <a:ea typeface="Corbel"/>
                <a:cs typeface="Corbel"/>
                <a:sym typeface="Corbel"/>
              </a:rPr>
              <a:t>Pour faciliter la collecte de données, vous pouvez utiliser des </a:t>
            </a:r>
            <a:r>
              <a:rPr lang="fr-FR" sz="1800">
                <a:solidFill>
                  <a:srgbClr val="ED7D31"/>
                </a:solidFill>
                <a:latin typeface="Corbel"/>
                <a:ea typeface="Corbel"/>
                <a:cs typeface="Corbel"/>
                <a:sym typeface="Corbel"/>
              </a:rPr>
              <a:t>questionnaires</a:t>
            </a:r>
            <a:r>
              <a:rPr lang="fr-FR" sz="1800">
                <a:solidFill>
                  <a:srgbClr val="000000"/>
                </a:solidFill>
                <a:latin typeface="Corbel"/>
                <a:ea typeface="Corbel"/>
                <a:cs typeface="Corbel"/>
                <a:sym typeface="Corbel"/>
              </a:rPr>
              <a:t> et </a:t>
            </a:r>
            <a:r>
              <a:rPr lang="fr-FR" sz="1800">
                <a:solidFill>
                  <a:srgbClr val="ED7D31"/>
                </a:solidFill>
                <a:latin typeface="Corbel"/>
                <a:ea typeface="Corbel"/>
                <a:cs typeface="Corbel"/>
                <a:sym typeface="Corbel"/>
              </a:rPr>
              <a:t>un échantillonnage :</a:t>
            </a:r>
            <a:endParaRPr sz="1800">
              <a:solidFill>
                <a:srgbClr val="ED7D31"/>
              </a:solidFill>
              <a:latin typeface="Corbel"/>
              <a:ea typeface="Corbel"/>
              <a:cs typeface="Corbel"/>
              <a:sym typeface="Corbel"/>
            </a:endParaRPr>
          </a:p>
          <a:p>
            <a:pPr marL="0" lvl="0" indent="0" algn="l" rtl="0">
              <a:lnSpc>
                <a:spcPct val="100000"/>
              </a:lnSpc>
              <a:spcBef>
                <a:spcPts val="0"/>
              </a:spcBef>
              <a:spcAft>
                <a:spcPts val="0"/>
              </a:spcAft>
              <a:buClr>
                <a:srgbClr val="000000"/>
              </a:buClr>
              <a:buSzPts val="1800"/>
              <a:buNone/>
            </a:pPr>
            <a:endParaRPr sz="1800">
              <a:solidFill>
                <a:srgbClr val="ED7D31"/>
              </a:solidFill>
            </a:endParaRPr>
          </a:p>
          <a:p>
            <a:pPr marL="342900" lvl="0" indent="-127000" algn="l" rtl="0">
              <a:lnSpc>
                <a:spcPct val="100000"/>
              </a:lnSpc>
              <a:spcBef>
                <a:spcPts val="0"/>
              </a:spcBef>
              <a:spcAft>
                <a:spcPts val="0"/>
              </a:spcAft>
              <a:buClr>
                <a:srgbClr val="ED7D31"/>
              </a:buClr>
              <a:buSzPts val="2000"/>
              <a:buFont typeface="Arial"/>
              <a:buChar char="•"/>
            </a:pPr>
            <a:r>
              <a:rPr lang="fr-FR" sz="1800">
                <a:solidFill>
                  <a:srgbClr val="000000"/>
                </a:solidFill>
                <a:latin typeface="Corbel"/>
                <a:ea typeface="Corbel"/>
                <a:cs typeface="Corbel"/>
                <a:sym typeface="Corbel"/>
              </a:rPr>
              <a:t> Concevez un questionnaire et envoyez-le à un </a:t>
            </a:r>
            <a:r>
              <a:rPr lang="fr-FR" sz="1800">
                <a:solidFill>
                  <a:srgbClr val="ED7D31"/>
                </a:solidFill>
                <a:latin typeface="Corbel"/>
                <a:ea typeface="Corbel"/>
                <a:cs typeface="Corbel"/>
                <a:sym typeface="Corbel"/>
              </a:rPr>
              <a:t>échantillon</a:t>
            </a:r>
            <a:r>
              <a:rPr lang="fr-FR" sz="1800">
                <a:solidFill>
                  <a:srgbClr val="000000"/>
                </a:solidFill>
                <a:latin typeface="Corbel"/>
                <a:ea typeface="Corbel"/>
                <a:cs typeface="Corbel"/>
                <a:sym typeface="Corbel"/>
              </a:rPr>
              <a:t> des élèves et des équipes. </a:t>
            </a:r>
            <a:endParaRPr sz="1800">
              <a:solidFill>
                <a:srgbClr val="000000"/>
              </a:solidFill>
              <a:latin typeface="Corbel"/>
              <a:ea typeface="Corbel"/>
              <a:cs typeface="Corbel"/>
              <a:sym typeface="Corbel"/>
            </a:endParaRPr>
          </a:p>
          <a:p>
            <a:pPr marL="0" lvl="0" indent="0" algn="l" rtl="0">
              <a:lnSpc>
                <a:spcPct val="100000"/>
              </a:lnSpc>
              <a:spcBef>
                <a:spcPts val="0"/>
              </a:spcBef>
              <a:spcAft>
                <a:spcPts val="0"/>
              </a:spcAft>
              <a:buNone/>
            </a:pPr>
            <a:endParaRPr sz="1800">
              <a:solidFill>
                <a:srgbClr val="000000"/>
              </a:solidFill>
            </a:endParaRPr>
          </a:p>
          <a:p>
            <a:pPr marL="342900" lvl="0" indent="-127000" algn="l" rtl="0">
              <a:lnSpc>
                <a:spcPct val="100000"/>
              </a:lnSpc>
              <a:spcBef>
                <a:spcPts val="0"/>
              </a:spcBef>
              <a:spcAft>
                <a:spcPts val="0"/>
              </a:spcAft>
              <a:buClr>
                <a:srgbClr val="ED7D31"/>
              </a:buClr>
              <a:buSzPts val="2000"/>
              <a:buFont typeface="Arial"/>
              <a:buChar char="•"/>
            </a:pPr>
            <a:r>
              <a:rPr lang="fr-FR" sz="1800">
                <a:solidFill>
                  <a:srgbClr val="C55A11"/>
                </a:solidFill>
                <a:latin typeface="Corbel"/>
                <a:ea typeface="Corbel"/>
                <a:cs typeface="Corbel"/>
                <a:sym typeface="Corbel"/>
              </a:rPr>
              <a:t> </a:t>
            </a:r>
            <a:r>
              <a:rPr lang="fr-FR" sz="1800">
                <a:solidFill>
                  <a:srgbClr val="ED7D31"/>
                </a:solidFill>
                <a:latin typeface="Corbel"/>
                <a:ea typeface="Corbel"/>
                <a:cs typeface="Corbel"/>
                <a:sym typeface="Corbel"/>
              </a:rPr>
              <a:t>Extrapolez</a:t>
            </a:r>
            <a:r>
              <a:rPr lang="fr-FR" sz="1800">
                <a:solidFill>
                  <a:srgbClr val="C55A11"/>
                </a:solidFill>
                <a:latin typeface="Corbel"/>
                <a:ea typeface="Corbel"/>
                <a:cs typeface="Corbel"/>
                <a:sym typeface="Corbel"/>
              </a:rPr>
              <a:t> </a:t>
            </a:r>
            <a:r>
              <a:rPr lang="fr-FR" sz="1800">
                <a:solidFill>
                  <a:srgbClr val="000000"/>
                </a:solidFill>
                <a:latin typeface="Corbel"/>
                <a:ea typeface="Corbel"/>
                <a:cs typeface="Corbel"/>
                <a:sym typeface="Corbel"/>
              </a:rPr>
              <a:t>les résultats à l’ensemble des élèves et des équipes. </a:t>
            </a:r>
            <a:endParaRPr/>
          </a:p>
          <a:p>
            <a:pPr marL="228600" lvl="0" indent="0" algn="l" rtl="0">
              <a:lnSpc>
                <a:spcPct val="90000"/>
              </a:lnSpc>
              <a:spcBef>
                <a:spcPts val="480"/>
              </a:spcBef>
              <a:spcAft>
                <a:spcPts val="0"/>
              </a:spcAft>
              <a:buSzPts val="2400"/>
              <a:buNone/>
            </a:pPr>
            <a:endParaRPr>
              <a:latin typeface="Corbel"/>
              <a:ea typeface="Corbel"/>
              <a:cs typeface="Corbel"/>
              <a:sym typeface="Corbel"/>
            </a:endParaRPr>
          </a:p>
        </p:txBody>
      </p:sp>
      <p:pic>
        <p:nvPicPr>
          <p:cNvPr id="961" name="Google Shape;961;p18"/>
          <p:cNvPicPr preferRelativeResize="0"/>
          <p:nvPr/>
        </p:nvPicPr>
        <p:blipFill rotWithShape="1">
          <a:blip r:embed="rId3">
            <a:alphaModFix/>
          </a:blip>
          <a:srcRect/>
          <a:stretch/>
        </p:blipFill>
        <p:spPr>
          <a:xfrm>
            <a:off x="9310689" y="1722623"/>
            <a:ext cx="1368152" cy="1368152"/>
          </a:xfrm>
          <a:prstGeom prst="rect">
            <a:avLst/>
          </a:prstGeom>
          <a:noFill/>
          <a:ln>
            <a:noFill/>
          </a:ln>
        </p:spPr>
      </p:pic>
      <p:sp>
        <p:nvSpPr>
          <p:cNvPr id="962" name="Google Shape;962;p18"/>
          <p:cNvSpPr/>
          <p:nvPr/>
        </p:nvSpPr>
        <p:spPr>
          <a:xfrm>
            <a:off x="8363365" y="3040402"/>
            <a:ext cx="3262800" cy="75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orbel"/>
                <a:ea typeface="Corbel"/>
                <a:cs typeface="Corbel"/>
                <a:sym typeface="Corbel"/>
              </a:rPr>
              <a:t>Ne vous laissez pas déborder par la quantité de données à collecter !</a:t>
            </a:r>
            <a:endParaRPr sz="1400" b="0" i="0" u="none" strike="noStrike" cap="none">
              <a:solidFill>
                <a:srgbClr val="000000"/>
              </a:solidFill>
              <a:latin typeface="Arial"/>
              <a:ea typeface="Arial"/>
              <a:cs typeface="Arial"/>
              <a:sym typeface="Arial"/>
            </a:endParaRPr>
          </a:p>
        </p:txBody>
      </p:sp>
      <p:cxnSp>
        <p:nvCxnSpPr>
          <p:cNvPr id="963" name="Google Shape;963;p18"/>
          <p:cNvCxnSpPr/>
          <p:nvPr/>
        </p:nvCxnSpPr>
        <p:spPr>
          <a:xfrm rot="10800000" flipH="1">
            <a:off x="336000" y="3936952"/>
            <a:ext cx="11520000" cy="600"/>
          </a:xfrm>
          <a:prstGeom prst="straightConnector1">
            <a:avLst/>
          </a:prstGeom>
          <a:noFill/>
          <a:ln w="19050" cap="flat" cmpd="sng">
            <a:solidFill>
              <a:schemeClr val="accent6"/>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35"/>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a:t>Passons au calcul !</a:t>
            </a:r>
            <a:endParaRPr/>
          </a:p>
        </p:txBody>
      </p:sp>
      <p:sp>
        <p:nvSpPr>
          <p:cNvPr id="969" name="Google Shape;969;p35"/>
          <p:cNvSpPr txBox="1">
            <a:spLocks noGrp="1"/>
          </p:cNvSpPr>
          <p:nvPr>
            <p:ph type="body" idx="4294967295"/>
          </p:nvPr>
        </p:nvSpPr>
        <p:spPr>
          <a:xfrm>
            <a:off x="609600" y="1446750"/>
            <a:ext cx="10972800" cy="15753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480"/>
              </a:spcBef>
              <a:spcAft>
                <a:spcPts val="0"/>
              </a:spcAft>
              <a:buSzPts val="2400"/>
              <a:buNone/>
            </a:pPr>
            <a:r>
              <a:rPr lang="fr-FR" sz="3200">
                <a:latin typeface="Corbel"/>
                <a:ea typeface="Corbel"/>
                <a:cs typeface="Corbel"/>
                <a:sym typeface="Corbel"/>
              </a:rPr>
              <a:t>Maintenant que vous avez collecté les données, il suffit de calculer le bilan carbone de votre établissement </a:t>
            </a:r>
            <a:endParaRPr sz="1600"/>
          </a:p>
          <a:p>
            <a:pPr marL="457200" lvl="0" indent="-228600" algn="ctr" rtl="0">
              <a:lnSpc>
                <a:spcPct val="90000"/>
              </a:lnSpc>
              <a:spcBef>
                <a:spcPts val="480"/>
              </a:spcBef>
              <a:spcAft>
                <a:spcPts val="0"/>
              </a:spcAft>
              <a:buSzPts val="2400"/>
              <a:buNone/>
            </a:pPr>
            <a:r>
              <a:rPr lang="fr-FR" sz="3200">
                <a:latin typeface="Corbel"/>
                <a:ea typeface="Corbel"/>
                <a:cs typeface="Corbel"/>
                <a:sym typeface="Corbel"/>
              </a:rPr>
              <a:t>en utilisant le calculateur </a:t>
            </a:r>
            <a:r>
              <a:rPr lang="fr-FR" sz="3200" i="1">
                <a:latin typeface="Corbel"/>
                <a:ea typeface="Corbel"/>
                <a:cs typeface="Corbel"/>
                <a:sym typeface="Corbel"/>
              </a:rPr>
              <a:t>Clicks On </a:t>
            </a:r>
            <a:r>
              <a:rPr lang="fr-FR" sz="3200">
                <a:latin typeface="Corbel"/>
                <a:ea typeface="Corbel"/>
                <a:cs typeface="Corbel"/>
                <a:sym typeface="Corbel"/>
              </a:rPr>
              <a:t>!</a:t>
            </a:r>
            <a:endParaRPr sz="3200">
              <a:latin typeface="Corbel"/>
              <a:ea typeface="Corbel"/>
              <a:cs typeface="Corbel"/>
              <a:sym typeface="Corbel"/>
            </a:endParaRPr>
          </a:p>
        </p:txBody>
      </p:sp>
      <p:pic>
        <p:nvPicPr>
          <p:cNvPr id="970" name="Google Shape;970;p35"/>
          <p:cNvPicPr preferRelativeResize="0"/>
          <p:nvPr/>
        </p:nvPicPr>
        <p:blipFill rotWithShape="1">
          <a:blip r:embed="rId3">
            <a:alphaModFix/>
          </a:blip>
          <a:srcRect r="11598"/>
          <a:stretch/>
        </p:blipFill>
        <p:spPr>
          <a:xfrm>
            <a:off x="2245188" y="3273650"/>
            <a:ext cx="6229273" cy="3409074"/>
          </a:xfrm>
          <a:prstGeom prst="rect">
            <a:avLst/>
          </a:prstGeom>
          <a:noFill/>
          <a:ln>
            <a:noFill/>
          </a:ln>
        </p:spPr>
      </p:pic>
      <p:sp>
        <p:nvSpPr>
          <p:cNvPr id="971" name="Google Shape;971;p35"/>
          <p:cNvSpPr/>
          <p:nvPr/>
        </p:nvSpPr>
        <p:spPr>
          <a:xfrm>
            <a:off x="919038" y="1446750"/>
            <a:ext cx="10406700" cy="15753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grpSp>
        <p:nvGrpSpPr>
          <p:cNvPr id="976" name="Google Shape;976;g13b93327f9b_1_98"/>
          <p:cNvGrpSpPr/>
          <p:nvPr/>
        </p:nvGrpSpPr>
        <p:grpSpPr>
          <a:xfrm>
            <a:off x="7948876" y="1860707"/>
            <a:ext cx="3849890" cy="1305720"/>
            <a:chOff x="6389005" y="2183549"/>
            <a:chExt cx="2090400" cy="1108515"/>
          </a:xfrm>
        </p:grpSpPr>
        <p:sp>
          <p:nvSpPr>
            <p:cNvPr id="977" name="Google Shape;977;g13b93327f9b_1_98"/>
            <p:cNvSpPr txBox="1"/>
            <p:nvPr/>
          </p:nvSpPr>
          <p:spPr>
            <a:xfrm>
              <a:off x="6392157" y="2645864"/>
              <a:ext cx="2084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700" b="0" i="0" u="none" strike="noStrike" cap="none">
                  <a:solidFill>
                    <a:srgbClr val="575757"/>
                  </a:solidFill>
                  <a:latin typeface="Corbel"/>
                  <a:ea typeface="Corbel"/>
                  <a:cs typeface="Corbel"/>
                  <a:sym typeface="Corbel"/>
                </a:rPr>
                <a:t>Pour chaque catégorie, il est possible d’intégrer plus de données pour un résultat plus fidèle aux émissions réelles de l’établissement</a:t>
              </a:r>
              <a:endParaRPr sz="1700" b="0" i="0" u="none" strike="noStrike" cap="none">
                <a:solidFill>
                  <a:srgbClr val="575757"/>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200"/>
                <a:buFont typeface="Arial"/>
                <a:buNone/>
              </a:pPr>
              <a:endParaRPr sz="1700" b="0" i="0" u="none" strike="noStrike" cap="none">
                <a:solidFill>
                  <a:srgbClr val="575757"/>
                </a:solidFill>
                <a:latin typeface="Corbel"/>
                <a:ea typeface="Corbel"/>
                <a:cs typeface="Corbel"/>
                <a:sym typeface="Corbel"/>
              </a:endParaRPr>
            </a:p>
          </p:txBody>
        </p:sp>
        <p:sp>
          <p:nvSpPr>
            <p:cNvPr id="978" name="Google Shape;978;g13b93327f9b_1_98"/>
            <p:cNvSpPr txBox="1"/>
            <p:nvPr/>
          </p:nvSpPr>
          <p:spPr>
            <a:xfrm>
              <a:off x="6389005" y="2183549"/>
              <a:ext cx="2090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700" b="1" i="0" u="none" strike="noStrike" cap="none">
                  <a:solidFill>
                    <a:srgbClr val="575757"/>
                  </a:solidFill>
                  <a:latin typeface="Corbel"/>
                  <a:ea typeface="Corbel"/>
                  <a:cs typeface="Corbel"/>
                  <a:sym typeface="Corbel"/>
                </a:rPr>
                <a:t>2 niveaux de précision possibles : débutant ou avancé</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700" b="1" i="0" u="none" strike="noStrike" cap="none">
                <a:solidFill>
                  <a:srgbClr val="575757"/>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200"/>
                <a:buFont typeface="Arial"/>
                <a:buNone/>
              </a:pPr>
              <a:endParaRPr sz="1700" b="1" i="0" u="none" strike="noStrike" cap="none">
                <a:solidFill>
                  <a:srgbClr val="575757"/>
                </a:solidFill>
                <a:latin typeface="Corbel"/>
                <a:ea typeface="Corbel"/>
                <a:cs typeface="Corbel"/>
                <a:sym typeface="Corbel"/>
              </a:endParaRPr>
            </a:p>
          </p:txBody>
        </p:sp>
      </p:grpSp>
      <p:grpSp>
        <p:nvGrpSpPr>
          <p:cNvPr id="979" name="Google Shape;979;g13b93327f9b_1_98"/>
          <p:cNvGrpSpPr/>
          <p:nvPr/>
        </p:nvGrpSpPr>
        <p:grpSpPr>
          <a:xfrm>
            <a:off x="8291900" y="3768660"/>
            <a:ext cx="3004684" cy="944165"/>
            <a:chOff x="6914359" y="3852192"/>
            <a:chExt cx="2121203" cy="944165"/>
          </a:xfrm>
        </p:grpSpPr>
        <p:sp>
          <p:nvSpPr>
            <p:cNvPr id="980" name="Google Shape;980;g13b93327f9b_1_98"/>
            <p:cNvSpPr txBox="1"/>
            <p:nvPr/>
          </p:nvSpPr>
          <p:spPr>
            <a:xfrm>
              <a:off x="6914359" y="4150157"/>
              <a:ext cx="2043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700" b="0" i="0" u="none" strike="noStrike" cap="none" dirty="0">
                  <a:solidFill>
                    <a:srgbClr val="575757"/>
                  </a:solidFill>
                  <a:latin typeface="Corbel"/>
                  <a:ea typeface="Corbel"/>
                  <a:cs typeface="Corbel"/>
                  <a:sym typeface="Corbel"/>
                </a:rPr>
                <a:t>Si vous avez des doutes sur la manière d'utiliser l'outil, vous bénéficierez d'un soutien personnalisé grâce à l’équipe PEBC !</a:t>
              </a:r>
              <a:endParaRPr sz="1700" b="0" i="0" u="none" strike="noStrike" cap="none" dirty="0">
                <a:solidFill>
                  <a:srgbClr val="575757"/>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200"/>
                <a:buFont typeface="Arial"/>
                <a:buNone/>
              </a:pPr>
              <a:endParaRPr sz="1700" b="0" i="0" u="none" strike="noStrike" cap="none" dirty="0">
                <a:solidFill>
                  <a:srgbClr val="575757"/>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200"/>
                <a:buFont typeface="Arial"/>
                <a:buNone/>
              </a:pPr>
              <a:endParaRPr sz="1700" b="0" i="0" u="none" strike="noStrike" cap="none" dirty="0">
                <a:solidFill>
                  <a:srgbClr val="575757"/>
                </a:solidFill>
                <a:latin typeface="Corbel"/>
                <a:ea typeface="Corbel"/>
                <a:cs typeface="Corbel"/>
                <a:sym typeface="Corbel"/>
              </a:endParaRPr>
            </a:p>
          </p:txBody>
        </p:sp>
        <p:sp>
          <p:nvSpPr>
            <p:cNvPr id="981" name="Google Shape;981;g13b93327f9b_1_98"/>
            <p:cNvSpPr txBox="1"/>
            <p:nvPr/>
          </p:nvSpPr>
          <p:spPr>
            <a:xfrm>
              <a:off x="6915162" y="3852192"/>
              <a:ext cx="2120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700" b="1" i="0" u="none" strike="noStrike" cap="none">
                  <a:solidFill>
                    <a:srgbClr val="575757"/>
                  </a:solidFill>
                  <a:latin typeface="Corbel"/>
                  <a:ea typeface="Corbel"/>
                  <a:cs typeface="Corbel"/>
                  <a:sym typeface="Corbel"/>
                </a:rPr>
                <a:t>Assistance</a:t>
              </a:r>
              <a:endParaRPr sz="1700" b="0" i="0" u="none" strike="noStrike" cap="none">
                <a:solidFill>
                  <a:srgbClr val="000000"/>
                </a:solidFill>
                <a:latin typeface="Arial"/>
                <a:ea typeface="Arial"/>
                <a:cs typeface="Arial"/>
                <a:sym typeface="Arial"/>
              </a:endParaRPr>
            </a:p>
          </p:txBody>
        </p:sp>
      </p:grpSp>
      <p:grpSp>
        <p:nvGrpSpPr>
          <p:cNvPr id="982" name="Google Shape;982;g13b93327f9b_1_98"/>
          <p:cNvGrpSpPr/>
          <p:nvPr/>
        </p:nvGrpSpPr>
        <p:grpSpPr>
          <a:xfrm>
            <a:off x="3949540" y="1379682"/>
            <a:ext cx="4342369" cy="709619"/>
            <a:chOff x="1927195" y="2102122"/>
            <a:chExt cx="5291700" cy="709619"/>
          </a:xfrm>
        </p:grpSpPr>
        <p:sp>
          <p:nvSpPr>
            <p:cNvPr id="983" name="Google Shape;983;g13b93327f9b_1_98"/>
            <p:cNvSpPr txBox="1"/>
            <p:nvPr/>
          </p:nvSpPr>
          <p:spPr>
            <a:xfrm>
              <a:off x="1927195" y="2350041"/>
              <a:ext cx="52917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700" b="0" i="0" u="none" strike="noStrike" cap="none">
                  <a:solidFill>
                    <a:srgbClr val="575757"/>
                  </a:solidFill>
                  <a:latin typeface="Corbel"/>
                  <a:ea typeface="Corbel"/>
                  <a:cs typeface="Corbel"/>
                  <a:sym typeface="Corbel"/>
                </a:rPr>
                <a:t>Avoir une vue d'ensemble des émissions comptabilisées, par catégories</a:t>
              </a:r>
              <a:endParaRPr sz="1700" b="0" i="0" u="none" strike="noStrike" cap="none">
                <a:solidFill>
                  <a:srgbClr val="000000"/>
                </a:solidFill>
                <a:latin typeface="Arial"/>
                <a:ea typeface="Arial"/>
                <a:cs typeface="Arial"/>
                <a:sym typeface="Arial"/>
              </a:endParaRPr>
            </a:p>
          </p:txBody>
        </p:sp>
        <p:sp>
          <p:nvSpPr>
            <p:cNvPr id="984" name="Google Shape;984;g13b93327f9b_1_98"/>
            <p:cNvSpPr txBox="1"/>
            <p:nvPr/>
          </p:nvSpPr>
          <p:spPr>
            <a:xfrm>
              <a:off x="1927195" y="2102122"/>
              <a:ext cx="52917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700" b="1" i="0" u="none" strike="noStrike" cap="none">
                  <a:solidFill>
                    <a:srgbClr val="575757"/>
                  </a:solidFill>
                  <a:latin typeface="Corbel"/>
                  <a:ea typeface="Corbel"/>
                  <a:cs typeface="Corbel"/>
                  <a:sym typeface="Corbel"/>
                </a:rPr>
                <a:t>Bilan récapitulatif </a:t>
              </a:r>
              <a:endParaRPr sz="1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700" b="1" i="0" u="none" strike="noStrike" cap="none">
                <a:solidFill>
                  <a:srgbClr val="575757"/>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200"/>
                <a:buFont typeface="Arial"/>
                <a:buNone/>
              </a:pPr>
              <a:endParaRPr sz="1700" b="1" i="0" u="none" strike="noStrike" cap="none">
                <a:solidFill>
                  <a:srgbClr val="575757"/>
                </a:solidFill>
                <a:latin typeface="Corbel"/>
                <a:ea typeface="Corbel"/>
                <a:cs typeface="Corbel"/>
                <a:sym typeface="Corbel"/>
              </a:endParaRPr>
            </a:p>
          </p:txBody>
        </p:sp>
      </p:grpSp>
      <p:grpSp>
        <p:nvGrpSpPr>
          <p:cNvPr id="985" name="Google Shape;985;g13b93327f9b_1_98"/>
          <p:cNvGrpSpPr/>
          <p:nvPr/>
        </p:nvGrpSpPr>
        <p:grpSpPr>
          <a:xfrm>
            <a:off x="1233869" y="2405277"/>
            <a:ext cx="3005995" cy="850301"/>
            <a:chOff x="6440400" y="2781881"/>
            <a:chExt cx="2092000" cy="850301"/>
          </a:xfrm>
        </p:grpSpPr>
        <p:sp>
          <p:nvSpPr>
            <p:cNvPr id="986" name="Google Shape;986;g13b93327f9b_1_98"/>
            <p:cNvSpPr txBox="1"/>
            <p:nvPr/>
          </p:nvSpPr>
          <p:spPr>
            <a:xfrm>
              <a:off x="6440400" y="2985982"/>
              <a:ext cx="20841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700" b="0" i="0" u="none" strike="noStrike" cap="none">
                  <a:solidFill>
                    <a:srgbClr val="575757"/>
                  </a:solidFill>
                  <a:latin typeface="Corbel"/>
                  <a:ea typeface="Corbel"/>
                  <a:cs typeface="Corbel"/>
                  <a:sym typeface="Corbel"/>
                </a:rPr>
                <a:t>L'énergie, la restauration</a:t>
              </a:r>
              <a:r>
                <a:rPr lang="fr-FR" sz="1700">
                  <a:solidFill>
                    <a:srgbClr val="575757"/>
                  </a:solidFill>
                  <a:latin typeface="Corbel"/>
                  <a:ea typeface="Corbel"/>
                  <a:cs typeface="Corbel"/>
                  <a:sym typeface="Corbel"/>
                </a:rPr>
                <a:t>, </a:t>
              </a:r>
              <a:r>
                <a:rPr lang="fr-FR" sz="1700" b="0" i="0" u="none" strike="noStrike" cap="none">
                  <a:solidFill>
                    <a:srgbClr val="575757"/>
                  </a:solidFill>
                  <a:latin typeface="Corbel"/>
                  <a:ea typeface="Corbel"/>
                  <a:cs typeface="Corbel"/>
                  <a:sym typeface="Corbel"/>
                </a:rPr>
                <a:t>le transport, les fournitures et les </a:t>
              </a:r>
              <a:r>
                <a:rPr lang="fr-FR" sz="1700">
                  <a:solidFill>
                    <a:srgbClr val="575757"/>
                  </a:solidFill>
                  <a:latin typeface="Corbel"/>
                  <a:ea typeface="Corbel"/>
                  <a:cs typeface="Corbel"/>
                  <a:sym typeface="Corbel"/>
                </a:rPr>
                <a:t>immobilisations</a:t>
              </a:r>
              <a:endParaRPr sz="17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endParaRPr sz="1700" b="0" i="0" u="none" strike="noStrike" cap="none">
                <a:solidFill>
                  <a:srgbClr val="575757"/>
                </a:solidFill>
                <a:latin typeface="Corbel"/>
                <a:ea typeface="Corbel"/>
                <a:cs typeface="Corbel"/>
                <a:sym typeface="Corbel"/>
              </a:endParaRPr>
            </a:p>
            <a:p>
              <a:pPr marL="0" marR="0" lvl="0" indent="0" algn="r" rtl="0">
                <a:lnSpc>
                  <a:spcPct val="100000"/>
                </a:lnSpc>
                <a:spcBef>
                  <a:spcPts val="0"/>
                </a:spcBef>
                <a:spcAft>
                  <a:spcPts val="0"/>
                </a:spcAft>
                <a:buClr>
                  <a:srgbClr val="000000"/>
                </a:buClr>
                <a:buSzPts val="1200"/>
                <a:buFont typeface="Arial"/>
                <a:buNone/>
              </a:pPr>
              <a:endParaRPr sz="1700" b="0" i="0" u="none" strike="noStrike" cap="none">
                <a:solidFill>
                  <a:srgbClr val="575757"/>
                </a:solidFill>
                <a:latin typeface="Corbel"/>
                <a:ea typeface="Corbel"/>
                <a:cs typeface="Corbel"/>
                <a:sym typeface="Corbel"/>
              </a:endParaRPr>
            </a:p>
          </p:txBody>
        </p:sp>
        <p:sp>
          <p:nvSpPr>
            <p:cNvPr id="987" name="Google Shape;987;g13b93327f9b_1_98"/>
            <p:cNvSpPr txBox="1"/>
            <p:nvPr/>
          </p:nvSpPr>
          <p:spPr>
            <a:xfrm>
              <a:off x="6442000" y="2781881"/>
              <a:ext cx="20904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700" b="1" i="0" u="none" strike="noStrike" cap="none">
                  <a:solidFill>
                    <a:srgbClr val="575757"/>
                  </a:solidFill>
                  <a:latin typeface="Corbel"/>
                  <a:ea typeface="Corbel"/>
                  <a:cs typeface="Corbel"/>
                  <a:sym typeface="Corbel"/>
                </a:rPr>
                <a:t>Divisé en catégories</a:t>
              </a:r>
              <a:endParaRPr sz="17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endParaRPr sz="1700" b="1" i="0" u="none" strike="noStrike" cap="none">
                <a:solidFill>
                  <a:srgbClr val="575757"/>
                </a:solidFill>
                <a:latin typeface="Corbel"/>
                <a:ea typeface="Corbel"/>
                <a:cs typeface="Corbel"/>
                <a:sym typeface="Corbel"/>
              </a:endParaRPr>
            </a:p>
            <a:p>
              <a:pPr marL="0" marR="0" lvl="0" indent="0" algn="r" rtl="0">
                <a:lnSpc>
                  <a:spcPct val="100000"/>
                </a:lnSpc>
                <a:spcBef>
                  <a:spcPts val="0"/>
                </a:spcBef>
                <a:spcAft>
                  <a:spcPts val="0"/>
                </a:spcAft>
                <a:buClr>
                  <a:srgbClr val="000000"/>
                </a:buClr>
                <a:buSzPts val="1200"/>
                <a:buFont typeface="Arial"/>
                <a:buNone/>
              </a:pPr>
              <a:endParaRPr sz="1700" b="1" i="0" u="none" strike="noStrike" cap="none">
                <a:solidFill>
                  <a:srgbClr val="575757"/>
                </a:solidFill>
                <a:latin typeface="Corbel"/>
                <a:ea typeface="Corbel"/>
                <a:cs typeface="Corbel"/>
                <a:sym typeface="Corbel"/>
              </a:endParaRPr>
            </a:p>
          </p:txBody>
        </p:sp>
      </p:grpSp>
      <p:grpSp>
        <p:nvGrpSpPr>
          <p:cNvPr id="988" name="Google Shape;988;g13b93327f9b_1_98"/>
          <p:cNvGrpSpPr/>
          <p:nvPr/>
        </p:nvGrpSpPr>
        <p:grpSpPr>
          <a:xfrm>
            <a:off x="848892" y="3768654"/>
            <a:ext cx="3100661" cy="835138"/>
            <a:chOff x="6915956" y="3772617"/>
            <a:chExt cx="2120400" cy="835138"/>
          </a:xfrm>
        </p:grpSpPr>
        <p:sp>
          <p:nvSpPr>
            <p:cNvPr id="989" name="Google Shape;989;g13b93327f9b_1_98"/>
            <p:cNvSpPr txBox="1"/>
            <p:nvPr/>
          </p:nvSpPr>
          <p:spPr>
            <a:xfrm>
              <a:off x="6921947" y="3961555"/>
              <a:ext cx="21144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700" b="0" i="0" u="none" strike="noStrike" cap="none">
                  <a:solidFill>
                    <a:srgbClr val="575757"/>
                  </a:solidFill>
                  <a:latin typeface="Corbel"/>
                  <a:ea typeface="Corbel"/>
                  <a:cs typeface="Corbel"/>
                  <a:sym typeface="Corbel"/>
                </a:rPr>
                <a:t>Il permet d'évaluer les émissions de gaz à effet de serre (GES) émises par l'établissement scolaire</a:t>
              </a:r>
              <a:endParaRPr sz="17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endParaRPr sz="1700" b="0" i="0" u="none" strike="noStrike" cap="none">
                <a:solidFill>
                  <a:srgbClr val="575757"/>
                </a:solidFill>
                <a:latin typeface="Corbel"/>
                <a:ea typeface="Corbel"/>
                <a:cs typeface="Corbel"/>
                <a:sym typeface="Corbel"/>
              </a:endParaRPr>
            </a:p>
            <a:p>
              <a:pPr marL="0" marR="0" lvl="0" indent="0" algn="r" rtl="0">
                <a:lnSpc>
                  <a:spcPct val="100000"/>
                </a:lnSpc>
                <a:spcBef>
                  <a:spcPts val="0"/>
                </a:spcBef>
                <a:spcAft>
                  <a:spcPts val="0"/>
                </a:spcAft>
                <a:buClr>
                  <a:srgbClr val="000000"/>
                </a:buClr>
                <a:buSzPts val="1200"/>
                <a:buFont typeface="Arial"/>
                <a:buNone/>
              </a:pPr>
              <a:endParaRPr sz="1700" b="0" i="0" u="none" strike="noStrike" cap="none">
                <a:solidFill>
                  <a:srgbClr val="575757"/>
                </a:solidFill>
                <a:latin typeface="Corbel"/>
                <a:ea typeface="Corbel"/>
                <a:cs typeface="Corbel"/>
                <a:sym typeface="Corbel"/>
              </a:endParaRPr>
            </a:p>
          </p:txBody>
        </p:sp>
        <p:sp>
          <p:nvSpPr>
            <p:cNvPr id="990" name="Google Shape;990;g13b93327f9b_1_98"/>
            <p:cNvSpPr txBox="1"/>
            <p:nvPr/>
          </p:nvSpPr>
          <p:spPr>
            <a:xfrm>
              <a:off x="6915956" y="3772617"/>
              <a:ext cx="21204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700" b="1" i="0" u="none" strike="noStrike" cap="none">
                  <a:solidFill>
                    <a:srgbClr val="575757"/>
                  </a:solidFill>
                  <a:latin typeface="Corbel"/>
                  <a:ea typeface="Corbel"/>
                  <a:cs typeface="Corbel"/>
                  <a:sym typeface="Corbel"/>
                </a:rPr>
                <a:t>Outil de bilan carbone en ligne</a:t>
              </a:r>
              <a:endParaRPr sz="1700" b="0" i="0" u="none" strike="noStrike" cap="none">
                <a:solidFill>
                  <a:srgbClr val="000000"/>
                </a:solidFill>
                <a:latin typeface="Arial"/>
                <a:ea typeface="Arial"/>
                <a:cs typeface="Arial"/>
                <a:sym typeface="Arial"/>
              </a:endParaRPr>
            </a:p>
          </p:txBody>
        </p:sp>
      </p:grpSp>
      <p:sp>
        <p:nvSpPr>
          <p:cNvPr id="991" name="Google Shape;991;g13b93327f9b_1_98"/>
          <p:cNvSpPr/>
          <p:nvPr/>
        </p:nvSpPr>
        <p:spPr>
          <a:xfrm>
            <a:off x="5145270" y="3105546"/>
            <a:ext cx="1950900" cy="1950900"/>
          </a:xfrm>
          <a:prstGeom prst="ellipse">
            <a:avLst/>
          </a:prstGeom>
          <a:no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2" name="Google Shape;992;g13b93327f9b_1_98"/>
          <p:cNvSpPr/>
          <p:nvPr/>
        </p:nvSpPr>
        <p:spPr>
          <a:xfrm>
            <a:off x="6055255" y="3037017"/>
            <a:ext cx="141900" cy="1419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3" name="Google Shape;993;g13b93327f9b_1_98"/>
          <p:cNvSpPr/>
          <p:nvPr/>
        </p:nvSpPr>
        <p:spPr>
          <a:xfrm>
            <a:off x="7025117" y="4004618"/>
            <a:ext cx="141900" cy="1419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4" name="Google Shape;994;g13b93327f9b_1_98"/>
          <p:cNvSpPr/>
          <p:nvPr/>
        </p:nvSpPr>
        <p:spPr>
          <a:xfrm>
            <a:off x="5081872" y="4004618"/>
            <a:ext cx="141900" cy="1419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5" name="Google Shape;995;g13b93327f9b_1_98"/>
          <p:cNvSpPr/>
          <p:nvPr/>
        </p:nvSpPr>
        <p:spPr>
          <a:xfrm>
            <a:off x="6798680" y="3358240"/>
            <a:ext cx="141900" cy="1419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6" name="Google Shape;996;g13b93327f9b_1_98"/>
          <p:cNvSpPr/>
          <p:nvPr/>
        </p:nvSpPr>
        <p:spPr>
          <a:xfrm>
            <a:off x="5328135" y="3358240"/>
            <a:ext cx="141900" cy="1419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7" name="Google Shape;997;g13b93327f9b_1_98"/>
          <p:cNvSpPr/>
          <p:nvPr/>
        </p:nvSpPr>
        <p:spPr>
          <a:xfrm>
            <a:off x="5823397" y="2218592"/>
            <a:ext cx="602100" cy="6021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8" name="Google Shape;998;g13b93327f9b_1_98"/>
          <p:cNvSpPr/>
          <p:nvPr/>
        </p:nvSpPr>
        <p:spPr>
          <a:xfrm>
            <a:off x="4458259" y="2706126"/>
            <a:ext cx="602100" cy="602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999" name="Google Shape;999;g13b93327f9b_1_98"/>
          <p:cNvSpPr/>
          <p:nvPr/>
        </p:nvSpPr>
        <p:spPr>
          <a:xfrm>
            <a:off x="7188805" y="2706126"/>
            <a:ext cx="602100" cy="602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1000" name="Google Shape;1000;g13b93327f9b_1_98"/>
          <p:cNvSpPr/>
          <p:nvPr/>
        </p:nvSpPr>
        <p:spPr>
          <a:xfrm>
            <a:off x="4112053" y="3768662"/>
            <a:ext cx="602100" cy="602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sp>
        <p:nvSpPr>
          <p:cNvPr id="1001" name="Google Shape;1001;g13b93327f9b_1_98"/>
          <p:cNvSpPr/>
          <p:nvPr/>
        </p:nvSpPr>
        <p:spPr>
          <a:xfrm>
            <a:off x="7535013" y="3768662"/>
            <a:ext cx="602100" cy="602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orbel"/>
              <a:ea typeface="Corbel"/>
              <a:cs typeface="Corbel"/>
              <a:sym typeface="Corbel"/>
            </a:endParaRPr>
          </a:p>
        </p:txBody>
      </p:sp>
      <p:grpSp>
        <p:nvGrpSpPr>
          <p:cNvPr id="1002" name="Google Shape;1002;g13b93327f9b_1_98"/>
          <p:cNvGrpSpPr/>
          <p:nvPr/>
        </p:nvGrpSpPr>
        <p:grpSpPr>
          <a:xfrm>
            <a:off x="5278897" y="3243835"/>
            <a:ext cx="1691096" cy="2605356"/>
            <a:chOff x="5278897" y="3548635"/>
            <a:chExt cx="1691096" cy="2605356"/>
          </a:xfrm>
        </p:grpSpPr>
        <p:grpSp>
          <p:nvGrpSpPr>
            <p:cNvPr id="1003" name="Google Shape;1003;g13b93327f9b_1_98"/>
            <p:cNvGrpSpPr/>
            <p:nvPr/>
          </p:nvGrpSpPr>
          <p:grpSpPr>
            <a:xfrm>
              <a:off x="5278897" y="3548635"/>
              <a:ext cx="1691096" cy="2605356"/>
              <a:chOff x="3145556" y="2276871"/>
              <a:chExt cx="2025750" cy="3120934"/>
            </a:xfrm>
          </p:grpSpPr>
          <p:sp>
            <p:nvSpPr>
              <p:cNvPr id="1004" name="Google Shape;1004;g13b93327f9b_1_98"/>
              <p:cNvSpPr/>
              <p:nvPr/>
            </p:nvSpPr>
            <p:spPr>
              <a:xfrm>
                <a:off x="3145556" y="2276871"/>
                <a:ext cx="2025750" cy="2266157"/>
              </a:xfrm>
              <a:custGeom>
                <a:avLst/>
                <a:gdLst/>
                <a:ahLst/>
                <a:cxnLst/>
                <a:rect l="l" t="t" r="r" b="b"/>
                <a:pathLst>
                  <a:path w="2025750" h="2266157" extrusionOk="0">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rgbClr val="F79E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212121"/>
                  </a:solidFill>
                  <a:latin typeface="Corbel"/>
                  <a:ea typeface="Corbel"/>
                  <a:cs typeface="Corbel"/>
                  <a:sym typeface="Corbel"/>
                </a:endParaRPr>
              </a:p>
            </p:txBody>
          </p:sp>
          <p:sp>
            <p:nvSpPr>
              <p:cNvPr id="1005" name="Google Shape;1005;g13b93327f9b_1_98"/>
              <p:cNvSpPr/>
              <p:nvPr/>
            </p:nvSpPr>
            <p:spPr>
              <a:xfrm>
                <a:off x="3770387" y="4576913"/>
                <a:ext cx="792088" cy="661813"/>
              </a:xfrm>
              <a:custGeom>
                <a:avLst/>
                <a:gdLst/>
                <a:ahLst/>
                <a:cxnLst/>
                <a:rect l="l" t="t" r="r" b="b"/>
                <a:pathLst>
                  <a:path w="792088" h="661813" extrusionOk="0">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orbel"/>
                  <a:ea typeface="Corbel"/>
                  <a:cs typeface="Corbel"/>
                  <a:sym typeface="Corbel"/>
                </a:endParaRPr>
              </a:p>
            </p:txBody>
          </p:sp>
          <p:sp>
            <p:nvSpPr>
              <p:cNvPr id="1006" name="Google Shape;1006;g13b93327f9b_1_98"/>
              <p:cNvSpPr/>
              <p:nvPr/>
            </p:nvSpPr>
            <p:spPr>
              <a:xfrm>
                <a:off x="3824430" y="5267325"/>
                <a:ext cx="668001" cy="130480"/>
              </a:xfrm>
              <a:custGeom>
                <a:avLst/>
                <a:gdLst/>
                <a:ahLst/>
                <a:cxnLst/>
                <a:rect l="l" t="t" r="r" b="b"/>
                <a:pathLst>
                  <a:path w="668001" h="130480" extrusionOk="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orbel"/>
                  <a:ea typeface="Corbel"/>
                  <a:cs typeface="Corbel"/>
                  <a:sym typeface="Corbel"/>
                </a:endParaRPr>
              </a:p>
            </p:txBody>
          </p:sp>
          <p:cxnSp>
            <p:nvCxnSpPr>
              <p:cNvPr id="1007" name="Google Shape;1007;g13b93327f9b_1_98"/>
              <p:cNvCxnSpPr/>
              <p:nvPr/>
            </p:nvCxnSpPr>
            <p:spPr>
              <a:xfrm>
                <a:off x="3824434" y="3831332"/>
                <a:ext cx="203100" cy="715200"/>
              </a:xfrm>
              <a:prstGeom prst="straightConnector1">
                <a:avLst/>
              </a:prstGeom>
              <a:noFill/>
              <a:ln w="25400" cap="flat" cmpd="sng">
                <a:solidFill>
                  <a:srgbClr val="FFFFFF"/>
                </a:solidFill>
                <a:prstDash val="solid"/>
                <a:miter lim="800000"/>
                <a:headEnd type="none" w="sm" len="sm"/>
                <a:tailEnd type="none" w="sm" len="sm"/>
              </a:ln>
            </p:spPr>
          </p:cxnSp>
          <p:cxnSp>
            <p:nvCxnSpPr>
              <p:cNvPr id="1008" name="Google Shape;1008;g13b93327f9b_1_98"/>
              <p:cNvCxnSpPr/>
              <p:nvPr/>
            </p:nvCxnSpPr>
            <p:spPr>
              <a:xfrm flipH="1">
                <a:off x="4284118" y="3831332"/>
                <a:ext cx="191400" cy="721200"/>
              </a:xfrm>
              <a:prstGeom prst="straightConnector1">
                <a:avLst/>
              </a:prstGeom>
              <a:noFill/>
              <a:ln w="25400" cap="flat" cmpd="sng">
                <a:solidFill>
                  <a:srgbClr val="FFFFFF"/>
                </a:solidFill>
                <a:prstDash val="solid"/>
                <a:miter lim="800000"/>
                <a:headEnd type="none" w="sm" len="sm"/>
                <a:tailEnd type="none" w="sm" len="sm"/>
              </a:ln>
            </p:spPr>
          </p:cxnSp>
        </p:grpSp>
        <p:sp>
          <p:nvSpPr>
            <p:cNvPr id="1009" name="Google Shape;1009;g13b93327f9b_1_98"/>
            <p:cNvSpPr/>
            <p:nvPr/>
          </p:nvSpPr>
          <p:spPr>
            <a:xfrm>
              <a:off x="5589308" y="3851462"/>
              <a:ext cx="1069200" cy="1069200"/>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sp>
        <p:nvSpPr>
          <p:cNvPr id="1010" name="Google Shape;1010;g13b93327f9b_1_98">
            <a:hlinkClick r:id="rId3"/>
          </p:cNvPr>
          <p:cNvSpPr txBox="1"/>
          <p:nvPr/>
        </p:nvSpPr>
        <p:spPr>
          <a:xfrm>
            <a:off x="5278725" y="3059300"/>
            <a:ext cx="1746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11" name="Google Shape;1011;g13b93327f9b_1_98"/>
          <p:cNvSpPr/>
          <p:nvPr/>
        </p:nvSpPr>
        <p:spPr>
          <a:xfrm>
            <a:off x="4270716" y="3925043"/>
            <a:ext cx="284763" cy="283923"/>
          </a:xfrm>
          <a:custGeom>
            <a:avLst/>
            <a:gdLst/>
            <a:ahLst/>
            <a:cxnLst/>
            <a:rect l="l" t="t" r="r" b="b"/>
            <a:pathLst>
              <a:path w="186" h="186" extrusionOk="0">
                <a:moveTo>
                  <a:pt x="17" y="59"/>
                </a:moveTo>
                <a:cubicBezTo>
                  <a:pt x="59" y="59"/>
                  <a:pt x="59" y="59"/>
                  <a:pt x="59" y="59"/>
                </a:cubicBezTo>
                <a:cubicBezTo>
                  <a:pt x="59" y="17"/>
                  <a:pt x="59" y="17"/>
                  <a:pt x="59" y="17"/>
                </a:cubicBezTo>
                <a:cubicBezTo>
                  <a:pt x="17" y="17"/>
                  <a:pt x="17" y="17"/>
                  <a:pt x="17" y="17"/>
                </a:cubicBezTo>
                <a:lnTo>
                  <a:pt x="17" y="59"/>
                </a:lnTo>
                <a:close/>
                <a:moveTo>
                  <a:pt x="26" y="26"/>
                </a:moveTo>
                <a:cubicBezTo>
                  <a:pt x="51" y="26"/>
                  <a:pt x="51" y="26"/>
                  <a:pt x="51" y="26"/>
                </a:cubicBezTo>
                <a:cubicBezTo>
                  <a:pt x="51" y="51"/>
                  <a:pt x="51" y="51"/>
                  <a:pt x="51" y="51"/>
                </a:cubicBezTo>
                <a:cubicBezTo>
                  <a:pt x="26" y="51"/>
                  <a:pt x="26" y="51"/>
                  <a:pt x="26" y="51"/>
                </a:cubicBezTo>
                <a:lnTo>
                  <a:pt x="26" y="26"/>
                </a:lnTo>
                <a:close/>
                <a:moveTo>
                  <a:pt x="17" y="114"/>
                </a:moveTo>
                <a:cubicBezTo>
                  <a:pt x="59" y="114"/>
                  <a:pt x="59" y="114"/>
                  <a:pt x="59" y="114"/>
                </a:cubicBezTo>
                <a:cubicBezTo>
                  <a:pt x="59" y="72"/>
                  <a:pt x="59" y="72"/>
                  <a:pt x="59" y="72"/>
                </a:cubicBezTo>
                <a:cubicBezTo>
                  <a:pt x="17" y="72"/>
                  <a:pt x="17" y="72"/>
                  <a:pt x="17" y="72"/>
                </a:cubicBezTo>
                <a:lnTo>
                  <a:pt x="17" y="114"/>
                </a:lnTo>
                <a:close/>
                <a:moveTo>
                  <a:pt x="26" y="81"/>
                </a:moveTo>
                <a:cubicBezTo>
                  <a:pt x="51" y="81"/>
                  <a:pt x="51" y="81"/>
                  <a:pt x="51" y="81"/>
                </a:cubicBezTo>
                <a:cubicBezTo>
                  <a:pt x="51" y="106"/>
                  <a:pt x="51" y="106"/>
                  <a:pt x="51" y="106"/>
                </a:cubicBezTo>
                <a:cubicBezTo>
                  <a:pt x="26" y="106"/>
                  <a:pt x="26" y="106"/>
                  <a:pt x="26" y="106"/>
                </a:cubicBezTo>
                <a:lnTo>
                  <a:pt x="26" y="81"/>
                </a:lnTo>
                <a:close/>
                <a:moveTo>
                  <a:pt x="169" y="0"/>
                </a:moveTo>
                <a:cubicBezTo>
                  <a:pt x="17" y="0"/>
                  <a:pt x="17" y="0"/>
                  <a:pt x="17" y="0"/>
                </a:cubicBezTo>
                <a:cubicBezTo>
                  <a:pt x="8" y="0"/>
                  <a:pt x="0" y="8"/>
                  <a:pt x="0" y="17"/>
                </a:cubicBezTo>
                <a:cubicBezTo>
                  <a:pt x="0" y="169"/>
                  <a:pt x="0" y="169"/>
                  <a:pt x="0" y="169"/>
                </a:cubicBezTo>
                <a:cubicBezTo>
                  <a:pt x="0" y="178"/>
                  <a:pt x="8" y="186"/>
                  <a:pt x="17" y="186"/>
                </a:cubicBezTo>
                <a:cubicBezTo>
                  <a:pt x="169" y="186"/>
                  <a:pt x="169" y="186"/>
                  <a:pt x="169" y="186"/>
                </a:cubicBezTo>
                <a:cubicBezTo>
                  <a:pt x="178" y="186"/>
                  <a:pt x="186" y="178"/>
                  <a:pt x="186" y="169"/>
                </a:cubicBezTo>
                <a:cubicBezTo>
                  <a:pt x="186" y="17"/>
                  <a:pt x="186" y="17"/>
                  <a:pt x="186" y="17"/>
                </a:cubicBezTo>
                <a:cubicBezTo>
                  <a:pt x="186" y="8"/>
                  <a:pt x="178" y="0"/>
                  <a:pt x="169" y="0"/>
                </a:cubicBezTo>
                <a:close/>
                <a:moveTo>
                  <a:pt x="178" y="169"/>
                </a:moveTo>
                <a:cubicBezTo>
                  <a:pt x="178" y="174"/>
                  <a:pt x="174" y="178"/>
                  <a:pt x="169" y="178"/>
                </a:cubicBezTo>
                <a:cubicBezTo>
                  <a:pt x="17" y="178"/>
                  <a:pt x="17" y="178"/>
                  <a:pt x="17" y="178"/>
                </a:cubicBezTo>
                <a:cubicBezTo>
                  <a:pt x="13" y="178"/>
                  <a:pt x="9" y="174"/>
                  <a:pt x="9" y="169"/>
                </a:cubicBezTo>
                <a:cubicBezTo>
                  <a:pt x="9" y="17"/>
                  <a:pt x="9" y="17"/>
                  <a:pt x="9" y="17"/>
                </a:cubicBezTo>
                <a:cubicBezTo>
                  <a:pt x="9" y="13"/>
                  <a:pt x="13" y="9"/>
                  <a:pt x="17" y="9"/>
                </a:cubicBezTo>
                <a:cubicBezTo>
                  <a:pt x="169" y="9"/>
                  <a:pt x="169" y="9"/>
                  <a:pt x="169" y="9"/>
                </a:cubicBezTo>
                <a:cubicBezTo>
                  <a:pt x="174" y="9"/>
                  <a:pt x="178" y="13"/>
                  <a:pt x="178" y="17"/>
                </a:cubicBezTo>
                <a:lnTo>
                  <a:pt x="178" y="169"/>
                </a:lnTo>
                <a:close/>
                <a:moveTo>
                  <a:pt x="17" y="169"/>
                </a:moveTo>
                <a:cubicBezTo>
                  <a:pt x="59" y="169"/>
                  <a:pt x="59" y="169"/>
                  <a:pt x="59" y="169"/>
                </a:cubicBezTo>
                <a:cubicBezTo>
                  <a:pt x="59" y="127"/>
                  <a:pt x="59" y="127"/>
                  <a:pt x="59" y="127"/>
                </a:cubicBezTo>
                <a:cubicBezTo>
                  <a:pt x="17" y="127"/>
                  <a:pt x="17" y="127"/>
                  <a:pt x="17" y="127"/>
                </a:cubicBezTo>
                <a:lnTo>
                  <a:pt x="17" y="169"/>
                </a:lnTo>
                <a:close/>
                <a:moveTo>
                  <a:pt x="26" y="135"/>
                </a:moveTo>
                <a:cubicBezTo>
                  <a:pt x="51" y="135"/>
                  <a:pt x="51" y="135"/>
                  <a:pt x="51" y="135"/>
                </a:cubicBezTo>
                <a:cubicBezTo>
                  <a:pt x="51" y="161"/>
                  <a:pt x="51" y="161"/>
                  <a:pt x="51" y="161"/>
                </a:cubicBezTo>
                <a:cubicBezTo>
                  <a:pt x="26" y="161"/>
                  <a:pt x="26" y="161"/>
                  <a:pt x="26" y="161"/>
                </a:cubicBezTo>
                <a:lnTo>
                  <a:pt x="26" y="135"/>
                </a:lnTo>
                <a:close/>
                <a:moveTo>
                  <a:pt x="127" y="59"/>
                </a:moveTo>
                <a:cubicBezTo>
                  <a:pt x="169" y="59"/>
                  <a:pt x="169" y="59"/>
                  <a:pt x="169" y="59"/>
                </a:cubicBezTo>
                <a:cubicBezTo>
                  <a:pt x="169" y="17"/>
                  <a:pt x="169" y="17"/>
                  <a:pt x="169" y="17"/>
                </a:cubicBezTo>
                <a:cubicBezTo>
                  <a:pt x="127" y="17"/>
                  <a:pt x="127" y="17"/>
                  <a:pt x="127" y="17"/>
                </a:cubicBezTo>
                <a:lnTo>
                  <a:pt x="127" y="59"/>
                </a:lnTo>
                <a:close/>
                <a:moveTo>
                  <a:pt x="135" y="26"/>
                </a:moveTo>
                <a:cubicBezTo>
                  <a:pt x="161" y="26"/>
                  <a:pt x="161" y="26"/>
                  <a:pt x="161" y="26"/>
                </a:cubicBezTo>
                <a:cubicBezTo>
                  <a:pt x="161" y="51"/>
                  <a:pt x="161" y="51"/>
                  <a:pt x="161" y="51"/>
                </a:cubicBezTo>
                <a:cubicBezTo>
                  <a:pt x="135" y="51"/>
                  <a:pt x="135" y="51"/>
                  <a:pt x="135" y="51"/>
                </a:cubicBezTo>
                <a:lnTo>
                  <a:pt x="135" y="26"/>
                </a:lnTo>
                <a:close/>
                <a:moveTo>
                  <a:pt x="127" y="114"/>
                </a:moveTo>
                <a:cubicBezTo>
                  <a:pt x="169" y="114"/>
                  <a:pt x="169" y="114"/>
                  <a:pt x="169" y="114"/>
                </a:cubicBezTo>
                <a:cubicBezTo>
                  <a:pt x="169" y="72"/>
                  <a:pt x="169" y="72"/>
                  <a:pt x="169" y="72"/>
                </a:cubicBezTo>
                <a:cubicBezTo>
                  <a:pt x="127" y="72"/>
                  <a:pt x="127" y="72"/>
                  <a:pt x="127" y="72"/>
                </a:cubicBezTo>
                <a:lnTo>
                  <a:pt x="127" y="114"/>
                </a:lnTo>
                <a:close/>
                <a:moveTo>
                  <a:pt x="135" y="81"/>
                </a:moveTo>
                <a:cubicBezTo>
                  <a:pt x="161" y="81"/>
                  <a:pt x="161" y="81"/>
                  <a:pt x="161" y="81"/>
                </a:cubicBezTo>
                <a:cubicBezTo>
                  <a:pt x="161" y="106"/>
                  <a:pt x="161" y="106"/>
                  <a:pt x="161" y="106"/>
                </a:cubicBezTo>
                <a:cubicBezTo>
                  <a:pt x="135" y="106"/>
                  <a:pt x="135" y="106"/>
                  <a:pt x="135" y="106"/>
                </a:cubicBezTo>
                <a:lnTo>
                  <a:pt x="135" y="81"/>
                </a:lnTo>
                <a:close/>
                <a:moveTo>
                  <a:pt x="72" y="59"/>
                </a:moveTo>
                <a:cubicBezTo>
                  <a:pt x="114" y="59"/>
                  <a:pt x="114" y="59"/>
                  <a:pt x="114" y="59"/>
                </a:cubicBezTo>
                <a:cubicBezTo>
                  <a:pt x="114" y="17"/>
                  <a:pt x="114" y="17"/>
                  <a:pt x="114" y="17"/>
                </a:cubicBezTo>
                <a:cubicBezTo>
                  <a:pt x="72" y="17"/>
                  <a:pt x="72" y="17"/>
                  <a:pt x="72" y="17"/>
                </a:cubicBezTo>
                <a:lnTo>
                  <a:pt x="72" y="59"/>
                </a:lnTo>
                <a:close/>
                <a:moveTo>
                  <a:pt x="81" y="26"/>
                </a:moveTo>
                <a:cubicBezTo>
                  <a:pt x="106" y="26"/>
                  <a:pt x="106" y="26"/>
                  <a:pt x="106" y="26"/>
                </a:cubicBezTo>
                <a:cubicBezTo>
                  <a:pt x="106" y="51"/>
                  <a:pt x="106" y="51"/>
                  <a:pt x="106" y="51"/>
                </a:cubicBezTo>
                <a:cubicBezTo>
                  <a:pt x="81" y="51"/>
                  <a:pt x="81" y="51"/>
                  <a:pt x="81" y="51"/>
                </a:cubicBezTo>
                <a:lnTo>
                  <a:pt x="81" y="26"/>
                </a:lnTo>
                <a:close/>
                <a:moveTo>
                  <a:pt x="72" y="169"/>
                </a:moveTo>
                <a:cubicBezTo>
                  <a:pt x="114" y="169"/>
                  <a:pt x="114" y="169"/>
                  <a:pt x="114" y="169"/>
                </a:cubicBezTo>
                <a:cubicBezTo>
                  <a:pt x="114" y="127"/>
                  <a:pt x="114" y="127"/>
                  <a:pt x="114" y="127"/>
                </a:cubicBezTo>
                <a:cubicBezTo>
                  <a:pt x="72" y="127"/>
                  <a:pt x="72" y="127"/>
                  <a:pt x="72" y="127"/>
                </a:cubicBezTo>
                <a:lnTo>
                  <a:pt x="72" y="169"/>
                </a:lnTo>
                <a:close/>
                <a:moveTo>
                  <a:pt x="81" y="135"/>
                </a:moveTo>
                <a:cubicBezTo>
                  <a:pt x="106" y="135"/>
                  <a:pt x="106" y="135"/>
                  <a:pt x="106" y="135"/>
                </a:cubicBezTo>
                <a:cubicBezTo>
                  <a:pt x="106" y="161"/>
                  <a:pt x="106" y="161"/>
                  <a:pt x="106" y="161"/>
                </a:cubicBezTo>
                <a:cubicBezTo>
                  <a:pt x="81" y="161"/>
                  <a:pt x="81" y="161"/>
                  <a:pt x="81" y="161"/>
                </a:cubicBezTo>
                <a:lnTo>
                  <a:pt x="81" y="135"/>
                </a:lnTo>
                <a:close/>
                <a:moveTo>
                  <a:pt x="72" y="114"/>
                </a:moveTo>
                <a:cubicBezTo>
                  <a:pt x="114" y="114"/>
                  <a:pt x="114" y="114"/>
                  <a:pt x="114" y="114"/>
                </a:cubicBezTo>
                <a:cubicBezTo>
                  <a:pt x="114" y="72"/>
                  <a:pt x="114" y="72"/>
                  <a:pt x="114" y="72"/>
                </a:cubicBezTo>
                <a:cubicBezTo>
                  <a:pt x="72" y="72"/>
                  <a:pt x="72" y="72"/>
                  <a:pt x="72" y="72"/>
                </a:cubicBezTo>
                <a:lnTo>
                  <a:pt x="72" y="114"/>
                </a:lnTo>
                <a:close/>
                <a:moveTo>
                  <a:pt x="81" y="81"/>
                </a:moveTo>
                <a:cubicBezTo>
                  <a:pt x="106" y="81"/>
                  <a:pt x="106" y="81"/>
                  <a:pt x="106" y="81"/>
                </a:cubicBezTo>
                <a:cubicBezTo>
                  <a:pt x="106" y="106"/>
                  <a:pt x="106" y="106"/>
                  <a:pt x="106" y="106"/>
                </a:cubicBezTo>
                <a:cubicBezTo>
                  <a:pt x="81" y="106"/>
                  <a:pt x="81" y="106"/>
                  <a:pt x="81" y="106"/>
                </a:cubicBezTo>
                <a:lnTo>
                  <a:pt x="81" y="81"/>
                </a:lnTo>
                <a:close/>
                <a:moveTo>
                  <a:pt x="127" y="169"/>
                </a:moveTo>
                <a:cubicBezTo>
                  <a:pt x="169" y="169"/>
                  <a:pt x="169" y="169"/>
                  <a:pt x="169" y="169"/>
                </a:cubicBezTo>
                <a:cubicBezTo>
                  <a:pt x="169" y="127"/>
                  <a:pt x="169" y="127"/>
                  <a:pt x="169" y="127"/>
                </a:cubicBezTo>
                <a:cubicBezTo>
                  <a:pt x="127" y="127"/>
                  <a:pt x="127" y="127"/>
                  <a:pt x="127" y="127"/>
                </a:cubicBezTo>
                <a:lnTo>
                  <a:pt x="127" y="169"/>
                </a:lnTo>
                <a:close/>
                <a:moveTo>
                  <a:pt x="135" y="135"/>
                </a:moveTo>
                <a:cubicBezTo>
                  <a:pt x="161" y="135"/>
                  <a:pt x="161" y="135"/>
                  <a:pt x="161" y="135"/>
                </a:cubicBezTo>
                <a:cubicBezTo>
                  <a:pt x="161" y="161"/>
                  <a:pt x="161" y="161"/>
                  <a:pt x="161" y="161"/>
                </a:cubicBezTo>
                <a:cubicBezTo>
                  <a:pt x="135" y="161"/>
                  <a:pt x="135" y="161"/>
                  <a:pt x="135" y="161"/>
                </a:cubicBezTo>
                <a:lnTo>
                  <a:pt x="135" y="135"/>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1012" name="Google Shape;1012;g13b93327f9b_1_98"/>
          <p:cNvSpPr/>
          <p:nvPr/>
        </p:nvSpPr>
        <p:spPr>
          <a:xfrm>
            <a:off x="4607424" y="2865255"/>
            <a:ext cx="282989" cy="283829"/>
          </a:xfrm>
          <a:custGeom>
            <a:avLst/>
            <a:gdLst/>
            <a:ahLst/>
            <a:cxnLst/>
            <a:rect l="l" t="t" r="r" b="b"/>
            <a:pathLst>
              <a:path w="185" h="186" extrusionOk="0">
                <a:moveTo>
                  <a:pt x="177" y="51"/>
                </a:moveTo>
                <a:cubicBezTo>
                  <a:pt x="160" y="51"/>
                  <a:pt x="160" y="51"/>
                  <a:pt x="160" y="51"/>
                </a:cubicBezTo>
                <a:cubicBezTo>
                  <a:pt x="160" y="17"/>
                  <a:pt x="160" y="17"/>
                  <a:pt x="160" y="17"/>
                </a:cubicBezTo>
                <a:cubicBezTo>
                  <a:pt x="160" y="12"/>
                  <a:pt x="156" y="8"/>
                  <a:pt x="152" y="8"/>
                </a:cubicBezTo>
                <a:cubicBezTo>
                  <a:pt x="118" y="8"/>
                  <a:pt x="118" y="8"/>
                  <a:pt x="118" y="8"/>
                </a:cubicBezTo>
                <a:cubicBezTo>
                  <a:pt x="109" y="0"/>
                  <a:pt x="109" y="0"/>
                  <a:pt x="109" y="0"/>
                </a:cubicBezTo>
                <a:cubicBezTo>
                  <a:pt x="33" y="0"/>
                  <a:pt x="33" y="0"/>
                  <a:pt x="33" y="0"/>
                </a:cubicBezTo>
                <a:cubicBezTo>
                  <a:pt x="29" y="0"/>
                  <a:pt x="25" y="4"/>
                  <a:pt x="25" y="8"/>
                </a:cubicBezTo>
                <a:cubicBezTo>
                  <a:pt x="25" y="51"/>
                  <a:pt x="25" y="51"/>
                  <a:pt x="25" y="51"/>
                </a:cubicBezTo>
                <a:cubicBezTo>
                  <a:pt x="8" y="51"/>
                  <a:pt x="8" y="51"/>
                  <a:pt x="8" y="51"/>
                </a:cubicBezTo>
                <a:cubicBezTo>
                  <a:pt x="3" y="51"/>
                  <a:pt x="0" y="54"/>
                  <a:pt x="0" y="59"/>
                </a:cubicBezTo>
                <a:cubicBezTo>
                  <a:pt x="0" y="76"/>
                  <a:pt x="0" y="76"/>
                  <a:pt x="0" y="76"/>
                </a:cubicBezTo>
                <a:cubicBezTo>
                  <a:pt x="0" y="81"/>
                  <a:pt x="3" y="84"/>
                  <a:pt x="8" y="84"/>
                </a:cubicBezTo>
                <a:cubicBezTo>
                  <a:pt x="17" y="84"/>
                  <a:pt x="17" y="84"/>
                  <a:pt x="17" y="84"/>
                </a:cubicBezTo>
                <a:cubicBezTo>
                  <a:pt x="17" y="177"/>
                  <a:pt x="17" y="177"/>
                  <a:pt x="17" y="177"/>
                </a:cubicBezTo>
                <a:cubicBezTo>
                  <a:pt x="17" y="182"/>
                  <a:pt x="20" y="186"/>
                  <a:pt x="25" y="186"/>
                </a:cubicBezTo>
                <a:cubicBezTo>
                  <a:pt x="160" y="186"/>
                  <a:pt x="160" y="186"/>
                  <a:pt x="160" y="186"/>
                </a:cubicBezTo>
                <a:cubicBezTo>
                  <a:pt x="165" y="186"/>
                  <a:pt x="168" y="182"/>
                  <a:pt x="168" y="177"/>
                </a:cubicBezTo>
                <a:cubicBezTo>
                  <a:pt x="168" y="84"/>
                  <a:pt x="168" y="84"/>
                  <a:pt x="168" y="84"/>
                </a:cubicBezTo>
                <a:cubicBezTo>
                  <a:pt x="177" y="84"/>
                  <a:pt x="177" y="84"/>
                  <a:pt x="177" y="84"/>
                </a:cubicBezTo>
                <a:cubicBezTo>
                  <a:pt x="182" y="84"/>
                  <a:pt x="185" y="81"/>
                  <a:pt x="185" y="76"/>
                </a:cubicBezTo>
                <a:cubicBezTo>
                  <a:pt x="185" y="59"/>
                  <a:pt x="185" y="59"/>
                  <a:pt x="185" y="59"/>
                </a:cubicBezTo>
                <a:cubicBezTo>
                  <a:pt x="185" y="54"/>
                  <a:pt x="182" y="51"/>
                  <a:pt x="177" y="51"/>
                </a:cubicBezTo>
                <a:close/>
                <a:moveTo>
                  <a:pt x="152" y="17"/>
                </a:moveTo>
                <a:cubicBezTo>
                  <a:pt x="152" y="51"/>
                  <a:pt x="152" y="51"/>
                  <a:pt x="152" y="51"/>
                </a:cubicBezTo>
                <a:cubicBezTo>
                  <a:pt x="135" y="51"/>
                  <a:pt x="135" y="51"/>
                  <a:pt x="135" y="51"/>
                </a:cubicBezTo>
                <a:cubicBezTo>
                  <a:pt x="135" y="25"/>
                  <a:pt x="135" y="25"/>
                  <a:pt x="135" y="25"/>
                </a:cubicBezTo>
                <a:cubicBezTo>
                  <a:pt x="126" y="17"/>
                  <a:pt x="126" y="17"/>
                  <a:pt x="126" y="17"/>
                </a:cubicBezTo>
                <a:lnTo>
                  <a:pt x="152" y="17"/>
                </a:lnTo>
                <a:close/>
                <a:moveTo>
                  <a:pt x="109" y="13"/>
                </a:moveTo>
                <a:cubicBezTo>
                  <a:pt x="122" y="25"/>
                  <a:pt x="122" y="25"/>
                  <a:pt x="122" y="25"/>
                </a:cubicBezTo>
                <a:cubicBezTo>
                  <a:pt x="109" y="25"/>
                  <a:pt x="109" y="25"/>
                  <a:pt x="109" y="25"/>
                </a:cubicBezTo>
                <a:lnTo>
                  <a:pt x="109" y="13"/>
                </a:lnTo>
                <a:close/>
                <a:moveTo>
                  <a:pt x="33" y="8"/>
                </a:moveTo>
                <a:cubicBezTo>
                  <a:pt x="101" y="8"/>
                  <a:pt x="101" y="8"/>
                  <a:pt x="101" y="8"/>
                </a:cubicBezTo>
                <a:cubicBezTo>
                  <a:pt x="101" y="30"/>
                  <a:pt x="101" y="30"/>
                  <a:pt x="101" y="30"/>
                </a:cubicBezTo>
                <a:cubicBezTo>
                  <a:pt x="101" y="32"/>
                  <a:pt x="103" y="34"/>
                  <a:pt x="105" y="34"/>
                </a:cubicBezTo>
                <a:cubicBezTo>
                  <a:pt x="126" y="34"/>
                  <a:pt x="126" y="34"/>
                  <a:pt x="126" y="34"/>
                </a:cubicBezTo>
                <a:cubicBezTo>
                  <a:pt x="126" y="51"/>
                  <a:pt x="126" y="51"/>
                  <a:pt x="126" y="51"/>
                </a:cubicBezTo>
                <a:cubicBezTo>
                  <a:pt x="33" y="51"/>
                  <a:pt x="33" y="51"/>
                  <a:pt x="33" y="51"/>
                </a:cubicBezTo>
                <a:lnTo>
                  <a:pt x="33" y="8"/>
                </a:lnTo>
                <a:close/>
                <a:moveTo>
                  <a:pt x="160" y="177"/>
                </a:moveTo>
                <a:cubicBezTo>
                  <a:pt x="25" y="177"/>
                  <a:pt x="25" y="177"/>
                  <a:pt x="25" y="177"/>
                </a:cubicBezTo>
                <a:cubicBezTo>
                  <a:pt x="25" y="84"/>
                  <a:pt x="25" y="84"/>
                  <a:pt x="25" y="84"/>
                </a:cubicBezTo>
                <a:cubicBezTo>
                  <a:pt x="160" y="84"/>
                  <a:pt x="160" y="84"/>
                  <a:pt x="160" y="84"/>
                </a:cubicBezTo>
                <a:lnTo>
                  <a:pt x="160" y="177"/>
                </a:lnTo>
                <a:close/>
                <a:moveTo>
                  <a:pt x="177" y="76"/>
                </a:moveTo>
                <a:cubicBezTo>
                  <a:pt x="8" y="76"/>
                  <a:pt x="8" y="76"/>
                  <a:pt x="8" y="76"/>
                </a:cubicBezTo>
                <a:cubicBezTo>
                  <a:pt x="8" y="59"/>
                  <a:pt x="8" y="59"/>
                  <a:pt x="8" y="59"/>
                </a:cubicBezTo>
                <a:cubicBezTo>
                  <a:pt x="177" y="59"/>
                  <a:pt x="177" y="59"/>
                  <a:pt x="177" y="59"/>
                </a:cubicBezTo>
                <a:lnTo>
                  <a:pt x="177" y="76"/>
                </a:lnTo>
                <a:close/>
                <a:moveTo>
                  <a:pt x="67" y="127"/>
                </a:moveTo>
                <a:cubicBezTo>
                  <a:pt x="118" y="127"/>
                  <a:pt x="118" y="127"/>
                  <a:pt x="118" y="127"/>
                </a:cubicBezTo>
                <a:cubicBezTo>
                  <a:pt x="122" y="127"/>
                  <a:pt x="126" y="123"/>
                  <a:pt x="126" y="118"/>
                </a:cubicBezTo>
                <a:cubicBezTo>
                  <a:pt x="126" y="110"/>
                  <a:pt x="126" y="110"/>
                  <a:pt x="126" y="110"/>
                </a:cubicBezTo>
                <a:cubicBezTo>
                  <a:pt x="126" y="105"/>
                  <a:pt x="122" y="101"/>
                  <a:pt x="118" y="101"/>
                </a:cubicBezTo>
                <a:cubicBezTo>
                  <a:pt x="67" y="101"/>
                  <a:pt x="67" y="101"/>
                  <a:pt x="67" y="101"/>
                </a:cubicBezTo>
                <a:cubicBezTo>
                  <a:pt x="63" y="101"/>
                  <a:pt x="59" y="105"/>
                  <a:pt x="59" y="110"/>
                </a:cubicBezTo>
                <a:cubicBezTo>
                  <a:pt x="59" y="118"/>
                  <a:pt x="59" y="118"/>
                  <a:pt x="59" y="118"/>
                </a:cubicBezTo>
                <a:cubicBezTo>
                  <a:pt x="59" y="123"/>
                  <a:pt x="63" y="127"/>
                  <a:pt x="67" y="127"/>
                </a:cubicBezTo>
                <a:close/>
                <a:moveTo>
                  <a:pt x="67" y="110"/>
                </a:moveTo>
                <a:cubicBezTo>
                  <a:pt x="118" y="110"/>
                  <a:pt x="118" y="110"/>
                  <a:pt x="118" y="110"/>
                </a:cubicBezTo>
                <a:cubicBezTo>
                  <a:pt x="118" y="118"/>
                  <a:pt x="118" y="118"/>
                  <a:pt x="118" y="118"/>
                </a:cubicBezTo>
                <a:cubicBezTo>
                  <a:pt x="67" y="118"/>
                  <a:pt x="67" y="118"/>
                  <a:pt x="67" y="118"/>
                </a:cubicBezTo>
                <a:lnTo>
                  <a:pt x="67" y="11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1013" name="Google Shape;1013;g13b93327f9b_1_98"/>
          <p:cNvSpPr/>
          <p:nvPr/>
        </p:nvSpPr>
        <p:spPr>
          <a:xfrm>
            <a:off x="5989836" y="2377315"/>
            <a:ext cx="282989" cy="284668"/>
          </a:xfrm>
          <a:custGeom>
            <a:avLst/>
            <a:gdLst/>
            <a:ahLst/>
            <a:cxnLst/>
            <a:rect l="l" t="t" r="r" b="b"/>
            <a:pathLst>
              <a:path w="185" h="186" extrusionOk="0">
                <a:moveTo>
                  <a:pt x="42" y="76"/>
                </a:moveTo>
                <a:cubicBezTo>
                  <a:pt x="37" y="89"/>
                  <a:pt x="37" y="89"/>
                  <a:pt x="37" y="89"/>
                </a:cubicBezTo>
                <a:cubicBezTo>
                  <a:pt x="25" y="89"/>
                  <a:pt x="25" y="89"/>
                  <a:pt x="25" y="89"/>
                </a:cubicBezTo>
                <a:cubicBezTo>
                  <a:pt x="35" y="96"/>
                  <a:pt x="35" y="96"/>
                  <a:pt x="35" y="96"/>
                </a:cubicBezTo>
                <a:cubicBezTo>
                  <a:pt x="30" y="110"/>
                  <a:pt x="30" y="110"/>
                  <a:pt x="30" y="110"/>
                </a:cubicBezTo>
                <a:cubicBezTo>
                  <a:pt x="42" y="102"/>
                  <a:pt x="42" y="102"/>
                  <a:pt x="42" y="102"/>
                </a:cubicBezTo>
                <a:cubicBezTo>
                  <a:pt x="53" y="110"/>
                  <a:pt x="53" y="110"/>
                  <a:pt x="53" y="110"/>
                </a:cubicBezTo>
                <a:cubicBezTo>
                  <a:pt x="49" y="96"/>
                  <a:pt x="49" y="96"/>
                  <a:pt x="49" y="96"/>
                </a:cubicBezTo>
                <a:cubicBezTo>
                  <a:pt x="59" y="89"/>
                  <a:pt x="59" y="89"/>
                  <a:pt x="59" y="89"/>
                </a:cubicBezTo>
                <a:cubicBezTo>
                  <a:pt x="47" y="89"/>
                  <a:pt x="47" y="89"/>
                  <a:pt x="47" y="89"/>
                </a:cubicBezTo>
                <a:lnTo>
                  <a:pt x="42" y="76"/>
                </a:lnTo>
                <a:close/>
                <a:moveTo>
                  <a:pt x="42" y="26"/>
                </a:moveTo>
                <a:cubicBezTo>
                  <a:pt x="37" y="38"/>
                  <a:pt x="37" y="38"/>
                  <a:pt x="37" y="38"/>
                </a:cubicBezTo>
                <a:cubicBezTo>
                  <a:pt x="25" y="38"/>
                  <a:pt x="25" y="38"/>
                  <a:pt x="25" y="38"/>
                </a:cubicBezTo>
                <a:cubicBezTo>
                  <a:pt x="35" y="46"/>
                  <a:pt x="35" y="46"/>
                  <a:pt x="35" y="46"/>
                </a:cubicBezTo>
                <a:cubicBezTo>
                  <a:pt x="30" y="59"/>
                  <a:pt x="30" y="59"/>
                  <a:pt x="30" y="59"/>
                </a:cubicBezTo>
                <a:cubicBezTo>
                  <a:pt x="42" y="51"/>
                  <a:pt x="42" y="51"/>
                  <a:pt x="42" y="51"/>
                </a:cubicBezTo>
                <a:cubicBezTo>
                  <a:pt x="53" y="59"/>
                  <a:pt x="53" y="59"/>
                  <a:pt x="53" y="59"/>
                </a:cubicBezTo>
                <a:cubicBezTo>
                  <a:pt x="49" y="46"/>
                  <a:pt x="49" y="46"/>
                  <a:pt x="49" y="46"/>
                </a:cubicBezTo>
                <a:cubicBezTo>
                  <a:pt x="59" y="38"/>
                  <a:pt x="59" y="38"/>
                  <a:pt x="59" y="38"/>
                </a:cubicBezTo>
                <a:cubicBezTo>
                  <a:pt x="47" y="38"/>
                  <a:pt x="47" y="38"/>
                  <a:pt x="47" y="38"/>
                </a:cubicBezTo>
                <a:lnTo>
                  <a:pt x="42" y="26"/>
                </a:lnTo>
                <a:close/>
                <a:moveTo>
                  <a:pt x="47" y="139"/>
                </a:moveTo>
                <a:cubicBezTo>
                  <a:pt x="42" y="127"/>
                  <a:pt x="42" y="127"/>
                  <a:pt x="42" y="127"/>
                </a:cubicBezTo>
                <a:cubicBezTo>
                  <a:pt x="37" y="139"/>
                  <a:pt x="37" y="139"/>
                  <a:pt x="37" y="139"/>
                </a:cubicBezTo>
                <a:cubicBezTo>
                  <a:pt x="25" y="139"/>
                  <a:pt x="25" y="139"/>
                  <a:pt x="25" y="139"/>
                </a:cubicBezTo>
                <a:cubicBezTo>
                  <a:pt x="35" y="147"/>
                  <a:pt x="35" y="147"/>
                  <a:pt x="35" y="147"/>
                </a:cubicBezTo>
                <a:cubicBezTo>
                  <a:pt x="30" y="161"/>
                  <a:pt x="30" y="161"/>
                  <a:pt x="30" y="161"/>
                </a:cubicBezTo>
                <a:cubicBezTo>
                  <a:pt x="42" y="152"/>
                  <a:pt x="42" y="152"/>
                  <a:pt x="42" y="152"/>
                </a:cubicBezTo>
                <a:cubicBezTo>
                  <a:pt x="53" y="161"/>
                  <a:pt x="53" y="161"/>
                  <a:pt x="53" y="161"/>
                </a:cubicBezTo>
                <a:cubicBezTo>
                  <a:pt x="49" y="147"/>
                  <a:pt x="49" y="147"/>
                  <a:pt x="49" y="147"/>
                </a:cubicBezTo>
                <a:cubicBezTo>
                  <a:pt x="59" y="139"/>
                  <a:pt x="59" y="139"/>
                  <a:pt x="59" y="139"/>
                </a:cubicBezTo>
                <a:lnTo>
                  <a:pt x="47" y="139"/>
                </a:lnTo>
                <a:close/>
                <a:moveTo>
                  <a:pt x="169" y="0"/>
                </a:moveTo>
                <a:cubicBezTo>
                  <a:pt x="17" y="0"/>
                  <a:pt x="17" y="0"/>
                  <a:pt x="17" y="0"/>
                </a:cubicBezTo>
                <a:cubicBezTo>
                  <a:pt x="7" y="0"/>
                  <a:pt x="0" y="8"/>
                  <a:pt x="0" y="17"/>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17"/>
                  <a:pt x="185" y="17"/>
                  <a:pt x="185" y="17"/>
                </a:cubicBezTo>
                <a:cubicBezTo>
                  <a:pt x="185" y="8"/>
                  <a:pt x="178" y="0"/>
                  <a:pt x="169" y="0"/>
                </a:cubicBezTo>
                <a:close/>
                <a:moveTo>
                  <a:pt x="177" y="169"/>
                </a:moveTo>
                <a:cubicBezTo>
                  <a:pt x="177" y="174"/>
                  <a:pt x="173" y="178"/>
                  <a:pt x="169" y="178"/>
                </a:cubicBezTo>
                <a:cubicBezTo>
                  <a:pt x="17" y="178"/>
                  <a:pt x="17" y="178"/>
                  <a:pt x="17" y="178"/>
                </a:cubicBezTo>
                <a:cubicBezTo>
                  <a:pt x="12" y="178"/>
                  <a:pt x="8" y="174"/>
                  <a:pt x="8" y="169"/>
                </a:cubicBezTo>
                <a:cubicBezTo>
                  <a:pt x="8" y="17"/>
                  <a:pt x="8" y="17"/>
                  <a:pt x="8" y="17"/>
                </a:cubicBezTo>
                <a:cubicBezTo>
                  <a:pt x="8" y="13"/>
                  <a:pt x="12" y="9"/>
                  <a:pt x="17" y="9"/>
                </a:cubicBezTo>
                <a:cubicBezTo>
                  <a:pt x="169" y="9"/>
                  <a:pt x="169" y="9"/>
                  <a:pt x="169" y="9"/>
                </a:cubicBezTo>
                <a:cubicBezTo>
                  <a:pt x="173" y="9"/>
                  <a:pt x="177" y="13"/>
                  <a:pt x="177" y="17"/>
                </a:cubicBezTo>
                <a:lnTo>
                  <a:pt x="177" y="169"/>
                </a:lnTo>
                <a:close/>
                <a:moveTo>
                  <a:pt x="156" y="38"/>
                </a:moveTo>
                <a:cubicBezTo>
                  <a:pt x="80" y="38"/>
                  <a:pt x="80" y="38"/>
                  <a:pt x="80" y="38"/>
                </a:cubicBezTo>
                <a:cubicBezTo>
                  <a:pt x="78" y="38"/>
                  <a:pt x="76" y="40"/>
                  <a:pt x="76" y="43"/>
                </a:cubicBezTo>
                <a:cubicBezTo>
                  <a:pt x="76" y="45"/>
                  <a:pt x="78" y="47"/>
                  <a:pt x="80" y="47"/>
                </a:cubicBezTo>
                <a:cubicBezTo>
                  <a:pt x="156" y="47"/>
                  <a:pt x="156" y="47"/>
                  <a:pt x="156" y="47"/>
                </a:cubicBezTo>
                <a:cubicBezTo>
                  <a:pt x="158" y="47"/>
                  <a:pt x="160" y="45"/>
                  <a:pt x="160" y="43"/>
                </a:cubicBezTo>
                <a:cubicBezTo>
                  <a:pt x="160" y="40"/>
                  <a:pt x="158" y="38"/>
                  <a:pt x="156" y="38"/>
                </a:cubicBezTo>
                <a:close/>
                <a:moveTo>
                  <a:pt x="156" y="89"/>
                </a:moveTo>
                <a:cubicBezTo>
                  <a:pt x="80" y="89"/>
                  <a:pt x="80" y="89"/>
                  <a:pt x="80" y="89"/>
                </a:cubicBezTo>
                <a:cubicBezTo>
                  <a:pt x="78" y="89"/>
                  <a:pt x="76" y="91"/>
                  <a:pt x="76" y="93"/>
                </a:cubicBezTo>
                <a:cubicBezTo>
                  <a:pt x="76" y="95"/>
                  <a:pt x="78" y="97"/>
                  <a:pt x="80" y="97"/>
                </a:cubicBezTo>
                <a:cubicBezTo>
                  <a:pt x="156" y="97"/>
                  <a:pt x="156" y="97"/>
                  <a:pt x="156" y="97"/>
                </a:cubicBezTo>
                <a:cubicBezTo>
                  <a:pt x="158" y="97"/>
                  <a:pt x="160" y="95"/>
                  <a:pt x="160" y="93"/>
                </a:cubicBezTo>
                <a:cubicBezTo>
                  <a:pt x="160" y="91"/>
                  <a:pt x="158" y="89"/>
                  <a:pt x="156" y="89"/>
                </a:cubicBezTo>
                <a:close/>
                <a:moveTo>
                  <a:pt x="156" y="140"/>
                </a:moveTo>
                <a:cubicBezTo>
                  <a:pt x="80" y="140"/>
                  <a:pt x="80" y="140"/>
                  <a:pt x="80" y="140"/>
                </a:cubicBezTo>
                <a:cubicBezTo>
                  <a:pt x="78" y="140"/>
                  <a:pt x="76" y="141"/>
                  <a:pt x="76" y="144"/>
                </a:cubicBezTo>
                <a:cubicBezTo>
                  <a:pt x="76" y="146"/>
                  <a:pt x="78" y="148"/>
                  <a:pt x="80" y="148"/>
                </a:cubicBezTo>
                <a:cubicBezTo>
                  <a:pt x="156" y="148"/>
                  <a:pt x="156" y="148"/>
                  <a:pt x="156" y="148"/>
                </a:cubicBezTo>
                <a:cubicBezTo>
                  <a:pt x="158" y="148"/>
                  <a:pt x="160" y="146"/>
                  <a:pt x="160" y="144"/>
                </a:cubicBezTo>
                <a:cubicBezTo>
                  <a:pt x="160" y="141"/>
                  <a:pt x="158" y="140"/>
                  <a:pt x="156" y="14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1014" name="Google Shape;1014;g13b93327f9b_1_98"/>
          <p:cNvSpPr/>
          <p:nvPr/>
        </p:nvSpPr>
        <p:spPr>
          <a:xfrm>
            <a:off x="7696792" y="3940732"/>
            <a:ext cx="282989" cy="282149"/>
          </a:xfrm>
          <a:custGeom>
            <a:avLst/>
            <a:gdLst/>
            <a:ahLst/>
            <a:cxnLst/>
            <a:rect l="l" t="t" r="r" b="b"/>
            <a:pathLst>
              <a:path w="185" h="185" extrusionOk="0">
                <a:moveTo>
                  <a:pt x="105" y="130"/>
                </a:moveTo>
                <a:cubicBezTo>
                  <a:pt x="102" y="130"/>
                  <a:pt x="100" y="130"/>
                  <a:pt x="99" y="129"/>
                </a:cubicBezTo>
                <a:cubicBezTo>
                  <a:pt x="98" y="128"/>
                  <a:pt x="98" y="127"/>
                  <a:pt x="98" y="125"/>
                </a:cubicBezTo>
                <a:cubicBezTo>
                  <a:pt x="98" y="124"/>
                  <a:pt x="98" y="122"/>
                  <a:pt x="98" y="121"/>
                </a:cubicBezTo>
                <a:cubicBezTo>
                  <a:pt x="99" y="119"/>
                  <a:pt x="99" y="117"/>
                  <a:pt x="99" y="116"/>
                </a:cubicBezTo>
                <a:cubicBezTo>
                  <a:pt x="104" y="99"/>
                  <a:pt x="104" y="99"/>
                  <a:pt x="104" y="99"/>
                </a:cubicBezTo>
                <a:cubicBezTo>
                  <a:pt x="105" y="97"/>
                  <a:pt x="105" y="95"/>
                  <a:pt x="105" y="94"/>
                </a:cubicBezTo>
                <a:cubicBezTo>
                  <a:pt x="105" y="92"/>
                  <a:pt x="106" y="90"/>
                  <a:pt x="106" y="90"/>
                </a:cubicBezTo>
                <a:cubicBezTo>
                  <a:pt x="106" y="86"/>
                  <a:pt x="104" y="83"/>
                  <a:pt x="102" y="81"/>
                </a:cubicBezTo>
                <a:cubicBezTo>
                  <a:pt x="99" y="79"/>
                  <a:pt x="95" y="77"/>
                  <a:pt x="91" y="77"/>
                </a:cubicBezTo>
                <a:cubicBezTo>
                  <a:pt x="88" y="77"/>
                  <a:pt x="85" y="78"/>
                  <a:pt x="82" y="79"/>
                </a:cubicBezTo>
                <a:cubicBezTo>
                  <a:pt x="79" y="80"/>
                  <a:pt x="76" y="81"/>
                  <a:pt x="73" y="82"/>
                </a:cubicBezTo>
                <a:cubicBezTo>
                  <a:pt x="71" y="87"/>
                  <a:pt x="71" y="87"/>
                  <a:pt x="71" y="87"/>
                </a:cubicBezTo>
                <a:cubicBezTo>
                  <a:pt x="72" y="87"/>
                  <a:pt x="73" y="87"/>
                  <a:pt x="75" y="86"/>
                </a:cubicBezTo>
                <a:cubicBezTo>
                  <a:pt x="76" y="86"/>
                  <a:pt x="77" y="86"/>
                  <a:pt x="79" y="86"/>
                </a:cubicBezTo>
                <a:cubicBezTo>
                  <a:pt x="81" y="86"/>
                  <a:pt x="83" y="86"/>
                  <a:pt x="84" y="87"/>
                </a:cubicBezTo>
                <a:cubicBezTo>
                  <a:pt x="85" y="88"/>
                  <a:pt x="86" y="89"/>
                  <a:pt x="86" y="92"/>
                </a:cubicBezTo>
                <a:cubicBezTo>
                  <a:pt x="86" y="93"/>
                  <a:pt x="85" y="94"/>
                  <a:pt x="85" y="96"/>
                </a:cubicBezTo>
                <a:cubicBezTo>
                  <a:pt x="85" y="97"/>
                  <a:pt x="84" y="99"/>
                  <a:pt x="84" y="100"/>
                </a:cubicBezTo>
                <a:cubicBezTo>
                  <a:pt x="79" y="118"/>
                  <a:pt x="79" y="118"/>
                  <a:pt x="79" y="118"/>
                </a:cubicBezTo>
                <a:cubicBezTo>
                  <a:pt x="78" y="119"/>
                  <a:pt x="78" y="121"/>
                  <a:pt x="78" y="122"/>
                </a:cubicBezTo>
                <a:cubicBezTo>
                  <a:pt x="78" y="124"/>
                  <a:pt x="78" y="125"/>
                  <a:pt x="78" y="127"/>
                </a:cubicBezTo>
                <a:cubicBezTo>
                  <a:pt x="78" y="130"/>
                  <a:pt x="79" y="133"/>
                  <a:pt x="82" y="135"/>
                </a:cubicBezTo>
                <a:cubicBezTo>
                  <a:pt x="84" y="138"/>
                  <a:pt x="88" y="139"/>
                  <a:pt x="93" y="139"/>
                </a:cubicBezTo>
                <a:cubicBezTo>
                  <a:pt x="96" y="139"/>
                  <a:pt x="99" y="138"/>
                  <a:pt x="101" y="138"/>
                </a:cubicBezTo>
                <a:cubicBezTo>
                  <a:pt x="104" y="137"/>
                  <a:pt x="107" y="136"/>
                  <a:pt x="111" y="134"/>
                </a:cubicBezTo>
                <a:cubicBezTo>
                  <a:pt x="112" y="129"/>
                  <a:pt x="112" y="129"/>
                  <a:pt x="112" y="129"/>
                </a:cubicBezTo>
                <a:cubicBezTo>
                  <a:pt x="112" y="129"/>
                  <a:pt x="110" y="129"/>
                  <a:pt x="109" y="130"/>
                </a:cubicBezTo>
                <a:cubicBezTo>
                  <a:pt x="107" y="130"/>
                  <a:pt x="106" y="130"/>
                  <a:pt x="105" y="130"/>
                </a:cubicBezTo>
                <a:close/>
                <a:moveTo>
                  <a:pt x="110" y="49"/>
                </a:moveTo>
                <a:cubicBezTo>
                  <a:pt x="108" y="47"/>
                  <a:pt x="105" y="46"/>
                  <a:pt x="102" y="46"/>
                </a:cubicBezTo>
                <a:cubicBezTo>
                  <a:pt x="98" y="46"/>
                  <a:pt x="96" y="47"/>
                  <a:pt x="93" y="49"/>
                </a:cubicBezTo>
                <a:cubicBezTo>
                  <a:pt x="91" y="51"/>
                  <a:pt x="90" y="54"/>
                  <a:pt x="90" y="57"/>
                </a:cubicBezTo>
                <a:cubicBezTo>
                  <a:pt x="90" y="60"/>
                  <a:pt x="91" y="62"/>
                  <a:pt x="93" y="64"/>
                </a:cubicBezTo>
                <a:cubicBezTo>
                  <a:pt x="96" y="67"/>
                  <a:pt x="98" y="68"/>
                  <a:pt x="102" y="68"/>
                </a:cubicBezTo>
                <a:cubicBezTo>
                  <a:pt x="105" y="68"/>
                  <a:pt x="108" y="67"/>
                  <a:pt x="110" y="64"/>
                </a:cubicBezTo>
                <a:cubicBezTo>
                  <a:pt x="112" y="62"/>
                  <a:pt x="113" y="60"/>
                  <a:pt x="113" y="57"/>
                </a:cubicBezTo>
                <a:cubicBezTo>
                  <a:pt x="113" y="54"/>
                  <a:pt x="112" y="51"/>
                  <a:pt x="110" y="49"/>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1015" name="Google Shape;1015;g13b93327f9b_1_98"/>
          <p:cNvSpPr/>
          <p:nvPr/>
        </p:nvSpPr>
        <p:spPr>
          <a:xfrm>
            <a:off x="7351036" y="2890879"/>
            <a:ext cx="284668" cy="232605"/>
          </a:xfrm>
          <a:custGeom>
            <a:avLst/>
            <a:gdLst/>
            <a:ahLst/>
            <a:cxnLst/>
            <a:rect l="l" t="t" r="r" b="b"/>
            <a:pathLst>
              <a:path w="186" h="152" extrusionOk="0">
                <a:moveTo>
                  <a:pt x="93" y="42"/>
                </a:moveTo>
                <a:cubicBezTo>
                  <a:pt x="88" y="42"/>
                  <a:pt x="85" y="46"/>
                  <a:pt x="85" y="51"/>
                </a:cubicBezTo>
                <a:cubicBezTo>
                  <a:pt x="89" y="97"/>
                  <a:pt x="89" y="97"/>
                  <a:pt x="89" y="97"/>
                </a:cubicBezTo>
                <a:cubicBezTo>
                  <a:pt x="89" y="99"/>
                  <a:pt x="91" y="101"/>
                  <a:pt x="93" y="101"/>
                </a:cubicBezTo>
                <a:cubicBezTo>
                  <a:pt x="95" y="101"/>
                  <a:pt x="97" y="99"/>
                  <a:pt x="97" y="97"/>
                </a:cubicBezTo>
                <a:cubicBezTo>
                  <a:pt x="101" y="51"/>
                  <a:pt x="101" y="51"/>
                  <a:pt x="101" y="51"/>
                </a:cubicBezTo>
                <a:cubicBezTo>
                  <a:pt x="101" y="46"/>
                  <a:pt x="98" y="42"/>
                  <a:pt x="93" y="42"/>
                </a:cubicBezTo>
                <a:close/>
                <a:moveTo>
                  <a:pt x="93" y="110"/>
                </a:moveTo>
                <a:cubicBezTo>
                  <a:pt x="88" y="110"/>
                  <a:pt x="85" y="114"/>
                  <a:pt x="85" y="118"/>
                </a:cubicBezTo>
                <a:cubicBezTo>
                  <a:pt x="85" y="123"/>
                  <a:pt x="88" y="127"/>
                  <a:pt x="93" y="127"/>
                </a:cubicBezTo>
                <a:cubicBezTo>
                  <a:pt x="98" y="127"/>
                  <a:pt x="101" y="123"/>
                  <a:pt x="101" y="118"/>
                </a:cubicBezTo>
                <a:cubicBezTo>
                  <a:pt x="101" y="114"/>
                  <a:pt x="98" y="110"/>
                  <a:pt x="93" y="110"/>
                </a:cubicBezTo>
                <a:close/>
                <a:moveTo>
                  <a:pt x="184" y="127"/>
                </a:moveTo>
                <a:cubicBezTo>
                  <a:pt x="108" y="9"/>
                  <a:pt x="108" y="9"/>
                  <a:pt x="108" y="9"/>
                </a:cubicBezTo>
                <a:cubicBezTo>
                  <a:pt x="108" y="9"/>
                  <a:pt x="104" y="0"/>
                  <a:pt x="93" y="0"/>
                </a:cubicBezTo>
                <a:cubicBezTo>
                  <a:pt x="83" y="0"/>
                  <a:pt x="78" y="9"/>
                  <a:pt x="78" y="9"/>
                </a:cubicBezTo>
                <a:cubicBezTo>
                  <a:pt x="2" y="127"/>
                  <a:pt x="2" y="127"/>
                  <a:pt x="2" y="127"/>
                </a:cubicBezTo>
                <a:cubicBezTo>
                  <a:pt x="2" y="127"/>
                  <a:pt x="0" y="130"/>
                  <a:pt x="0" y="135"/>
                </a:cubicBezTo>
                <a:cubicBezTo>
                  <a:pt x="0" y="144"/>
                  <a:pt x="8" y="152"/>
                  <a:pt x="17" y="152"/>
                </a:cubicBezTo>
                <a:cubicBezTo>
                  <a:pt x="169" y="152"/>
                  <a:pt x="169" y="152"/>
                  <a:pt x="169" y="152"/>
                </a:cubicBezTo>
                <a:cubicBezTo>
                  <a:pt x="178" y="152"/>
                  <a:pt x="186" y="144"/>
                  <a:pt x="186" y="135"/>
                </a:cubicBezTo>
                <a:cubicBezTo>
                  <a:pt x="186" y="129"/>
                  <a:pt x="184" y="127"/>
                  <a:pt x="184" y="127"/>
                </a:cubicBezTo>
                <a:close/>
                <a:moveTo>
                  <a:pt x="169" y="144"/>
                </a:moveTo>
                <a:cubicBezTo>
                  <a:pt x="17" y="144"/>
                  <a:pt x="17" y="144"/>
                  <a:pt x="17" y="144"/>
                </a:cubicBezTo>
                <a:cubicBezTo>
                  <a:pt x="12" y="144"/>
                  <a:pt x="9" y="140"/>
                  <a:pt x="9" y="135"/>
                </a:cubicBezTo>
                <a:cubicBezTo>
                  <a:pt x="9" y="133"/>
                  <a:pt x="9" y="132"/>
                  <a:pt x="9" y="132"/>
                </a:cubicBezTo>
                <a:cubicBezTo>
                  <a:pt x="9" y="132"/>
                  <a:pt x="9" y="132"/>
                  <a:pt x="9" y="131"/>
                </a:cubicBezTo>
                <a:cubicBezTo>
                  <a:pt x="85" y="13"/>
                  <a:pt x="85" y="13"/>
                  <a:pt x="85" y="13"/>
                </a:cubicBezTo>
                <a:cubicBezTo>
                  <a:pt x="86" y="13"/>
                  <a:pt x="86" y="13"/>
                  <a:pt x="86" y="13"/>
                </a:cubicBezTo>
                <a:cubicBezTo>
                  <a:pt x="86" y="13"/>
                  <a:pt x="88" y="9"/>
                  <a:pt x="93" y="9"/>
                </a:cubicBezTo>
                <a:cubicBezTo>
                  <a:pt x="98" y="9"/>
                  <a:pt x="100" y="12"/>
                  <a:pt x="100" y="12"/>
                </a:cubicBezTo>
                <a:cubicBezTo>
                  <a:pt x="100" y="13"/>
                  <a:pt x="100" y="13"/>
                  <a:pt x="101" y="13"/>
                </a:cubicBezTo>
                <a:cubicBezTo>
                  <a:pt x="177" y="131"/>
                  <a:pt x="177" y="131"/>
                  <a:pt x="177" y="131"/>
                </a:cubicBezTo>
                <a:cubicBezTo>
                  <a:pt x="177" y="132"/>
                  <a:pt x="177" y="132"/>
                  <a:pt x="177" y="132"/>
                </a:cubicBezTo>
                <a:cubicBezTo>
                  <a:pt x="177" y="132"/>
                  <a:pt x="177" y="133"/>
                  <a:pt x="177" y="135"/>
                </a:cubicBezTo>
                <a:cubicBezTo>
                  <a:pt x="177" y="140"/>
                  <a:pt x="174" y="144"/>
                  <a:pt x="169" y="144"/>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1016" name="Google Shape;1016;g13b93327f9b_1_98"/>
          <p:cNvSpPr txBox="1">
            <a:spLocks noGrp="1"/>
          </p:cNvSpPr>
          <p:nvPr>
            <p:ph type="title"/>
          </p:nvPr>
        </p:nvSpPr>
        <p:spPr>
          <a:xfrm>
            <a:off x="1007588" y="102679"/>
            <a:ext cx="91545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Le calculateur Clicks 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51806fb501_1_110"/>
          <p:cNvSpPr txBox="1">
            <a:spLocks noGrp="1"/>
          </p:cNvSpPr>
          <p:nvPr>
            <p:ph type="title"/>
          </p:nvPr>
        </p:nvSpPr>
        <p:spPr>
          <a:xfrm>
            <a:off x="152575" y="1220000"/>
            <a:ext cx="12192000" cy="181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sz="7000"/>
              <a:t>Estimation des émissions </a:t>
            </a:r>
            <a:endParaRPr sz="7000"/>
          </a:p>
          <a:p>
            <a:pPr marL="0" lvl="0" indent="0" algn="ctr" rtl="0">
              <a:spcBef>
                <a:spcPts val="0"/>
              </a:spcBef>
              <a:spcAft>
                <a:spcPts val="0"/>
              </a:spcAft>
              <a:buNone/>
            </a:pPr>
            <a:r>
              <a:rPr lang="fr-FR" sz="7000"/>
              <a:t>de gaz à effet de serre</a:t>
            </a:r>
            <a:endParaRPr/>
          </a:p>
        </p:txBody>
      </p:sp>
      <p:sp>
        <p:nvSpPr>
          <p:cNvPr id="559" name="Google Shape;559;g251806fb501_1_110"/>
          <p:cNvSpPr txBox="1">
            <a:spLocks noGrp="1"/>
          </p:cNvSpPr>
          <p:nvPr>
            <p:ph type="subTitle" idx="1"/>
          </p:nvPr>
        </p:nvSpPr>
        <p:spPr>
          <a:xfrm>
            <a:off x="3610050" y="3696950"/>
            <a:ext cx="4971900" cy="711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Clr>
                <a:schemeClr val="dk2"/>
              </a:buClr>
              <a:buSzPts val="2400"/>
              <a:buFont typeface="Corbel"/>
              <a:buAutoNum type="arabicPeriod"/>
            </a:pPr>
            <a:r>
              <a:rPr lang="fr-FR"/>
              <a:t>Principes de comptabilité carbone</a:t>
            </a:r>
            <a:endParaRPr/>
          </a:p>
          <a:p>
            <a:pPr marL="0" lvl="0" indent="0" algn="l" rtl="0">
              <a:spcBef>
                <a:spcPts val="0"/>
              </a:spcBef>
              <a:spcAft>
                <a:spcPts val="0"/>
              </a:spcAft>
              <a:buNone/>
            </a:pPr>
            <a:endParaRPr/>
          </a:p>
          <a:p>
            <a:pPr marL="457200" lvl="0" indent="-381000" algn="l" rtl="0">
              <a:spcBef>
                <a:spcPts val="0"/>
              </a:spcBef>
              <a:spcAft>
                <a:spcPts val="0"/>
              </a:spcAft>
              <a:buClr>
                <a:schemeClr val="dk2"/>
              </a:buClr>
              <a:buSzPts val="2400"/>
              <a:buFont typeface="Corbel"/>
              <a:buAutoNum type="arabicPeriod"/>
            </a:pPr>
            <a:r>
              <a:rPr lang="fr-FR"/>
              <a:t>Cas concret : L’empreinte de votre établissement scolaire</a:t>
            </a:r>
            <a:endParaRPr/>
          </a:p>
          <a:p>
            <a:pPr marL="914400" lvl="0" indent="0" algn="l" rtl="0">
              <a:spcBef>
                <a:spcPts val="0"/>
              </a:spcBef>
              <a:spcAft>
                <a:spcPts val="0"/>
              </a:spcAft>
              <a:buNone/>
            </a:pPr>
            <a:endParaRPr/>
          </a:p>
          <a:p>
            <a:pPr marL="457200" lvl="0" indent="0" algn="l" rtl="0">
              <a:spcBef>
                <a:spcPts val="0"/>
              </a:spcBef>
              <a:spcAft>
                <a:spcPts val="0"/>
              </a:spcAft>
              <a:buNone/>
            </a:pPr>
            <a:endParaRPr/>
          </a:p>
        </p:txBody>
      </p:sp>
      <p:pic>
        <p:nvPicPr>
          <p:cNvPr id="560" name="Google Shape;560;g251806fb501_1_110"/>
          <p:cNvPicPr preferRelativeResize="0"/>
          <p:nvPr/>
        </p:nvPicPr>
        <p:blipFill rotWithShape="1">
          <a:blip r:embed="rId3">
            <a:alphaModFix/>
          </a:blip>
          <a:srcRect/>
          <a:stretch/>
        </p:blipFill>
        <p:spPr>
          <a:xfrm>
            <a:off x="9141725" y="3907200"/>
            <a:ext cx="3577950" cy="3575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251806fb501_2_857"/>
          <p:cNvSpPr txBox="1"/>
          <p:nvPr/>
        </p:nvSpPr>
        <p:spPr>
          <a:xfrm>
            <a:off x="10552800" y="4736000"/>
            <a:ext cx="12918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solidFill>
                  <a:schemeClr val="accent2"/>
                </a:solidFill>
                <a:latin typeface="Corbel"/>
                <a:ea typeface="Corbel"/>
                <a:cs typeface="Corbel"/>
                <a:sym typeface="Corbel"/>
              </a:rPr>
              <a:t>Indiquez vos hypothèses, calculs intermédiaires ou toute autre information utile dans cet espace </a:t>
            </a:r>
            <a:endParaRPr>
              <a:solidFill>
                <a:schemeClr val="accent2"/>
              </a:solidFill>
              <a:latin typeface="Corbel"/>
              <a:ea typeface="Corbel"/>
              <a:cs typeface="Corbel"/>
              <a:sym typeface="Corbel"/>
            </a:endParaRPr>
          </a:p>
        </p:txBody>
      </p:sp>
      <p:pic>
        <p:nvPicPr>
          <p:cNvPr id="1022" name="Google Shape;1022;g251806fb501_2_857"/>
          <p:cNvPicPr preferRelativeResize="0"/>
          <p:nvPr/>
        </p:nvPicPr>
        <p:blipFill>
          <a:blip r:embed="rId3">
            <a:alphaModFix/>
          </a:blip>
          <a:stretch>
            <a:fillRect/>
          </a:stretch>
        </p:blipFill>
        <p:spPr>
          <a:xfrm>
            <a:off x="757575" y="1592184"/>
            <a:ext cx="9877425" cy="4524375"/>
          </a:xfrm>
          <a:prstGeom prst="rect">
            <a:avLst/>
          </a:prstGeom>
          <a:noFill/>
          <a:ln>
            <a:noFill/>
          </a:ln>
        </p:spPr>
      </p:pic>
      <p:sp>
        <p:nvSpPr>
          <p:cNvPr id="1023" name="Google Shape;1023;g251806fb501_2_857"/>
          <p:cNvSpPr/>
          <p:nvPr/>
        </p:nvSpPr>
        <p:spPr>
          <a:xfrm rot="-2700000">
            <a:off x="769833" y="4140414"/>
            <a:ext cx="540088" cy="258377"/>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g251806fb501_2_857"/>
          <p:cNvSpPr txBox="1"/>
          <p:nvPr/>
        </p:nvSpPr>
        <p:spPr>
          <a:xfrm>
            <a:off x="99025" y="4551900"/>
            <a:ext cx="160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solidFill>
                  <a:schemeClr val="accent2"/>
                </a:solidFill>
                <a:latin typeface="Corbel"/>
                <a:ea typeface="Corbel"/>
                <a:cs typeface="Corbel"/>
                <a:sym typeface="Corbel"/>
              </a:rPr>
              <a:t>A lire : Consignes pour compléter vos données</a:t>
            </a:r>
            <a:endParaRPr>
              <a:solidFill>
                <a:schemeClr val="accent2"/>
              </a:solidFill>
              <a:latin typeface="Corbel"/>
              <a:ea typeface="Corbel"/>
              <a:cs typeface="Corbel"/>
              <a:sym typeface="Corbel"/>
            </a:endParaRPr>
          </a:p>
        </p:txBody>
      </p:sp>
      <p:sp>
        <p:nvSpPr>
          <p:cNvPr id="1025" name="Google Shape;1025;g251806fb501_2_857"/>
          <p:cNvSpPr/>
          <p:nvPr/>
        </p:nvSpPr>
        <p:spPr>
          <a:xfrm rot="10800000">
            <a:off x="9930596" y="5561140"/>
            <a:ext cx="540000" cy="2583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g251806fb501_2_857"/>
          <p:cNvSpPr/>
          <p:nvPr/>
        </p:nvSpPr>
        <p:spPr>
          <a:xfrm rot="10800000">
            <a:off x="9390596" y="3435390"/>
            <a:ext cx="540000" cy="2583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g251806fb501_2_857"/>
          <p:cNvSpPr txBox="1"/>
          <p:nvPr/>
        </p:nvSpPr>
        <p:spPr>
          <a:xfrm>
            <a:off x="10035825" y="3268350"/>
            <a:ext cx="12918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solidFill>
                  <a:schemeClr val="accent2"/>
                </a:solidFill>
                <a:latin typeface="Corbel"/>
                <a:ea typeface="Corbel"/>
                <a:cs typeface="Corbel"/>
                <a:sym typeface="Corbel"/>
              </a:rPr>
              <a:t>Données d’activités que vous aurez collectées  à compléter ici</a:t>
            </a:r>
            <a:endParaRPr>
              <a:solidFill>
                <a:schemeClr val="accent2"/>
              </a:solidFill>
              <a:latin typeface="Corbel"/>
              <a:ea typeface="Corbel"/>
              <a:cs typeface="Corbel"/>
              <a:sym typeface="Corbel"/>
            </a:endParaRPr>
          </a:p>
        </p:txBody>
      </p:sp>
      <p:sp>
        <p:nvSpPr>
          <p:cNvPr id="1028" name="Google Shape;1028;g251806fb501_2_857"/>
          <p:cNvSpPr/>
          <p:nvPr/>
        </p:nvSpPr>
        <p:spPr>
          <a:xfrm rot="10800000">
            <a:off x="4058746" y="3147440"/>
            <a:ext cx="540000" cy="2583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g251806fb501_2_857"/>
          <p:cNvSpPr txBox="1"/>
          <p:nvPr/>
        </p:nvSpPr>
        <p:spPr>
          <a:xfrm>
            <a:off x="4716025" y="2594738"/>
            <a:ext cx="12918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solidFill>
                  <a:schemeClr val="accent2"/>
                </a:solidFill>
                <a:latin typeface="Corbel"/>
                <a:ea typeface="Corbel"/>
                <a:cs typeface="Corbel"/>
                <a:sym typeface="Corbel"/>
              </a:rPr>
              <a:t>Les facteurs d’émission et l’incertitude sont précisés à titre indicatif </a:t>
            </a:r>
            <a:endParaRPr>
              <a:solidFill>
                <a:schemeClr val="accent2"/>
              </a:solidFill>
              <a:latin typeface="Corbel"/>
              <a:ea typeface="Corbel"/>
              <a:cs typeface="Corbel"/>
              <a:sym typeface="Corbel"/>
            </a:endParaRPr>
          </a:p>
        </p:txBody>
      </p:sp>
      <p:sp>
        <p:nvSpPr>
          <p:cNvPr id="1030" name="Google Shape;1030;g251806fb501_2_857"/>
          <p:cNvSpPr txBox="1">
            <a:spLocks noGrp="1"/>
          </p:cNvSpPr>
          <p:nvPr>
            <p:ph type="title"/>
          </p:nvPr>
        </p:nvSpPr>
        <p:spPr>
          <a:xfrm>
            <a:off x="1007588" y="102679"/>
            <a:ext cx="91545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Le calculateur Clicks On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g25dc66b0114_0_5"/>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a:t>Et la suite ?</a:t>
            </a:r>
            <a:endParaRPr/>
          </a:p>
        </p:txBody>
      </p:sp>
      <p:pic>
        <p:nvPicPr>
          <p:cNvPr id="1058" name="Google Shape;1058;g25dc66b0114_0_5"/>
          <p:cNvPicPr preferRelativeResize="0"/>
          <p:nvPr/>
        </p:nvPicPr>
        <p:blipFill>
          <a:blip r:embed="rId3">
            <a:alphaModFix/>
          </a:blip>
          <a:stretch>
            <a:fillRect/>
          </a:stretch>
        </p:blipFill>
        <p:spPr>
          <a:xfrm>
            <a:off x="318450" y="1452900"/>
            <a:ext cx="6228227" cy="2584550"/>
          </a:xfrm>
          <a:prstGeom prst="rect">
            <a:avLst/>
          </a:prstGeom>
          <a:noFill/>
          <a:ln>
            <a:noFill/>
          </a:ln>
        </p:spPr>
      </p:pic>
      <p:sp>
        <p:nvSpPr>
          <p:cNvPr id="1059" name="Google Shape;1059;g25dc66b0114_0_5"/>
          <p:cNvSpPr txBox="1"/>
          <p:nvPr/>
        </p:nvSpPr>
        <p:spPr>
          <a:xfrm>
            <a:off x="6906800" y="1922250"/>
            <a:ext cx="5285100" cy="237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2400" b="1">
                <a:solidFill>
                  <a:schemeClr val="accent1"/>
                </a:solidFill>
                <a:latin typeface="Corbel"/>
                <a:ea typeface="Corbel"/>
                <a:cs typeface="Corbel"/>
                <a:sym typeface="Corbel"/>
              </a:rPr>
              <a:t>Analyse du Bilan</a:t>
            </a:r>
            <a:r>
              <a:rPr lang="fr-FR" sz="2400" b="1">
                <a:solidFill>
                  <a:schemeClr val="dk1"/>
                </a:solidFill>
                <a:latin typeface="Corbel"/>
                <a:ea typeface="Corbel"/>
                <a:cs typeface="Corbel"/>
                <a:sym typeface="Corbel"/>
              </a:rPr>
              <a:t> </a:t>
            </a:r>
            <a:endParaRPr sz="2400" b="1">
              <a:solidFill>
                <a:schemeClr val="dk1"/>
              </a:solidFill>
              <a:latin typeface="Corbel"/>
              <a:ea typeface="Corbel"/>
              <a:cs typeface="Corbel"/>
              <a:sym typeface="Corbel"/>
            </a:endParaRPr>
          </a:p>
          <a:p>
            <a:pPr marL="0" marR="0" lvl="0" indent="0" algn="just" rtl="0">
              <a:lnSpc>
                <a:spcPct val="100000"/>
              </a:lnSpc>
              <a:spcBef>
                <a:spcPts val="0"/>
              </a:spcBef>
              <a:spcAft>
                <a:spcPts val="0"/>
              </a:spcAft>
              <a:buNone/>
            </a:pPr>
            <a:endParaRPr sz="2400">
              <a:solidFill>
                <a:schemeClr val="dk1"/>
              </a:solidFill>
              <a:latin typeface="Corbel"/>
              <a:ea typeface="Corbel"/>
              <a:cs typeface="Corbel"/>
              <a:sym typeface="Corbel"/>
            </a:endParaRPr>
          </a:p>
          <a:p>
            <a:pPr marL="0" marR="0" lvl="0" indent="0" algn="just" rtl="0">
              <a:lnSpc>
                <a:spcPct val="100000"/>
              </a:lnSpc>
              <a:spcBef>
                <a:spcPts val="0"/>
              </a:spcBef>
              <a:spcAft>
                <a:spcPts val="0"/>
              </a:spcAft>
              <a:buNone/>
            </a:pPr>
            <a:r>
              <a:rPr lang="fr-FR" sz="2300">
                <a:solidFill>
                  <a:srgbClr val="F79B08"/>
                </a:solidFill>
                <a:latin typeface="Corbel"/>
                <a:ea typeface="Corbel"/>
                <a:cs typeface="Corbel"/>
                <a:sym typeface="Corbel"/>
              </a:rPr>
              <a:t>→ </a:t>
            </a:r>
            <a:r>
              <a:rPr lang="fr-FR" sz="2300">
                <a:solidFill>
                  <a:schemeClr val="dk1"/>
                </a:solidFill>
                <a:latin typeface="Corbel"/>
                <a:ea typeface="Corbel"/>
                <a:cs typeface="Corbel"/>
                <a:sym typeface="Corbel"/>
              </a:rPr>
              <a:t>Quels sont</a:t>
            </a:r>
            <a:r>
              <a:rPr lang="fr-FR" sz="2300">
                <a:solidFill>
                  <a:srgbClr val="F79B08"/>
                </a:solidFill>
                <a:latin typeface="Corbel"/>
                <a:ea typeface="Corbel"/>
                <a:cs typeface="Corbel"/>
                <a:sym typeface="Corbel"/>
              </a:rPr>
              <a:t> les postes les plus émissifs ?</a:t>
            </a:r>
            <a:endParaRPr sz="2300">
              <a:solidFill>
                <a:srgbClr val="F79B08"/>
              </a:solidFill>
              <a:latin typeface="Corbel"/>
              <a:ea typeface="Corbel"/>
              <a:cs typeface="Corbel"/>
              <a:sym typeface="Corbel"/>
            </a:endParaRPr>
          </a:p>
          <a:p>
            <a:pPr marL="0" marR="0" lvl="0" indent="0" algn="just" rtl="0">
              <a:lnSpc>
                <a:spcPct val="100000"/>
              </a:lnSpc>
              <a:spcBef>
                <a:spcPts val="0"/>
              </a:spcBef>
              <a:spcAft>
                <a:spcPts val="0"/>
              </a:spcAft>
              <a:buNone/>
            </a:pPr>
            <a:r>
              <a:rPr lang="fr-FR" sz="2300">
                <a:solidFill>
                  <a:srgbClr val="F79B08"/>
                </a:solidFill>
                <a:latin typeface="Corbel"/>
                <a:ea typeface="Corbel"/>
                <a:cs typeface="Corbel"/>
                <a:sym typeface="Corbel"/>
              </a:rPr>
              <a:t>→ </a:t>
            </a:r>
            <a:r>
              <a:rPr lang="fr-FR" sz="2300">
                <a:solidFill>
                  <a:schemeClr val="dk1"/>
                </a:solidFill>
                <a:latin typeface="Corbel"/>
                <a:ea typeface="Corbel"/>
                <a:cs typeface="Corbel"/>
                <a:sym typeface="Corbel"/>
              </a:rPr>
              <a:t>Où faut-il agir pour</a:t>
            </a:r>
            <a:r>
              <a:rPr lang="fr-FR" sz="2300">
                <a:solidFill>
                  <a:srgbClr val="F79B08"/>
                </a:solidFill>
                <a:latin typeface="Corbel"/>
                <a:ea typeface="Corbel"/>
                <a:cs typeface="Corbel"/>
                <a:sym typeface="Corbel"/>
              </a:rPr>
              <a:t> réduire l’empreinte carbone </a:t>
            </a:r>
            <a:r>
              <a:rPr lang="fr-FR" sz="2300">
                <a:solidFill>
                  <a:schemeClr val="dk1"/>
                </a:solidFill>
                <a:latin typeface="Corbel"/>
                <a:ea typeface="Corbel"/>
                <a:cs typeface="Corbel"/>
                <a:sym typeface="Corbel"/>
              </a:rPr>
              <a:t>de l’établissement ?</a:t>
            </a:r>
            <a:endParaRPr sz="2300">
              <a:solidFill>
                <a:schemeClr val="dk1"/>
              </a:solidFill>
              <a:latin typeface="Corbel"/>
              <a:ea typeface="Corbel"/>
              <a:cs typeface="Corbel"/>
              <a:sym typeface="Corbel"/>
            </a:endParaRPr>
          </a:p>
          <a:p>
            <a:pPr marL="0" marR="0" lvl="0" indent="0" algn="just" rtl="0">
              <a:lnSpc>
                <a:spcPct val="100000"/>
              </a:lnSpc>
              <a:spcBef>
                <a:spcPts val="480"/>
              </a:spcBef>
              <a:spcAft>
                <a:spcPts val="0"/>
              </a:spcAft>
              <a:buNone/>
            </a:pPr>
            <a:endParaRPr sz="1400" b="0" i="0" u="none" strike="noStrike" cap="none">
              <a:solidFill>
                <a:srgbClr val="000000"/>
              </a:solidFill>
              <a:latin typeface="Arial"/>
              <a:ea typeface="Arial"/>
              <a:cs typeface="Arial"/>
              <a:sym typeface="Arial"/>
            </a:endParaRPr>
          </a:p>
        </p:txBody>
      </p:sp>
      <p:cxnSp>
        <p:nvCxnSpPr>
          <p:cNvPr id="1060" name="Google Shape;1060;g25dc66b0114_0_5"/>
          <p:cNvCxnSpPr/>
          <p:nvPr/>
        </p:nvCxnSpPr>
        <p:spPr>
          <a:xfrm rot="10800000" flipH="1">
            <a:off x="334800" y="5019002"/>
            <a:ext cx="11520000" cy="600"/>
          </a:xfrm>
          <a:prstGeom prst="straightConnector1">
            <a:avLst/>
          </a:prstGeom>
          <a:noFill/>
          <a:ln w="19050" cap="flat" cmpd="sng">
            <a:solidFill>
              <a:schemeClr val="accent6"/>
            </a:solidFill>
            <a:prstDash val="solid"/>
            <a:round/>
            <a:headEnd type="none" w="med" len="med"/>
            <a:tailEnd type="none" w="med" len="med"/>
          </a:ln>
        </p:spPr>
      </p:cxnSp>
      <p:sp>
        <p:nvSpPr>
          <p:cNvPr id="1061" name="Google Shape;1061;g25dc66b0114_0_5"/>
          <p:cNvSpPr/>
          <p:nvPr/>
        </p:nvSpPr>
        <p:spPr>
          <a:xfrm>
            <a:off x="2597400" y="5337975"/>
            <a:ext cx="6997200" cy="12288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800" b="1">
                <a:solidFill>
                  <a:srgbClr val="6D9EEB"/>
                </a:solidFill>
              </a:rPr>
              <a:t>Il est maintenant temps de passer à</a:t>
            </a:r>
            <a:endParaRPr sz="1800" b="1">
              <a:solidFill>
                <a:srgbClr val="6D9EEB"/>
              </a:solidFill>
            </a:endParaRPr>
          </a:p>
          <a:p>
            <a:pPr marL="0" lvl="0" indent="0" algn="ctr" rtl="0">
              <a:spcBef>
                <a:spcPts val="0"/>
              </a:spcBef>
              <a:spcAft>
                <a:spcPts val="0"/>
              </a:spcAft>
              <a:buNone/>
            </a:pPr>
            <a:r>
              <a:rPr lang="fr-FR" sz="1800" b="1">
                <a:solidFill>
                  <a:srgbClr val="6D9EEB"/>
                </a:solidFill>
              </a:rPr>
              <a:t> la construction de votre plan d’action !</a:t>
            </a:r>
            <a:endParaRPr sz="1800" b="1">
              <a:solidFill>
                <a:srgbClr val="6D9EEB"/>
              </a:solidFill>
            </a:endParaRPr>
          </a:p>
        </p:txBody>
      </p:sp>
      <p:pic>
        <p:nvPicPr>
          <p:cNvPr id="1062" name="Google Shape;1062;g25dc66b0114_0_5"/>
          <p:cNvPicPr preferRelativeResize="0"/>
          <p:nvPr/>
        </p:nvPicPr>
        <p:blipFill>
          <a:blip r:embed="rId4">
            <a:alphaModFix/>
          </a:blip>
          <a:stretch>
            <a:fillRect/>
          </a:stretch>
        </p:blipFill>
        <p:spPr>
          <a:xfrm>
            <a:off x="8522850" y="5462025"/>
            <a:ext cx="980700" cy="980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e004ac06da_0_35"/>
          <p:cNvSpPr txBox="1">
            <a:spLocks noGrp="1"/>
          </p:cNvSpPr>
          <p:nvPr>
            <p:ph type="body" idx="4294967295"/>
          </p:nvPr>
        </p:nvSpPr>
        <p:spPr>
          <a:xfrm>
            <a:off x="555597" y="1468200"/>
            <a:ext cx="50097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2400"/>
              <a:buNone/>
            </a:pPr>
            <a:r>
              <a:rPr lang="fr-FR" sz="2800" b="0">
                <a:solidFill>
                  <a:srgbClr val="1A1A1A"/>
                </a:solidFill>
                <a:latin typeface="Corbel"/>
                <a:ea typeface="Corbel"/>
                <a:cs typeface="Corbel"/>
                <a:sym typeface="Corbel"/>
              </a:rPr>
              <a:t>Qu’avons-nous trouvé…</a:t>
            </a:r>
            <a:endParaRPr sz="2800" b="0"/>
          </a:p>
        </p:txBody>
      </p:sp>
      <p:sp>
        <p:nvSpPr>
          <p:cNvPr id="1068" name="Google Shape;1068;ge004ac06da_0_35"/>
          <p:cNvSpPr txBox="1">
            <a:spLocks noGrp="1"/>
          </p:cNvSpPr>
          <p:nvPr>
            <p:ph type="body" idx="4294967295"/>
          </p:nvPr>
        </p:nvSpPr>
        <p:spPr>
          <a:xfrm>
            <a:off x="719925" y="2049800"/>
            <a:ext cx="3629400" cy="45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a:solidFill>
                  <a:schemeClr val="accent2"/>
                </a:solidFill>
                <a:latin typeface="Corbel"/>
                <a:ea typeface="Corbel"/>
                <a:cs typeface="Corbel"/>
                <a:sym typeface="Corbel"/>
              </a:rPr>
              <a:t>DIFFICILE</a:t>
            </a:r>
            <a:endParaRPr/>
          </a:p>
        </p:txBody>
      </p:sp>
      <p:sp>
        <p:nvSpPr>
          <p:cNvPr id="1069" name="Google Shape;1069;ge004ac06da_0_35"/>
          <p:cNvSpPr txBox="1">
            <a:spLocks noGrp="1"/>
          </p:cNvSpPr>
          <p:nvPr>
            <p:ph type="body" idx="4294967295"/>
          </p:nvPr>
        </p:nvSpPr>
        <p:spPr>
          <a:xfrm>
            <a:off x="4466625" y="2049800"/>
            <a:ext cx="3629400" cy="45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a:solidFill>
                  <a:schemeClr val="accent1"/>
                </a:solidFill>
                <a:latin typeface="Corbel"/>
                <a:ea typeface="Corbel"/>
                <a:cs typeface="Corbel"/>
                <a:sym typeface="Corbel"/>
              </a:rPr>
              <a:t>DIFFÉRENT</a:t>
            </a:r>
            <a:endParaRPr/>
          </a:p>
        </p:txBody>
      </p:sp>
      <p:sp>
        <p:nvSpPr>
          <p:cNvPr id="1070" name="Google Shape;1070;ge004ac06da_0_35"/>
          <p:cNvSpPr txBox="1">
            <a:spLocks noGrp="1"/>
          </p:cNvSpPr>
          <p:nvPr>
            <p:ph type="body" idx="4294967295"/>
          </p:nvPr>
        </p:nvSpPr>
        <p:spPr>
          <a:xfrm>
            <a:off x="8213325" y="2049800"/>
            <a:ext cx="3629400" cy="45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a:solidFill>
                  <a:schemeClr val="accent6"/>
                </a:solidFill>
                <a:latin typeface="Corbel"/>
                <a:ea typeface="Corbel"/>
                <a:cs typeface="Corbel"/>
                <a:sym typeface="Corbel"/>
              </a:rPr>
              <a:t>APPRIS</a:t>
            </a:r>
            <a:endParaRPr/>
          </a:p>
        </p:txBody>
      </p:sp>
      <p:sp>
        <p:nvSpPr>
          <p:cNvPr id="1071" name="Google Shape;1071;ge004ac06da_0_35"/>
          <p:cNvSpPr/>
          <p:nvPr/>
        </p:nvSpPr>
        <p:spPr>
          <a:xfrm>
            <a:off x="811275" y="25007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ge004ac06da_0_35"/>
          <p:cNvSpPr/>
          <p:nvPr/>
        </p:nvSpPr>
        <p:spPr>
          <a:xfrm>
            <a:off x="8304670" y="25007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ge004ac06da_0_35"/>
          <p:cNvSpPr/>
          <p:nvPr/>
        </p:nvSpPr>
        <p:spPr>
          <a:xfrm>
            <a:off x="4557970" y="25007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ge004ac06da_0_35"/>
          <p:cNvSpPr txBox="1">
            <a:spLocks noGrp="1"/>
          </p:cNvSpPr>
          <p:nvPr>
            <p:ph type="title"/>
          </p:nvPr>
        </p:nvSpPr>
        <p:spPr>
          <a:xfrm>
            <a:off x="1007588" y="102679"/>
            <a:ext cx="91545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Conclusions et évaluations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fd1f312ad0_0_0"/>
          <p:cNvSpPr txBox="1"/>
          <p:nvPr/>
        </p:nvSpPr>
        <p:spPr>
          <a:xfrm>
            <a:off x="403097" y="1855013"/>
            <a:ext cx="10499100" cy="492600"/>
          </a:xfrm>
          <a:prstGeom prst="rect">
            <a:avLst/>
          </a:prstGeom>
          <a:noFill/>
          <a:ln>
            <a:noFill/>
          </a:ln>
        </p:spPr>
        <p:txBody>
          <a:bodyPr spcFirstLastPara="1" wrap="square" lIns="91425" tIns="91425" rIns="91425" bIns="91425" anchor="t" anchorCtr="0">
            <a:spAutoFit/>
          </a:bodyPr>
          <a:lstStyle/>
          <a:p>
            <a:pPr marL="0" marR="0" lvl="7" indent="0" algn="just" rtl="0">
              <a:lnSpc>
                <a:spcPct val="100000"/>
              </a:lnSpc>
              <a:spcBef>
                <a:spcPts val="120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1080" name="Google Shape;1080;gfd1f312ad0_0_0"/>
          <p:cNvSpPr txBox="1">
            <a:spLocks noGrp="1"/>
          </p:cNvSpPr>
          <p:nvPr>
            <p:ph type="title"/>
          </p:nvPr>
        </p:nvSpPr>
        <p:spPr>
          <a:xfrm>
            <a:off x="-92900" y="915200"/>
            <a:ext cx="12285000" cy="1541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a:t>Crédits</a:t>
            </a:r>
            <a:endParaRPr/>
          </a:p>
        </p:txBody>
      </p:sp>
      <p:sp>
        <p:nvSpPr>
          <p:cNvPr id="1081" name="Google Shape;1081;gfd1f312ad0_0_0"/>
          <p:cNvSpPr txBox="1">
            <a:spLocks noGrp="1"/>
          </p:cNvSpPr>
          <p:nvPr>
            <p:ph type="subTitle" idx="1"/>
          </p:nvPr>
        </p:nvSpPr>
        <p:spPr>
          <a:xfrm>
            <a:off x="1585025" y="3239750"/>
            <a:ext cx="8268000" cy="23580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fr-FR"/>
              <a:t>Via Flaticons : Icon Pond, Vectors market, Smashicons, Freepik, Dimi Kazak, mynamepong, IconGeek26, monkik, Kiranshastry, Chanut-is-Industries, Roundicons</a:t>
            </a:r>
            <a:endParaRPr/>
          </a:p>
          <a:p>
            <a:pPr marL="457200" lvl="0" indent="-381000" algn="l" rtl="0">
              <a:spcBef>
                <a:spcPts val="0"/>
              </a:spcBef>
              <a:spcAft>
                <a:spcPts val="0"/>
              </a:spcAft>
              <a:buSzPts val="2400"/>
              <a:buChar char="●"/>
            </a:pPr>
            <a:r>
              <a:rPr lang="fr-FR"/>
              <a:t>Via getdrawings.com : Rainbow Passion</a:t>
            </a:r>
            <a:endParaRPr/>
          </a:p>
          <a:p>
            <a:pPr marL="457200" lvl="0" indent="-381000" algn="l" rtl="0">
              <a:spcBef>
                <a:spcPts val="0"/>
              </a:spcBef>
              <a:spcAft>
                <a:spcPts val="0"/>
              </a:spcAft>
              <a:buSzPts val="2400"/>
              <a:buChar char="●"/>
            </a:pPr>
            <a:r>
              <a:rPr lang="fr-FR"/>
              <a:t>Via pngtree.com : 588ku</a:t>
            </a:r>
            <a:endParaRPr/>
          </a:p>
          <a:p>
            <a:pPr marL="228600" lvl="0" indent="0" algn="just" rtl="0">
              <a:spcBef>
                <a:spcPts val="1200"/>
              </a:spcBef>
              <a:spcAft>
                <a:spcPts val="0"/>
              </a:spcAft>
              <a:buClr>
                <a:srgbClr val="000000"/>
              </a:buClr>
              <a:buSzPts val="2000"/>
              <a:buFont typeface="Arial"/>
              <a:buNone/>
            </a:pPr>
            <a:endParaRPr b="1">
              <a:solidFill>
                <a:srgbClr val="000000"/>
              </a:solidFill>
              <a:latin typeface="Arial"/>
              <a:ea typeface="Arial"/>
              <a:cs typeface="Arial"/>
              <a:sym typeface="Arial"/>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51806fb501_1_516"/>
          <p:cNvSpPr txBox="1">
            <a:spLocks noGrp="1"/>
          </p:cNvSpPr>
          <p:nvPr>
            <p:ph type="title"/>
          </p:nvPr>
        </p:nvSpPr>
        <p:spPr>
          <a:xfrm>
            <a:off x="1179750" y="2741125"/>
            <a:ext cx="9832500" cy="1539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a:t>Principes de comptabilité carbone</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
          <p:cNvSpPr txBox="1">
            <a:spLocks noGrp="1"/>
          </p:cNvSpPr>
          <p:nvPr>
            <p:ph type="body" idx="4294967295"/>
          </p:nvPr>
        </p:nvSpPr>
        <p:spPr>
          <a:xfrm>
            <a:off x="1125001" y="2150735"/>
            <a:ext cx="10261500" cy="4487700"/>
          </a:xfrm>
          <a:prstGeom prst="rect">
            <a:avLst/>
          </a:prstGeom>
          <a:noFill/>
          <a:ln>
            <a:noFill/>
          </a:ln>
        </p:spPr>
        <p:txBody>
          <a:bodyPr spcFirstLastPara="1" wrap="square" lIns="91425" tIns="45700" rIns="91425" bIns="45700" anchor="t" anchorCtr="0">
            <a:noAutofit/>
          </a:bodyPr>
          <a:lstStyle/>
          <a:p>
            <a:pPr marL="457200" lvl="1" indent="0" algn="l" rtl="0">
              <a:lnSpc>
                <a:spcPct val="250000"/>
              </a:lnSpc>
              <a:spcBef>
                <a:spcPts val="480"/>
              </a:spcBef>
              <a:spcAft>
                <a:spcPts val="0"/>
              </a:spcAft>
              <a:buSzPts val="2400"/>
              <a:buNone/>
            </a:pPr>
            <a:r>
              <a:rPr lang="fr-FR" sz="2000">
                <a:latin typeface="Corbel"/>
                <a:ea typeface="Corbel"/>
                <a:cs typeface="Corbel"/>
                <a:sym typeface="Corbel"/>
              </a:rPr>
              <a:t>Pour comprendre comment nous pouvons réduire efficacement nos émissions de GES</a:t>
            </a:r>
            <a:endParaRPr/>
          </a:p>
          <a:p>
            <a:pPr marL="457200" lvl="1" indent="0" algn="l" rtl="0">
              <a:lnSpc>
                <a:spcPct val="250000"/>
              </a:lnSpc>
              <a:spcBef>
                <a:spcPts val="480"/>
              </a:spcBef>
              <a:spcAft>
                <a:spcPts val="0"/>
              </a:spcAft>
              <a:buSzPts val="2400"/>
              <a:buNone/>
            </a:pPr>
            <a:r>
              <a:rPr lang="fr-FR" sz="2000">
                <a:latin typeface="Corbel"/>
                <a:ea typeface="Corbel"/>
                <a:cs typeface="Corbel"/>
                <a:sym typeface="Corbel"/>
              </a:rPr>
              <a:t>Pour établir des points de référence et avoir une idée de la quantité de GES émis</a:t>
            </a:r>
            <a:endParaRPr/>
          </a:p>
          <a:p>
            <a:pPr marL="457200" lvl="1" indent="0" algn="l" rtl="0">
              <a:lnSpc>
                <a:spcPct val="250000"/>
              </a:lnSpc>
              <a:spcBef>
                <a:spcPts val="480"/>
              </a:spcBef>
              <a:spcAft>
                <a:spcPts val="0"/>
              </a:spcAft>
              <a:buSzPts val="2400"/>
              <a:buNone/>
            </a:pPr>
            <a:r>
              <a:rPr lang="fr-FR" sz="2000">
                <a:latin typeface="Corbel"/>
                <a:ea typeface="Corbel"/>
                <a:cs typeface="Corbel"/>
                <a:sym typeface="Corbel"/>
              </a:rPr>
              <a:t>Pour anticiper des changements dans notre secteur d’activité et faire évoluer nos pratiques</a:t>
            </a:r>
            <a:endParaRPr/>
          </a:p>
          <a:p>
            <a:pPr marL="457200" lvl="1" indent="0" algn="l" rtl="0">
              <a:lnSpc>
                <a:spcPct val="250000"/>
              </a:lnSpc>
              <a:spcBef>
                <a:spcPts val="480"/>
              </a:spcBef>
              <a:spcAft>
                <a:spcPts val="0"/>
              </a:spcAft>
              <a:buSzPts val="2400"/>
              <a:buNone/>
            </a:pPr>
            <a:r>
              <a:rPr lang="fr-FR" sz="2000">
                <a:latin typeface="Corbel"/>
                <a:ea typeface="Corbel"/>
                <a:cs typeface="Corbel"/>
                <a:sym typeface="Corbel"/>
              </a:rPr>
              <a:t>Pour faire des économies tout en réduisant les risques</a:t>
            </a:r>
            <a:endParaRPr/>
          </a:p>
          <a:p>
            <a:pPr marL="457200" lvl="0" indent="0" algn="l" rtl="0">
              <a:lnSpc>
                <a:spcPct val="90000"/>
              </a:lnSpc>
              <a:spcBef>
                <a:spcPts val="480"/>
              </a:spcBef>
              <a:spcAft>
                <a:spcPts val="0"/>
              </a:spcAft>
              <a:buSzPts val="2400"/>
              <a:buNone/>
            </a:pPr>
            <a:endParaRPr>
              <a:latin typeface="Corbel"/>
              <a:ea typeface="Corbel"/>
              <a:cs typeface="Corbel"/>
              <a:sym typeface="Corbel"/>
            </a:endParaRPr>
          </a:p>
        </p:txBody>
      </p:sp>
      <p:pic>
        <p:nvPicPr>
          <p:cNvPr id="571" name="Google Shape;571;p3"/>
          <p:cNvPicPr preferRelativeResize="0"/>
          <p:nvPr/>
        </p:nvPicPr>
        <p:blipFill rotWithShape="1">
          <a:blip r:embed="rId3">
            <a:alphaModFix/>
          </a:blip>
          <a:srcRect/>
          <a:stretch/>
        </p:blipFill>
        <p:spPr>
          <a:xfrm>
            <a:off x="913243" y="2119903"/>
            <a:ext cx="538188" cy="605098"/>
          </a:xfrm>
          <a:prstGeom prst="rect">
            <a:avLst/>
          </a:prstGeom>
          <a:noFill/>
          <a:ln>
            <a:noFill/>
          </a:ln>
        </p:spPr>
      </p:pic>
      <p:pic>
        <p:nvPicPr>
          <p:cNvPr id="572" name="Google Shape;572;p3"/>
          <p:cNvPicPr preferRelativeResize="0"/>
          <p:nvPr/>
        </p:nvPicPr>
        <p:blipFill rotWithShape="1">
          <a:blip r:embed="rId4">
            <a:alphaModFix/>
          </a:blip>
          <a:srcRect/>
          <a:stretch/>
        </p:blipFill>
        <p:spPr>
          <a:xfrm>
            <a:off x="912337" y="2906246"/>
            <a:ext cx="540000" cy="604800"/>
          </a:xfrm>
          <a:prstGeom prst="rect">
            <a:avLst/>
          </a:prstGeom>
          <a:noFill/>
          <a:ln>
            <a:noFill/>
          </a:ln>
        </p:spPr>
      </p:pic>
      <p:pic>
        <p:nvPicPr>
          <p:cNvPr id="573" name="Google Shape;573;p3"/>
          <p:cNvPicPr preferRelativeResize="0"/>
          <p:nvPr/>
        </p:nvPicPr>
        <p:blipFill rotWithShape="1">
          <a:blip r:embed="rId5">
            <a:alphaModFix/>
          </a:blip>
          <a:srcRect/>
          <a:stretch/>
        </p:blipFill>
        <p:spPr>
          <a:xfrm>
            <a:off x="913399" y="4447956"/>
            <a:ext cx="537877" cy="604749"/>
          </a:xfrm>
          <a:prstGeom prst="rect">
            <a:avLst/>
          </a:prstGeom>
          <a:noFill/>
          <a:ln>
            <a:noFill/>
          </a:ln>
        </p:spPr>
      </p:pic>
      <p:pic>
        <p:nvPicPr>
          <p:cNvPr id="574" name="Google Shape;574;p3"/>
          <p:cNvPicPr preferRelativeResize="0"/>
          <p:nvPr/>
        </p:nvPicPr>
        <p:blipFill rotWithShape="1">
          <a:blip r:embed="rId6">
            <a:alphaModFix/>
          </a:blip>
          <a:srcRect/>
          <a:stretch/>
        </p:blipFill>
        <p:spPr>
          <a:xfrm>
            <a:off x="913243" y="3655026"/>
            <a:ext cx="538188" cy="605098"/>
          </a:xfrm>
          <a:prstGeom prst="rect">
            <a:avLst/>
          </a:prstGeom>
          <a:noFill/>
          <a:ln>
            <a:noFill/>
          </a:ln>
        </p:spPr>
      </p:pic>
      <p:sp>
        <p:nvSpPr>
          <p:cNvPr id="575" name="Google Shape;575;p3"/>
          <p:cNvSpPr txBox="1">
            <a:spLocks noGrp="1"/>
          </p:cNvSpPr>
          <p:nvPr>
            <p:ph type="title"/>
          </p:nvPr>
        </p:nvSpPr>
        <p:spPr>
          <a:xfrm>
            <a:off x="1007588" y="102679"/>
            <a:ext cx="91545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Pourquoi estimer les émissions de GES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
          <p:cNvSpPr txBox="1">
            <a:spLocks noGrp="1"/>
          </p:cNvSpPr>
          <p:nvPr>
            <p:ph type="body" idx="4294967295"/>
          </p:nvPr>
        </p:nvSpPr>
        <p:spPr>
          <a:xfrm>
            <a:off x="1033732" y="1622303"/>
            <a:ext cx="10972800" cy="4857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Noto Sans Symbols"/>
              <a:buChar char="⮚"/>
            </a:pPr>
            <a:r>
              <a:rPr lang="fr-FR" sz="2000" b="0">
                <a:latin typeface="Corbel"/>
                <a:ea typeface="Corbel"/>
                <a:cs typeface="Corbel"/>
                <a:sym typeface="Corbel"/>
              </a:rPr>
              <a:t>Pour déterminer </a:t>
            </a:r>
            <a:r>
              <a:rPr lang="fr-FR" sz="2000" b="0" u="sng">
                <a:latin typeface="Corbel"/>
                <a:ea typeface="Corbel"/>
                <a:cs typeface="Corbel"/>
                <a:sym typeface="Corbel"/>
              </a:rPr>
              <a:t>des ordres de grandeur </a:t>
            </a:r>
            <a:r>
              <a:rPr lang="fr-FR" sz="2000" b="0">
                <a:latin typeface="Corbel"/>
                <a:ea typeface="Corbel"/>
                <a:cs typeface="Corbel"/>
                <a:sym typeface="Corbel"/>
              </a:rPr>
              <a:t>par source d’émissions , les classer et quantifier les bénéfices obtenus grâce aux améliorations mises en place </a:t>
            </a:r>
            <a:endParaRPr/>
          </a:p>
          <a:p>
            <a:pPr marL="342900" lvl="0" indent="-342900" algn="l" rtl="0">
              <a:lnSpc>
                <a:spcPct val="100000"/>
              </a:lnSpc>
              <a:spcBef>
                <a:spcPts val="0"/>
              </a:spcBef>
              <a:spcAft>
                <a:spcPts val="0"/>
              </a:spcAft>
              <a:buSzPts val="2000"/>
              <a:buFont typeface="Noto Sans Symbols"/>
              <a:buChar char="⮚"/>
            </a:pPr>
            <a:r>
              <a:rPr lang="fr-FR" sz="2000" b="0">
                <a:latin typeface="Corbel"/>
                <a:ea typeface="Corbel"/>
                <a:cs typeface="Corbel"/>
                <a:sym typeface="Corbel"/>
              </a:rPr>
              <a:t>Pour d</a:t>
            </a:r>
            <a:r>
              <a:rPr lang="fr-FR" sz="2000" b="0">
                <a:solidFill>
                  <a:schemeClr val="dk1"/>
                </a:solidFill>
                <a:latin typeface="Corbel"/>
                <a:ea typeface="Corbel"/>
                <a:cs typeface="Corbel"/>
                <a:sym typeface="Corbel"/>
              </a:rPr>
              <a:t>éterminer et mettre en œuvre un plan d’action adapté et efficace</a:t>
            </a:r>
            <a:endParaRPr/>
          </a:p>
          <a:p>
            <a:pPr marL="0" lvl="0" indent="0" algn="l" rtl="0">
              <a:lnSpc>
                <a:spcPct val="90000"/>
              </a:lnSpc>
              <a:spcBef>
                <a:spcPts val="400"/>
              </a:spcBef>
              <a:spcAft>
                <a:spcPts val="0"/>
              </a:spcAft>
              <a:buSzPts val="2000"/>
              <a:buNone/>
            </a:pPr>
            <a:endParaRPr sz="2000" b="0">
              <a:solidFill>
                <a:schemeClr val="dk1"/>
              </a:solidFill>
              <a:latin typeface="Corbel"/>
              <a:ea typeface="Corbel"/>
              <a:cs typeface="Corbel"/>
              <a:sym typeface="Corbel"/>
            </a:endParaRPr>
          </a:p>
          <a:p>
            <a:pPr marL="0" lvl="0" indent="0" algn="l" rtl="0">
              <a:lnSpc>
                <a:spcPct val="90000"/>
              </a:lnSpc>
              <a:spcBef>
                <a:spcPts val="400"/>
              </a:spcBef>
              <a:spcAft>
                <a:spcPts val="0"/>
              </a:spcAft>
              <a:buSzPts val="2000"/>
              <a:buNone/>
            </a:pPr>
            <a:r>
              <a:rPr lang="fr-FR" sz="2000">
                <a:latin typeface="Corbel"/>
                <a:ea typeface="Corbel"/>
                <a:cs typeface="Corbel"/>
                <a:sym typeface="Corbel"/>
              </a:rPr>
              <a:t> 	Par exemple, pour réduire les émissions de GES, </a:t>
            </a:r>
            <a:r>
              <a:rPr lang="fr-FR" sz="2000">
                <a:solidFill>
                  <a:srgbClr val="EE9512"/>
                </a:solidFill>
                <a:latin typeface="Corbel"/>
                <a:ea typeface="Corbel"/>
                <a:cs typeface="Corbel"/>
                <a:sym typeface="Corbel"/>
              </a:rPr>
              <a:t>quelle action est la plus efficace </a:t>
            </a:r>
            <a:r>
              <a:rPr lang="fr-FR" sz="2000">
                <a:latin typeface="Corbel"/>
                <a:ea typeface="Corbel"/>
                <a:cs typeface="Corbel"/>
                <a:sym typeface="Corbel"/>
              </a:rPr>
              <a:t>?</a:t>
            </a:r>
            <a:endParaRPr/>
          </a:p>
          <a:p>
            <a:pPr marL="0" lvl="0" indent="0" algn="l" rtl="0">
              <a:lnSpc>
                <a:spcPct val="90000"/>
              </a:lnSpc>
              <a:spcBef>
                <a:spcPts val="480"/>
              </a:spcBef>
              <a:spcAft>
                <a:spcPts val="0"/>
              </a:spcAft>
              <a:buSzPts val="2400"/>
              <a:buNone/>
            </a:pPr>
            <a:endParaRPr>
              <a:latin typeface="Corbel"/>
              <a:ea typeface="Corbel"/>
              <a:cs typeface="Corbel"/>
              <a:sym typeface="Corbel"/>
            </a:endParaRPr>
          </a:p>
          <a:p>
            <a:pPr marL="742950" lvl="1" indent="-158750" algn="l" rtl="0">
              <a:lnSpc>
                <a:spcPct val="90000"/>
              </a:lnSpc>
              <a:spcBef>
                <a:spcPts val="400"/>
              </a:spcBef>
              <a:spcAft>
                <a:spcPts val="0"/>
              </a:spcAft>
              <a:buClr>
                <a:schemeClr val="dk1"/>
              </a:buClr>
              <a:buSzPts val="2000"/>
              <a:buNone/>
            </a:pPr>
            <a:endParaRPr sz="2000">
              <a:latin typeface="Corbel"/>
              <a:ea typeface="Corbel"/>
              <a:cs typeface="Corbel"/>
              <a:sym typeface="Corbel"/>
            </a:endParaRPr>
          </a:p>
          <a:p>
            <a:pPr marL="742950" lvl="1" indent="-158750" algn="l" rtl="0">
              <a:lnSpc>
                <a:spcPct val="90000"/>
              </a:lnSpc>
              <a:spcBef>
                <a:spcPts val="400"/>
              </a:spcBef>
              <a:spcAft>
                <a:spcPts val="0"/>
              </a:spcAft>
              <a:buClr>
                <a:schemeClr val="dk1"/>
              </a:buClr>
              <a:buSzPts val="2000"/>
              <a:buNone/>
            </a:pPr>
            <a:endParaRPr sz="2000">
              <a:latin typeface="Corbel"/>
              <a:ea typeface="Corbel"/>
              <a:cs typeface="Corbel"/>
              <a:sym typeface="Corbel"/>
            </a:endParaRPr>
          </a:p>
          <a:p>
            <a:pPr marL="457200" lvl="1" indent="0" algn="l" rtl="0">
              <a:lnSpc>
                <a:spcPct val="90000"/>
              </a:lnSpc>
              <a:spcBef>
                <a:spcPts val="400"/>
              </a:spcBef>
              <a:spcAft>
                <a:spcPts val="0"/>
              </a:spcAft>
              <a:buClr>
                <a:schemeClr val="dk1"/>
              </a:buClr>
              <a:buSzPts val="2000"/>
              <a:buNone/>
            </a:pPr>
            <a:endParaRPr sz="2000">
              <a:latin typeface="Corbel"/>
              <a:ea typeface="Corbel"/>
              <a:cs typeface="Corbel"/>
              <a:sym typeface="Corbel"/>
            </a:endParaRPr>
          </a:p>
        </p:txBody>
      </p:sp>
      <p:pic>
        <p:nvPicPr>
          <p:cNvPr id="582" name="Google Shape;582;p4"/>
          <p:cNvPicPr preferRelativeResize="0"/>
          <p:nvPr/>
        </p:nvPicPr>
        <p:blipFill rotWithShape="1">
          <a:blip r:embed="rId3">
            <a:alphaModFix/>
          </a:blip>
          <a:srcRect/>
          <a:stretch/>
        </p:blipFill>
        <p:spPr>
          <a:xfrm>
            <a:off x="2393829" y="3793200"/>
            <a:ext cx="1512169" cy="1512169"/>
          </a:xfrm>
          <a:prstGeom prst="rect">
            <a:avLst/>
          </a:prstGeom>
          <a:noFill/>
          <a:ln>
            <a:noFill/>
          </a:ln>
        </p:spPr>
      </p:pic>
      <p:pic>
        <p:nvPicPr>
          <p:cNvPr id="583" name="Google Shape;583;p4"/>
          <p:cNvPicPr preferRelativeResize="0"/>
          <p:nvPr/>
        </p:nvPicPr>
        <p:blipFill rotWithShape="1">
          <a:blip r:embed="rId4">
            <a:alphaModFix/>
          </a:blip>
          <a:srcRect/>
          <a:stretch/>
        </p:blipFill>
        <p:spPr>
          <a:xfrm>
            <a:off x="8251800" y="3793200"/>
            <a:ext cx="1512169" cy="1512169"/>
          </a:xfrm>
          <a:prstGeom prst="rect">
            <a:avLst/>
          </a:prstGeom>
          <a:noFill/>
          <a:ln>
            <a:noFill/>
          </a:ln>
        </p:spPr>
      </p:pic>
      <p:sp>
        <p:nvSpPr>
          <p:cNvPr id="584" name="Google Shape;584;p4"/>
          <p:cNvSpPr/>
          <p:nvPr/>
        </p:nvSpPr>
        <p:spPr>
          <a:xfrm>
            <a:off x="7252506" y="5771820"/>
            <a:ext cx="3663156"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Corbel"/>
                <a:ea typeface="Corbel"/>
                <a:cs typeface="Corbel"/>
                <a:sym typeface="Corbel"/>
              </a:rPr>
              <a:t>Réduire le thermostat de 1 °C ?</a:t>
            </a:r>
            <a:endParaRPr sz="1400" b="0" i="0" u="none" strike="noStrike" cap="none">
              <a:solidFill>
                <a:srgbClr val="000000"/>
              </a:solidFill>
              <a:latin typeface="Arial"/>
              <a:ea typeface="Arial"/>
              <a:cs typeface="Arial"/>
              <a:sym typeface="Arial"/>
            </a:endParaRPr>
          </a:p>
        </p:txBody>
      </p:sp>
      <p:sp>
        <p:nvSpPr>
          <p:cNvPr id="585" name="Google Shape;585;p4"/>
          <p:cNvSpPr/>
          <p:nvPr/>
        </p:nvSpPr>
        <p:spPr>
          <a:xfrm>
            <a:off x="4007521" y="4227954"/>
            <a:ext cx="3663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fr-FR" sz="3600" b="1" i="0" u="none" strike="noStrike" cap="none">
                <a:solidFill>
                  <a:schemeClr val="dk1"/>
                </a:solidFill>
                <a:latin typeface="Corbel"/>
                <a:ea typeface="Corbel"/>
                <a:cs typeface="Corbel"/>
                <a:sym typeface="Corbel"/>
              </a:rPr>
              <a:t>OU</a:t>
            </a:r>
            <a:endParaRPr sz="1400" b="0" i="0" u="none" strike="noStrike" cap="none">
              <a:solidFill>
                <a:srgbClr val="000000"/>
              </a:solidFill>
              <a:latin typeface="Arial"/>
              <a:ea typeface="Arial"/>
              <a:cs typeface="Arial"/>
              <a:sym typeface="Arial"/>
            </a:endParaRPr>
          </a:p>
        </p:txBody>
      </p:sp>
      <p:sp>
        <p:nvSpPr>
          <p:cNvPr id="586" name="Google Shape;586;p4"/>
          <p:cNvSpPr/>
          <p:nvPr/>
        </p:nvSpPr>
        <p:spPr>
          <a:xfrm>
            <a:off x="1271217" y="5771820"/>
            <a:ext cx="417285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Corbel"/>
                <a:ea typeface="Corbel"/>
                <a:cs typeface="Corbel"/>
                <a:sym typeface="Corbel"/>
              </a:rPr>
              <a:t>Éteindre les appareils en veille et les éclairages inutiles ?</a:t>
            </a:r>
            <a:endParaRPr sz="1400" b="0" i="0" u="none" strike="noStrike" cap="none">
              <a:solidFill>
                <a:srgbClr val="000000"/>
              </a:solidFill>
              <a:latin typeface="Arial"/>
              <a:ea typeface="Arial"/>
              <a:cs typeface="Arial"/>
              <a:sym typeface="Arial"/>
            </a:endParaRPr>
          </a:p>
        </p:txBody>
      </p:sp>
      <p:pic>
        <p:nvPicPr>
          <p:cNvPr id="587" name="Google Shape;587;p4"/>
          <p:cNvPicPr preferRelativeResize="0"/>
          <p:nvPr/>
        </p:nvPicPr>
        <p:blipFill rotWithShape="1">
          <a:blip r:embed="rId5">
            <a:alphaModFix/>
          </a:blip>
          <a:srcRect/>
          <a:stretch/>
        </p:blipFill>
        <p:spPr>
          <a:xfrm>
            <a:off x="1033725" y="2830850"/>
            <a:ext cx="447567" cy="447567"/>
          </a:xfrm>
          <a:prstGeom prst="rect">
            <a:avLst/>
          </a:prstGeom>
          <a:noFill/>
          <a:ln>
            <a:noFill/>
          </a:ln>
        </p:spPr>
      </p:pic>
      <p:sp>
        <p:nvSpPr>
          <p:cNvPr id="588" name="Google Shape;588;p4"/>
          <p:cNvSpPr txBox="1">
            <a:spLocks noGrp="1"/>
          </p:cNvSpPr>
          <p:nvPr>
            <p:ph type="title"/>
          </p:nvPr>
        </p:nvSpPr>
        <p:spPr>
          <a:xfrm>
            <a:off x="1007588" y="102679"/>
            <a:ext cx="91545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Pourquoi devons-nous estimer nos émissions de GES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a:t>Différents types de gaz à effet de serre et sources d’émission</a:t>
            </a:r>
            <a:endParaRPr/>
          </a:p>
        </p:txBody>
      </p:sp>
      <p:sp>
        <p:nvSpPr>
          <p:cNvPr id="595" name="Google Shape;595;p6"/>
          <p:cNvSpPr txBox="1">
            <a:spLocks noGrp="1"/>
          </p:cNvSpPr>
          <p:nvPr>
            <p:ph type="body" idx="4294967295"/>
          </p:nvPr>
        </p:nvSpPr>
        <p:spPr>
          <a:xfrm>
            <a:off x="521108" y="1674637"/>
            <a:ext cx="10972800" cy="4857403"/>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480"/>
              </a:spcBef>
              <a:spcAft>
                <a:spcPts val="0"/>
              </a:spcAft>
              <a:buSzPts val="2400"/>
              <a:buNone/>
            </a:pPr>
            <a:r>
              <a:rPr lang="fr-FR" sz="2400" b="0">
                <a:solidFill>
                  <a:schemeClr val="dk1"/>
                </a:solidFill>
                <a:latin typeface="Corbel"/>
                <a:ea typeface="Corbel"/>
                <a:cs typeface="Corbel"/>
                <a:sym typeface="Corbel"/>
              </a:rPr>
              <a:t>Il existe </a:t>
            </a:r>
            <a:r>
              <a:rPr lang="fr-FR" sz="2400">
                <a:solidFill>
                  <a:schemeClr val="dk1"/>
                </a:solidFill>
                <a:latin typeface="Corbel"/>
                <a:ea typeface="Corbel"/>
                <a:cs typeface="Corbel"/>
                <a:sym typeface="Corbel"/>
              </a:rPr>
              <a:t>différents gaz à effet de serre</a:t>
            </a:r>
            <a:r>
              <a:rPr lang="fr-FR" sz="2400" b="0">
                <a:solidFill>
                  <a:schemeClr val="dk1"/>
                </a:solidFill>
                <a:latin typeface="Corbel"/>
                <a:ea typeface="Corbel"/>
                <a:cs typeface="Corbel"/>
                <a:sym typeface="Corbel"/>
              </a:rPr>
              <a:t> et une multitude de </a:t>
            </a:r>
            <a:r>
              <a:rPr lang="fr-FR" sz="2400">
                <a:solidFill>
                  <a:schemeClr val="dk1"/>
                </a:solidFill>
                <a:latin typeface="Corbel"/>
                <a:ea typeface="Corbel"/>
                <a:cs typeface="Corbel"/>
                <a:sym typeface="Corbel"/>
              </a:rPr>
              <a:t>source</a:t>
            </a:r>
            <a:r>
              <a:rPr lang="fr-FR" sz="2400"/>
              <a:t>s émettrices !</a:t>
            </a:r>
            <a:endParaRPr sz="2400"/>
          </a:p>
          <a:p>
            <a:pPr marL="457200" lvl="0" indent="0" algn="l" rtl="0">
              <a:lnSpc>
                <a:spcPct val="90000"/>
              </a:lnSpc>
              <a:spcBef>
                <a:spcPts val="480"/>
              </a:spcBef>
              <a:spcAft>
                <a:spcPts val="0"/>
              </a:spcAft>
              <a:buSzPts val="2400"/>
              <a:buNone/>
            </a:pPr>
            <a:endParaRPr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sz="2400"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sz="2400"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sz="2400" b="0">
              <a:solidFill>
                <a:schemeClr val="dk1"/>
              </a:solidFill>
              <a:latin typeface="Corbel"/>
              <a:ea typeface="Corbel"/>
              <a:cs typeface="Corbel"/>
              <a:sym typeface="Corbel"/>
            </a:endParaRPr>
          </a:p>
          <a:p>
            <a:pPr marL="457200" lvl="0" indent="0" algn="l" rtl="0">
              <a:lnSpc>
                <a:spcPct val="90000"/>
              </a:lnSpc>
              <a:spcBef>
                <a:spcPts val="480"/>
              </a:spcBef>
              <a:spcAft>
                <a:spcPts val="0"/>
              </a:spcAft>
              <a:buSzPts val="2400"/>
              <a:buNone/>
            </a:pPr>
            <a:endParaRPr sz="2400" b="0">
              <a:solidFill>
                <a:schemeClr val="dk1"/>
              </a:solidFill>
              <a:latin typeface="Corbel"/>
              <a:ea typeface="Corbel"/>
              <a:cs typeface="Corbel"/>
              <a:sym typeface="Corbel"/>
            </a:endParaRPr>
          </a:p>
        </p:txBody>
      </p:sp>
      <p:pic>
        <p:nvPicPr>
          <p:cNvPr id="596" name="Google Shape;596;p6"/>
          <p:cNvPicPr preferRelativeResize="0"/>
          <p:nvPr/>
        </p:nvPicPr>
        <p:blipFill rotWithShape="1">
          <a:blip r:embed="rId3">
            <a:alphaModFix/>
          </a:blip>
          <a:srcRect/>
          <a:stretch/>
        </p:blipFill>
        <p:spPr>
          <a:xfrm>
            <a:off x="6384032" y="3568629"/>
            <a:ext cx="1800200" cy="1800200"/>
          </a:xfrm>
          <a:prstGeom prst="rect">
            <a:avLst/>
          </a:prstGeom>
          <a:noFill/>
          <a:ln>
            <a:noFill/>
          </a:ln>
        </p:spPr>
      </p:pic>
      <p:grpSp>
        <p:nvGrpSpPr>
          <p:cNvPr id="597" name="Google Shape;597;p6"/>
          <p:cNvGrpSpPr/>
          <p:nvPr/>
        </p:nvGrpSpPr>
        <p:grpSpPr>
          <a:xfrm>
            <a:off x="2437337" y="1766895"/>
            <a:ext cx="2421133" cy="2660010"/>
            <a:chOff x="93862" y="4314179"/>
            <a:chExt cx="3524724" cy="3401983"/>
          </a:xfrm>
        </p:grpSpPr>
        <p:sp>
          <p:nvSpPr>
            <p:cNvPr id="598" name="Google Shape;598;p6"/>
            <p:cNvSpPr/>
            <p:nvPr/>
          </p:nvSpPr>
          <p:spPr>
            <a:xfrm>
              <a:off x="3258546" y="6236420"/>
              <a:ext cx="360040" cy="14401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pic>
          <p:nvPicPr>
            <p:cNvPr id="599" name="Google Shape;599;p6"/>
            <p:cNvPicPr preferRelativeResize="0"/>
            <p:nvPr/>
          </p:nvPicPr>
          <p:blipFill rotWithShape="1">
            <a:blip r:embed="rId4">
              <a:alphaModFix/>
            </a:blip>
            <a:srcRect/>
            <a:stretch/>
          </p:blipFill>
          <p:spPr>
            <a:xfrm>
              <a:off x="93862" y="4314179"/>
              <a:ext cx="3401983" cy="3401983"/>
            </a:xfrm>
            <a:prstGeom prst="rect">
              <a:avLst/>
            </a:prstGeom>
            <a:noFill/>
            <a:ln>
              <a:noFill/>
            </a:ln>
          </p:spPr>
        </p:pic>
      </p:grpSp>
      <p:sp>
        <p:nvSpPr>
          <p:cNvPr id="600" name="Google Shape;600;p6"/>
          <p:cNvSpPr txBox="1"/>
          <p:nvPr/>
        </p:nvSpPr>
        <p:spPr>
          <a:xfrm rot="770176">
            <a:off x="1013644" y="5227639"/>
            <a:ext cx="2157815" cy="6436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fr-FR" sz="3600" b="1" i="0" u="none" strike="noStrike" cap="none">
                <a:solidFill>
                  <a:srgbClr val="000000"/>
                </a:solidFill>
                <a:latin typeface="Corbel"/>
                <a:ea typeface="Corbel"/>
                <a:cs typeface="Corbel"/>
                <a:sym typeface="Corbel"/>
              </a:rPr>
              <a:t>Blurp !</a:t>
            </a:r>
            <a:endParaRPr sz="1400" b="0" i="0" u="none" strike="noStrike" cap="none">
              <a:solidFill>
                <a:srgbClr val="000000"/>
              </a:solidFill>
              <a:latin typeface="Arial"/>
              <a:ea typeface="Arial"/>
              <a:cs typeface="Arial"/>
              <a:sym typeface="Arial"/>
            </a:endParaRPr>
          </a:p>
        </p:txBody>
      </p:sp>
      <p:sp>
        <p:nvSpPr>
          <p:cNvPr id="601" name="Google Shape;601;p6"/>
          <p:cNvSpPr txBox="1"/>
          <p:nvPr/>
        </p:nvSpPr>
        <p:spPr>
          <a:xfrm>
            <a:off x="4532999" y="5858775"/>
            <a:ext cx="6612900" cy="696000"/>
          </a:xfrm>
          <a:prstGeom prst="rect">
            <a:avLst/>
          </a:prstGeom>
          <a:solidFill>
            <a:srgbClr val="F79B0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rgbClr val="FFFFFF"/>
                </a:solidFill>
                <a:latin typeface="Corbel"/>
                <a:ea typeface="Corbel"/>
                <a:cs typeface="Corbel"/>
                <a:sym typeface="Corbel"/>
              </a:rPr>
              <a:t>Nous avons besoin d’une unité commune</a:t>
            </a:r>
            <a:br>
              <a:rPr lang="fr-FR" sz="2000" b="1" i="0" u="none" strike="noStrike" cap="none">
                <a:solidFill>
                  <a:srgbClr val="FFFFFF"/>
                </a:solidFill>
                <a:latin typeface="Corbel"/>
                <a:ea typeface="Corbel"/>
                <a:cs typeface="Corbel"/>
                <a:sym typeface="Corbel"/>
              </a:rPr>
            </a:br>
            <a:r>
              <a:rPr lang="fr-FR" sz="2000" b="1" i="0" u="none" strike="noStrike" cap="none">
                <a:solidFill>
                  <a:srgbClr val="FFFFFF"/>
                </a:solidFill>
                <a:latin typeface="Corbel"/>
                <a:ea typeface="Corbel"/>
                <a:cs typeface="Corbel"/>
                <a:sym typeface="Corbel"/>
              </a:rPr>
              <a:t>de mesure pour commencer à compter </a:t>
            </a:r>
            <a:r>
              <a:rPr lang="fr-FR" sz="2000" b="1">
                <a:solidFill>
                  <a:srgbClr val="FFFFFF"/>
                </a:solidFill>
                <a:latin typeface="Corbel"/>
                <a:ea typeface="Corbel"/>
                <a:cs typeface="Corbel"/>
                <a:sym typeface="Corbel"/>
              </a:rPr>
              <a:t>:</a:t>
            </a:r>
            <a:r>
              <a:rPr lang="fr-FR" sz="2000" b="1" i="0" u="none" strike="noStrike" cap="none">
                <a:solidFill>
                  <a:srgbClr val="FFFFFF"/>
                </a:solidFill>
                <a:latin typeface="Corbel"/>
                <a:ea typeface="Corbel"/>
                <a:cs typeface="Corbel"/>
                <a:sym typeface="Corbel"/>
              </a:rPr>
              <a:t> le CO</a:t>
            </a:r>
            <a:r>
              <a:rPr lang="fr-FR" sz="2000" b="1" i="0" u="none" strike="noStrike" cap="none" baseline="-25000">
                <a:solidFill>
                  <a:srgbClr val="FFFFFF"/>
                </a:solidFill>
                <a:latin typeface="Corbel"/>
                <a:ea typeface="Corbel"/>
                <a:cs typeface="Corbel"/>
                <a:sym typeface="Corbel"/>
              </a:rPr>
              <a:t>2</a:t>
            </a:r>
            <a:r>
              <a:rPr lang="fr-FR" sz="2000" b="1" i="0" u="none" strike="noStrike" cap="none">
                <a:solidFill>
                  <a:srgbClr val="FFFFFF"/>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pic>
        <p:nvPicPr>
          <p:cNvPr id="602" name="Google Shape;602;p6"/>
          <p:cNvPicPr preferRelativeResize="0"/>
          <p:nvPr/>
        </p:nvPicPr>
        <p:blipFill rotWithShape="1">
          <a:blip r:embed="rId5">
            <a:alphaModFix/>
          </a:blip>
          <a:srcRect/>
          <a:stretch/>
        </p:blipFill>
        <p:spPr>
          <a:xfrm>
            <a:off x="8531192" y="4328348"/>
            <a:ext cx="1116507" cy="1116507"/>
          </a:xfrm>
          <a:prstGeom prst="rect">
            <a:avLst/>
          </a:prstGeom>
          <a:noFill/>
          <a:ln>
            <a:noFill/>
          </a:ln>
        </p:spPr>
      </p:pic>
      <p:grpSp>
        <p:nvGrpSpPr>
          <p:cNvPr id="603" name="Google Shape;603;p6"/>
          <p:cNvGrpSpPr/>
          <p:nvPr/>
        </p:nvGrpSpPr>
        <p:grpSpPr>
          <a:xfrm>
            <a:off x="4927200" y="2285200"/>
            <a:ext cx="1837054" cy="1298350"/>
            <a:chOff x="4927200" y="2285200"/>
            <a:chExt cx="1837054" cy="1298350"/>
          </a:xfrm>
        </p:grpSpPr>
        <p:pic>
          <p:nvPicPr>
            <p:cNvPr id="604" name="Google Shape;604;p6" descr="Gaz2"/>
            <p:cNvPicPr preferRelativeResize="0"/>
            <p:nvPr/>
          </p:nvPicPr>
          <p:blipFill rotWithShape="1">
            <a:blip r:embed="rId6">
              <a:alphaModFix/>
            </a:blip>
            <a:srcRect r="74622"/>
            <a:stretch/>
          </p:blipFill>
          <p:spPr>
            <a:xfrm>
              <a:off x="4942019" y="2285200"/>
              <a:ext cx="1822235" cy="1238250"/>
            </a:xfrm>
            <a:prstGeom prst="rect">
              <a:avLst/>
            </a:prstGeom>
            <a:noFill/>
            <a:ln>
              <a:noFill/>
            </a:ln>
          </p:spPr>
        </p:pic>
        <p:sp>
          <p:nvSpPr>
            <p:cNvPr id="605" name="Google Shape;605;p6"/>
            <p:cNvSpPr/>
            <p:nvPr/>
          </p:nvSpPr>
          <p:spPr>
            <a:xfrm>
              <a:off x="4927200" y="3333375"/>
              <a:ext cx="1356900" cy="19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6"/>
            <p:cNvSpPr txBox="1"/>
            <p:nvPr/>
          </p:nvSpPr>
          <p:spPr>
            <a:xfrm>
              <a:off x="4945927" y="3183350"/>
              <a:ext cx="172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fr-FR" sz="1400" b="1" i="0" u="none" strike="noStrike" cap="none">
                  <a:solidFill>
                    <a:srgbClr val="FF0000"/>
                  </a:solidFill>
                  <a:latin typeface="Corbel"/>
                  <a:ea typeface="Corbel"/>
                  <a:cs typeface="Corbel"/>
                  <a:sym typeface="Corbel"/>
                </a:rPr>
                <a:t>Dioxyde de carbone</a:t>
              </a:r>
              <a:endParaRPr sz="1400" b="1" i="0" u="none" strike="noStrike" cap="none">
                <a:solidFill>
                  <a:srgbClr val="000000"/>
                </a:solidFill>
                <a:latin typeface="Arial"/>
                <a:ea typeface="Arial"/>
                <a:cs typeface="Arial"/>
                <a:sym typeface="Arial"/>
              </a:endParaRPr>
            </a:p>
          </p:txBody>
        </p:sp>
      </p:grpSp>
      <p:grpSp>
        <p:nvGrpSpPr>
          <p:cNvPr id="607" name="Google Shape;607;p6"/>
          <p:cNvGrpSpPr/>
          <p:nvPr/>
        </p:nvGrpSpPr>
        <p:grpSpPr>
          <a:xfrm>
            <a:off x="28596" y="3762015"/>
            <a:ext cx="2340000" cy="1293625"/>
            <a:chOff x="28596" y="3762015"/>
            <a:chExt cx="2340000" cy="1293625"/>
          </a:xfrm>
        </p:grpSpPr>
        <p:pic>
          <p:nvPicPr>
            <p:cNvPr id="608" name="Google Shape;608;p6" descr="Gaz2"/>
            <p:cNvPicPr preferRelativeResize="0"/>
            <p:nvPr/>
          </p:nvPicPr>
          <p:blipFill rotWithShape="1">
            <a:blip r:embed="rId6">
              <a:alphaModFix/>
            </a:blip>
            <a:srcRect l="36728" r="35475"/>
            <a:stretch/>
          </p:blipFill>
          <p:spPr>
            <a:xfrm>
              <a:off x="28596" y="3762015"/>
              <a:ext cx="2340000" cy="1244232"/>
            </a:xfrm>
            <a:prstGeom prst="rect">
              <a:avLst/>
            </a:prstGeom>
            <a:noFill/>
            <a:ln>
              <a:noFill/>
            </a:ln>
          </p:spPr>
        </p:pic>
        <p:sp>
          <p:nvSpPr>
            <p:cNvPr id="609" name="Google Shape;609;p6"/>
            <p:cNvSpPr/>
            <p:nvPr/>
          </p:nvSpPr>
          <p:spPr>
            <a:xfrm>
              <a:off x="792350" y="4799700"/>
              <a:ext cx="719400" cy="196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6"/>
            <p:cNvSpPr txBox="1"/>
            <p:nvPr/>
          </p:nvSpPr>
          <p:spPr>
            <a:xfrm>
              <a:off x="777024" y="4655440"/>
              <a:ext cx="918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fr-FR" sz="1400" b="1" i="0" u="none" strike="noStrike" cap="none">
                  <a:solidFill>
                    <a:srgbClr val="1C4587"/>
                  </a:solidFill>
                  <a:latin typeface="Corbel"/>
                  <a:ea typeface="Corbel"/>
                  <a:cs typeface="Corbel"/>
                  <a:sym typeface="Corbel"/>
                </a:rPr>
                <a:t>Méthane</a:t>
              </a:r>
              <a:endParaRPr sz="1400" b="1" i="0" u="none" strike="noStrike" cap="none">
                <a:solidFill>
                  <a:srgbClr val="000000"/>
                </a:solidFill>
                <a:latin typeface="Arial"/>
                <a:ea typeface="Arial"/>
                <a:cs typeface="Arial"/>
                <a:sym typeface="Arial"/>
              </a:endParaRPr>
            </a:p>
          </p:txBody>
        </p:sp>
      </p:grpSp>
      <p:grpSp>
        <p:nvGrpSpPr>
          <p:cNvPr id="611" name="Google Shape;611;p6"/>
          <p:cNvGrpSpPr/>
          <p:nvPr/>
        </p:nvGrpSpPr>
        <p:grpSpPr>
          <a:xfrm>
            <a:off x="8035469" y="2558891"/>
            <a:ext cx="2107905" cy="1316434"/>
            <a:chOff x="8035469" y="2558891"/>
            <a:chExt cx="2107905" cy="1316434"/>
          </a:xfrm>
        </p:grpSpPr>
        <p:pic>
          <p:nvPicPr>
            <p:cNvPr id="612" name="Google Shape;612;p6" descr="Gaz2"/>
            <p:cNvPicPr preferRelativeResize="0"/>
            <p:nvPr/>
          </p:nvPicPr>
          <p:blipFill rotWithShape="1">
            <a:blip r:embed="rId6">
              <a:alphaModFix/>
            </a:blip>
            <a:srcRect l="77915"/>
            <a:stretch/>
          </p:blipFill>
          <p:spPr>
            <a:xfrm>
              <a:off x="8035469" y="2558891"/>
              <a:ext cx="1585673" cy="1238250"/>
            </a:xfrm>
            <a:prstGeom prst="rect">
              <a:avLst/>
            </a:prstGeom>
            <a:noFill/>
            <a:ln>
              <a:noFill/>
            </a:ln>
          </p:spPr>
        </p:pic>
        <p:sp>
          <p:nvSpPr>
            <p:cNvPr id="613" name="Google Shape;613;p6"/>
            <p:cNvSpPr/>
            <p:nvPr/>
          </p:nvSpPr>
          <p:spPr>
            <a:xfrm>
              <a:off x="8419900" y="3588375"/>
              <a:ext cx="1215900" cy="17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6"/>
            <p:cNvSpPr txBox="1"/>
            <p:nvPr/>
          </p:nvSpPr>
          <p:spPr>
            <a:xfrm>
              <a:off x="8306174" y="3475125"/>
              <a:ext cx="183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fr-FR" sz="1400" b="1" i="0" u="none" strike="noStrike" cap="none">
                  <a:solidFill>
                    <a:srgbClr val="38761D"/>
                  </a:solidFill>
                  <a:latin typeface="Corbel"/>
                  <a:ea typeface="Corbel"/>
                  <a:cs typeface="Corbel"/>
                  <a:sym typeface="Corbel"/>
                </a:rPr>
                <a:t>Protoxyde d’azote</a:t>
              </a:r>
              <a:endParaRPr sz="1400" b="1" i="0" u="none" strike="noStrike" cap="none">
                <a:solidFill>
                  <a:srgbClr val="000000"/>
                </a:solidFill>
                <a:latin typeface="Arial"/>
                <a:ea typeface="Arial"/>
                <a:cs typeface="Arial"/>
                <a:sym typeface="Arial"/>
              </a:endParaRPr>
            </a:p>
          </p:txBody>
        </p:sp>
      </p:grpSp>
      <p:pic>
        <p:nvPicPr>
          <p:cNvPr id="615" name="Google Shape;615;p6"/>
          <p:cNvPicPr preferRelativeResize="0"/>
          <p:nvPr/>
        </p:nvPicPr>
        <p:blipFill rotWithShape="1">
          <a:blip r:embed="rId7">
            <a:alphaModFix/>
          </a:blip>
          <a:srcRect/>
          <a:stretch/>
        </p:blipFill>
        <p:spPr>
          <a:xfrm>
            <a:off x="2036498" y="4177368"/>
            <a:ext cx="2179905" cy="2179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g2587b23e554_1_0" title="Chart"/>
          <p:cNvPicPr preferRelativeResize="0"/>
          <p:nvPr/>
        </p:nvPicPr>
        <p:blipFill rotWithShape="1">
          <a:blip r:embed="rId3">
            <a:alphaModFix/>
          </a:blip>
          <a:srcRect/>
          <a:stretch/>
        </p:blipFill>
        <p:spPr>
          <a:xfrm>
            <a:off x="1541863" y="1611301"/>
            <a:ext cx="7278534" cy="4500551"/>
          </a:xfrm>
          <a:prstGeom prst="rect">
            <a:avLst/>
          </a:prstGeom>
          <a:noFill/>
          <a:ln>
            <a:noFill/>
          </a:ln>
        </p:spPr>
      </p:pic>
      <p:sp>
        <p:nvSpPr>
          <p:cNvPr id="622" name="Google Shape;622;g2587b23e554_1_0"/>
          <p:cNvSpPr txBox="1"/>
          <p:nvPr/>
        </p:nvSpPr>
        <p:spPr>
          <a:xfrm>
            <a:off x="8133402" y="2902325"/>
            <a:ext cx="3067800" cy="8652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900"/>
              </a:spcBef>
              <a:spcAft>
                <a:spcPts val="0"/>
              </a:spcAft>
              <a:buClr>
                <a:srgbClr val="000000"/>
              </a:buClr>
              <a:buSzPts val="1800"/>
              <a:buFont typeface="Arial"/>
              <a:buNone/>
            </a:pPr>
            <a:r>
              <a:rPr lang="fr-FR" sz="1800" b="1">
                <a:solidFill>
                  <a:srgbClr val="2F5496"/>
                </a:solidFill>
                <a:latin typeface="Century Gothic"/>
                <a:ea typeface="Century Gothic"/>
                <a:cs typeface="Century Gothic"/>
                <a:sym typeface="Century Gothic"/>
              </a:rPr>
              <a:t>Protoxyde d’azote (N</a:t>
            </a:r>
            <a:r>
              <a:rPr lang="fr-FR" sz="1800" b="1" baseline="-25000">
                <a:solidFill>
                  <a:srgbClr val="2F5496"/>
                </a:solidFill>
                <a:latin typeface="Century Gothic"/>
                <a:ea typeface="Century Gothic"/>
                <a:cs typeface="Century Gothic"/>
                <a:sym typeface="Century Gothic"/>
              </a:rPr>
              <a:t>2</a:t>
            </a:r>
            <a:r>
              <a:rPr lang="fr-FR" sz="1800" b="1">
                <a:solidFill>
                  <a:srgbClr val="2F5496"/>
                </a:solidFill>
                <a:latin typeface="Century Gothic"/>
                <a:ea typeface="Century Gothic"/>
                <a:cs typeface="Century Gothic"/>
                <a:sym typeface="Century Gothic"/>
              </a:rPr>
              <a:t>O)</a:t>
            </a:r>
            <a:endParaRPr sz="1800" b="1">
              <a:solidFill>
                <a:srgbClr val="2F5496"/>
              </a:solidFill>
              <a:latin typeface="Century Gothic"/>
              <a:ea typeface="Century Gothic"/>
              <a:cs typeface="Century Gothic"/>
              <a:sym typeface="Century Gothic"/>
            </a:endParaRPr>
          </a:p>
          <a:p>
            <a:pPr marL="0" marR="0" lvl="0" indent="0" algn="l" rtl="0">
              <a:lnSpc>
                <a:spcPct val="93000"/>
              </a:lnSpc>
              <a:spcBef>
                <a:spcPts val="900"/>
              </a:spcBef>
              <a:spcAft>
                <a:spcPts val="0"/>
              </a:spcAft>
              <a:buClr>
                <a:srgbClr val="000000"/>
              </a:buClr>
              <a:buSzPts val="1800"/>
              <a:buFont typeface="Arial"/>
              <a:buNone/>
            </a:pPr>
            <a:r>
              <a:rPr lang="fr-FR" sz="1800">
                <a:solidFill>
                  <a:srgbClr val="2F5496"/>
                </a:solidFill>
                <a:latin typeface="Century Gothic"/>
                <a:ea typeface="Century Gothic"/>
                <a:cs typeface="Century Gothic"/>
                <a:sym typeface="Century Gothic"/>
              </a:rPr>
              <a:t>Engrais azotés, industrie chimique</a:t>
            </a:r>
            <a:r>
              <a:rPr lang="fr-FR" sz="1800">
                <a:solidFill>
                  <a:srgbClr val="006600"/>
                </a:solidFill>
                <a:latin typeface="Century Gothic"/>
                <a:ea typeface="Century Gothic"/>
                <a:cs typeface="Century Gothic"/>
                <a:sym typeface="Century Gothic"/>
              </a:rPr>
              <a:t> </a:t>
            </a:r>
            <a:r>
              <a:rPr lang="fr-FR" sz="1800">
                <a:solidFill>
                  <a:srgbClr val="2F5496"/>
                </a:solidFill>
                <a:latin typeface="Century Gothic"/>
                <a:ea typeface="Century Gothic"/>
                <a:cs typeface="Century Gothic"/>
                <a:sym typeface="Century Gothic"/>
              </a:rPr>
              <a:t> </a:t>
            </a:r>
            <a:endParaRPr sz="1500" b="0" i="0" u="none" strike="noStrike" cap="none">
              <a:solidFill>
                <a:schemeClr val="dk1"/>
              </a:solidFill>
              <a:latin typeface="Arial"/>
              <a:ea typeface="Arial"/>
              <a:cs typeface="Arial"/>
              <a:sym typeface="Arial"/>
            </a:endParaRPr>
          </a:p>
        </p:txBody>
      </p:sp>
      <p:pic>
        <p:nvPicPr>
          <p:cNvPr id="623" name="Google Shape;623;g2587b23e554_1_0"/>
          <p:cNvPicPr preferRelativeResize="0"/>
          <p:nvPr/>
        </p:nvPicPr>
        <p:blipFill rotWithShape="1">
          <a:blip r:embed="rId4">
            <a:alphaModFix/>
          </a:blip>
          <a:srcRect/>
          <a:stretch/>
        </p:blipFill>
        <p:spPr>
          <a:xfrm>
            <a:off x="11048798" y="3018046"/>
            <a:ext cx="739645" cy="739645"/>
          </a:xfrm>
          <a:prstGeom prst="rect">
            <a:avLst/>
          </a:prstGeom>
          <a:noFill/>
          <a:ln>
            <a:noFill/>
          </a:ln>
        </p:spPr>
      </p:pic>
      <p:sp>
        <p:nvSpPr>
          <p:cNvPr id="624" name="Google Shape;624;g2587b23e554_1_0"/>
          <p:cNvSpPr txBox="1"/>
          <p:nvPr/>
        </p:nvSpPr>
        <p:spPr>
          <a:xfrm>
            <a:off x="8566250" y="3923625"/>
            <a:ext cx="2690700" cy="1559700"/>
          </a:xfrm>
          <a:prstGeom prst="rect">
            <a:avLst/>
          </a:prstGeom>
          <a:noFill/>
          <a:ln>
            <a:noFill/>
          </a:ln>
        </p:spPr>
        <p:txBody>
          <a:bodyPr spcFirstLastPara="1" wrap="square" lIns="91425" tIns="45700" rIns="91425" bIns="45700" anchor="t" anchorCtr="0">
            <a:noAutofit/>
          </a:bodyPr>
          <a:lstStyle/>
          <a:p>
            <a:pPr marL="0" lvl="0" indent="0" algn="l" rtl="0">
              <a:lnSpc>
                <a:spcPct val="93000"/>
              </a:lnSpc>
              <a:spcBef>
                <a:spcPts val="900"/>
              </a:spcBef>
              <a:spcAft>
                <a:spcPts val="0"/>
              </a:spcAft>
              <a:buClr>
                <a:srgbClr val="000000"/>
              </a:buClr>
              <a:buSzPts val="1800"/>
              <a:buFont typeface="Arial"/>
              <a:buNone/>
            </a:pPr>
            <a:r>
              <a:rPr lang="fr-FR" sz="1800" b="1">
                <a:solidFill>
                  <a:schemeClr val="accent6"/>
                </a:solidFill>
                <a:latin typeface="Century Gothic"/>
                <a:ea typeface="Century Gothic"/>
                <a:cs typeface="Century Gothic"/>
                <a:sym typeface="Century Gothic"/>
              </a:rPr>
              <a:t>Différents gaz fluorés</a:t>
            </a:r>
            <a:endParaRPr sz="1400" b="0" i="0" u="none" strike="noStrike" cap="none">
              <a:solidFill>
                <a:schemeClr val="accent6"/>
              </a:solidFill>
              <a:latin typeface="Arial"/>
              <a:ea typeface="Arial"/>
              <a:cs typeface="Arial"/>
              <a:sym typeface="Arial"/>
            </a:endParaRPr>
          </a:p>
          <a:p>
            <a:pPr marL="0" lvl="0" indent="0" algn="l" rtl="0">
              <a:lnSpc>
                <a:spcPct val="93000"/>
              </a:lnSpc>
              <a:spcBef>
                <a:spcPts val="900"/>
              </a:spcBef>
              <a:spcAft>
                <a:spcPts val="0"/>
              </a:spcAft>
              <a:buClr>
                <a:srgbClr val="000000"/>
              </a:buClr>
              <a:buSzPts val="1800"/>
              <a:buFont typeface="Arial"/>
              <a:buNone/>
            </a:pPr>
            <a:r>
              <a:rPr lang="fr-FR" sz="1800">
                <a:solidFill>
                  <a:schemeClr val="accent6"/>
                </a:solidFill>
                <a:latin typeface="Century Gothic"/>
                <a:ea typeface="Century Gothic"/>
                <a:cs typeface="Century Gothic"/>
                <a:sym typeface="Century Gothic"/>
              </a:rPr>
              <a:t>Réfrigérants, certains procédés industriels</a:t>
            </a:r>
            <a:endParaRPr sz="1400" b="0" i="0" u="none" strike="noStrike" cap="none">
              <a:solidFill>
                <a:schemeClr val="accent6"/>
              </a:solidFill>
              <a:latin typeface="Arial"/>
              <a:ea typeface="Arial"/>
              <a:cs typeface="Arial"/>
              <a:sym typeface="Arial"/>
            </a:endParaRPr>
          </a:p>
          <a:p>
            <a:pPr marL="0" marR="0" lvl="0" indent="0" algn="l" rtl="0">
              <a:lnSpc>
                <a:spcPct val="93000"/>
              </a:lnSpc>
              <a:spcBef>
                <a:spcPts val="800"/>
              </a:spcBef>
              <a:spcAft>
                <a:spcPts val="0"/>
              </a:spcAft>
              <a:buClr>
                <a:srgbClr val="000000"/>
              </a:buClr>
              <a:buSzPts val="1600"/>
              <a:buFont typeface="Times New Roman"/>
              <a:buNone/>
            </a:pPr>
            <a:endParaRPr sz="1600" b="0" i="0" u="none" strike="noStrike" cap="none">
              <a:solidFill>
                <a:schemeClr val="accent6"/>
              </a:solidFill>
              <a:latin typeface="Arial"/>
              <a:ea typeface="Arial"/>
              <a:cs typeface="Arial"/>
              <a:sym typeface="Arial"/>
            </a:endParaRPr>
          </a:p>
        </p:txBody>
      </p:sp>
      <p:pic>
        <p:nvPicPr>
          <p:cNvPr id="625" name="Google Shape;625;g2587b23e554_1_0"/>
          <p:cNvPicPr preferRelativeResize="0"/>
          <p:nvPr/>
        </p:nvPicPr>
        <p:blipFill rotWithShape="1">
          <a:blip r:embed="rId5">
            <a:alphaModFix/>
          </a:blip>
          <a:srcRect/>
          <a:stretch/>
        </p:blipFill>
        <p:spPr>
          <a:xfrm>
            <a:off x="11240270" y="4128310"/>
            <a:ext cx="443831" cy="621699"/>
          </a:xfrm>
          <a:prstGeom prst="rect">
            <a:avLst/>
          </a:prstGeom>
          <a:noFill/>
          <a:ln>
            <a:noFill/>
          </a:ln>
        </p:spPr>
      </p:pic>
      <p:sp>
        <p:nvSpPr>
          <p:cNvPr id="626" name="Google Shape;626;g2587b23e554_1_0"/>
          <p:cNvSpPr txBox="1"/>
          <p:nvPr/>
        </p:nvSpPr>
        <p:spPr>
          <a:xfrm>
            <a:off x="7657975" y="1186975"/>
            <a:ext cx="3934500" cy="1891500"/>
          </a:xfrm>
          <a:prstGeom prst="rect">
            <a:avLst/>
          </a:prstGeom>
          <a:noFill/>
          <a:ln>
            <a:noFill/>
          </a:ln>
        </p:spPr>
        <p:txBody>
          <a:bodyPr spcFirstLastPara="1" wrap="square" lIns="91425" tIns="45700" rIns="91425" bIns="45700" anchor="t" anchorCtr="0">
            <a:noAutofit/>
          </a:bodyPr>
          <a:lstStyle/>
          <a:p>
            <a:pPr marL="0" lvl="0" indent="0" algn="l" rtl="0">
              <a:lnSpc>
                <a:spcPct val="93000"/>
              </a:lnSpc>
              <a:spcBef>
                <a:spcPts val="0"/>
              </a:spcBef>
              <a:spcAft>
                <a:spcPts val="0"/>
              </a:spcAft>
              <a:buClr>
                <a:srgbClr val="000000"/>
              </a:buClr>
              <a:buSzPts val="1800"/>
              <a:buFont typeface="Times New Roman"/>
              <a:buNone/>
            </a:pPr>
            <a:r>
              <a:rPr lang="fr-FR" sz="1800" b="1">
                <a:solidFill>
                  <a:srgbClr val="C27BA0"/>
                </a:solidFill>
                <a:latin typeface="Century Gothic"/>
                <a:ea typeface="Century Gothic"/>
                <a:cs typeface="Century Gothic"/>
                <a:sym typeface="Century Gothic"/>
              </a:rPr>
              <a:t>Méthane (CH</a:t>
            </a:r>
            <a:r>
              <a:rPr lang="fr-FR" sz="1200" b="1">
                <a:solidFill>
                  <a:srgbClr val="C27BA0"/>
                </a:solidFill>
                <a:latin typeface="Century Gothic"/>
                <a:ea typeface="Century Gothic"/>
                <a:cs typeface="Century Gothic"/>
                <a:sym typeface="Century Gothic"/>
              </a:rPr>
              <a:t>4</a:t>
            </a:r>
            <a:r>
              <a:rPr lang="fr-FR" sz="1800" b="1">
                <a:solidFill>
                  <a:srgbClr val="C27BA0"/>
                </a:solidFill>
                <a:latin typeface="Century Gothic"/>
                <a:ea typeface="Century Gothic"/>
                <a:cs typeface="Century Gothic"/>
                <a:sym typeface="Century Gothic"/>
              </a:rPr>
              <a:t>)</a:t>
            </a:r>
            <a:endParaRPr sz="1800">
              <a:solidFill>
                <a:srgbClr val="C27BA0"/>
              </a:solidFill>
              <a:latin typeface="Century Gothic"/>
              <a:ea typeface="Century Gothic"/>
              <a:cs typeface="Century Gothic"/>
              <a:sym typeface="Century Gothic"/>
            </a:endParaRPr>
          </a:p>
          <a:p>
            <a:pPr marL="0" marR="0" lvl="0" indent="0" algn="l" rtl="0">
              <a:lnSpc>
                <a:spcPct val="93000"/>
              </a:lnSpc>
              <a:spcBef>
                <a:spcPts val="0"/>
              </a:spcBef>
              <a:spcAft>
                <a:spcPts val="0"/>
              </a:spcAft>
              <a:buClr>
                <a:srgbClr val="000000"/>
              </a:buClr>
              <a:buSzPts val="1800"/>
              <a:buFont typeface="Times New Roman"/>
              <a:buNone/>
            </a:pPr>
            <a:r>
              <a:rPr lang="fr-FR" sz="1800">
                <a:solidFill>
                  <a:srgbClr val="C27BA0"/>
                </a:solidFill>
                <a:latin typeface="Century Gothic"/>
                <a:ea typeface="Century Gothic"/>
                <a:cs typeface="Century Gothic"/>
                <a:sym typeface="Century Gothic"/>
              </a:rPr>
              <a:t>Décomposition anaérobique ou combustion de composants organiques (bétail, rizières, décharges, rémanents ou pratiques de brûlage, etc.)</a:t>
            </a:r>
            <a:endParaRPr sz="1800">
              <a:solidFill>
                <a:srgbClr val="C27BA0"/>
              </a:solidFill>
              <a:latin typeface="Century Gothic"/>
              <a:ea typeface="Century Gothic"/>
              <a:cs typeface="Century Gothic"/>
              <a:sym typeface="Century Gothic"/>
            </a:endParaRPr>
          </a:p>
          <a:p>
            <a:pPr marL="0" marR="0" lvl="0" indent="0" algn="r" rtl="0">
              <a:lnSpc>
                <a:spcPct val="93000"/>
              </a:lnSpc>
              <a:spcBef>
                <a:spcPts val="0"/>
              </a:spcBef>
              <a:spcAft>
                <a:spcPts val="0"/>
              </a:spcAft>
              <a:buClr>
                <a:srgbClr val="000000"/>
              </a:buClr>
              <a:buSzPts val="1800"/>
              <a:buFont typeface="Times New Roman"/>
              <a:buNone/>
            </a:pPr>
            <a:endParaRPr sz="1800">
              <a:solidFill>
                <a:srgbClr val="D5A6BD"/>
              </a:solidFill>
              <a:latin typeface="Century Gothic"/>
              <a:ea typeface="Century Gothic"/>
              <a:cs typeface="Century Gothic"/>
              <a:sym typeface="Century Gothic"/>
            </a:endParaRPr>
          </a:p>
        </p:txBody>
      </p:sp>
      <p:sp>
        <p:nvSpPr>
          <p:cNvPr id="627" name="Google Shape;627;g2587b23e554_1_0"/>
          <p:cNvSpPr/>
          <p:nvPr/>
        </p:nvSpPr>
        <p:spPr>
          <a:xfrm>
            <a:off x="8942270" y="6573060"/>
            <a:ext cx="2310000" cy="307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i="0" u="none" strike="noStrike" cap="none">
                <a:solidFill>
                  <a:schemeClr val="dk1"/>
                </a:solidFill>
                <a:latin typeface="Corbel"/>
                <a:ea typeface="Corbel"/>
                <a:cs typeface="Corbel"/>
                <a:sym typeface="Corbel"/>
              </a:rPr>
              <a:t>Source : IPCC, AR6, WG3</a:t>
            </a:r>
            <a:endParaRPr i="0" u="none" strike="noStrike" cap="none">
              <a:solidFill>
                <a:srgbClr val="000000"/>
              </a:solidFill>
              <a:latin typeface="Corbel"/>
              <a:ea typeface="Corbel"/>
              <a:cs typeface="Corbel"/>
              <a:sym typeface="Corbel"/>
            </a:endParaRPr>
          </a:p>
        </p:txBody>
      </p:sp>
      <p:pic>
        <p:nvPicPr>
          <p:cNvPr id="628" name="Google Shape;628;g2587b23e554_1_0"/>
          <p:cNvPicPr preferRelativeResize="0"/>
          <p:nvPr/>
        </p:nvPicPr>
        <p:blipFill rotWithShape="1">
          <a:blip r:embed="rId6">
            <a:alphaModFix/>
          </a:blip>
          <a:srcRect/>
          <a:stretch/>
        </p:blipFill>
        <p:spPr>
          <a:xfrm>
            <a:off x="10952175" y="1913925"/>
            <a:ext cx="809700" cy="809700"/>
          </a:xfrm>
          <a:prstGeom prst="rect">
            <a:avLst/>
          </a:prstGeom>
          <a:noFill/>
          <a:ln>
            <a:noFill/>
          </a:ln>
        </p:spPr>
      </p:pic>
      <p:pic>
        <p:nvPicPr>
          <p:cNvPr id="629" name="Google Shape;629;g2587b23e554_1_0"/>
          <p:cNvPicPr preferRelativeResize="0"/>
          <p:nvPr/>
        </p:nvPicPr>
        <p:blipFill rotWithShape="1">
          <a:blip r:embed="rId7">
            <a:alphaModFix/>
          </a:blip>
          <a:srcRect/>
          <a:stretch/>
        </p:blipFill>
        <p:spPr>
          <a:xfrm>
            <a:off x="819450" y="5130626"/>
            <a:ext cx="809725" cy="809725"/>
          </a:xfrm>
          <a:prstGeom prst="rect">
            <a:avLst/>
          </a:prstGeom>
          <a:noFill/>
          <a:ln>
            <a:noFill/>
          </a:ln>
        </p:spPr>
      </p:pic>
      <p:pic>
        <p:nvPicPr>
          <p:cNvPr id="630" name="Google Shape;630;g2587b23e554_1_0"/>
          <p:cNvPicPr preferRelativeResize="0"/>
          <p:nvPr/>
        </p:nvPicPr>
        <p:blipFill rotWithShape="1">
          <a:blip r:embed="rId8">
            <a:alphaModFix/>
          </a:blip>
          <a:srcRect/>
          <a:stretch/>
        </p:blipFill>
        <p:spPr>
          <a:xfrm>
            <a:off x="11029050" y="5378326"/>
            <a:ext cx="809725" cy="809725"/>
          </a:xfrm>
          <a:prstGeom prst="rect">
            <a:avLst/>
          </a:prstGeom>
          <a:noFill/>
          <a:ln>
            <a:noFill/>
          </a:ln>
        </p:spPr>
      </p:pic>
      <p:cxnSp>
        <p:nvCxnSpPr>
          <p:cNvPr id="631" name="Google Shape;631;g2587b23e554_1_0"/>
          <p:cNvCxnSpPr>
            <a:endCxn id="622" idx="1"/>
          </p:cNvCxnSpPr>
          <p:nvPr/>
        </p:nvCxnSpPr>
        <p:spPr>
          <a:xfrm>
            <a:off x="7077402" y="3243125"/>
            <a:ext cx="1056000" cy="91800"/>
          </a:xfrm>
          <a:prstGeom prst="straightConnector1">
            <a:avLst/>
          </a:prstGeom>
          <a:noFill/>
          <a:ln w="28575" cap="flat" cmpd="sng">
            <a:solidFill>
              <a:schemeClr val="dk2"/>
            </a:solidFill>
            <a:prstDash val="solid"/>
            <a:round/>
            <a:headEnd type="none" w="sm" len="sm"/>
            <a:tailEnd type="none" w="sm" len="sm"/>
          </a:ln>
        </p:spPr>
      </p:cxnSp>
      <p:cxnSp>
        <p:nvCxnSpPr>
          <p:cNvPr id="632" name="Google Shape;632;g2587b23e554_1_0"/>
          <p:cNvCxnSpPr>
            <a:endCxn id="626" idx="1"/>
          </p:cNvCxnSpPr>
          <p:nvPr/>
        </p:nvCxnSpPr>
        <p:spPr>
          <a:xfrm rot="10800000" flipH="1">
            <a:off x="6718675" y="2132725"/>
            <a:ext cx="939300" cy="399300"/>
          </a:xfrm>
          <a:prstGeom prst="straightConnector1">
            <a:avLst/>
          </a:prstGeom>
          <a:noFill/>
          <a:ln w="28575" cap="flat" cmpd="sng">
            <a:solidFill>
              <a:schemeClr val="dk2"/>
            </a:solidFill>
            <a:prstDash val="solid"/>
            <a:round/>
            <a:headEnd type="none" w="sm" len="sm"/>
            <a:tailEnd type="none" w="sm" len="sm"/>
          </a:ln>
        </p:spPr>
      </p:cxnSp>
      <p:cxnSp>
        <p:nvCxnSpPr>
          <p:cNvPr id="633" name="Google Shape;633;g2587b23e554_1_0"/>
          <p:cNvCxnSpPr/>
          <p:nvPr/>
        </p:nvCxnSpPr>
        <p:spPr>
          <a:xfrm>
            <a:off x="7195550" y="3671475"/>
            <a:ext cx="1341900" cy="769500"/>
          </a:xfrm>
          <a:prstGeom prst="straightConnector1">
            <a:avLst/>
          </a:prstGeom>
          <a:noFill/>
          <a:ln w="28575" cap="flat" cmpd="sng">
            <a:solidFill>
              <a:schemeClr val="dk2"/>
            </a:solidFill>
            <a:prstDash val="solid"/>
            <a:round/>
            <a:headEnd type="none" w="sm" len="sm"/>
            <a:tailEnd type="none" w="sm" len="sm"/>
          </a:ln>
        </p:spPr>
      </p:cxnSp>
      <p:sp>
        <p:nvSpPr>
          <p:cNvPr id="634" name="Google Shape;634;g2587b23e554_1_0"/>
          <p:cNvSpPr txBox="1"/>
          <p:nvPr/>
        </p:nvSpPr>
        <p:spPr>
          <a:xfrm>
            <a:off x="7505600" y="5203825"/>
            <a:ext cx="3455700" cy="1073100"/>
          </a:xfrm>
          <a:prstGeom prst="rect">
            <a:avLst/>
          </a:prstGeom>
          <a:noFill/>
          <a:ln>
            <a:noFill/>
          </a:ln>
        </p:spPr>
        <p:txBody>
          <a:bodyPr spcFirstLastPara="1" wrap="square" lIns="91425" tIns="91425" rIns="91425" bIns="91425" anchor="t" anchorCtr="0">
            <a:spAutoFit/>
          </a:bodyPr>
          <a:lstStyle/>
          <a:p>
            <a:pPr marL="0" lvl="0" indent="0" algn="l" rtl="0">
              <a:lnSpc>
                <a:spcPct val="93000"/>
              </a:lnSpc>
              <a:spcBef>
                <a:spcPts val="900"/>
              </a:spcBef>
              <a:spcAft>
                <a:spcPts val="0"/>
              </a:spcAft>
              <a:buClr>
                <a:srgbClr val="000000"/>
              </a:buClr>
              <a:buSzPts val="1800"/>
              <a:buFont typeface="Arial"/>
              <a:buNone/>
            </a:pPr>
            <a:r>
              <a:rPr lang="fr-FR" sz="1800" b="1">
                <a:solidFill>
                  <a:srgbClr val="1C82B8"/>
                </a:solidFill>
                <a:latin typeface="Century Gothic"/>
                <a:ea typeface="Century Gothic"/>
                <a:cs typeface="Century Gothic"/>
                <a:sym typeface="Century Gothic"/>
              </a:rPr>
              <a:t>Dioxyde de carbone (CO</a:t>
            </a:r>
            <a:r>
              <a:rPr lang="fr-FR" sz="1800" b="1" baseline="-25000">
                <a:solidFill>
                  <a:srgbClr val="1C82B8"/>
                </a:solidFill>
                <a:latin typeface="Century Gothic"/>
                <a:ea typeface="Century Gothic"/>
                <a:cs typeface="Century Gothic"/>
                <a:sym typeface="Century Gothic"/>
              </a:rPr>
              <a:t>2</a:t>
            </a:r>
            <a:r>
              <a:rPr lang="fr-FR" sz="1800" b="1">
                <a:solidFill>
                  <a:srgbClr val="1C82B8"/>
                </a:solidFill>
                <a:latin typeface="Century Gothic"/>
                <a:ea typeface="Century Gothic"/>
                <a:cs typeface="Century Gothic"/>
                <a:sym typeface="Century Gothic"/>
              </a:rPr>
              <a:t>)</a:t>
            </a:r>
            <a:endParaRPr sz="1900" b="1">
              <a:solidFill>
                <a:srgbClr val="1C82B8"/>
              </a:solidFill>
              <a:highlight>
                <a:srgbClr val="FFFFFF"/>
              </a:highlight>
              <a:latin typeface="Corbel"/>
              <a:ea typeface="Corbel"/>
              <a:cs typeface="Corbel"/>
              <a:sym typeface="Corbel"/>
            </a:endParaRPr>
          </a:p>
          <a:p>
            <a:pPr marL="0" lvl="0" indent="0" algn="l" rtl="0">
              <a:lnSpc>
                <a:spcPct val="93000"/>
              </a:lnSpc>
              <a:spcBef>
                <a:spcPts val="900"/>
              </a:spcBef>
              <a:spcAft>
                <a:spcPts val="0"/>
              </a:spcAft>
              <a:buClr>
                <a:srgbClr val="000000"/>
              </a:buClr>
              <a:buSzPts val="1800"/>
              <a:buFont typeface="Arial"/>
              <a:buNone/>
            </a:pPr>
            <a:r>
              <a:rPr lang="fr-FR" sz="1800">
                <a:solidFill>
                  <a:srgbClr val="1C82B8"/>
                </a:solidFill>
                <a:latin typeface="Century Gothic"/>
                <a:ea typeface="Century Gothic"/>
                <a:cs typeface="Century Gothic"/>
                <a:sym typeface="Century Gothic"/>
              </a:rPr>
              <a:t>Changement d’utilisation des terres et déforestations</a:t>
            </a:r>
            <a:endParaRPr sz="1600" b="0" i="0" u="none" strike="noStrike" cap="none">
              <a:solidFill>
                <a:srgbClr val="1C82B8"/>
              </a:solidFill>
              <a:highlight>
                <a:srgbClr val="FFFFFF"/>
              </a:highlight>
              <a:latin typeface="Corbel"/>
              <a:ea typeface="Corbel"/>
              <a:cs typeface="Corbel"/>
              <a:sym typeface="Corbel"/>
            </a:endParaRPr>
          </a:p>
        </p:txBody>
      </p:sp>
      <p:cxnSp>
        <p:nvCxnSpPr>
          <p:cNvPr id="635" name="Google Shape;635;g2587b23e554_1_0"/>
          <p:cNvCxnSpPr>
            <a:endCxn id="634" idx="1"/>
          </p:cNvCxnSpPr>
          <p:nvPr/>
        </p:nvCxnSpPr>
        <p:spPr>
          <a:xfrm>
            <a:off x="6961100" y="4781575"/>
            <a:ext cx="544500" cy="958800"/>
          </a:xfrm>
          <a:prstGeom prst="straightConnector1">
            <a:avLst/>
          </a:prstGeom>
          <a:noFill/>
          <a:ln w="28575" cap="flat" cmpd="sng">
            <a:solidFill>
              <a:schemeClr val="dk2"/>
            </a:solidFill>
            <a:prstDash val="solid"/>
            <a:round/>
            <a:headEnd type="none" w="sm" len="sm"/>
            <a:tailEnd type="none" w="sm" len="sm"/>
          </a:ln>
        </p:spPr>
      </p:cxnSp>
      <p:sp>
        <p:nvSpPr>
          <p:cNvPr id="636" name="Google Shape;636;g2587b23e554_1_0"/>
          <p:cNvSpPr txBox="1"/>
          <p:nvPr/>
        </p:nvSpPr>
        <p:spPr>
          <a:xfrm>
            <a:off x="414225" y="1838825"/>
            <a:ext cx="1895700" cy="1846200"/>
          </a:xfrm>
          <a:prstGeom prst="rect">
            <a:avLst/>
          </a:prstGeom>
          <a:noFill/>
          <a:ln>
            <a:noFill/>
          </a:ln>
        </p:spPr>
        <p:txBody>
          <a:bodyPr spcFirstLastPara="1" wrap="square" lIns="91425" tIns="91425" rIns="91425" bIns="91425" anchor="t" anchorCtr="0">
            <a:spAutoFit/>
          </a:bodyPr>
          <a:lstStyle/>
          <a:p>
            <a:pPr marL="0" lvl="0" indent="0" algn="l" rtl="0">
              <a:lnSpc>
                <a:spcPct val="93000"/>
              </a:lnSpc>
              <a:spcBef>
                <a:spcPts val="900"/>
              </a:spcBef>
              <a:spcAft>
                <a:spcPts val="0"/>
              </a:spcAft>
              <a:buClr>
                <a:srgbClr val="000000"/>
              </a:buClr>
              <a:buSzPts val="1800"/>
              <a:buFont typeface="Arial"/>
              <a:buNone/>
            </a:pPr>
            <a:r>
              <a:rPr lang="fr-FR" sz="1800" b="1">
                <a:solidFill>
                  <a:srgbClr val="1C82B8"/>
                </a:solidFill>
                <a:latin typeface="Century Gothic"/>
                <a:ea typeface="Century Gothic"/>
                <a:cs typeface="Century Gothic"/>
                <a:sym typeface="Century Gothic"/>
              </a:rPr>
              <a:t>Dioxyde de carbone (CO</a:t>
            </a:r>
            <a:r>
              <a:rPr lang="fr-FR" sz="1800" b="1" baseline="-25000">
                <a:solidFill>
                  <a:srgbClr val="1C82B8"/>
                </a:solidFill>
                <a:latin typeface="Century Gothic"/>
                <a:ea typeface="Century Gothic"/>
                <a:cs typeface="Century Gothic"/>
                <a:sym typeface="Century Gothic"/>
              </a:rPr>
              <a:t>2</a:t>
            </a:r>
            <a:r>
              <a:rPr lang="fr-FR" sz="1800" b="1">
                <a:solidFill>
                  <a:srgbClr val="1C82B8"/>
                </a:solidFill>
                <a:latin typeface="Century Gothic"/>
                <a:ea typeface="Century Gothic"/>
                <a:cs typeface="Century Gothic"/>
                <a:sym typeface="Century Gothic"/>
              </a:rPr>
              <a:t>)</a:t>
            </a:r>
            <a:endParaRPr sz="1900" b="1" i="0" u="none" strike="noStrike" cap="none">
              <a:solidFill>
                <a:srgbClr val="434343"/>
              </a:solidFill>
              <a:highlight>
                <a:srgbClr val="FFFFFF"/>
              </a:highlight>
              <a:latin typeface="Corbel"/>
              <a:ea typeface="Corbel"/>
              <a:cs typeface="Corbel"/>
              <a:sym typeface="Corbel"/>
            </a:endParaRPr>
          </a:p>
          <a:p>
            <a:pPr marL="0" lvl="0" indent="0" algn="l" rtl="0">
              <a:lnSpc>
                <a:spcPct val="93000"/>
              </a:lnSpc>
              <a:spcBef>
                <a:spcPts val="900"/>
              </a:spcBef>
              <a:spcAft>
                <a:spcPts val="0"/>
              </a:spcAft>
              <a:buClr>
                <a:srgbClr val="000000"/>
              </a:buClr>
              <a:buSzPts val="1800"/>
              <a:buFont typeface="Arial"/>
              <a:buNone/>
            </a:pPr>
            <a:r>
              <a:rPr lang="fr-FR" sz="1800">
                <a:solidFill>
                  <a:srgbClr val="1C82B8"/>
                </a:solidFill>
                <a:latin typeface="Century Gothic"/>
                <a:ea typeface="Century Gothic"/>
                <a:cs typeface="Century Gothic"/>
                <a:sym typeface="Century Gothic"/>
              </a:rPr>
              <a:t>Combustion d’énergies fossiles et industrie</a:t>
            </a:r>
            <a:endParaRPr sz="1600" b="0" i="0" u="none" strike="noStrike" cap="none">
              <a:solidFill>
                <a:srgbClr val="434343"/>
              </a:solidFill>
              <a:highlight>
                <a:srgbClr val="FFFFFF"/>
              </a:highlight>
              <a:latin typeface="Corbel"/>
              <a:ea typeface="Corbel"/>
              <a:cs typeface="Corbel"/>
              <a:sym typeface="Corbel"/>
            </a:endParaRPr>
          </a:p>
        </p:txBody>
      </p:sp>
      <p:cxnSp>
        <p:nvCxnSpPr>
          <p:cNvPr id="637" name="Google Shape;637;g2587b23e554_1_0"/>
          <p:cNvCxnSpPr/>
          <p:nvPr/>
        </p:nvCxnSpPr>
        <p:spPr>
          <a:xfrm rot="10800000">
            <a:off x="2095200" y="2914325"/>
            <a:ext cx="1188000" cy="297600"/>
          </a:xfrm>
          <a:prstGeom prst="straightConnector1">
            <a:avLst/>
          </a:prstGeom>
          <a:noFill/>
          <a:ln w="28575" cap="flat" cmpd="sng">
            <a:solidFill>
              <a:schemeClr val="dk2"/>
            </a:solidFill>
            <a:prstDash val="solid"/>
            <a:round/>
            <a:headEnd type="none" w="sm" len="sm"/>
            <a:tailEnd type="none" w="sm" len="sm"/>
          </a:ln>
        </p:spPr>
      </p:cxnSp>
      <p:sp>
        <p:nvSpPr>
          <p:cNvPr id="638" name="Google Shape;638;g2587b23e554_1_0"/>
          <p:cNvSpPr txBox="1"/>
          <p:nvPr/>
        </p:nvSpPr>
        <p:spPr>
          <a:xfrm>
            <a:off x="5569250" y="2521325"/>
            <a:ext cx="809700" cy="513900"/>
          </a:xfrm>
          <a:prstGeom prst="rect">
            <a:avLst/>
          </a:prstGeom>
          <a:noFill/>
          <a:ln>
            <a:noFill/>
          </a:ln>
        </p:spPr>
        <p:txBody>
          <a:bodyPr spcFirstLastPara="1" wrap="square" lIns="91425" tIns="91425" rIns="91425" bIns="91425" anchor="t" anchorCtr="0">
            <a:spAutoFit/>
          </a:bodyPr>
          <a:lstStyle/>
          <a:p>
            <a:pPr marL="0" marR="0" lvl="0" indent="0" algn="l" rtl="0">
              <a:lnSpc>
                <a:spcPct val="93000"/>
              </a:lnSpc>
              <a:spcBef>
                <a:spcPts val="800"/>
              </a:spcBef>
              <a:spcAft>
                <a:spcPts val="0"/>
              </a:spcAft>
              <a:buClr>
                <a:srgbClr val="000000"/>
              </a:buClr>
              <a:buSzPts val="2300"/>
              <a:buFont typeface="Arial"/>
              <a:buNone/>
            </a:pPr>
            <a:r>
              <a:rPr lang="fr-FR" sz="2300" b="1" i="0" u="none" strike="noStrike" cap="none">
                <a:solidFill>
                  <a:schemeClr val="lt1"/>
                </a:solidFill>
                <a:latin typeface="Calibri"/>
                <a:ea typeface="Calibri"/>
                <a:cs typeface="Calibri"/>
                <a:sym typeface="Calibri"/>
              </a:rPr>
              <a:t>18 %</a:t>
            </a:r>
            <a:endParaRPr sz="2000" b="1" i="0" u="none" strike="noStrike" cap="none">
              <a:solidFill>
                <a:schemeClr val="lt1"/>
              </a:solidFill>
              <a:latin typeface="Calibri"/>
              <a:ea typeface="Calibri"/>
              <a:cs typeface="Calibri"/>
              <a:sym typeface="Calibri"/>
            </a:endParaRPr>
          </a:p>
        </p:txBody>
      </p:sp>
      <p:sp>
        <p:nvSpPr>
          <p:cNvPr id="639" name="Google Shape;639;g2587b23e554_1_0"/>
          <p:cNvSpPr txBox="1"/>
          <p:nvPr/>
        </p:nvSpPr>
        <p:spPr>
          <a:xfrm>
            <a:off x="3689900" y="3923925"/>
            <a:ext cx="809700" cy="513900"/>
          </a:xfrm>
          <a:prstGeom prst="rect">
            <a:avLst/>
          </a:prstGeom>
          <a:noFill/>
          <a:ln>
            <a:noFill/>
          </a:ln>
        </p:spPr>
        <p:txBody>
          <a:bodyPr spcFirstLastPara="1" wrap="square" lIns="91425" tIns="91425" rIns="91425" bIns="91425" anchor="t" anchorCtr="0">
            <a:spAutoFit/>
          </a:bodyPr>
          <a:lstStyle/>
          <a:p>
            <a:pPr marL="0" marR="0" lvl="0" indent="0" algn="l" rtl="0">
              <a:lnSpc>
                <a:spcPct val="93000"/>
              </a:lnSpc>
              <a:spcBef>
                <a:spcPts val="800"/>
              </a:spcBef>
              <a:spcAft>
                <a:spcPts val="0"/>
              </a:spcAft>
              <a:buClr>
                <a:srgbClr val="000000"/>
              </a:buClr>
              <a:buSzPts val="2300"/>
              <a:buFont typeface="Arial"/>
              <a:buNone/>
            </a:pPr>
            <a:r>
              <a:rPr lang="fr-FR" sz="2300" b="1" i="0" u="none" strike="noStrike" cap="none">
                <a:solidFill>
                  <a:schemeClr val="lt1"/>
                </a:solidFill>
                <a:latin typeface="Calibri"/>
                <a:ea typeface="Calibri"/>
                <a:cs typeface="Calibri"/>
                <a:sym typeface="Calibri"/>
              </a:rPr>
              <a:t>64 %</a:t>
            </a:r>
            <a:endParaRPr sz="2000" b="1" i="0" u="none" strike="noStrike" cap="none">
              <a:solidFill>
                <a:schemeClr val="lt1"/>
              </a:solidFill>
              <a:latin typeface="Calibri"/>
              <a:ea typeface="Calibri"/>
              <a:cs typeface="Calibri"/>
              <a:sym typeface="Calibri"/>
            </a:endParaRPr>
          </a:p>
        </p:txBody>
      </p:sp>
      <p:sp>
        <p:nvSpPr>
          <p:cNvPr id="640" name="Google Shape;640;g2587b23e554_1_0"/>
          <p:cNvSpPr txBox="1"/>
          <p:nvPr/>
        </p:nvSpPr>
        <p:spPr>
          <a:xfrm>
            <a:off x="6220375" y="3923925"/>
            <a:ext cx="809700" cy="513900"/>
          </a:xfrm>
          <a:prstGeom prst="rect">
            <a:avLst/>
          </a:prstGeom>
          <a:noFill/>
          <a:ln>
            <a:noFill/>
          </a:ln>
        </p:spPr>
        <p:txBody>
          <a:bodyPr spcFirstLastPara="1" wrap="square" lIns="91425" tIns="91425" rIns="91425" bIns="91425" anchor="t" anchorCtr="0">
            <a:spAutoFit/>
          </a:bodyPr>
          <a:lstStyle/>
          <a:p>
            <a:pPr marL="0" marR="0" lvl="0" indent="0" algn="l" rtl="0">
              <a:lnSpc>
                <a:spcPct val="93000"/>
              </a:lnSpc>
              <a:spcBef>
                <a:spcPts val="800"/>
              </a:spcBef>
              <a:spcAft>
                <a:spcPts val="0"/>
              </a:spcAft>
              <a:buClr>
                <a:srgbClr val="000000"/>
              </a:buClr>
              <a:buSzPts val="2300"/>
              <a:buFont typeface="Arial"/>
              <a:buNone/>
            </a:pPr>
            <a:r>
              <a:rPr lang="fr-FR" sz="2300" b="1" i="0" u="none" strike="noStrike" cap="none">
                <a:solidFill>
                  <a:schemeClr val="lt1"/>
                </a:solidFill>
                <a:latin typeface="Calibri"/>
                <a:ea typeface="Calibri"/>
                <a:cs typeface="Calibri"/>
                <a:sym typeface="Calibri"/>
              </a:rPr>
              <a:t>11 %</a:t>
            </a:r>
            <a:endParaRPr sz="2000" b="1" i="0" u="none" strike="noStrike" cap="none">
              <a:solidFill>
                <a:schemeClr val="lt1"/>
              </a:solidFill>
              <a:latin typeface="Calibri"/>
              <a:ea typeface="Calibri"/>
              <a:cs typeface="Calibri"/>
              <a:sym typeface="Calibri"/>
            </a:endParaRPr>
          </a:p>
        </p:txBody>
      </p:sp>
      <p:sp>
        <p:nvSpPr>
          <p:cNvPr id="641" name="Google Shape;641;g2587b23e554_1_0"/>
          <p:cNvSpPr txBox="1"/>
          <p:nvPr/>
        </p:nvSpPr>
        <p:spPr>
          <a:xfrm>
            <a:off x="3213875" y="5934600"/>
            <a:ext cx="3934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Comfortaa"/>
                <a:ea typeface="Comfortaa"/>
                <a:cs typeface="Comfortaa"/>
                <a:sym typeface="Comfortaa"/>
              </a:rPr>
              <a:t>Émissions anthropiques mondiales de GES en 2019</a:t>
            </a:r>
            <a:endParaRPr sz="1600" b="1" i="0" u="none" strike="noStrike" cap="none">
              <a:solidFill>
                <a:srgbClr val="000000"/>
              </a:solidFill>
              <a:latin typeface="Comfortaa"/>
              <a:ea typeface="Comfortaa"/>
              <a:cs typeface="Comfortaa"/>
              <a:sym typeface="Comfortaa"/>
            </a:endParaRPr>
          </a:p>
        </p:txBody>
      </p:sp>
      <p:pic>
        <p:nvPicPr>
          <p:cNvPr id="642" name="Google Shape;642;g2587b23e554_1_0"/>
          <p:cNvPicPr preferRelativeResize="0"/>
          <p:nvPr/>
        </p:nvPicPr>
        <p:blipFill rotWithShape="1">
          <a:blip r:embed="rId9">
            <a:alphaModFix/>
          </a:blip>
          <a:srcRect/>
          <a:stretch/>
        </p:blipFill>
        <p:spPr>
          <a:xfrm>
            <a:off x="280675" y="3892925"/>
            <a:ext cx="865204" cy="865200"/>
          </a:xfrm>
          <a:prstGeom prst="rect">
            <a:avLst/>
          </a:prstGeom>
          <a:noFill/>
          <a:ln>
            <a:noFill/>
          </a:ln>
        </p:spPr>
      </p:pic>
      <p:pic>
        <p:nvPicPr>
          <p:cNvPr id="643" name="Google Shape;643;g2587b23e554_1_0"/>
          <p:cNvPicPr preferRelativeResize="0"/>
          <p:nvPr/>
        </p:nvPicPr>
        <p:blipFill rotWithShape="1">
          <a:blip r:embed="rId10">
            <a:alphaModFix/>
          </a:blip>
          <a:srcRect/>
          <a:stretch/>
        </p:blipFill>
        <p:spPr>
          <a:xfrm>
            <a:off x="1239487" y="3892925"/>
            <a:ext cx="865204" cy="865200"/>
          </a:xfrm>
          <a:prstGeom prst="rect">
            <a:avLst/>
          </a:prstGeom>
          <a:noFill/>
          <a:ln>
            <a:noFill/>
          </a:ln>
        </p:spPr>
      </p:pic>
      <p:pic>
        <p:nvPicPr>
          <p:cNvPr id="644" name="Google Shape;644;g2587b23e554_1_0"/>
          <p:cNvPicPr preferRelativeResize="0"/>
          <p:nvPr/>
        </p:nvPicPr>
        <p:blipFill rotWithShape="1">
          <a:blip r:embed="rId11">
            <a:alphaModFix/>
          </a:blip>
          <a:srcRect/>
          <a:stretch/>
        </p:blipFill>
        <p:spPr>
          <a:xfrm>
            <a:off x="2198298" y="3892925"/>
            <a:ext cx="865204" cy="865200"/>
          </a:xfrm>
          <a:prstGeom prst="rect">
            <a:avLst/>
          </a:prstGeom>
          <a:noFill/>
          <a:ln>
            <a:noFill/>
          </a:ln>
        </p:spPr>
      </p:pic>
      <p:sp>
        <p:nvSpPr>
          <p:cNvPr id="645" name="Google Shape;645;g2587b23e554_1_0"/>
          <p:cNvSpPr/>
          <p:nvPr/>
        </p:nvSpPr>
        <p:spPr>
          <a:xfrm>
            <a:off x="166150" y="5410061"/>
            <a:ext cx="443700" cy="478800"/>
          </a:xfrm>
          <a:prstGeom prst="mathPlus">
            <a:avLst>
              <a:gd name="adj1" fmla="val 23520"/>
            </a:avLst>
          </a:prstGeom>
          <a:solidFill>
            <a:srgbClr val="575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g2587b23e554_1_0"/>
          <p:cNvSpPr txBox="1"/>
          <p:nvPr/>
        </p:nvSpPr>
        <p:spPr>
          <a:xfrm>
            <a:off x="6455750" y="3114175"/>
            <a:ext cx="739800" cy="499500"/>
          </a:xfrm>
          <a:prstGeom prst="rect">
            <a:avLst/>
          </a:prstGeom>
          <a:noFill/>
          <a:ln>
            <a:noFill/>
          </a:ln>
        </p:spPr>
        <p:txBody>
          <a:bodyPr spcFirstLastPara="1" wrap="square" lIns="91425" tIns="91425" rIns="91425" bIns="91425" anchor="t" anchorCtr="0">
            <a:spAutoFit/>
          </a:bodyPr>
          <a:lstStyle/>
          <a:p>
            <a:pPr marL="0" marR="0" lvl="0" indent="0" algn="l" rtl="0">
              <a:lnSpc>
                <a:spcPct val="93000"/>
              </a:lnSpc>
              <a:spcBef>
                <a:spcPts val="800"/>
              </a:spcBef>
              <a:spcAft>
                <a:spcPts val="0"/>
              </a:spcAft>
              <a:buClr>
                <a:srgbClr val="000000"/>
              </a:buClr>
              <a:buSzPts val="2300"/>
              <a:buFont typeface="Arial"/>
              <a:buNone/>
            </a:pPr>
            <a:r>
              <a:rPr lang="fr-FR" sz="2200" b="1">
                <a:solidFill>
                  <a:schemeClr val="lt1"/>
                </a:solidFill>
                <a:latin typeface="Calibri"/>
                <a:ea typeface="Calibri"/>
                <a:cs typeface="Calibri"/>
                <a:sym typeface="Calibri"/>
              </a:rPr>
              <a:t>4%</a:t>
            </a:r>
            <a:endParaRPr sz="1900" b="1" i="0" u="none" strike="noStrike" cap="none">
              <a:solidFill>
                <a:schemeClr val="lt1"/>
              </a:solidFill>
              <a:latin typeface="Calibri"/>
              <a:ea typeface="Calibri"/>
              <a:cs typeface="Calibri"/>
              <a:sym typeface="Calibri"/>
            </a:endParaRPr>
          </a:p>
        </p:txBody>
      </p:sp>
      <p:sp>
        <p:nvSpPr>
          <p:cNvPr id="647" name="Google Shape;647;g2587b23e554_1_0"/>
          <p:cNvSpPr txBox="1"/>
          <p:nvPr/>
        </p:nvSpPr>
        <p:spPr>
          <a:xfrm>
            <a:off x="6740300" y="3446150"/>
            <a:ext cx="640500" cy="428100"/>
          </a:xfrm>
          <a:prstGeom prst="rect">
            <a:avLst/>
          </a:prstGeom>
          <a:noFill/>
          <a:ln>
            <a:noFill/>
          </a:ln>
        </p:spPr>
        <p:txBody>
          <a:bodyPr spcFirstLastPara="1" wrap="square" lIns="91425" tIns="91425" rIns="91425" bIns="91425" anchor="t" anchorCtr="0">
            <a:spAutoFit/>
          </a:bodyPr>
          <a:lstStyle/>
          <a:p>
            <a:pPr marL="0" marR="0" lvl="0" indent="0" algn="l" rtl="0">
              <a:lnSpc>
                <a:spcPct val="93000"/>
              </a:lnSpc>
              <a:spcBef>
                <a:spcPts val="800"/>
              </a:spcBef>
              <a:spcAft>
                <a:spcPts val="0"/>
              </a:spcAft>
              <a:buClr>
                <a:srgbClr val="000000"/>
              </a:buClr>
              <a:buSzPts val="2300"/>
              <a:buFont typeface="Arial"/>
              <a:buNone/>
            </a:pPr>
            <a:r>
              <a:rPr lang="fr-FR" sz="1700" b="1">
                <a:solidFill>
                  <a:schemeClr val="lt1"/>
                </a:solidFill>
                <a:latin typeface="Calibri"/>
                <a:ea typeface="Calibri"/>
                <a:cs typeface="Calibri"/>
                <a:sym typeface="Calibri"/>
              </a:rPr>
              <a:t>2%</a:t>
            </a:r>
            <a:endParaRPr b="1" i="0" u="none" strike="noStrike" cap="none">
              <a:solidFill>
                <a:schemeClr val="lt1"/>
              </a:solidFill>
              <a:latin typeface="Calibri"/>
              <a:ea typeface="Calibri"/>
              <a:cs typeface="Calibri"/>
              <a:sym typeface="Calibri"/>
            </a:endParaRPr>
          </a:p>
        </p:txBody>
      </p:sp>
      <p:grpSp>
        <p:nvGrpSpPr>
          <p:cNvPr id="648" name="Google Shape;648;g2587b23e554_1_0"/>
          <p:cNvGrpSpPr/>
          <p:nvPr/>
        </p:nvGrpSpPr>
        <p:grpSpPr>
          <a:xfrm>
            <a:off x="11328057" y="6315752"/>
            <a:ext cx="538116" cy="444548"/>
            <a:chOff x="11127266" y="6186351"/>
            <a:chExt cx="695240" cy="574500"/>
          </a:xfrm>
        </p:grpSpPr>
        <p:sp>
          <p:nvSpPr>
            <p:cNvPr id="649" name="Google Shape;649;g2587b23e554_1_0"/>
            <p:cNvSpPr/>
            <p:nvPr/>
          </p:nvSpPr>
          <p:spPr>
            <a:xfrm flipH="1">
              <a:off x="11127266" y="630099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g2587b23e554_1_0"/>
            <p:cNvSpPr/>
            <p:nvPr/>
          </p:nvSpPr>
          <p:spPr>
            <a:xfrm>
              <a:off x="11256106" y="6186351"/>
              <a:ext cx="566400" cy="5745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g2587b23e554_1_0"/>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txBody>
            <a:bodyPr/>
            <a:lstStyle/>
            <a:p>
              <a:endParaRPr lang="fr-FR"/>
            </a:p>
          </p:txBody>
        </p:sp>
      </p:grpSp>
      <p:grpSp>
        <p:nvGrpSpPr>
          <p:cNvPr id="652" name="Google Shape;652;g2587b23e554_1_0"/>
          <p:cNvGrpSpPr/>
          <p:nvPr/>
        </p:nvGrpSpPr>
        <p:grpSpPr>
          <a:xfrm>
            <a:off x="11545443" y="6314830"/>
            <a:ext cx="538985" cy="444548"/>
            <a:chOff x="11320559" y="6185161"/>
            <a:chExt cx="696364" cy="574500"/>
          </a:xfrm>
        </p:grpSpPr>
        <p:sp>
          <p:nvSpPr>
            <p:cNvPr id="653" name="Google Shape;653;g2587b23e554_1_0"/>
            <p:cNvSpPr/>
            <p:nvPr/>
          </p:nvSpPr>
          <p:spPr>
            <a:xfrm>
              <a:off x="11633223" y="630098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g2587b23e554_1_0"/>
            <p:cNvSpPr/>
            <p:nvPr/>
          </p:nvSpPr>
          <p:spPr>
            <a:xfrm>
              <a:off x="11320559" y="6185161"/>
              <a:ext cx="566400" cy="5745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g2587b23e554_1_0"/>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txBody>
            <a:bodyPr/>
            <a:lstStyle/>
            <a:p>
              <a:endParaRPr lang="fr-FR"/>
            </a:p>
          </p:txBody>
        </p:sp>
      </p:grpSp>
      <p:sp>
        <p:nvSpPr>
          <p:cNvPr id="656" name="Google Shape;656;g2587b23e554_1_0"/>
          <p:cNvSpPr/>
          <p:nvPr/>
        </p:nvSpPr>
        <p:spPr>
          <a:xfrm>
            <a:off x="11482119" y="63143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7" name="Google Shape;657;g2587b23e554_1_0"/>
          <p:cNvPicPr preferRelativeResize="0"/>
          <p:nvPr/>
        </p:nvPicPr>
        <p:blipFill rotWithShape="1">
          <a:blip r:embed="rId12">
            <a:alphaModFix/>
          </a:blip>
          <a:srcRect l="52899" t="33555" r="22598" b="27999"/>
          <a:stretch/>
        </p:blipFill>
        <p:spPr>
          <a:xfrm>
            <a:off x="11587331" y="6359727"/>
            <a:ext cx="249405" cy="340276"/>
          </a:xfrm>
          <a:prstGeom prst="rect">
            <a:avLst/>
          </a:prstGeom>
          <a:noFill/>
          <a:ln>
            <a:noFill/>
          </a:ln>
        </p:spPr>
      </p:pic>
      <p:sp>
        <p:nvSpPr>
          <p:cNvPr id="658" name="Google Shape;658;g2587b23e554_1_0"/>
          <p:cNvSpPr txBox="1">
            <a:spLocks noGrp="1"/>
          </p:cNvSpPr>
          <p:nvPr>
            <p:ph type="title"/>
          </p:nvPr>
        </p:nvSpPr>
        <p:spPr>
          <a:xfrm>
            <a:off x="1007588" y="102679"/>
            <a:ext cx="91545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D’où proviennent les gaz à effet de serre (GES) ?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1000"/>
                                        <p:tgtEl>
                                          <p:spTgt spid="629"/>
                                        </p:tgtEl>
                                      </p:cBhvr>
                                    </p:animEffect>
                                  </p:childTnLst>
                                </p:cTn>
                              </p:par>
                              <p:par>
                                <p:cTn id="8" presetID="10" presetClass="entr" presetSubtype="0" fill="hold" nodeType="withEffect">
                                  <p:stCondLst>
                                    <p:cond delay="0"/>
                                  </p:stCondLst>
                                  <p:childTnLst>
                                    <p:set>
                                      <p:cBhvr>
                                        <p:cTn id="9" dur="1" fill="hold">
                                          <p:stCondLst>
                                            <p:cond delay="0"/>
                                          </p:stCondLst>
                                        </p:cTn>
                                        <p:tgtEl>
                                          <p:spTgt spid="636"/>
                                        </p:tgtEl>
                                        <p:attrNameLst>
                                          <p:attrName>style.visibility</p:attrName>
                                        </p:attrNameLst>
                                      </p:cBhvr>
                                      <p:to>
                                        <p:strVal val="visible"/>
                                      </p:to>
                                    </p:set>
                                    <p:animEffect transition="in" filter="fade">
                                      <p:cBhvr>
                                        <p:cTn id="10" dur="1000"/>
                                        <p:tgtEl>
                                          <p:spTgt spid="636"/>
                                        </p:tgtEl>
                                      </p:cBhvr>
                                    </p:animEffect>
                                  </p:childTnLst>
                                </p:cTn>
                              </p:par>
                              <p:par>
                                <p:cTn id="11" presetID="10" presetClass="entr" presetSubtype="0" fill="hold" nodeType="withEffect">
                                  <p:stCondLst>
                                    <p:cond delay="0"/>
                                  </p:stCondLst>
                                  <p:childTnLst>
                                    <p:set>
                                      <p:cBhvr>
                                        <p:cTn id="12" dur="1" fill="hold">
                                          <p:stCondLst>
                                            <p:cond delay="0"/>
                                          </p:stCondLst>
                                        </p:cTn>
                                        <p:tgtEl>
                                          <p:spTgt spid="642"/>
                                        </p:tgtEl>
                                        <p:attrNameLst>
                                          <p:attrName>style.visibility</p:attrName>
                                        </p:attrNameLst>
                                      </p:cBhvr>
                                      <p:to>
                                        <p:strVal val="visible"/>
                                      </p:to>
                                    </p:set>
                                    <p:animEffect transition="in" filter="fade">
                                      <p:cBhvr>
                                        <p:cTn id="13" dur="1000"/>
                                        <p:tgtEl>
                                          <p:spTgt spid="642"/>
                                        </p:tgtEl>
                                      </p:cBhvr>
                                    </p:animEffect>
                                  </p:childTnLst>
                                </p:cTn>
                              </p:par>
                              <p:par>
                                <p:cTn id="14" presetID="10" presetClass="entr" presetSubtype="0" fill="hold" nodeType="withEffect">
                                  <p:stCondLst>
                                    <p:cond delay="0"/>
                                  </p:stCondLst>
                                  <p:childTnLst>
                                    <p:set>
                                      <p:cBhvr>
                                        <p:cTn id="15" dur="1" fill="hold">
                                          <p:stCondLst>
                                            <p:cond delay="0"/>
                                          </p:stCondLst>
                                        </p:cTn>
                                        <p:tgtEl>
                                          <p:spTgt spid="643"/>
                                        </p:tgtEl>
                                        <p:attrNameLst>
                                          <p:attrName>style.visibility</p:attrName>
                                        </p:attrNameLst>
                                      </p:cBhvr>
                                      <p:to>
                                        <p:strVal val="visible"/>
                                      </p:to>
                                    </p:set>
                                    <p:animEffect transition="in" filter="fade">
                                      <p:cBhvr>
                                        <p:cTn id="16" dur="1000"/>
                                        <p:tgtEl>
                                          <p:spTgt spid="643"/>
                                        </p:tgtEl>
                                      </p:cBhvr>
                                    </p:animEffect>
                                  </p:childTnLst>
                                </p:cTn>
                              </p:par>
                              <p:par>
                                <p:cTn id="17" presetID="10" presetClass="entr" presetSubtype="0" fill="hold" nodeType="withEffect">
                                  <p:stCondLst>
                                    <p:cond delay="0"/>
                                  </p:stCondLst>
                                  <p:childTnLst>
                                    <p:set>
                                      <p:cBhvr>
                                        <p:cTn id="18" dur="1" fill="hold">
                                          <p:stCondLst>
                                            <p:cond delay="0"/>
                                          </p:stCondLst>
                                        </p:cTn>
                                        <p:tgtEl>
                                          <p:spTgt spid="644"/>
                                        </p:tgtEl>
                                        <p:attrNameLst>
                                          <p:attrName>style.visibility</p:attrName>
                                        </p:attrNameLst>
                                      </p:cBhvr>
                                      <p:to>
                                        <p:strVal val="visible"/>
                                      </p:to>
                                    </p:set>
                                    <p:animEffect transition="in" filter="fade">
                                      <p:cBhvr>
                                        <p:cTn id="19" dur="1000"/>
                                        <p:tgtEl>
                                          <p:spTgt spid="644"/>
                                        </p:tgtEl>
                                      </p:cBhvr>
                                    </p:animEffect>
                                  </p:childTnLst>
                                </p:cTn>
                              </p:par>
                              <p:par>
                                <p:cTn id="20" presetID="10" presetClass="entr" presetSubtype="0" fill="hold" nodeType="withEffect">
                                  <p:stCondLst>
                                    <p:cond delay="0"/>
                                  </p:stCondLst>
                                  <p:childTnLst>
                                    <p:set>
                                      <p:cBhvr>
                                        <p:cTn id="21" dur="1" fill="hold">
                                          <p:stCondLst>
                                            <p:cond delay="0"/>
                                          </p:stCondLst>
                                        </p:cTn>
                                        <p:tgtEl>
                                          <p:spTgt spid="645"/>
                                        </p:tgtEl>
                                        <p:attrNameLst>
                                          <p:attrName>style.visibility</p:attrName>
                                        </p:attrNameLst>
                                      </p:cBhvr>
                                      <p:to>
                                        <p:strVal val="visible"/>
                                      </p:to>
                                    </p:set>
                                    <p:animEffect transition="in" filter="fade">
                                      <p:cBhvr>
                                        <p:cTn id="22" dur="1000"/>
                                        <p:tgtEl>
                                          <p:spTgt spid="645"/>
                                        </p:tgtEl>
                                      </p:cBhvr>
                                    </p:animEffect>
                                  </p:childTnLst>
                                </p:cTn>
                              </p:par>
                              <p:par>
                                <p:cTn id="23" presetID="10" presetClass="entr" presetSubtype="0" fill="hold" nodeType="withEffect">
                                  <p:stCondLst>
                                    <p:cond delay="0"/>
                                  </p:stCondLst>
                                  <p:childTnLst>
                                    <p:set>
                                      <p:cBhvr>
                                        <p:cTn id="24" dur="1" fill="hold">
                                          <p:stCondLst>
                                            <p:cond delay="0"/>
                                          </p:stCondLst>
                                        </p:cTn>
                                        <p:tgtEl>
                                          <p:spTgt spid="637"/>
                                        </p:tgtEl>
                                        <p:attrNameLst>
                                          <p:attrName>style.visibility</p:attrName>
                                        </p:attrNameLst>
                                      </p:cBhvr>
                                      <p:to>
                                        <p:strVal val="visible"/>
                                      </p:to>
                                    </p:set>
                                    <p:animEffect transition="in" filter="fade">
                                      <p:cBhvr>
                                        <p:cTn id="25" dur="1000"/>
                                        <p:tgtEl>
                                          <p:spTgt spid="637"/>
                                        </p:tgtEl>
                                      </p:cBhvr>
                                    </p:animEffect>
                                  </p:childTnLst>
                                </p:cTn>
                              </p:par>
                              <p:par>
                                <p:cTn id="26" presetID="10" presetClass="entr" presetSubtype="0" fill="hold" nodeType="withEffect">
                                  <p:stCondLst>
                                    <p:cond delay="0"/>
                                  </p:stCondLst>
                                  <p:childTnLst>
                                    <p:set>
                                      <p:cBhvr>
                                        <p:cTn id="27" dur="1" fill="hold">
                                          <p:stCondLst>
                                            <p:cond delay="0"/>
                                          </p:stCondLst>
                                        </p:cTn>
                                        <p:tgtEl>
                                          <p:spTgt spid="634"/>
                                        </p:tgtEl>
                                        <p:attrNameLst>
                                          <p:attrName>style.visibility</p:attrName>
                                        </p:attrNameLst>
                                      </p:cBhvr>
                                      <p:to>
                                        <p:strVal val="visible"/>
                                      </p:to>
                                    </p:set>
                                    <p:animEffect transition="in" filter="fade">
                                      <p:cBhvr>
                                        <p:cTn id="28" dur="1000"/>
                                        <p:tgtEl>
                                          <p:spTgt spid="634"/>
                                        </p:tgtEl>
                                      </p:cBhvr>
                                    </p:animEffect>
                                  </p:childTnLst>
                                </p:cTn>
                              </p:par>
                              <p:par>
                                <p:cTn id="29" presetID="10" presetClass="entr" presetSubtype="0" fill="hold" nodeType="withEffect">
                                  <p:stCondLst>
                                    <p:cond delay="0"/>
                                  </p:stCondLst>
                                  <p:childTnLst>
                                    <p:set>
                                      <p:cBhvr>
                                        <p:cTn id="30" dur="1" fill="hold">
                                          <p:stCondLst>
                                            <p:cond delay="0"/>
                                          </p:stCondLst>
                                        </p:cTn>
                                        <p:tgtEl>
                                          <p:spTgt spid="635"/>
                                        </p:tgtEl>
                                        <p:attrNameLst>
                                          <p:attrName>style.visibility</p:attrName>
                                        </p:attrNameLst>
                                      </p:cBhvr>
                                      <p:to>
                                        <p:strVal val="visible"/>
                                      </p:to>
                                    </p:set>
                                    <p:animEffect transition="in" filter="fade">
                                      <p:cBhvr>
                                        <p:cTn id="31" dur="1000"/>
                                        <p:tgtEl>
                                          <p:spTgt spid="635"/>
                                        </p:tgtEl>
                                      </p:cBhvr>
                                    </p:animEffect>
                                  </p:childTnLst>
                                </p:cTn>
                              </p:par>
                              <p:par>
                                <p:cTn id="32" presetID="10" presetClass="entr" presetSubtype="0" fill="hold" nodeType="withEffect">
                                  <p:stCondLst>
                                    <p:cond delay="0"/>
                                  </p:stCondLst>
                                  <p:childTnLst>
                                    <p:set>
                                      <p:cBhvr>
                                        <p:cTn id="33" dur="1" fill="hold">
                                          <p:stCondLst>
                                            <p:cond delay="0"/>
                                          </p:stCondLst>
                                        </p:cTn>
                                        <p:tgtEl>
                                          <p:spTgt spid="630"/>
                                        </p:tgtEl>
                                        <p:attrNameLst>
                                          <p:attrName>style.visibility</p:attrName>
                                        </p:attrNameLst>
                                      </p:cBhvr>
                                      <p:to>
                                        <p:strVal val="visible"/>
                                      </p:to>
                                    </p:set>
                                    <p:animEffect transition="in" filter="fade">
                                      <p:cBhvr>
                                        <p:cTn id="34" dur="1000"/>
                                        <p:tgtEl>
                                          <p:spTgt spid="6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26"/>
                                        </p:tgtEl>
                                        <p:attrNameLst>
                                          <p:attrName>style.visibility</p:attrName>
                                        </p:attrNameLst>
                                      </p:cBhvr>
                                      <p:to>
                                        <p:strVal val="visible"/>
                                      </p:to>
                                    </p:set>
                                    <p:animEffect transition="in" filter="fade">
                                      <p:cBhvr>
                                        <p:cTn id="39" dur="1000"/>
                                        <p:tgtEl>
                                          <p:spTgt spid="626"/>
                                        </p:tgtEl>
                                      </p:cBhvr>
                                    </p:animEffect>
                                  </p:childTnLst>
                                </p:cTn>
                              </p:par>
                              <p:par>
                                <p:cTn id="40" presetID="10" presetClass="entr" presetSubtype="0" fill="hold" nodeType="withEffect">
                                  <p:stCondLst>
                                    <p:cond delay="0"/>
                                  </p:stCondLst>
                                  <p:childTnLst>
                                    <p:set>
                                      <p:cBhvr>
                                        <p:cTn id="41" dur="1" fill="hold">
                                          <p:stCondLst>
                                            <p:cond delay="0"/>
                                          </p:stCondLst>
                                        </p:cTn>
                                        <p:tgtEl>
                                          <p:spTgt spid="632"/>
                                        </p:tgtEl>
                                        <p:attrNameLst>
                                          <p:attrName>style.visibility</p:attrName>
                                        </p:attrNameLst>
                                      </p:cBhvr>
                                      <p:to>
                                        <p:strVal val="visible"/>
                                      </p:to>
                                    </p:set>
                                    <p:animEffect transition="in" filter="fade">
                                      <p:cBhvr>
                                        <p:cTn id="42" dur="1000"/>
                                        <p:tgtEl>
                                          <p:spTgt spid="632"/>
                                        </p:tgtEl>
                                      </p:cBhvr>
                                    </p:animEffect>
                                  </p:childTnLst>
                                </p:cTn>
                              </p:par>
                              <p:par>
                                <p:cTn id="43" presetID="10" presetClass="entr" presetSubtype="0" fill="hold" nodeType="withEffect">
                                  <p:stCondLst>
                                    <p:cond delay="0"/>
                                  </p:stCondLst>
                                  <p:childTnLst>
                                    <p:set>
                                      <p:cBhvr>
                                        <p:cTn id="44" dur="1" fill="hold">
                                          <p:stCondLst>
                                            <p:cond delay="0"/>
                                          </p:stCondLst>
                                        </p:cTn>
                                        <p:tgtEl>
                                          <p:spTgt spid="628"/>
                                        </p:tgtEl>
                                        <p:attrNameLst>
                                          <p:attrName>style.visibility</p:attrName>
                                        </p:attrNameLst>
                                      </p:cBhvr>
                                      <p:to>
                                        <p:strVal val="visible"/>
                                      </p:to>
                                    </p:set>
                                    <p:animEffect transition="in" filter="fade">
                                      <p:cBhvr>
                                        <p:cTn id="45" dur="1000"/>
                                        <p:tgtEl>
                                          <p:spTgt spid="6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22"/>
                                        </p:tgtEl>
                                        <p:attrNameLst>
                                          <p:attrName>style.visibility</p:attrName>
                                        </p:attrNameLst>
                                      </p:cBhvr>
                                      <p:to>
                                        <p:strVal val="visible"/>
                                      </p:to>
                                    </p:set>
                                    <p:animEffect transition="in" filter="fade">
                                      <p:cBhvr>
                                        <p:cTn id="50" dur="1000"/>
                                        <p:tgtEl>
                                          <p:spTgt spid="622"/>
                                        </p:tgtEl>
                                      </p:cBhvr>
                                    </p:animEffect>
                                  </p:childTnLst>
                                </p:cTn>
                              </p:par>
                              <p:par>
                                <p:cTn id="51" presetID="10" presetClass="entr" presetSubtype="0" fill="hold" nodeType="withEffect">
                                  <p:stCondLst>
                                    <p:cond delay="0"/>
                                  </p:stCondLst>
                                  <p:childTnLst>
                                    <p:set>
                                      <p:cBhvr>
                                        <p:cTn id="52" dur="1" fill="hold">
                                          <p:stCondLst>
                                            <p:cond delay="0"/>
                                          </p:stCondLst>
                                        </p:cTn>
                                        <p:tgtEl>
                                          <p:spTgt spid="631"/>
                                        </p:tgtEl>
                                        <p:attrNameLst>
                                          <p:attrName>style.visibility</p:attrName>
                                        </p:attrNameLst>
                                      </p:cBhvr>
                                      <p:to>
                                        <p:strVal val="visible"/>
                                      </p:to>
                                    </p:set>
                                    <p:animEffect transition="in" filter="fade">
                                      <p:cBhvr>
                                        <p:cTn id="53" dur="1000"/>
                                        <p:tgtEl>
                                          <p:spTgt spid="631"/>
                                        </p:tgtEl>
                                      </p:cBhvr>
                                    </p:animEffect>
                                  </p:childTnLst>
                                </p:cTn>
                              </p:par>
                              <p:par>
                                <p:cTn id="54" presetID="10" presetClass="entr" presetSubtype="0" fill="hold" nodeType="withEffect">
                                  <p:stCondLst>
                                    <p:cond delay="0"/>
                                  </p:stCondLst>
                                  <p:childTnLst>
                                    <p:set>
                                      <p:cBhvr>
                                        <p:cTn id="55" dur="1" fill="hold">
                                          <p:stCondLst>
                                            <p:cond delay="0"/>
                                          </p:stCondLst>
                                        </p:cTn>
                                        <p:tgtEl>
                                          <p:spTgt spid="623"/>
                                        </p:tgtEl>
                                        <p:attrNameLst>
                                          <p:attrName>style.visibility</p:attrName>
                                        </p:attrNameLst>
                                      </p:cBhvr>
                                      <p:to>
                                        <p:strVal val="visible"/>
                                      </p:to>
                                    </p:set>
                                    <p:animEffect transition="in" filter="fade">
                                      <p:cBhvr>
                                        <p:cTn id="56" dur="1000"/>
                                        <p:tgtEl>
                                          <p:spTgt spid="6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24"/>
                                        </p:tgtEl>
                                        <p:attrNameLst>
                                          <p:attrName>style.visibility</p:attrName>
                                        </p:attrNameLst>
                                      </p:cBhvr>
                                      <p:to>
                                        <p:strVal val="visible"/>
                                      </p:to>
                                    </p:set>
                                    <p:animEffect transition="in" filter="fade">
                                      <p:cBhvr>
                                        <p:cTn id="61" dur="1000"/>
                                        <p:tgtEl>
                                          <p:spTgt spid="624"/>
                                        </p:tgtEl>
                                      </p:cBhvr>
                                    </p:animEffect>
                                  </p:childTnLst>
                                </p:cTn>
                              </p:par>
                              <p:par>
                                <p:cTn id="62" presetID="10" presetClass="entr" presetSubtype="0" fill="hold" nodeType="withEffect">
                                  <p:stCondLst>
                                    <p:cond delay="0"/>
                                  </p:stCondLst>
                                  <p:childTnLst>
                                    <p:set>
                                      <p:cBhvr>
                                        <p:cTn id="63" dur="1" fill="hold">
                                          <p:stCondLst>
                                            <p:cond delay="0"/>
                                          </p:stCondLst>
                                        </p:cTn>
                                        <p:tgtEl>
                                          <p:spTgt spid="633"/>
                                        </p:tgtEl>
                                        <p:attrNameLst>
                                          <p:attrName>style.visibility</p:attrName>
                                        </p:attrNameLst>
                                      </p:cBhvr>
                                      <p:to>
                                        <p:strVal val="visible"/>
                                      </p:to>
                                    </p:set>
                                    <p:animEffect transition="in" filter="fade">
                                      <p:cBhvr>
                                        <p:cTn id="64" dur="1000"/>
                                        <p:tgtEl>
                                          <p:spTgt spid="633"/>
                                        </p:tgtEl>
                                      </p:cBhvr>
                                    </p:animEffect>
                                  </p:childTnLst>
                                </p:cTn>
                              </p:par>
                              <p:par>
                                <p:cTn id="65" presetID="10" presetClass="entr" presetSubtype="0" fill="hold" nodeType="withEffect">
                                  <p:stCondLst>
                                    <p:cond delay="0"/>
                                  </p:stCondLst>
                                  <p:childTnLst>
                                    <p:set>
                                      <p:cBhvr>
                                        <p:cTn id="66" dur="1" fill="hold">
                                          <p:stCondLst>
                                            <p:cond delay="0"/>
                                          </p:stCondLst>
                                        </p:cTn>
                                        <p:tgtEl>
                                          <p:spTgt spid="625"/>
                                        </p:tgtEl>
                                        <p:attrNameLst>
                                          <p:attrName>style.visibility</p:attrName>
                                        </p:attrNameLst>
                                      </p:cBhvr>
                                      <p:to>
                                        <p:strVal val="visible"/>
                                      </p:to>
                                    </p:set>
                                    <p:animEffect transition="in" filter="fade">
                                      <p:cBhvr>
                                        <p:cTn id="67" dur="10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
          <p:cNvSpPr txBox="1">
            <a:spLocks noGrp="1"/>
          </p:cNvSpPr>
          <p:nvPr>
            <p:ph type="title"/>
          </p:nvPr>
        </p:nvSpPr>
        <p:spPr>
          <a:xfrm>
            <a:off x="1007588" y="102679"/>
            <a:ext cx="9154500" cy="9807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SzPts val="1400"/>
              <a:buNone/>
            </a:pPr>
            <a:r>
              <a:rPr lang="fr-FR"/>
              <a:t>Une unité de mesure commune, l’équivalent CO</a:t>
            </a:r>
            <a:r>
              <a:rPr lang="fr-FR" baseline="-25000"/>
              <a:t>2</a:t>
            </a:r>
            <a:r>
              <a:rPr lang="fr-FR"/>
              <a:t> : CO</a:t>
            </a:r>
            <a:r>
              <a:rPr lang="fr-FR" baseline="-25000"/>
              <a:t>2</a:t>
            </a:r>
            <a:r>
              <a:rPr lang="fr-FR"/>
              <a:t>eq</a:t>
            </a:r>
            <a:endParaRPr/>
          </a:p>
        </p:txBody>
      </p:sp>
      <p:sp>
        <p:nvSpPr>
          <p:cNvPr id="667" name="Google Shape;667;p8"/>
          <p:cNvSpPr/>
          <p:nvPr/>
        </p:nvSpPr>
        <p:spPr>
          <a:xfrm>
            <a:off x="1524000" y="-176074"/>
            <a:ext cx="181822" cy="352149"/>
          </a:xfrm>
          <a:prstGeom prst="rect">
            <a:avLst/>
          </a:prstGeom>
          <a:noFill/>
          <a:ln>
            <a:noFill/>
          </a:ln>
        </p:spPr>
        <p:txBody>
          <a:bodyPr spcFirstLastPara="1" wrap="square" lIns="90000" tIns="46800" rIns="90000" bIns="468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lt1"/>
              </a:solidFill>
              <a:latin typeface="Corbel"/>
              <a:ea typeface="Corbel"/>
              <a:cs typeface="Corbel"/>
              <a:sym typeface="Corbel"/>
            </a:endParaRPr>
          </a:p>
        </p:txBody>
      </p:sp>
      <p:sp>
        <p:nvSpPr>
          <p:cNvPr id="668" name="Google Shape;668;p8"/>
          <p:cNvSpPr/>
          <p:nvPr/>
        </p:nvSpPr>
        <p:spPr>
          <a:xfrm>
            <a:off x="1524000" y="-176074"/>
            <a:ext cx="181822" cy="352149"/>
          </a:xfrm>
          <a:prstGeom prst="rect">
            <a:avLst/>
          </a:prstGeom>
          <a:noFill/>
          <a:ln>
            <a:noFill/>
          </a:ln>
        </p:spPr>
        <p:txBody>
          <a:bodyPr spcFirstLastPara="1" wrap="square" lIns="90000" tIns="46800" rIns="90000" bIns="468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lt1"/>
              </a:solidFill>
              <a:latin typeface="Corbel"/>
              <a:ea typeface="Corbel"/>
              <a:cs typeface="Corbel"/>
              <a:sym typeface="Corbel"/>
            </a:endParaRPr>
          </a:p>
        </p:txBody>
      </p:sp>
      <p:sp>
        <p:nvSpPr>
          <p:cNvPr id="669" name="Google Shape;669;p8"/>
          <p:cNvSpPr/>
          <p:nvPr/>
        </p:nvSpPr>
        <p:spPr>
          <a:xfrm>
            <a:off x="1524000" y="-176074"/>
            <a:ext cx="181822" cy="352149"/>
          </a:xfrm>
          <a:prstGeom prst="rect">
            <a:avLst/>
          </a:prstGeom>
          <a:noFill/>
          <a:ln>
            <a:noFill/>
          </a:ln>
        </p:spPr>
        <p:txBody>
          <a:bodyPr spcFirstLastPara="1" wrap="square" lIns="90000" tIns="46800" rIns="90000" bIns="468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lt1"/>
              </a:solidFill>
              <a:latin typeface="Corbel"/>
              <a:ea typeface="Corbel"/>
              <a:cs typeface="Corbel"/>
              <a:sym typeface="Corbel"/>
            </a:endParaRPr>
          </a:p>
        </p:txBody>
      </p:sp>
      <p:sp>
        <p:nvSpPr>
          <p:cNvPr id="670" name="Google Shape;670;p8"/>
          <p:cNvSpPr/>
          <p:nvPr/>
        </p:nvSpPr>
        <p:spPr>
          <a:xfrm>
            <a:off x="1524000" y="-176074"/>
            <a:ext cx="181822" cy="352149"/>
          </a:xfrm>
          <a:prstGeom prst="rect">
            <a:avLst/>
          </a:prstGeom>
          <a:noFill/>
          <a:ln>
            <a:noFill/>
          </a:ln>
        </p:spPr>
        <p:txBody>
          <a:bodyPr spcFirstLastPara="1" wrap="square" lIns="90000" tIns="46800" rIns="90000" bIns="468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lt1"/>
              </a:solidFill>
              <a:latin typeface="Corbel"/>
              <a:ea typeface="Corbel"/>
              <a:cs typeface="Corbel"/>
              <a:sym typeface="Corbel"/>
            </a:endParaRPr>
          </a:p>
        </p:txBody>
      </p:sp>
      <p:sp>
        <p:nvSpPr>
          <p:cNvPr id="671" name="Google Shape;671;p8"/>
          <p:cNvSpPr/>
          <p:nvPr/>
        </p:nvSpPr>
        <p:spPr>
          <a:xfrm>
            <a:off x="1524000" y="-176074"/>
            <a:ext cx="181822" cy="352149"/>
          </a:xfrm>
          <a:prstGeom prst="rect">
            <a:avLst/>
          </a:prstGeom>
          <a:noFill/>
          <a:ln>
            <a:noFill/>
          </a:ln>
        </p:spPr>
        <p:txBody>
          <a:bodyPr spcFirstLastPara="1" wrap="square" lIns="90000" tIns="46800" rIns="90000" bIns="468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lt1"/>
              </a:solidFill>
              <a:latin typeface="Corbel"/>
              <a:ea typeface="Corbel"/>
              <a:cs typeface="Corbel"/>
              <a:sym typeface="Corbel"/>
            </a:endParaRPr>
          </a:p>
        </p:txBody>
      </p:sp>
      <p:sp>
        <p:nvSpPr>
          <p:cNvPr id="672" name="Google Shape;672;p8"/>
          <p:cNvSpPr txBox="1"/>
          <p:nvPr/>
        </p:nvSpPr>
        <p:spPr>
          <a:xfrm>
            <a:off x="30000" y="2952551"/>
            <a:ext cx="12224100" cy="655500"/>
          </a:xfrm>
          <a:prstGeom prst="rect">
            <a:avLst/>
          </a:prstGeom>
          <a:solidFill>
            <a:srgbClr val="C55A11"/>
          </a:solid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1000"/>
              </a:spcAft>
              <a:buClr>
                <a:srgbClr val="000000"/>
              </a:buClr>
              <a:buSzPts val="1800"/>
              <a:buFont typeface="Times New Roman"/>
              <a:buNone/>
            </a:pPr>
            <a:r>
              <a:rPr lang="fr-FR" sz="1800" b="1" i="0" u="none" strike="noStrike" cap="none">
                <a:solidFill>
                  <a:schemeClr val="lt1"/>
                </a:solidFill>
                <a:latin typeface="Corbel"/>
                <a:ea typeface="Corbel"/>
                <a:cs typeface="Corbel"/>
                <a:sym typeface="Corbel"/>
              </a:rPr>
              <a:t>L’unité de base est le réchauffement global provoqué par 1 kg de CO</a:t>
            </a:r>
            <a:r>
              <a:rPr lang="fr-FR" sz="1800" b="1" i="0" u="none" strike="noStrike" cap="none" baseline="-25000">
                <a:solidFill>
                  <a:schemeClr val="lt1"/>
                </a:solidFill>
                <a:latin typeface="Corbel"/>
                <a:ea typeface="Corbel"/>
                <a:cs typeface="Corbel"/>
                <a:sym typeface="Corbel"/>
              </a:rPr>
              <a:t>2 </a:t>
            </a:r>
            <a:r>
              <a:rPr lang="fr-FR" sz="1800" b="1" i="0" u="none" strike="noStrike" cap="none">
                <a:solidFill>
                  <a:schemeClr val="lt1"/>
                </a:solidFill>
                <a:latin typeface="Corbel"/>
                <a:ea typeface="Corbel"/>
                <a:cs typeface="Corbel"/>
                <a:sym typeface="Corbel"/>
              </a:rPr>
              <a:t>sur 100 ans.</a:t>
            </a:r>
            <a:br>
              <a:rPr lang="fr-FR" sz="1800" b="1" i="0" u="none" strike="noStrike" cap="none">
                <a:solidFill>
                  <a:schemeClr val="lt1"/>
                </a:solidFill>
                <a:latin typeface="Corbel"/>
                <a:ea typeface="Corbel"/>
                <a:cs typeface="Corbel"/>
                <a:sym typeface="Corbel"/>
              </a:rPr>
            </a:br>
            <a:r>
              <a:rPr lang="fr-FR" sz="1800" b="1" i="0" u="none" strike="noStrike" cap="none">
                <a:solidFill>
                  <a:schemeClr val="lt1"/>
                </a:solidFill>
                <a:latin typeface="Corbel"/>
                <a:ea typeface="Corbel"/>
                <a:cs typeface="Corbel"/>
                <a:sym typeface="Corbel"/>
              </a:rPr>
              <a:t> Le réchauffement provoqué par d’autres gaz est exprimé comme un multiple du potentiel de réchauffement du CO</a:t>
            </a:r>
            <a:r>
              <a:rPr lang="fr-FR" sz="1800" b="1" i="0" u="none" strike="noStrike" cap="none" baseline="-25000">
                <a:solidFill>
                  <a:schemeClr val="lt1"/>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p:txBody>
      </p:sp>
      <p:sp>
        <p:nvSpPr>
          <p:cNvPr id="673" name="Google Shape;673;p8"/>
          <p:cNvSpPr txBox="1"/>
          <p:nvPr/>
        </p:nvSpPr>
        <p:spPr>
          <a:xfrm>
            <a:off x="6142038" y="4869625"/>
            <a:ext cx="4418012" cy="4318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2400"/>
              <a:buFont typeface="Times New Roman"/>
              <a:buNone/>
            </a:pPr>
            <a:r>
              <a:rPr lang="fr-FR" sz="2400" b="1" i="0" u="none" strike="noStrike" cap="none">
                <a:solidFill>
                  <a:schemeClr val="dk1"/>
                </a:solidFill>
                <a:latin typeface="Corbel"/>
                <a:ea typeface="Corbel"/>
                <a:cs typeface="Corbel"/>
                <a:sym typeface="Corbel"/>
              </a:rPr>
              <a:t>1 kg CH</a:t>
            </a:r>
            <a:r>
              <a:rPr lang="fr-FR" sz="2400" b="1" i="0" u="none" strike="noStrike" cap="none" baseline="-25000">
                <a:solidFill>
                  <a:schemeClr val="dk1"/>
                </a:solidFill>
                <a:latin typeface="Corbel"/>
                <a:ea typeface="Corbel"/>
                <a:cs typeface="Corbel"/>
                <a:sym typeface="Corbel"/>
              </a:rPr>
              <a:t>4</a:t>
            </a:r>
            <a:r>
              <a:rPr lang="fr-FR" sz="2400" b="1" i="0" u="none" strike="noStrike" cap="none">
                <a:solidFill>
                  <a:schemeClr val="dk1"/>
                </a:solidFill>
                <a:latin typeface="Corbel"/>
                <a:ea typeface="Corbel"/>
                <a:cs typeface="Corbel"/>
                <a:sym typeface="Corbel"/>
              </a:rPr>
              <a:t> = 28 kg CO</a:t>
            </a:r>
            <a:r>
              <a:rPr lang="fr-FR" sz="2400" b="1" i="0" u="none" strike="noStrike" cap="none" baseline="-25000">
                <a:solidFill>
                  <a:schemeClr val="dk1"/>
                </a:solidFill>
                <a:latin typeface="Corbel"/>
                <a:ea typeface="Corbel"/>
                <a:cs typeface="Corbel"/>
                <a:sym typeface="Corbel"/>
              </a:rPr>
              <a:t>2</a:t>
            </a:r>
            <a:r>
              <a:rPr lang="fr-FR" sz="2400" b="1"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sp>
        <p:nvSpPr>
          <p:cNvPr id="674" name="Google Shape;674;p8"/>
          <p:cNvSpPr txBox="1"/>
          <p:nvPr/>
        </p:nvSpPr>
        <p:spPr>
          <a:xfrm>
            <a:off x="6142038" y="5806250"/>
            <a:ext cx="4418012" cy="4318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2400"/>
              <a:buFont typeface="Times New Roman"/>
              <a:buNone/>
            </a:pPr>
            <a:r>
              <a:rPr lang="fr-FR" sz="2400" b="1" i="0" u="none" strike="noStrike" cap="none">
                <a:solidFill>
                  <a:schemeClr val="dk1"/>
                </a:solidFill>
                <a:latin typeface="Corbel"/>
                <a:ea typeface="Corbel"/>
                <a:cs typeface="Corbel"/>
                <a:sym typeface="Corbel"/>
              </a:rPr>
              <a:t>1 kg N</a:t>
            </a:r>
            <a:r>
              <a:rPr lang="fr-FR" sz="2400" b="1" i="0" u="none" strike="noStrike" cap="none" baseline="-25000">
                <a:solidFill>
                  <a:schemeClr val="dk1"/>
                </a:solidFill>
                <a:latin typeface="Corbel"/>
                <a:ea typeface="Corbel"/>
                <a:cs typeface="Corbel"/>
                <a:sym typeface="Corbel"/>
              </a:rPr>
              <a:t>2</a:t>
            </a:r>
            <a:r>
              <a:rPr lang="fr-FR" sz="2400" b="1" i="0" u="none" strike="noStrike" cap="none">
                <a:solidFill>
                  <a:schemeClr val="dk1"/>
                </a:solidFill>
                <a:latin typeface="Corbel"/>
                <a:ea typeface="Corbel"/>
                <a:cs typeface="Corbel"/>
                <a:sym typeface="Corbel"/>
              </a:rPr>
              <a:t>O = 265 kg CO</a:t>
            </a:r>
            <a:r>
              <a:rPr lang="fr-FR" sz="2400" b="1" i="0" u="none" strike="noStrike" cap="none" baseline="-25000">
                <a:solidFill>
                  <a:schemeClr val="dk1"/>
                </a:solidFill>
                <a:latin typeface="Corbel"/>
                <a:ea typeface="Corbel"/>
                <a:cs typeface="Corbel"/>
                <a:sym typeface="Corbel"/>
              </a:rPr>
              <a:t>2</a:t>
            </a:r>
            <a:r>
              <a:rPr lang="fr-FR" sz="2400" b="1"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sp>
        <p:nvSpPr>
          <p:cNvPr id="675" name="Google Shape;675;p8"/>
          <p:cNvSpPr txBox="1"/>
          <p:nvPr/>
        </p:nvSpPr>
        <p:spPr>
          <a:xfrm>
            <a:off x="6142038" y="3933000"/>
            <a:ext cx="4418012" cy="4318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2400"/>
              <a:buFont typeface="Times New Roman"/>
              <a:buNone/>
            </a:pPr>
            <a:r>
              <a:rPr lang="fr-FR" sz="2400" b="1" i="0" u="none" strike="noStrike" cap="none">
                <a:solidFill>
                  <a:schemeClr val="dk1"/>
                </a:solidFill>
                <a:latin typeface="Corbel"/>
                <a:ea typeface="Corbel"/>
                <a:cs typeface="Corbel"/>
                <a:sym typeface="Corbel"/>
              </a:rPr>
              <a:t>1 kg CO</a:t>
            </a:r>
            <a:r>
              <a:rPr lang="fr-FR" sz="2400" b="1" i="0" u="none" strike="noStrike" cap="none" baseline="-25000">
                <a:solidFill>
                  <a:schemeClr val="dk1"/>
                </a:solidFill>
                <a:latin typeface="Corbel"/>
                <a:ea typeface="Corbel"/>
                <a:cs typeface="Corbel"/>
                <a:sym typeface="Corbel"/>
              </a:rPr>
              <a:t>2</a:t>
            </a:r>
            <a:r>
              <a:rPr lang="fr-FR" sz="2400" b="1" i="0" u="none" strike="noStrike" cap="none">
                <a:solidFill>
                  <a:schemeClr val="dk1"/>
                </a:solidFill>
                <a:latin typeface="Corbel"/>
                <a:ea typeface="Corbel"/>
                <a:cs typeface="Corbel"/>
                <a:sym typeface="Corbel"/>
              </a:rPr>
              <a:t> = 1 kg CO</a:t>
            </a:r>
            <a:r>
              <a:rPr lang="fr-FR" sz="2400" b="1" i="0" u="none" strike="noStrike" cap="none" baseline="-25000">
                <a:solidFill>
                  <a:schemeClr val="dk1"/>
                </a:solidFill>
                <a:latin typeface="Corbel"/>
                <a:ea typeface="Corbel"/>
                <a:cs typeface="Corbel"/>
                <a:sym typeface="Corbel"/>
              </a:rPr>
              <a:t>2</a:t>
            </a:r>
            <a:r>
              <a:rPr lang="fr-FR" sz="2400" b="1" i="0" u="none" strike="noStrike" cap="none">
                <a:solidFill>
                  <a:schemeClr val="dk1"/>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grpSp>
        <p:nvGrpSpPr>
          <p:cNvPr id="676" name="Google Shape;676;p8"/>
          <p:cNvGrpSpPr/>
          <p:nvPr/>
        </p:nvGrpSpPr>
        <p:grpSpPr>
          <a:xfrm>
            <a:off x="2589763" y="1540863"/>
            <a:ext cx="1837054" cy="1298350"/>
            <a:chOff x="4927200" y="2285200"/>
            <a:chExt cx="1837054" cy="1298350"/>
          </a:xfrm>
        </p:grpSpPr>
        <p:pic>
          <p:nvPicPr>
            <p:cNvPr id="677" name="Google Shape;677;p8" descr="Gaz2"/>
            <p:cNvPicPr preferRelativeResize="0"/>
            <p:nvPr/>
          </p:nvPicPr>
          <p:blipFill rotWithShape="1">
            <a:blip r:embed="rId3">
              <a:alphaModFix/>
            </a:blip>
            <a:srcRect r="74621"/>
            <a:stretch/>
          </p:blipFill>
          <p:spPr>
            <a:xfrm>
              <a:off x="4942019" y="2285200"/>
              <a:ext cx="1822235" cy="1238250"/>
            </a:xfrm>
            <a:prstGeom prst="rect">
              <a:avLst/>
            </a:prstGeom>
            <a:noFill/>
            <a:ln>
              <a:noFill/>
            </a:ln>
          </p:spPr>
        </p:pic>
        <p:sp>
          <p:nvSpPr>
            <p:cNvPr id="678" name="Google Shape;678;p8"/>
            <p:cNvSpPr/>
            <p:nvPr/>
          </p:nvSpPr>
          <p:spPr>
            <a:xfrm>
              <a:off x="4927200" y="3333375"/>
              <a:ext cx="1356900" cy="19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8"/>
            <p:cNvSpPr txBox="1"/>
            <p:nvPr/>
          </p:nvSpPr>
          <p:spPr>
            <a:xfrm>
              <a:off x="4945927" y="3183350"/>
              <a:ext cx="172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fr-FR" sz="1400" b="0" i="0" u="none" strike="noStrike" cap="none">
                  <a:solidFill>
                    <a:srgbClr val="FF0000"/>
                  </a:solidFill>
                  <a:latin typeface="Corbel"/>
                  <a:ea typeface="Corbel"/>
                  <a:cs typeface="Corbel"/>
                  <a:sym typeface="Corbel"/>
                </a:rPr>
                <a:t>Dioxyde de carbone</a:t>
              </a:r>
              <a:endParaRPr sz="1400" b="0" i="0" u="none" strike="noStrike" cap="none">
                <a:solidFill>
                  <a:srgbClr val="000000"/>
                </a:solidFill>
                <a:latin typeface="Arial"/>
                <a:ea typeface="Arial"/>
                <a:cs typeface="Arial"/>
                <a:sym typeface="Arial"/>
              </a:endParaRPr>
            </a:p>
          </p:txBody>
        </p:sp>
      </p:grpSp>
      <p:grpSp>
        <p:nvGrpSpPr>
          <p:cNvPr id="680" name="Google Shape;680;p8"/>
          <p:cNvGrpSpPr/>
          <p:nvPr/>
        </p:nvGrpSpPr>
        <p:grpSpPr>
          <a:xfrm>
            <a:off x="4811186" y="1543215"/>
            <a:ext cx="2340001" cy="1293625"/>
            <a:chOff x="28596" y="3762015"/>
            <a:chExt cx="2340001" cy="1293625"/>
          </a:xfrm>
        </p:grpSpPr>
        <p:pic>
          <p:nvPicPr>
            <p:cNvPr id="681" name="Google Shape;681;p8" descr="Gaz2"/>
            <p:cNvPicPr preferRelativeResize="0"/>
            <p:nvPr/>
          </p:nvPicPr>
          <p:blipFill rotWithShape="1">
            <a:blip r:embed="rId3">
              <a:alphaModFix/>
            </a:blip>
            <a:srcRect l="36727" r="35474"/>
            <a:stretch/>
          </p:blipFill>
          <p:spPr>
            <a:xfrm>
              <a:off x="28596" y="3762015"/>
              <a:ext cx="2340001" cy="1244232"/>
            </a:xfrm>
            <a:prstGeom prst="rect">
              <a:avLst/>
            </a:prstGeom>
            <a:noFill/>
            <a:ln>
              <a:noFill/>
            </a:ln>
          </p:spPr>
        </p:pic>
        <p:sp>
          <p:nvSpPr>
            <p:cNvPr id="682" name="Google Shape;682;p8"/>
            <p:cNvSpPr/>
            <p:nvPr/>
          </p:nvSpPr>
          <p:spPr>
            <a:xfrm>
              <a:off x="792350" y="4799700"/>
              <a:ext cx="719400" cy="196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8"/>
            <p:cNvSpPr txBox="1"/>
            <p:nvPr/>
          </p:nvSpPr>
          <p:spPr>
            <a:xfrm>
              <a:off x="777024" y="4655440"/>
              <a:ext cx="918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fr-FR" sz="1400" b="0" i="0" u="none" strike="noStrike" cap="none">
                  <a:solidFill>
                    <a:srgbClr val="1C4587"/>
                  </a:solidFill>
                  <a:latin typeface="Corbel"/>
                  <a:ea typeface="Corbel"/>
                  <a:cs typeface="Corbel"/>
                  <a:sym typeface="Corbel"/>
                </a:rPr>
                <a:t>Méthane</a:t>
              </a:r>
              <a:endParaRPr sz="1400" b="0" i="0" u="none" strike="noStrike" cap="none">
                <a:solidFill>
                  <a:srgbClr val="000000"/>
                </a:solidFill>
                <a:latin typeface="Arial"/>
                <a:ea typeface="Arial"/>
                <a:cs typeface="Arial"/>
                <a:sym typeface="Arial"/>
              </a:endParaRPr>
            </a:p>
          </p:txBody>
        </p:sp>
      </p:grpSp>
      <p:grpSp>
        <p:nvGrpSpPr>
          <p:cNvPr id="684" name="Google Shape;684;p8"/>
          <p:cNvGrpSpPr/>
          <p:nvPr/>
        </p:nvGrpSpPr>
        <p:grpSpPr>
          <a:xfrm>
            <a:off x="7535556" y="1531816"/>
            <a:ext cx="1946366" cy="1359402"/>
            <a:chOff x="8035469" y="2558891"/>
            <a:chExt cx="1946366" cy="1359402"/>
          </a:xfrm>
        </p:grpSpPr>
        <p:pic>
          <p:nvPicPr>
            <p:cNvPr id="685" name="Google Shape;685;p8" descr="Gaz2"/>
            <p:cNvPicPr preferRelativeResize="0"/>
            <p:nvPr/>
          </p:nvPicPr>
          <p:blipFill rotWithShape="1">
            <a:blip r:embed="rId3">
              <a:alphaModFix/>
            </a:blip>
            <a:srcRect l="77915"/>
            <a:stretch/>
          </p:blipFill>
          <p:spPr>
            <a:xfrm>
              <a:off x="8035469" y="2558891"/>
              <a:ext cx="1585673" cy="1238250"/>
            </a:xfrm>
            <a:prstGeom prst="rect">
              <a:avLst/>
            </a:prstGeom>
            <a:noFill/>
            <a:ln>
              <a:noFill/>
            </a:ln>
          </p:spPr>
        </p:pic>
        <p:sp>
          <p:nvSpPr>
            <p:cNvPr id="686" name="Google Shape;686;p8"/>
            <p:cNvSpPr/>
            <p:nvPr/>
          </p:nvSpPr>
          <p:spPr>
            <a:xfrm>
              <a:off x="8419900" y="3588375"/>
              <a:ext cx="1215900" cy="17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
            <p:cNvSpPr txBox="1"/>
            <p:nvPr/>
          </p:nvSpPr>
          <p:spPr>
            <a:xfrm>
              <a:off x="8330247" y="3475125"/>
              <a:ext cx="1651588" cy="443168"/>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fr-FR" sz="1400" b="0" i="0" u="none" strike="noStrike" cap="none">
                  <a:solidFill>
                    <a:srgbClr val="38761D"/>
                  </a:solidFill>
                  <a:latin typeface="Corbel"/>
                  <a:ea typeface="Corbel"/>
                  <a:cs typeface="Corbel"/>
                  <a:sym typeface="Corbel"/>
                </a:rPr>
                <a:t>Protoxyde d’azote</a:t>
              </a:r>
              <a:endParaRPr sz="1400" b="0" i="0" u="none" strike="noStrike" cap="none">
                <a:solidFill>
                  <a:srgbClr val="000000"/>
                </a:solidFill>
                <a:latin typeface="Arial"/>
                <a:ea typeface="Arial"/>
                <a:cs typeface="Arial"/>
                <a:sym typeface="Arial"/>
              </a:endParaRPr>
            </a:p>
          </p:txBody>
        </p:sp>
      </p:grpSp>
      <p:pic>
        <p:nvPicPr>
          <p:cNvPr id="688" name="Google Shape;688;p8"/>
          <p:cNvPicPr preferRelativeResize="0"/>
          <p:nvPr/>
        </p:nvPicPr>
        <p:blipFill rotWithShape="1">
          <a:blip r:embed="rId4">
            <a:alphaModFix/>
          </a:blip>
          <a:srcRect/>
          <a:stretch/>
        </p:blipFill>
        <p:spPr>
          <a:xfrm>
            <a:off x="2357865" y="3829308"/>
            <a:ext cx="2786028" cy="2786028"/>
          </a:xfrm>
          <a:prstGeom prst="rect">
            <a:avLst/>
          </a:prstGeom>
          <a:noFill/>
          <a:ln>
            <a:noFill/>
          </a:ln>
        </p:spPr>
      </p:pic>
      <p:pic>
        <p:nvPicPr>
          <p:cNvPr id="689" name="Google Shape;689;p8"/>
          <p:cNvPicPr preferRelativeResize="0"/>
          <p:nvPr/>
        </p:nvPicPr>
        <p:blipFill rotWithShape="1">
          <a:blip r:embed="rId5">
            <a:alphaModFix/>
          </a:blip>
          <a:srcRect/>
          <a:stretch/>
        </p:blipFill>
        <p:spPr>
          <a:xfrm>
            <a:off x="2734300" y="5557272"/>
            <a:ext cx="335671" cy="207796"/>
          </a:xfrm>
          <a:prstGeom prst="rect">
            <a:avLst/>
          </a:prstGeom>
          <a:noFill/>
          <a:ln>
            <a:noFill/>
          </a:ln>
        </p:spPr>
      </p:pic>
      <p:pic>
        <p:nvPicPr>
          <p:cNvPr id="690" name="Google Shape;690;p8"/>
          <p:cNvPicPr preferRelativeResize="0"/>
          <p:nvPr/>
        </p:nvPicPr>
        <p:blipFill rotWithShape="1">
          <a:blip r:embed="rId6">
            <a:alphaModFix/>
          </a:blip>
          <a:srcRect/>
          <a:stretch/>
        </p:blipFill>
        <p:spPr>
          <a:xfrm>
            <a:off x="4071631" y="4774330"/>
            <a:ext cx="1086002" cy="990738"/>
          </a:xfrm>
          <a:prstGeom prst="rect">
            <a:avLst/>
          </a:prstGeom>
          <a:noFill/>
          <a:ln>
            <a:noFill/>
          </a:ln>
        </p:spPr>
      </p:pic>
    </p:spTree>
  </p:cSld>
  <p:clrMapOvr>
    <a:masterClrMapping/>
  </p:clrMapOvr>
</p:sld>
</file>

<file path=ppt/theme/theme1.xml><?xml version="1.0" encoding="utf-8"?>
<a:theme xmlns:a="http://schemas.openxmlformats.org/drawingml/2006/main"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5535</Words>
  <Application>Microsoft Office PowerPoint</Application>
  <PresentationFormat>Grand écran</PresentationFormat>
  <Paragraphs>378</Paragraphs>
  <Slides>33</Slides>
  <Notes>33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Corbel</vt:lpstr>
      <vt:lpstr>Comfortaa</vt:lpstr>
      <vt:lpstr>Century Gothic</vt:lpstr>
      <vt:lpstr>Arial</vt:lpstr>
      <vt:lpstr>Noto Sans Symbols</vt:lpstr>
      <vt:lpstr>Times New Roman</vt:lpstr>
      <vt:lpstr>Calibri</vt:lpstr>
      <vt:lpstr>Thème Clicks On</vt:lpstr>
      <vt:lpstr>Présentation PowerPoint</vt:lpstr>
      <vt:lpstr>Bienvenue dans les contenus pédagogiques Clicks On !</vt:lpstr>
      <vt:lpstr>Estimation des émissions  de gaz à effet de serre</vt:lpstr>
      <vt:lpstr>Principes de comptabilité carbone  </vt:lpstr>
      <vt:lpstr>Pourquoi estimer les émissions de GES ?</vt:lpstr>
      <vt:lpstr>Pourquoi devons-nous estimer nos émissions de GES ?</vt:lpstr>
      <vt:lpstr>Différents types de gaz à effet de serre et sources d’émission</vt:lpstr>
      <vt:lpstr>D’où proviennent les gaz à effet de serre (GES) ? </vt:lpstr>
      <vt:lpstr>Une unité de mesure commune, l’équivalent CO2 : CO2eq</vt:lpstr>
      <vt:lpstr>Comment mesurons-nous ces émissions ?</vt:lpstr>
      <vt:lpstr>Les facteurs d’émissions : Comment ça marche ?</vt:lpstr>
      <vt:lpstr>Facteurs d’émissions et incertitudes</vt:lpstr>
      <vt:lpstr>Quiz ! </vt:lpstr>
      <vt:lpstr>Quiz ! </vt:lpstr>
      <vt:lpstr>Quiz ! </vt:lpstr>
      <vt:lpstr>Quiz ! </vt:lpstr>
      <vt:lpstr>Les principales leçons à retenir</vt:lpstr>
      <vt:lpstr>Cas concret : L’empreinte de votre établissement scolaire</vt:lpstr>
      <vt:lpstr>Cas concret : L’empreinte carbone de votre établissement scolaire</vt:lpstr>
      <vt:lpstr>Cas concret : L’empreinte carbone de votre établissement scolaire</vt:lpstr>
      <vt:lpstr>Cas concret : L’empreinte carbone de votre établissement scolaire</vt:lpstr>
      <vt:lpstr>Première étape : la collecte des données</vt:lpstr>
      <vt:lpstr>Définition du périmètre de calcul</vt:lpstr>
      <vt:lpstr>Définition du périmètre de calcul</vt:lpstr>
      <vt:lpstr>Lister les données à collecter</vt:lpstr>
      <vt:lpstr>Conseil : Identifiez les bons interlocuteurs </vt:lpstr>
      <vt:lpstr>Conseil : préparer des supports de collecte</vt:lpstr>
      <vt:lpstr>Passons au calcul !</vt:lpstr>
      <vt:lpstr>Le calculateur Clicks On </vt:lpstr>
      <vt:lpstr>Le calculateur Clicks On </vt:lpstr>
      <vt:lpstr>Et la suite ?</vt:lpstr>
      <vt:lpstr>Conclusions et évaluations   </vt:lpstr>
      <vt:lpstr>Crédits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Utilisateur1</dc:creator>
  <cp:lastModifiedBy>Elise Y | ABC</cp:lastModifiedBy>
  <cp:revision>2</cp:revision>
  <dcterms:modified xsi:type="dcterms:W3CDTF">2023-09-14T08:41:40Z</dcterms:modified>
</cp:coreProperties>
</file>