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Bebas Neue" panose="020B0606020202050201" pitchFamily="34" charset="0"/>
      <p:regular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omfortaa" panose="020B0604020202020204" charset="0"/>
      <p:regular r:id="rId36"/>
      <p:bold r:id="rId37"/>
    </p:embeddedFont>
    <p:embeddedFont>
      <p:font typeface="Corbel" panose="020B05030202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kJYD5lS5kAQ/njcM2dmr9saGt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A4451-B444-4745-973A-2E6303E02996}">
  <a:tblStyle styleId="{9DFA4451-B444-4745-973A-2E6303E0299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cc-berlin.net/en/research/co2-budget.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ublic.wmo.int/f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unenvironment.org/f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imateactiontracker.org/global/temperatur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f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r.wikipedia.org/wiki/Commission_europ%C3%A9en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Lors de cette phase, les élèves en apprendront plus sur les stratégies de transition, les facteurs clés pour mettre en place une transition à la hauteur des enjeux et les bénéfices obtenus avec la transition. Les élèves peuvent maintenant partager leurs expériences, les résultats du projet et les pistes d’amélioration pour les années suivantes.</a:t>
            </a:r>
            <a:endParaRPr/>
          </a:p>
          <a:p>
            <a:pPr marL="0" lvl="0" indent="0" algn="l" rtl="0">
              <a:lnSpc>
                <a:spcPct val="100000"/>
              </a:lnSpc>
              <a:spcBef>
                <a:spcPts val="0"/>
              </a:spcBef>
              <a:spcAft>
                <a:spcPts val="0"/>
              </a:spcAft>
              <a:buSzPts val="1100"/>
              <a:buNone/>
            </a:pPr>
            <a:endParaRPr/>
          </a:p>
        </p:txBody>
      </p:sp>
      <p:sp>
        <p:nvSpPr>
          <p:cNvPr id="553" name="Google Shape;5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e2858c0e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n’est pas simple de savoir combien de GES nous pouvons émettre avant d’atteindre un réchauffement mondial de 2°C, mais les experts sur le climat ont estimé en 2018 que cette limite serait atteinte si nous émettons 1150GtCO</a:t>
            </a:r>
            <a:r>
              <a:rPr lang="fr-FR" sz="1200" baseline="-25000">
                <a:solidFill>
                  <a:schemeClr val="dk1"/>
                </a:solidFill>
                <a:latin typeface="Corbel"/>
                <a:ea typeface="Corbel"/>
                <a:cs typeface="Corbel"/>
                <a:sym typeface="Corbel"/>
              </a:rPr>
              <a:t>2 </a:t>
            </a:r>
            <a:r>
              <a:rPr lang="fr-FR" sz="1200">
                <a:solidFill>
                  <a:schemeClr val="dk1"/>
                </a:solidFill>
                <a:latin typeface="Corbel"/>
                <a:ea typeface="Corbel"/>
                <a:cs typeface="Corbel"/>
                <a:sym typeface="Corbel"/>
              </a:rPr>
              <a:t>de plus et 400GtCO</a:t>
            </a:r>
            <a:r>
              <a:rPr lang="fr-FR" sz="1200" baseline="-250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 pour une augmentation de 1,5 °C. Au niveau actuel d’émission : 50GtCO</a:t>
            </a:r>
            <a:r>
              <a:rPr lang="fr-FR" sz="1200" baseline="-250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 et nous avons seulement quelques années pour prendre des mesures.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SzPts val="1100"/>
              <a:buNone/>
            </a:pPr>
            <a:endParaRPr sz="1200">
              <a:latin typeface="Corbel"/>
              <a:ea typeface="Corbel"/>
              <a:cs typeface="Corbel"/>
              <a:sym typeface="Corbel"/>
            </a:endParaRPr>
          </a:p>
          <a:p>
            <a:pPr marL="0" lvl="0" indent="0" algn="l" rtl="0">
              <a:lnSpc>
                <a:spcPct val="100000"/>
              </a:lnSpc>
              <a:spcBef>
                <a:spcPts val="0"/>
              </a:spcBef>
              <a:spcAft>
                <a:spcPts val="0"/>
              </a:spcAft>
              <a:buSzPts val="1100"/>
              <a:buNone/>
            </a:pPr>
            <a:r>
              <a:rPr lang="fr-FR" sz="1200">
                <a:latin typeface="Corbel"/>
                <a:ea typeface="Corbel"/>
                <a:cs typeface="Corbel"/>
                <a:sym typeface="Corbel"/>
              </a:rPr>
              <a:t>Compteur Budget Carbone : </a:t>
            </a:r>
            <a:r>
              <a:rPr lang="fr-FR" u="sng">
                <a:solidFill>
                  <a:schemeClr val="hlink"/>
                </a:solidFill>
                <a:hlinkClick r:id="rId3"/>
              </a:rPr>
              <a:t>Remaining carbon budget - Mercator Research Institute on Global Commons and Climate Change (MCC) (mcc-berlin.net)</a:t>
            </a:r>
            <a:endParaRPr sz="1200">
              <a:latin typeface="Corbel"/>
              <a:ea typeface="Corbel"/>
              <a:cs typeface="Corbel"/>
              <a:sym typeface="Corbel"/>
            </a:endParaRPr>
          </a:p>
          <a:p>
            <a:pPr marL="0" lvl="0" indent="0" algn="l" rtl="0">
              <a:lnSpc>
                <a:spcPct val="100000"/>
              </a:lnSpc>
              <a:spcBef>
                <a:spcPts val="0"/>
              </a:spcBef>
              <a:spcAft>
                <a:spcPts val="0"/>
              </a:spcAft>
              <a:buSzPts val="1100"/>
              <a:buNone/>
            </a:pPr>
            <a:r>
              <a:rPr lang="fr-FR" sz="1200">
                <a:latin typeface="Corbel"/>
                <a:ea typeface="Corbel"/>
                <a:cs typeface="Corbel"/>
                <a:sym typeface="Corbel"/>
              </a:rPr>
              <a:t>Source : IPCC AR6, WGI, Table SPM.2 - </a:t>
            </a:r>
            <a:r>
              <a:rPr lang="fr-FR" sz="1200" i="1">
                <a:latin typeface="Corbel"/>
                <a:ea typeface="Corbel"/>
                <a:cs typeface="Corbel"/>
                <a:sym typeface="Corbel"/>
              </a:rPr>
              <a:t>Estimates of historical carbon dioxide (CO2) emissions and remaining carbon budgets. </a:t>
            </a:r>
            <a:endParaRPr sz="1200" i="1">
              <a:latin typeface="Corbel"/>
              <a:ea typeface="Corbel"/>
              <a:cs typeface="Corbel"/>
              <a:sym typeface="Corbel"/>
            </a:endParaRPr>
          </a:p>
          <a:p>
            <a:pPr marL="0" lvl="0" indent="0" algn="l" rtl="0">
              <a:lnSpc>
                <a:spcPct val="100000"/>
              </a:lnSpc>
              <a:spcBef>
                <a:spcPts val="0"/>
              </a:spcBef>
              <a:spcAft>
                <a:spcPts val="0"/>
              </a:spcAft>
              <a:buSzPts val="1100"/>
              <a:buNone/>
            </a:pPr>
            <a:endParaRPr sz="1200" i="1">
              <a:latin typeface="Corbel"/>
              <a:ea typeface="Corbel"/>
              <a:cs typeface="Corbel"/>
              <a:sym typeface="Corbel"/>
            </a:endParaRPr>
          </a:p>
        </p:txBody>
      </p:sp>
      <p:sp>
        <p:nvSpPr>
          <p:cNvPr id="788" name="Google Shape;788;ge2858c0e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e2858c0e62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et il y aura de moins en moins de carburants fossiles car ils ne sont pas renouvelables. Mais avons déjà découvert suffisamment de gaz, de pétrole et de charbon pour nous faire largement dépasser le réchauffement de + 2 °C. La question n’est donc pas de savoir si nous allons manquer d’énergies fossiles ou non, mais si nous allons être capables d’arrêter de brûler des énergies fossiles suffisamment vite pour limiter le réchauffement mondial et ses conséquences ?</a:t>
            </a:r>
            <a:endParaRPr sz="1300">
              <a:latin typeface="Corbel"/>
              <a:ea typeface="Corbel"/>
              <a:cs typeface="Corbel"/>
              <a:sym typeface="Corbel"/>
            </a:endParaRPr>
          </a:p>
        </p:txBody>
      </p:sp>
      <p:sp>
        <p:nvSpPr>
          <p:cNvPr id="825" name="Google Shape;825;ge2858c0e6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e5c92afe2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savons que nous devons réduire de beaucoup nos émissions de GES pour maintenir le réchauffement climatique en dessous de 2 °C. Nous pouvons prendre de nombreuses mesures individuellement mais puisque nous devons changer notre société dans son ensemble, nous devons agir collectivement à différents niveaux, nous devons repenser nos organisations locales et nationales et changer la manière dont nous produisons et consommons au niveau des entreprises. Maintenant que vous en savez plus sur ce projet, vous avez la possibilité de sensibiliser autour de vous et d’impliquer d’autres personnes pour réduire massivement nos émissions !</a:t>
            </a:r>
            <a:endParaRPr sz="1300">
              <a:latin typeface="Corbel"/>
              <a:ea typeface="Corbel"/>
              <a:cs typeface="Corbel"/>
              <a:sym typeface="Corbel"/>
            </a:endParaRPr>
          </a:p>
        </p:txBody>
      </p:sp>
      <p:sp>
        <p:nvSpPr>
          <p:cNvPr id="870" name="Google Shape;870;ge5c92afe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1" name="Google Shape;8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ne nous reste que quelques années pour agir, mais nous devons continuer de réduire nos émissions au long terme, c’est pourquoi il est important de développer une stratégie de transition. La comptabilité carbone permet d’évaluer les émissions, et ainsi les premiers impacts du changement climatique. Il est cependant nécessaire d’aller plus loin pour déclencher réellement la transition vers une faible teneur en carbone : les organisations doivent mettre en place des plans d’action et les appliquer au cours du temps.</a:t>
            </a:r>
            <a:endParaRPr sz="1300">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7" name="Google Shape;8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atteindre une transition bas carbone, il est important de se concentrer pour savoir quelle est notre tâche. Ce n’est pas notre travail de définir des objectifs, les objectifs sont définis par les experts du climat du GIEC et les efforts sont partagés entre tous les pays et les secteurs d’activité de la COP ou d’autres institutions comme l’Agence internationale de l’énergie (AIE). Nous devons nous focaliser sur comment réduire efficacement nos émissions, sur les changements que nous pouvons appliquer dans nos sociétés. </a:t>
            </a:r>
            <a:endParaRPr sz="1300">
              <a:latin typeface="Corbel"/>
              <a:ea typeface="Corbel"/>
              <a:cs typeface="Corbel"/>
              <a:sym typeface="Corbel"/>
            </a:endParaRPr>
          </a:p>
        </p:txBody>
      </p:sp>
      <p:sp>
        <p:nvSpPr>
          <p:cNvPr id="898" name="Google Shape;89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Comme nous l’avons dit précédemment, en 2022, nous avons des objectifs internationaux et un accord international appelé l’Accord de Paris. Il ne s’agit pas d’un engagement contraignant et il n’y a pas de sanction si les pays n’atteignent pas leurs objectifs nationaux, mais cela constitue un premier pas vers l’établissement d’une transition bas carbone.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De nombreux pays s’acquittent de leur engagement envers l’Accord de Paris en spécifiant des objectifs nationaux et des lois nationales, par exemple des objectifs de secteur pour certains domaines. </a:t>
            </a:r>
            <a:endParaRPr sz="1300">
              <a:latin typeface="Corbel"/>
              <a:ea typeface="Corbel"/>
              <a:cs typeface="Corbel"/>
              <a:sym typeface="Corbel"/>
            </a:endParaRPr>
          </a:p>
        </p:txBody>
      </p:sp>
      <p:sp>
        <p:nvSpPr>
          <p:cNvPr id="920" name="Google Shape;9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2858c0e6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Voici l’exemple de la France et de sa Stratégie Nationale Bas-Carbone. Nous pouvons voir que de nombreux efforts doivent être réalisés pour atteindre notre objectif de neutralité carbone.</a:t>
            </a:r>
            <a:endParaRPr sz="1300">
              <a:latin typeface="Corbel"/>
              <a:ea typeface="Corbel"/>
              <a:cs typeface="Corbel"/>
              <a:sym typeface="Corbel"/>
            </a:endParaRPr>
          </a:p>
        </p:txBody>
      </p:sp>
      <p:sp>
        <p:nvSpPr>
          <p:cNvPr id="926" name="Google Shape;926;ge2858c0e62_0_198:notes"/>
          <p:cNvSpPr>
            <a:spLocks noGrp="1" noRot="1" noChangeAspect="1"/>
          </p:cNvSpPr>
          <p:nvPr>
            <p:ph type="sldImg" idx="2"/>
          </p:nvPr>
        </p:nvSpPr>
        <p:spPr>
          <a:xfrm>
            <a:off x="2051050" y="365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e56234d3cc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Il est important de définir une stratégie et de concevoir des plans d’action mais, ce qui compte, ce sont les mesures qui sont prises. En France, nous ne suivons pas nos objectifs et nous devons faire plus d’efforts.</a:t>
            </a:r>
            <a:endParaRPr>
              <a:solidFill>
                <a:schemeClr val="dk1"/>
              </a:solidFill>
              <a:latin typeface="Corbel"/>
              <a:ea typeface="Corbel"/>
              <a:cs typeface="Corbel"/>
              <a:sym typeface="Corbel"/>
            </a:endParaRPr>
          </a:p>
          <a:p>
            <a:pPr marL="0" lvl="0" indent="0" algn="l" rtl="0">
              <a:lnSpc>
                <a:spcPct val="100000"/>
              </a:lnSpc>
              <a:spcBef>
                <a:spcPts val="0"/>
              </a:spcBef>
              <a:spcAft>
                <a:spcPts val="0"/>
              </a:spcAft>
              <a:buSzPts val="1100"/>
              <a:buNone/>
            </a:pPr>
            <a:endParaRPr sz="1200">
              <a:latin typeface="Corbel"/>
              <a:ea typeface="Corbel"/>
              <a:cs typeface="Corbel"/>
              <a:sym typeface="Corbel"/>
            </a:endParaRPr>
          </a:p>
        </p:txBody>
      </p:sp>
      <p:sp>
        <p:nvSpPr>
          <p:cNvPr id="956" name="Google Shape;956;ge56234d3cc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est important de prendre des mesures à tous les niveaux et notamment au niveau local. En effet, le changement climatique a déjà de grandes conséquences pour les communautés locales, de par l’augmentation des catastrophes naturelles ou par la réduction des ressources naturelles. Pour de nombreux territoires, ils ne doivent pas seulement réfléchir à comment réduire leurs émissions, mais également à s’adapter maintenant au changement climatique et anticiper les risques futurs.</a:t>
            </a:r>
            <a:endParaRPr sz="1300">
              <a:latin typeface="Corbel"/>
              <a:ea typeface="Corbel"/>
              <a:cs typeface="Corbel"/>
              <a:sym typeface="Corbel"/>
            </a:endParaRPr>
          </a:p>
        </p:txBody>
      </p:sp>
      <p:sp>
        <p:nvSpPr>
          <p:cNvPr id="973" name="Google Shape;9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5" name="Google Shape;102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5d808f7c6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5d808f7c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maintenir le changement climatique en dessous de 2 °C, nous devons apporter des changements drastiques dans nos sociétés, des changements drastiques qui peuvent sembler impensables mais qui sont nécessaires. Bien au-delà de nos actions individuelles, il est grand temps de s’organiser collectivement et de trouver des alternatives pour créer une nouvelle société.</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Sur cette diapositive, vous pouvez voir plusieurs propositions émanant d’une société française de conseil qui a essayé d’établir une feuille de route pour que la France soit en adéquation avec la trajectoire de 1,5 °C. Si rien n’est fait dans les prochaines années, ces mêmes mesures seront vite nécessaires pour rester en dessous de 2 °C.</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br>
              <a:rPr lang="fr-FR">
                <a:solidFill>
                  <a:schemeClr val="dk1"/>
                </a:solidFill>
              </a:rPr>
            </a:br>
            <a:endParaRPr sz="1200">
              <a:latin typeface="Corbel"/>
              <a:ea typeface="Corbel"/>
              <a:cs typeface="Corbel"/>
              <a:sym typeface="Corbel"/>
            </a:endParaRPr>
          </a:p>
        </p:txBody>
      </p:sp>
      <p:sp>
        <p:nvSpPr>
          <p:cNvPr id="1032" name="Google Shape;10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Google Shape;10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Heureusement, réduire nos émissions de GES et créer une nouvelle société ne veut pas seulement dire des efforts et des contraintes. Au contraire, c’est une occasion d’améliorer la qualité de l’ensemble de nos vies. Il ne s’agit pas seulement d’éviter des degrés supplémentaires, mais c’est aussi un réel projet social qu’il faut encore bâtir ! Bien évidemment, décarboniser un monde n’est pas quelque chose qui peut se faire du jour au lendemain, il faut du temps pour tout, mais en changeant notre point de départ, beaucoup de nouvelles perspectives s’offrent à nous.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Voici quelques uns des avantages qui sont en adéquation avec la réduction de nos émissions de GES :</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Une alimentation de meilleure qualité et d’autres moyens de déplacement représentent un impact positif pour notre santé.</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La transition énergétique signifie également réduire la quantité de déchets à la source, et mettre en œuvre des mesures adaptées de chauffage et d’isolation dans nos maisons signifie plus de confort dans nos vies quotidiennes et des économies certaines sur nos factures.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Réduire notre dépendance par rapport aux énergies fossiles est également une manière de gagner notre indépendance vis-à-vis des pays fabricants et de construire un monde moins conflictuel.</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Pour finir, la transition qui se déroule dans les secteurs en évolution est également la création d’un grand nombre de postes de travail qui ne peuvent pas être délocalisés et qui ont une forte valeur ajoutée.</a:t>
            </a:r>
            <a:endParaRPr sz="1200">
              <a:solidFill>
                <a:schemeClr val="dk1"/>
              </a:solidFill>
              <a:latin typeface="Corbel"/>
              <a:ea typeface="Corbel"/>
              <a:cs typeface="Corbel"/>
              <a:sym typeface="Corbel"/>
            </a:endParaRPr>
          </a:p>
          <a:p>
            <a:pPr marL="45720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Vous voyez, moins de CO2 n’implique pas un retour au Moyen-Âge, dormir sur le sol éclairés par des bougies, mais c’est au contraire un mode de vie plus confortable, moins de conflits, plus d’égalité, une meilleure santé, plus de solidarité... C’est un rêve qui devient réalité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Messages clés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Moins de CO2 ne signifie pas une vie gâchée ni que vous devrez revenir à la bougie. Au contraire, cela signifie une vie plus confortable, une meilleure santé, plus de solidarité, une meilleure alimentation, un monde en paix, etc.</a:t>
            </a:r>
            <a:endParaRPr sz="1300">
              <a:solidFill>
                <a:schemeClr val="dk1"/>
              </a:solidFill>
              <a:latin typeface="Corbel"/>
              <a:ea typeface="Corbel"/>
              <a:cs typeface="Corbel"/>
              <a:sym typeface="Corbel"/>
            </a:endParaRPr>
          </a:p>
          <a:p>
            <a:pPr marL="457200" lvl="0" indent="-228600" algn="l" rtl="0">
              <a:lnSpc>
                <a:spcPct val="100000"/>
              </a:lnSpc>
              <a:spcBef>
                <a:spcPts val="0"/>
              </a:spcBef>
              <a:spcAft>
                <a:spcPts val="0"/>
              </a:spcAft>
              <a:buSzPts val="1100"/>
              <a:buNone/>
            </a:pPr>
            <a:endParaRPr sz="1200">
              <a:latin typeface="Corbel"/>
              <a:ea typeface="Corbel"/>
              <a:cs typeface="Corbel"/>
              <a:sym typeface="Corbel"/>
            </a:endParaRPr>
          </a:p>
        </p:txBody>
      </p:sp>
      <p:sp>
        <p:nvSpPr>
          <p:cNvPr id="1050" name="Google Shape;105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3" name="Google Shape;106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3" name="Google Shape;10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000">
              <a:latin typeface="Arial"/>
              <a:ea typeface="Arial"/>
              <a:cs typeface="Arial"/>
              <a:sym typeface="Arial"/>
            </a:endParaRPr>
          </a:p>
        </p:txBody>
      </p:sp>
      <p:sp>
        <p:nvSpPr>
          <p:cNvPr id="1074" name="Google Shape;1074;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00a58da07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2" name="Google Shape;1082;g100a58da07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e15bedc67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ge15bedc6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b="1"/>
              <a:t>ARRÊTER, COMMENCER, CONTINUER (en groupes) :</a:t>
            </a:r>
            <a:endParaRPr b="1"/>
          </a:p>
          <a:p>
            <a:pPr marL="0" lvl="0" indent="0" algn="l" rtl="0">
              <a:lnSpc>
                <a:spcPct val="100000"/>
              </a:lnSpc>
              <a:spcBef>
                <a:spcPts val="0"/>
              </a:spcBef>
              <a:spcAft>
                <a:spcPts val="0"/>
              </a:spcAft>
              <a:buSzPts val="1100"/>
              <a:buNone/>
            </a:pPr>
            <a:r>
              <a:rPr lang="fr-FR"/>
              <a:t>Il est très constructif d’identifier les aspects qui ont mieux fonctionné ou qui n’ont pas aussi bien fonctionné </a:t>
            </a:r>
            <a:endParaRPr/>
          </a:p>
          <a:p>
            <a:pPr marL="0" lvl="0" indent="0" algn="l" rtl="0">
              <a:lnSpc>
                <a:spcPct val="100000"/>
              </a:lnSpc>
              <a:spcBef>
                <a:spcPts val="0"/>
              </a:spcBef>
              <a:spcAft>
                <a:spcPts val="0"/>
              </a:spcAft>
              <a:buSzPts val="1100"/>
              <a:buNone/>
            </a:pPr>
            <a:r>
              <a:rPr lang="fr-FR"/>
              <a:t>Utilisez cet outil d’évaluation : Arrêter / Commencer / Continuer. Vous devez obtenir un consensus d’équipe sur trois points.</a:t>
            </a:r>
            <a:endParaRPr/>
          </a:p>
          <a:p>
            <a:pPr marL="0" lvl="0" indent="0" algn="l" rtl="0">
              <a:lnSpc>
                <a:spcPct val="100000"/>
              </a:lnSpc>
              <a:spcBef>
                <a:spcPts val="0"/>
              </a:spcBef>
              <a:spcAft>
                <a:spcPts val="0"/>
              </a:spcAft>
              <a:buSzPts val="1100"/>
              <a:buNone/>
            </a:pPr>
            <a:r>
              <a:rPr lang="fr-FR"/>
              <a:t>Tout d’abord, quelque chose qui n’a pas été fait pendant le processus et que vous souhaitez réaliser (COMMENCER). </a:t>
            </a:r>
            <a:endParaRPr/>
          </a:p>
          <a:p>
            <a:pPr marL="0" lvl="0" indent="0" algn="l" rtl="0">
              <a:lnSpc>
                <a:spcPct val="100000"/>
              </a:lnSpc>
              <a:spcBef>
                <a:spcPts val="0"/>
              </a:spcBef>
              <a:spcAft>
                <a:spcPts val="0"/>
              </a:spcAft>
              <a:buSzPts val="1100"/>
              <a:buNone/>
            </a:pPr>
            <a:r>
              <a:rPr lang="fr-FR"/>
              <a:t>Deuxièmement, quelque chose qui a été réalisé et que le groupe pense qu’il faut arrêter (ARRÊTER). </a:t>
            </a:r>
            <a:endParaRPr/>
          </a:p>
          <a:p>
            <a:pPr marL="0" lvl="0" indent="0" algn="l" rtl="0">
              <a:lnSpc>
                <a:spcPct val="100000"/>
              </a:lnSpc>
              <a:spcBef>
                <a:spcPts val="0"/>
              </a:spcBef>
              <a:spcAft>
                <a:spcPts val="0"/>
              </a:spcAft>
              <a:buSzPts val="1100"/>
              <a:buNone/>
            </a:pPr>
            <a:r>
              <a:rPr lang="fr-FR"/>
              <a:t>Pour finir, quelque chose qui a été réalisé et qu’il faut continuer de faire (CONTINUER). </a:t>
            </a:r>
            <a:endParaRPr/>
          </a:p>
          <a:p>
            <a:pPr marL="0" lvl="0" indent="0" algn="l" rtl="0">
              <a:lnSpc>
                <a:spcPct val="100000"/>
              </a:lnSpc>
              <a:spcBef>
                <a:spcPts val="0"/>
              </a:spcBef>
              <a:spcAft>
                <a:spcPts val="0"/>
              </a:spcAft>
              <a:buSzPts val="1100"/>
              <a:buNone/>
            </a:pPr>
            <a:r>
              <a:rPr lang="fr-FR"/>
              <a:t>Écrivez chaque aspect dans trois colonnes, correspondant chacune à un bloc (COMMENCER / ARRÊTER / CONTINUER). Puis lisez-les à voix haute et discutez-en avec tout le groupe.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FR"/>
              <a:t>N’oubliez pas que les solutions peuvent être améliorées et que vous pouvez réaliser le processus de travail autant de fois que vous le jugez nécessaire. Les compétences viennent avec la pratique. C’est pourquoi plus vous pratiquez, meilleurs seront les résultats.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58765e105d_0_4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300">
                <a:latin typeface="Corbel"/>
                <a:ea typeface="Corbel"/>
                <a:cs typeface="Corbel"/>
                <a:sym typeface="Corbel"/>
              </a:rPr>
              <a:t>C’est le moment de clôturer cette année par un moment convivial qui permettra aux élèves, accompagnés de leurs professeurs de montrer ce qu’ils auront réalisés durant cette année scolaire. C’est également l’occasion d’embarquer les camarades, collègues, parents d’élèves sur le chemin de la transition. </a:t>
            </a:r>
            <a:br>
              <a:rPr lang="fr-FR" sz="1300">
                <a:latin typeface="Corbel"/>
                <a:ea typeface="Corbel"/>
                <a:cs typeface="Corbel"/>
                <a:sym typeface="Corbel"/>
              </a:rPr>
            </a:br>
            <a:br>
              <a:rPr lang="fr-FR" sz="1300">
                <a:latin typeface="Corbel"/>
                <a:ea typeface="Corbel"/>
                <a:cs typeface="Corbel"/>
                <a:sym typeface="Corbel"/>
              </a:rPr>
            </a:br>
            <a:br>
              <a:rPr lang="fr-FR" sz="1300">
                <a:latin typeface="Corbel"/>
                <a:ea typeface="Corbel"/>
                <a:cs typeface="Corbel"/>
                <a:sym typeface="Corbel"/>
              </a:rPr>
            </a:br>
            <a:endParaRPr sz="1300">
              <a:latin typeface="Corbel"/>
              <a:ea typeface="Corbel"/>
              <a:cs typeface="Corbel"/>
              <a:sym typeface="Corbel"/>
            </a:endParaRPr>
          </a:p>
        </p:txBody>
      </p:sp>
      <p:sp>
        <p:nvSpPr>
          <p:cNvPr id="703" name="Google Shape;703;g258765e105d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58765e105d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a:t>Avant finaliser la séance de restitution, nous proposons d’aborder dans dans cette section une première approche des stratégie de transition.</a:t>
            </a:r>
            <a:br>
              <a:rPr lang="fr-FR"/>
            </a:br>
            <a:r>
              <a:rPr lang="fr-FR"/>
              <a:t>Nous allons donc plus loin que l’échelle de l’établissement pour ouvrir sur le national &amp; l’international, l’individuel et le collectif.</a:t>
            </a:r>
            <a:endParaRPr/>
          </a:p>
          <a:p>
            <a:pPr marL="0" lvl="0" indent="0" algn="l" rtl="0">
              <a:lnSpc>
                <a:spcPct val="100000"/>
              </a:lnSpc>
              <a:spcBef>
                <a:spcPts val="0"/>
              </a:spcBef>
              <a:spcAft>
                <a:spcPts val="0"/>
              </a:spcAft>
              <a:buSzPts val="1100"/>
              <a:buNone/>
            </a:pPr>
            <a:endParaRPr/>
          </a:p>
        </p:txBody>
      </p:sp>
      <p:sp>
        <p:nvSpPr>
          <p:cNvPr id="711" name="Google Shape;711;g258765e105d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e31195bb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ge31195bb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Le </a:t>
            </a:r>
            <a:r>
              <a:rPr lang="fr-FR" sz="1200" b="1">
                <a:solidFill>
                  <a:srgbClr val="202328"/>
                </a:solidFill>
                <a:highlight>
                  <a:srgbClr val="FFFFFF"/>
                </a:highlight>
                <a:latin typeface="Corbel"/>
                <a:ea typeface="Corbel"/>
                <a:cs typeface="Corbel"/>
                <a:sym typeface="Corbel"/>
              </a:rPr>
              <a:t>GIEC </a:t>
            </a:r>
            <a:r>
              <a:rPr lang="fr-FR" sz="1200">
                <a:solidFill>
                  <a:srgbClr val="202328"/>
                </a:solidFill>
                <a:highlight>
                  <a:srgbClr val="FFFFFF"/>
                </a:highlight>
                <a:latin typeface="Corbel"/>
                <a:ea typeface="Corbel"/>
                <a:cs typeface="Corbel"/>
                <a:sym typeface="Corbel"/>
              </a:rPr>
              <a:t>a été créé en 1988 par deux institutions des Nations unies : l’</a:t>
            </a:r>
            <a:r>
              <a:rPr lang="fr-FR" sz="1200">
                <a:solidFill>
                  <a:srgbClr val="202328"/>
                </a:solidFill>
                <a:highlight>
                  <a:srgbClr val="FFFFFF"/>
                </a:highlight>
                <a:uFill>
                  <a:noFill/>
                </a:uFill>
                <a:latin typeface="Corbel"/>
                <a:ea typeface="Corbel"/>
                <a:cs typeface="Corbel"/>
                <a:sym typeface="Corbel"/>
                <a:hlinkClick r:id="rId3">
                  <a:extLst>
                    <a:ext uri="{A12FA001-AC4F-418D-AE19-62706E023703}">
                      <ahyp:hlinkClr xmlns:ahyp="http://schemas.microsoft.com/office/drawing/2018/hyperlinkcolor" val="tx"/>
                    </a:ext>
                  </a:extLst>
                </a:hlinkClick>
              </a:rPr>
              <a:t>Organisation météorologique mondiale (OMM)</a:t>
            </a:r>
            <a:r>
              <a:rPr lang="fr-FR">
                <a:latin typeface="Corbel"/>
                <a:ea typeface="Corbel"/>
                <a:cs typeface="Corbel"/>
                <a:sym typeface="Corbel"/>
              </a:rPr>
              <a:t> &amp; le </a:t>
            </a:r>
            <a:r>
              <a:rPr lang="fr-FR" sz="1200">
                <a:solidFill>
                  <a:srgbClr val="202328"/>
                </a:solidFill>
                <a:highlight>
                  <a:srgbClr val="FFFFFF"/>
                </a:highlight>
                <a:uFill>
                  <a:noFill/>
                </a:uFill>
                <a:latin typeface="Corbel"/>
                <a:ea typeface="Corbel"/>
                <a:cs typeface="Corbel"/>
                <a:sym typeface="Corbel"/>
                <a:hlinkClick r:id="rId4">
                  <a:extLst>
                    <a:ext uri="{A12FA001-AC4F-418D-AE19-62706E023703}">
                      <ahyp:hlinkClr xmlns:ahyp="http://schemas.microsoft.com/office/drawing/2018/hyperlinkcolor" val="tx"/>
                    </a:ext>
                  </a:extLst>
                </a:hlinkClick>
              </a:rPr>
              <a:t>Programme des Nations unies pour l’environnement (PNUE</a:t>
            </a:r>
            <a:r>
              <a:rPr lang="fr-FR" sz="1200">
                <a:solidFill>
                  <a:schemeClr val="dk1"/>
                </a:solidFill>
                <a:latin typeface="Corbel"/>
                <a:ea typeface="Corbel"/>
                <a:cs typeface="Corbel"/>
                <a:sym typeface="Corbel"/>
              </a:rPr>
              <a:t>). Il permet de fournir aux décideurs les dernières connaissances scientifiques sur l’évolution du climat, ses causes, ses impacts, et les différentes stratégies d’atténuation et d’adaptation à mettre en place.</a:t>
            </a:r>
            <a:endParaRPr sz="1200">
              <a:solidFill>
                <a:schemeClr val="dk1"/>
              </a:solidFill>
              <a:latin typeface="Corbel"/>
              <a:ea typeface="Corbel"/>
              <a:cs typeface="Corbel"/>
              <a:sym typeface="Corbel"/>
            </a:endParaRPr>
          </a:p>
          <a:p>
            <a:pPr marL="0" lvl="0" indent="0" algn="l" rtl="0">
              <a:lnSpc>
                <a:spcPct val="100000"/>
              </a:lnSpc>
              <a:spcBef>
                <a:spcPts val="1200"/>
              </a:spcBef>
              <a:spcAft>
                <a:spcPts val="0"/>
              </a:spcAft>
              <a:buClr>
                <a:schemeClr val="dk1"/>
              </a:buClr>
              <a:buSzPts val="1100"/>
              <a:buFont typeface="Arial"/>
              <a:buNone/>
            </a:pPr>
            <a:r>
              <a:rPr lang="fr-FR" sz="1200">
                <a:solidFill>
                  <a:schemeClr val="dk1"/>
                </a:solidFill>
                <a:latin typeface="Corbel"/>
                <a:ea typeface="Corbel"/>
                <a:cs typeface="Corbel"/>
                <a:sym typeface="Corbel"/>
              </a:rPr>
              <a:t>La</a:t>
            </a:r>
            <a:r>
              <a:rPr lang="fr-FR" sz="1200" b="1">
                <a:solidFill>
                  <a:schemeClr val="dk1"/>
                </a:solidFill>
                <a:latin typeface="Corbel"/>
                <a:ea typeface="Corbel"/>
                <a:cs typeface="Corbel"/>
                <a:sym typeface="Corbel"/>
              </a:rPr>
              <a:t> CCNUCC </a:t>
            </a:r>
            <a:r>
              <a:rPr lang="fr-FR" sz="1200">
                <a:solidFill>
                  <a:schemeClr val="dk1"/>
                </a:solidFill>
                <a:latin typeface="Corbel"/>
                <a:ea typeface="Corbel"/>
                <a:cs typeface="Corbel"/>
                <a:sym typeface="Corbel"/>
              </a:rPr>
              <a:t>(Convention-cadre des Nations unies sur les changements climatiques) est entrée en vigueur le 21 mars 1994. Aujourd’hui, ses membres sont quasiment universels. Les 197 pays ayant ratifié la convention sont appelés des Parties de la Convention. La prévention d’une interférence humaine « dangereuse » avec le système climatique est le principal objectif de la CCNUCC.</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a:t>
            </a:r>
            <a:r>
              <a:rPr lang="fr-FR" sz="1200" b="1">
                <a:solidFill>
                  <a:schemeClr val="dk1"/>
                </a:solidFill>
                <a:latin typeface="Corbel"/>
                <a:ea typeface="Corbel"/>
                <a:cs typeface="Corbel"/>
                <a:sym typeface="Corbel"/>
              </a:rPr>
              <a:t> COP </a:t>
            </a:r>
            <a:r>
              <a:rPr lang="fr-FR" sz="1200">
                <a:solidFill>
                  <a:schemeClr val="dk1"/>
                </a:solidFill>
                <a:latin typeface="Corbel"/>
                <a:ea typeface="Corbel"/>
                <a:cs typeface="Corbel"/>
                <a:sym typeface="Corbel"/>
              </a:rPr>
              <a:t>est l’organisme suprême de prise de décision de la Convention. Tous les États qui sont des Parties de la Convention sont représentés à la COP (Conference Of Parties), au sein duquel ils étudient la mise en œuvre de la Convention et tout autre outil juridique que la COP adopte, et durant lequel ils prennent les décisions nécessaires pour promouvoir la mise en œuvre effective de la Convention, notamment les dispositions institutionnelles et administratives.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a:t>
            </a:r>
            <a:r>
              <a:rPr lang="fr-FR" sz="1200" b="1">
                <a:solidFill>
                  <a:schemeClr val="dk1"/>
                </a:solidFill>
                <a:latin typeface="Corbel"/>
                <a:ea typeface="Corbel"/>
                <a:cs typeface="Corbel"/>
                <a:sym typeface="Corbel"/>
              </a:rPr>
              <a:t> Accords de Paris</a:t>
            </a:r>
            <a:r>
              <a:rPr lang="fr-FR" sz="1200">
                <a:solidFill>
                  <a:schemeClr val="dk1"/>
                </a:solidFill>
                <a:latin typeface="Corbel"/>
                <a:ea typeface="Corbel"/>
                <a:cs typeface="Corbel"/>
                <a:sym typeface="Corbel"/>
              </a:rPr>
              <a:t> cherchent à accélérer et à intensifier les mesures et l’investissement nécessaire pour un futur durable à faibles émissions de carbone. Son objectif central est de renforcer la réponse mondiale face à la menace du changement climatique en maintenant l’augmentation de la température inférieure à 2 degrés Celsius au-dessus des niveaux pré-industriels et en poursuivant les efforts pour limiter l’augmentation de la température au-dessus de 1,5 degré Celsius. L’Accord vise également à renforcer la capacité des pays à gérer les impacts du changement climatique.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SzPts val="1100"/>
              <a:buNone/>
            </a:pPr>
            <a:endParaRPr sz="1300">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solidFill>
                  <a:schemeClr val="dk1"/>
                </a:solidFill>
                <a:latin typeface="Corbel"/>
                <a:ea typeface="Corbel"/>
                <a:cs typeface="Corbel"/>
                <a:sym typeface="Corbel"/>
              </a:rPr>
              <a:t>Les experts sur le climat ont estimé les résultats futurs à partir de différents scénarios hypothétiques (C1-C8) en fonction de l’évolution des émissions de gaz à effet de serre.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Quatre des huit trajectoires analysées par l’IPCC conduisent en 2100 à une augmentation de la température de plus de 2 degrés par rapport à la période pré-industrielle (1850). </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b="1">
                <a:solidFill>
                  <a:schemeClr val="dk1"/>
                </a:solidFill>
                <a:latin typeface="Corbel"/>
                <a:ea typeface="Corbel"/>
                <a:cs typeface="Corbel"/>
                <a:sym typeface="Corbel"/>
              </a:rPr>
              <a:t>Avec la trajectoire la plus pessimiste </a:t>
            </a:r>
            <a:r>
              <a:rPr lang="fr-FR" sz="1200">
                <a:solidFill>
                  <a:schemeClr val="dk1"/>
                </a:solidFill>
                <a:latin typeface="Corbel"/>
                <a:ea typeface="Corbel"/>
                <a:cs typeface="Corbel"/>
                <a:sym typeface="Corbel"/>
              </a:rPr>
              <a:t>(celle qui se réalisera si nous n’intervenons pas pour protéger le climat, en limitant nos émissions de gaz à effet de serre), </a:t>
            </a:r>
            <a:r>
              <a:rPr lang="fr-FR" sz="1200" b="1">
                <a:solidFill>
                  <a:schemeClr val="dk1"/>
                </a:solidFill>
                <a:latin typeface="Corbel"/>
                <a:ea typeface="Corbel"/>
                <a:cs typeface="Corbel"/>
                <a:sym typeface="Corbel"/>
              </a:rPr>
              <a:t>l’augmentation de température globale peut atteindre plus de 4 °C.</a:t>
            </a:r>
            <a:endParaRPr sz="1200">
              <a:solidFill>
                <a:schemeClr val="dk1"/>
              </a:solidFill>
              <a:latin typeface="Corbel"/>
              <a:ea typeface="Corbel"/>
              <a:cs typeface="Corbel"/>
              <a:sym typeface="Corbel"/>
            </a:endParaRPr>
          </a:p>
          <a:p>
            <a:pPr marL="15875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Explications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En effet, si nous définissons une limite de 2 °C à ne pas dépasser, nous avons toujours quelques années pour équilibrer nos émissions de ges (car pour l’instant elles augmentent toujours). Et environ 50 ans pour complètement arrêter les émissions de gaz à effet de serre.</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Avec l’Accord de Paris, tous les États se sont mis d’accord pour la première fois sur la nécessité de limiter le changement climatique à 2 °C par rapport à la période pré-industrielle.</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Avant l’Accord de Paris, les Nations Unies ont essayé d’atteindre un consensus avec tous les États en imposant des « quotas » d’émissions qui ne doivent pas être dépassés pour chaque pays. Avec ce système, aucun accord n’a été atteint en 20 ans de négociation. </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Avec l’Accord de Paris, chaque État a publié une feuille de route (ses CDN, Contributions Déterminées au niveau National) et ses engagements pour limiter les émissions de GES. De plus, tous les États ont signé un texte certifiant qu’ils limiteraient le réchauffement climatique à 2 °C avant 2100. Si nous résumons tout, nous arrivons à une trajectoire entre 2,3 °C et 3,5 °C. L’objectif essentiel des prochaines négociations, qui ont lieu tous les ans, sera de renforcer les engagements des États pour que cette trajectoire soit alignée à la cible de 2 °C. Cela prouve également que nous devons rester mobilisés et que la problématique du climat n’a pas disparu avec les Accords de Paris.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Comme nous l’avons vu dans le ppt précédent, définir un objectif inférieur à 2 °C est une manière de simplifier le problème, nous pouvons penser que nous avons désormais un objectif clair, mais nous avons toujours une grande variété de mesures à prendre pour atteindre la neutralité carbone. </a:t>
            </a:r>
            <a:endParaRPr sz="13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Messages clés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1.Les accords de Paris sont historiques. Il était temps, après 21 ans de négociation….. Mais ça ne veut pas dire que le climat est sauvé….</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2.Les accords de Paris mettent en avant un nouveau mécanisme de la stratégie globale de réduction des GES : Les CDN (Contributions Déterminées au niveau National)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3. L'outil “Climate Action Tracker”, qui analyse les trajectoires de réduction des émissions des gouvernements (39 pays concernés, dont les plus gros émetteurs) prévoit une augmentation des températures d’environ 2,7°C  en se basant sur les engagements de ces états. </a:t>
            </a:r>
            <a:r>
              <a:rPr lang="fr-FR" sz="1200" u="sng">
                <a:solidFill>
                  <a:schemeClr val="hlink"/>
                </a:solidFill>
                <a:latin typeface="Corbel"/>
                <a:ea typeface="Corbel"/>
                <a:cs typeface="Corbel"/>
                <a:sym typeface="Corbel"/>
                <a:hlinkClick r:id="rId3"/>
              </a:rPr>
              <a:t>https://climateactiontracker.org/global/temperatures/</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4. Il n’y a pas d’autorité internationale qui sanctionnerai les états en cas de non-respect de ses engagements. L’analyse à postériori du protocole de Kyoto (signé en 1997) témoigne de l’échec de ces politiques non-contraignantes.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https://www.ipcc.ch/report/sixth-assessment-report-working-group-3/</a:t>
            </a:r>
            <a:endParaRPr sz="1200">
              <a:solidFill>
                <a:schemeClr val="dk1"/>
              </a:solidFill>
              <a:latin typeface="Corbel"/>
              <a:ea typeface="Corbel"/>
              <a:cs typeface="Corbel"/>
              <a:sym typeface="Corbel"/>
            </a:endParaRPr>
          </a:p>
        </p:txBody>
      </p:sp>
      <p:sp>
        <p:nvSpPr>
          <p:cNvPr id="765" name="Google Shape;765;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e55d21dc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ge55d21dc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fr-FR">
                <a:solidFill>
                  <a:schemeClr val="dk1"/>
                </a:solidFill>
                <a:latin typeface="Corbel"/>
                <a:ea typeface="Corbel"/>
                <a:cs typeface="Corbel"/>
                <a:sym typeface="Corbel"/>
              </a:rPr>
              <a:t>Le </a:t>
            </a:r>
            <a:r>
              <a:rPr lang="fr-FR" b="1" u="sng">
                <a:solidFill>
                  <a:srgbClr val="1155CC"/>
                </a:solidFill>
                <a:latin typeface="Corbel"/>
                <a:ea typeface="Corbel"/>
                <a:cs typeface="Corbel"/>
                <a:sym typeface="Corbel"/>
                <a:hlinkClick r:id="rId3">
                  <a:extLst>
                    <a:ext uri="{A12FA001-AC4F-418D-AE19-62706E023703}">
                      <ahyp:hlinkClr xmlns:ahyp="http://schemas.microsoft.com/office/drawing/2018/hyperlinkcolor" val="tx"/>
                    </a:ext>
                  </a:extLst>
                </a:hlinkClick>
              </a:rPr>
              <a:t>Pacte vert pour l’Europe</a:t>
            </a:r>
            <a:r>
              <a:rPr lang="fr-FR">
                <a:solidFill>
                  <a:schemeClr val="dk1"/>
                </a:solidFill>
                <a:latin typeface="Corbel"/>
                <a:ea typeface="Corbel"/>
                <a:cs typeface="Corbel"/>
                <a:sym typeface="Corbel"/>
              </a:rPr>
              <a:t> est un ensemble d’initiatives politiques de la </a:t>
            </a:r>
            <a:r>
              <a:rPr lang="fr-FR">
                <a:solidFill>
                  <a:schemeClr val="dk1"/>
                </a:solidFill>
                <a:uFill>
                  <a:noFill/>
                </a:uFill>
                <a:latin typeface="Corbel"/>
                <a:ea typeface="Corbel"/>
                <a:cs typeface="Corbel"/>
                <a:sym typeface="Corbel"/>
                <a:hlinkClick r:id="rId4">
                  <a:extLst>
                    <a:ext uri="{A12FA001-AC4F-418D-AE19-62706E023703}">
                      <ahyp:hlinkClr xmlns:ahyp="http://schemas.microsoft.com/office/drawing/2018/hyperlinkcolor" val="tx"/>
                    </a:ext>
                  </a:extLst>
                </a:hlinkClick>
              </a:rPr>
              <a:t>Commission européen</a:t>
            </a:r>
            <a:r>
              <a:rPr lang="fr-FR">
                <a:solidFill>
                  <a:schemeClr val="dk1"/>
                </a:solidFill>
                <a:latin typeface="Corbel"/>
                <a:ea typeface="Corbel"/>
                <a:cs typeface="Corbel"/>
                <a:sym typeface="Corbel"/>
              </a:rPr>
              <a:t>ne avec pour objectif général d’atteindre la neutralité climatique pour l’Europe en 2050.</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Le changement climatique et la dégradation de l’environnement sont une menace existentielle pour l’Europe et le monde. Pour atteindre ses défis, le Pacte vert pour l’Europe</a:t>
            </a:r>
            <a:r>
              <a:rPr lang="fr-FR" b="1">
                <a:solidFill>
                  <a:schemeClr val="dk1"/>
                </a:solidFill>
                <a:latin typeface="Corbel"/>
                <a:ea typeface="Corbel"/>
                <a:cs typeface="Corbel"/>
                <a:sym typeface="Corbel"/>
              </a:rPr>
              <a:t> </a:t>
            </a:r>
            <a:r>
              <a:rPr lang="fr-FR">
                <a:solidFill>
                  <a:schemeClr val="dk1"/>
                </a:solidFill>
                <a:latin typeface="Corbel"/>
                <a:ea typeface="Corbel"/>
                <a:cs typeface="Corbel"/>
                <a:sym typeface="Corbel"/>
              </a:rPr>
              <a:t>souhaite transformer l’UE en une économie moderne, compétitive et économe en ressource, garantissant ainsi :</a:t>
            </a:r>
            <a:endParaRPr>
              <a:solidFill>
                <a:schemeClr val="dk1"/>
              </a:solidFill>
              <a:latin typeface="Corbel"/>
              <a:ea typeface="Corbel"/>
              <a:cs typeface="Corbel"/>
              <a:sym typeface="Corbel"/>
            </a:endParaRPr>
          </a:p>
          <a:p>
            <a:pPr marL="457200" lvl="0" indent="-298450" algn="l" rtl="0">
              <a:lnSpc>
                <a:spcPct val="115000"/>
              </a:lnSpc>
              <a:spcBef>
                <a:spcPts val="1200"/>
              </a:spcBef>
              <a:spcAft>
                <a:spcPts val="0"/>
              </a:spcAft>
              <a:buClr>
                <a:schemeClr val="dk1"/>
              </a:buClr>
              <a:buSzPts val="1100"/>
              <a:buFont typeface="Corbel"/>
              <a:buChar char="●"/>
            </a:pPr>
            <a:r>
              <a:rPr lang="fr-FR">
                <a:solidFill>
                  <a:schemeClr val="dk1"/>
                </a:solidFill>
                <a:latin typeface="Corbel"/>
                <a:ea typeface="Corbel"/>
                <a:cs typeface="Corbel"/>
                <a:sym typeface="Corbel"/>
              </a:rPr>
              <a:t>aucune émission nette de gaz à effet de serre d’ici 2050</a:t>
            </a:r>
            <a:endParaRPr>
              <a:solidFill>
                <a:schemeClr val="dk1"/>
              </a:solidFill>
              <a:latin typeface="Corbel"/>
              <a:ea typeface="Corbel"/>
              <a:cs typeface="Corbel"/>
              <a:sym typeface="Corbel"/>
            </a:endParaRPr>
          </a:p>
          <a:p>
            <a:pPr marL="457200" lvl="0" indent="-298450" algn="l" rtl="0">
              <a:lnSpc>
                <a:spcPct val="115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une croissance économique découplée de l’utilisation de ressources</a:t>
            </a:r>
            <a:endParaRPr>
              <a:solidFill>
                <a:schemeClr val="dk1"/>
              </a:solidFill>
              <a:latin typeface="Corbel"/>
              <a:ea typeface="Corbel"/>
              <a:cs typeface="Corbel"/>
              <a:sym typeface="Corbel"/>
            </a:endParaRPr>
          </a:p>
          <a:p>
            <a:pPr marL="457200" lvl="0" indent="-298450" algn="l" rtl="0">
              <a:lnSpc>
                <a:spcPct val="115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aucune personne ni aucun lieu n'est laissé pour compte</a:t>
            </a:r>
            <a:endParaRPr sz="1000">
              <a:solidFill>
                <a:srgbClr val="202122"/>
              </a:solidFill>
              <a:highlight>
                <a:srgbClr val="FFFFFF"/>
              </a:highlight>
              <a:latin typeface="Corbel"/>
              <a:ea typeface="Corbel"/>
              <a:cs typeface="Corbel"/>
              <a:sym typeface="Corbe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de Module 1">
  <p:cSld name="4_Contents slide layout_2">
    <p:spTree>
      <p:nvGrpSpPr>
        <p:cNvPr id="1" name="Shape 10"/>
        <p:cNvGrpSpPr/>
        <p:nvPr/>
      </p:nvGrpSpPr>
      <p:grpSpPr>
        <a:xfrm>
          <a:off x="0" y="0"/>
          <a:ext cx="0" cy="0"/>
          <a:chOff x="0" y="0"/>
          <a:chExt cx="0" cy="0"/>
        </a:xfrm>
      </p:grpSpPr>
      <p:sp>
        <p:nvSpPr>
          <p:cNvPr id="11" name="Google Shape;11;g258765e105d_0_5"/>
          <p:cNvSpPr/>
          <p:nvPr/>
        </p:nvSpPr>
        <p:spPr>
          <a:xfrm>
            <a:off x="-92904" y="14150"/>
            <a:ext cx="1324500" cy="6858000"/>
          </a:xfrm>
          <a:prstGeom prst="rect">
            <a:avLst/>
          </a:prstGeom>
          <a:blipFill rotWithShape="1">
            <a:blip r:embed="rId2">
              <a:alphaModFix/>
            </a:blip>
            <a:tile tx="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 name="Google Shape;12;g258765e105d_0_5"/>
          <p:cNvSpPr txBox="1">
            <a:spLocks noGrp="1"/>
          </p:cNvSpPr>
          <p:nvPr>
            <p:ph type="title"/>
          </p:nvPr>
        </p:nvSpPr>
        <p:spPr>
          <a:xfrm>
            <a:off x="-92900" y="915200"/>
            <a:ext cx="12285000" cy="1541700"/>
          </a:xfrm>
          <a:prstGeom prst="rect">
            <a:avLst/>
          </a:prstGeom>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8000">
                <a:solidFill>
                  <a:srgbClr val="3486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g258765e105d_0_5"/>
          <p:cNvSpPr txBox="1">
            <a:spLocks noGrp="1"/>
          </p:cNvSpPr>
          <p:nvPr>
            <p:ph type="subTitle" idx="1"/>
          </p:nvPr>
        </p:nvSpPr>
        <p:spPr>
          <a:xfrm>
            <a:off x="1585025" y="3239750"/>
            <a:ext cx="8268000" cy="711600"/>
          </a:xfrm>
          <a:prstGeom prst="rect">
            <a:avLst/>
          </a:prstGeom>
        </p:spPr>
        <p:txBody>
          <a:bodyPr spcFirstLastPara="1" wrap="square" lIns="91425" tIns="45700" rIns="91425" bIns="45700" anchor="t" anchorCtr="0">
            <a:noAutofit/>
          </a:bodyPr>
          <a:lstStyle>
            <a:lvl1pPr marL="457200" marR="0" lvl="0" indent="0" rtl="0">
              <a:lnSpc>
                <a:spcPct val="100000"/>
              </a:lnSpc>
              <a:spcBef>
                <a:spcPts val="0"/>
              </a:spcBef>
              <a:spcAft>
                <a:spcPts val="0"/>
              </a:spcAft>
              <a:buNone/>
              <a:defRPr sz="2400">
                <a:solidFill>
                  <a:schemeClr val="dk2"/>
                </a:solidFill>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slide layout">
  <p:cSld name="Image slide layout">
    <p:bg>
      <p:bgPr>
        <a:solidFill>
          <a:schemeClr val="lt1"/>
        </a:solidFill>
        <a:effectLst/>
      </p:bgPr>
    </p:bg>
    <p:spTree>
      <p:nvGrpSpPr>
        <p:cNvPr id="1" name="Shape 430"/>
        <p:cNvGrpSpPr/>
        <p:nvPr/>
      </p:nvGrpSpPr>
      <p:grpSpPr>
        <a:xfrm>
          <a:off x="0" y="0"/>
          <a:ext cx="0" cy="0"/>
          <a:chOff x="0" y="0"/>
          <a:chExt cx="0" cy="0"/>
        </a:xfrm>
      </p:grpSpPr>
      <p:sp>
        <p:nvSpPr>
          <p:cNvPr id="431" name="Google Shape;431;g258765e105d_0_303"/>
          <p:cNvSpPr/>
          <p:nvPr/>
        </p:nvSpPr>
        <p:spPr>
          <a:xfrm>
            <a:off x="3857624" y="601907"/>
            <a:ext cx="7771500" cy="5654100"/>
          </a:xfrm>
          <a:prstGeom prst="rect">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2" name="Google Shape;432;g258765e105d_0_303"/>
          <p:cNvSpPr>
            <a:spLocks noGrp="1"/>
          </p:cNvSpPr>
          <p:nvPr>
            <p:ph type="pic" idx="2"/>
          </p:nvPr>
        </p:nvSpPr>
        <p:spPr>
          <a:xfrm>
            <a:off x="9268565" y="783486"/>
            <a:ext cx="2160000" cy="2664600"/>
          </a:xfrm>
          <a:prstGeom prst="rect">
            <a:avLst/>
          </a:prstGeom>
          <a:solidFill>
            <a:srgbClr val="F2F2F2"/>
          </a:solidFill>
          <a:ln>
            <a:noFill/>
          </a:ln>
        </p:spPr>
      </p:sp>
      <p:sp>
        <p:nvSpPr>
          <p:cNvPr id="433" name="Google Shape;433;g258765e105d_0_303"/>
          <p:cNvSpPr>
            <a:spLocks noGrp="1"/>
          </p:cNvSpPr>
          <p:nvPr>
            <p:ph type="pic" idx="3"/>
          </p:nvPr>
        </p:nvSpPr>
        <p:spPr>
          <a:xfrm>
            <a:off x="6694434" y="783486"/>
            <a:ext cx="2160000" cy="2664600"/>
          </a:xfrm>
          <a:prstGeom prst="rect">
            <a:avLst/>
          </a:prstGeom>
          <a:solidFill>
            <a:srgbClr val="F2F2F2"/>
          </a:solidFill>
          <a:ln>
            <a:noFill/>
          </a:ln>
        </p:spPr>
      </p:sp>
      <p:sp>
        <p:nvSpPr>
          <p:cNvPr id="434" name="Google Shape;434;g258765e105d_0_303"/>
          <p:cNvSpPr>
            <a:spLocks noGrp="1"/>
          </p:cNvSpPr>
          <p:nvPr>
            <p:ph type="pic" idx="4"/>
          </p:nvPr>
        </p:nvSpPr>
        <p:spPr>
          <a:xfrm>
            <a:off x="4120304" y="783486"/>
            <a:ext cx="2160000" cy="2664600"/>
          </a:xfrm>
          <a:prstGeom prst="rect">
            <a:avLst/>
          </a:prstGeom>
          <a:solidFill>
            <a:srgbClr val="F2F2F2"/>
          </a:solidFill>
          <a:ln>
            <a:noFill/>
          </a:ln>
        </p:spPr>
      </p:sp>
      <p:sp>
        <p:nvSpPr>
          <p:cNvPr id="435" name="Google Shape;435;g258765e105d_0_303"/>
          <p:cNvSpPr/>
          <p:nvPr/>
        </p:nvSpPr>
        <p:spPr>
          <a:xfrm>
            <a:off x="0" y="2905246"/>
            <a:ext cx="3443400" cy="3966900"/>
          </a:xfrm>
          <a:prstGeom prst="rect">
            <a:avLst/>
          </a:prstGeom>
          <a:blipFill rotWithShape="1">
            <a:blip r:embed="rId2">
              <a:alphaModFix/>
            </a:blip>
            <a:tile tx="-19050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436" name="Google Shape;436;g258765e105d_0_303"/>
          <p:cNvPicPr preferRelativeResize="0"/>
          <p:nvPr/>
        </p:nvPicPr>
        <p:blipFill rotWithShape="1">
          <a:blip r:embed="rId3">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7_Images &amp; Contents Layout">
  <p:cSld name="57_Images &amp; Contents Layout">
    <p:spTree>
      <p:nvGrpSpPr>
        <p:cNvPr id="1" name="Shape 437"/>
        <p:cNvGrpSpPr/>
        <p:nvPr/>
      </p:nvGrpSpPr>
      <p:grpSpPr>
        <a:xfrm>
          <a:off x="0" y="0"/>
          <a:ext cx="0" cy="0"/>
          <a:chOff x="0" y="0"/>
          <a:chExt cx="0" cy="0"/>
        </a:xfrm>
      </p:grpSpPr>
      <p:sp>
        <p:nvSpPr>
          <p:cNvPr id="438" name="Google Shape;438;g258765e105d_0_310"/>
          <p:cNvSpPr/>
          <p:nvPr/>
        </p:nvSpPr>
        <p:spPr>
          <a:xfrm>
            <a:off x="0" y="2638425"/>
            <a:ext cx="12192000" cy="3356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9" name="Google Shape;439;g258765e105d_0_310"/>
          <p:cNvSpPr>
            <a:spLocks noGrp="1"/>
          </p:cNvSpPr>
          <p:nvPr>
            <p:ph type="pic" idx="2"/>
          </p:nvPr>
        </p:nvSpPr>
        <p:spPr>
          <a:xfrm>
            <a:off x="6096000" y="2959216"/>
            <a:ext cx="6096000" cy="2700000"/>
          </a:xfrm>
          <a:prstGeom prst="rect">
            <a:avLst/>
          </a:prstGeom>
          <a:solidFill>
            <a:srgbClr val="F2F2F2"/>
          </a:solidFill>
          <a:ln>
            <a:noFill/>
          </a:ln>
        </p:spPr>
      </p:sp>
      <p:sp>
        <p:nvSpPr>
          <p:cNvPr id="440" name="Google Shape;440;g258765e105d_0_310"/>
          <p:cNvSpPr>
            <a:spLocks noGrp="1"/>
          </p:cNvSpPr>
          <p:nvPr>
            <p:ph type="pic" idx="3"/>
          </p:nvPr>
        </p:nvSpPr>
        <p:spPr>
          <a:xfrm>
            <a:off x="638175" y="478948"/>
            <a:ext cx="2533800" cy="5741100"/>
          </a:xfrm>
          <a:prstGeom prst="rect">
            <a:avLst/>
          </a:prstGeom>
          <a:solidFill>
            <a:srgbClr val="F2F2F2"/>
          </a:solidFill>
          <a:ln>
            <a:noFill/>
          </a:ln>
        </p:spPr>
      </p:sp>
      <p:pic>
        <p:nvPicPr>
          <p:cNvPr id="441" name="Google Shape;441;g258765e105d_0_310"/>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Image slide layout">
  <p:cSld name="2_Image slide layout">
    <p:spTree>
      <p:nvGrpSpPr>
        <p:cNvPr id="1" name="Shape 442"/>
        <p:cNvGrpSpPr/>
        <p:nvPr/>
      </p:nvGrpSpPr>
      <p:grpSpPr>
        <a:xfrm>
          <a:off x="0" y="0"/>
          <a:ext cx="0" cy="0"/>
          <a:chOff x="0" y="0"/>
          <a:chExt cx="0" cy="0"/>
        </a:xfrm>
      </p:grpSpPr>
      <p:sp>
        <p:nvSpPr>
          <p:cNvPr id="443" name="Google Shape;443;g258765e105d_0_315"/>
          <p:cNvSpPr/>
          <p:nvPr/>
        </p:nvSpPr>
        <p:spPr>
          <a:xfrm>
            <a:off x="5706238" y="1134290"/>
            <a:ext cx="6485700" cy="2749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4" name="Google Shape;444;g258765e105d_0_315"/>
          <p:cNvSpPr>
            <a:spLocks noGrp="1"/>
          </p:cNvSpPr>
          <p:nvPr>
            <p:ph type="pic" idx="2"/>
          </p:nvPr>
        </p:nvSpPr>
        <p:spPr>
          <a:xfrm>
            <a:off x="1868938" y="1889760"/>
            <a:ext cx="3277800" cy="4968300"/>
          </a:xfrm>
          <a:prstGeom prst="rect">
            <a:avLst/>
          </a:prstGeom>
          <a:solidFill>
            <a:srgbClr val="F2F2F2"/>
          </a:solidFill>
          <a:ln>
            <a:noFill/>
          </a:ln>
        </p:spPr>
      </p:sp>
      <p:sp>
        <p:nvSpPr>
          <p:cNvPr id="445" name="Google Shape;445;g258765e105d_0_315"/>
          <p:cNvSpPr/>
          <p:nvPr/>
        </p:nvSpPr>
        <p:spPr>
          <a:xfrm>
            <a:off x="0" y="0"/>
            <a:ext cx="391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6" name="Google Shape;446;g258765e105d_0_315"/>
          <p:cNvSpPr>
            <a:spLocks noGrp="1"/>
          </p:cNvSpPr>
          <p:nvPr>
            <p:ph type="pic" idx="3"/>
          </p:nvPr>
        </p:nvSpPr>
        <p:spPr>
          <a:xfrm>
            <a:off x="7777707" y="-1"/>
            <a:ext cx="3277800" cy="3648900"/>
          </a:xfrm>
          <a:prstGeom prst="rect">
            <a:avLst/>
          </a:prstGeom>
          <a:solidFill>
            <a:srgbClr val="F2F2F2"/>
          </a:solidFill>
          <a:ln>
            <a:noFill/>
          </a:ln>
        </p:spPr>
      </p:sp>
      <p:pic>
        <p:nvPicPr>
          <p:cNvPr id="447" name="Google Shape;447;g258765e105d_0_315"/>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448"/>
        <p:cNvGrpSpPr/>
        <p:nvPr/>
      </p:nvGrpSpPr>
      <p:grpSpPr>
        <a:xfrm>
          <a:off x="0" y="0"/>
          <a:ext cx="0" cy="0"/>
          <a:chOff x="0" y="0"/>
          <a:chExt cx="0" cy="0"/>
        </a:xfrm>
      </p:grpSpPr>
      <p:sp>
        <p:nvSpPr>
          <p:cNvPr id="449" name="Google Shape;449;g258765e105d_0_321"/>
          <p:cNvSpPr/>
          <p:nvPr/>
        </p:nvSpPr>
        <p:spPr>
          <a:xfrm>
            <a:off x="5706238" y="1134290"/>
            <a:ext cx="6485700" cy="2749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0" name="Google Shape;450;g258765e105d_0_321"/>
          <p:cNvSpPr>
            <a:spLocks noGrp="1"/>
          </p:cNvSpPr>
          <p:nvPr>
            <p:ph type="pic" idx="2"/>
          </p:nvPr>
        </p:nvSpPr>
        <p:spPr>
          <a:xfrm>
            <a:off x="1868938" y="1889760"/>
            <a:ext cx="3277800" cy="4968300"/>
          </a:xfrm>
          <a:prstGeom prst="rect">
            <a:avLst/>
          </a:prstGeom>
          <a:solidFill>
            <a:srgbClr val="F2F2F2"/>
          </a:solidFill>
          <a:ln>
            <a:noFill/>
          </a:ln>
        </p:spPr>
      </p:sp>
      <p:sp>
        <p:nvSpPr>
          <p:cNvPr id="451" name="Google Shape;451;g258765e105d_0_321"/>
          <p:cNvSpPr/>
          <p:nvPr/>
        </p:nvSpPr>
        <p:spPr>
          <a:xfrm>
            <a:off x="0" y="0"/>
            <a:ext cx="3918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2" name="Google Shape;452;g258765e105d_0_321"/>
          <p:cNvSpPr>
            <a:spLocks noGrp="1"/>
          </p:cNvSpPr>
          <p:nvPr>
            <p:ph type="pic" idx="3"/>
          </p:nvPr>
        </p:nvSpPr>
        <p:spPr>
          <a:xfrm>
            <a:off x="7777707" y="-1"/>
            <a:ext cx="3277800" cy="3648900"/>
          </a:xfrm>
          <a:prstGeom prst="rect">
            <a:avLst/>
          </a:prstGeom>
          <a:solidFill>
            <a:srgbClr val="F2F2F2"/>
          </a:solidFill>
          <a:ln>
            <a:noFill/>
          </a:ln>
        </p:spPr>
      </p:sp>
      <p:pic>
        <p:nvPicPr>
          <p:cNvPr id="453" name="Google Shape;453;g258765e105d_0_321"/>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Images and Contents Layout">
  <p:cSld name="12_Images and Contents Layout">
    <p:spTree>
      <p:nvGrpSpPr>
        <p:cNvPr id="1" name="Shape 454"/>
        <p:cNvGrpSpPr/>
        <p:nvPr/>
      </p:nvGrpSpPr>
      <p:grpSpPr>
        <a:xfrm>
          <a:off x="0" y="0"/>
          <a:ext cx="0" cy="0"/>
          <a:chOff x="0" y="0"/>
          <a:chExt cx="0" cy="0"/>
        </a:xfrm>
      </p:grpSpPr>
      <p:sp>
        <p:nvSpPr>
          <p:cNvPr id="455" name="Google Shape;455;g258765e105d_0_327"/>
          <p:cNvSpPr>
            <a:spLocks noGrp="1"/>
          </p:cNvSpPr>
          <p:nvPr>
            <p:ph type="pic" idx="2"/>
          </p:nvPr>
        </p:nvSpPr>
        <p:spPr>
          <a:xfrm>
            <a:off x="3439889" y="1"/>
            <a:ext cx="2520000" cy="4725000"/>
          </a:xfrm>
          <a:prstGeom prst="rect">
            <a:avLst/>
          </a:prstGeom>
          <a:solidFill>
            <a:srgbClr val="F2F2F2"/>
          </a:solidFill>
          <a:ln>
            <a:noFill/>
          </a:ln>
        </p:spPr>
      </p:sp>
      <p:sp>
        <p:nvSpPr>
          <p:cNvPr id="456" name="Google Shape;456;g258765e105d_0_327"/>
          <p:cNvSpPr>
            <a:spLocks noGrp="1"/>
          </p:cNvSpPr>
          <p:nvPr>
            <p:ph type="pic" idx="3"/>
          </p:nvPr>
        </p:nvSpPr>
        <p:spPr>
          <a:xfrm>
            <a:off x="6235774" y="692696"/>
            <a:ext cx="2520000" cy="6165300"/>
          </a:xfrm>
          <a:prstGeom prst="rect">
            <a:avLst/>
          </a:prstGeom>
          <a:solidFill>
            <a:srgbClr val="F2F2F2"/>
          </a:solidFill>
          <a:ln>
            <a:noFill/>
          </a:ln>
        </p:spPr>
      </p:sp>
      <p:pic>
        <p:nvPicPr>
          <p:cNvPr id="457" name="Google Shape;457;g258765e105d_0_327"/>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Images &amp; Contents Layout">
  <p:cSld name="10_Images &amp; Contents Layout">
    <p:spTree>
      <p:nvGrpSpPr>
        <p:cNvPr id="1" name="Shape 458"/>
        <p:cNvGrpSpPr/>
        <p:nvPr/>
      </p:nvGrpSpPr>
      <p:grpSpPr>
        <a:xfrm>
          <a:off x="0" y="0"/>
          <a:ext cx="0" cy="0"/>
          <a:chOff x="0" y="0"/>
          <a:chExt cx="0" cy="0"/>
        </a:xfrm>
      </p:grpSpPr>
      <p:sp>
        <p:nvSpPr>
          <p:cNvPr id="459" name="Google Shape;459;g258765e105d_0_331"/>
          <p:cNvSpPr>
            <a:spLocks noGrp="1"/>
          </p:cNvSpPr>
          <p:nvPr>
            <p:ph type="pic" idx="2"/>
          </p:nvPr>
        </p:nvSpPr>
        <p:spPr>
          <a:xfrm>
            <a:off x="4092000" y="0"/>
            <a:ext cx="8100000" cy="3960000"/>
          </a:xfrm>
          <a:prstGeom prst="rect">
            <a:avLst/>
          </a:prstGeom>
          <a:solidFill>
            <a:srgbClr val="F2F2F2"/>
          </a:solidFill>
          <a:ln>
            <a:noFill/>
          </a:ln>
        </p:spPr>
      </p:sp>
      <p:sp>
        <p:nvSpPr>
          <p:cNvPr id="460" name="Google Shape;460;g258765e105d_0_331"/>
          <p:cNvSpPr>
            <a:spLocks noGrp="1"/>
          </p:cNvSpPr>
          <p:nvPr>
            <p:ph type="pic" idx="3"/>
          </p:nvPr>
        </p:nvSpPr>
        <p:spPr>
          <a:xfrm>
            <a:off x="0" y="3960000"/>
            <a:ext cx="4092000" cy="2898000"/>
          </a:xfrm>
          <a:prstGeom prst="rect">
            <a:avLst/>
          </a:prstGeom>
          <a:solidFill>
            <a:srgbClr val="F2F2F2"/>
          </a:solidFill>
          <a:ln>
            <a:noFill/>
          </a:ln>
        </p:spPr>
      </p:sp>
      <p:sp>
        <p:nvSpPr>
          <p:cNvPr id="461" name="Google Shape;461;g258765e105d_0_331"/>
          <p:cNvSpPr/>
          <p:nvPr/>
        </p:nvSpPr>
        <p:spPr>
          <a:xfrm>
            <a:off x="4200000" y="4050000"/>
            <a:ext cx="7992000" cy="280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Corbel"/>
              <a:ea typeface="Corbel"/>
              <a:cs typeface="Corbel"/>
              <a:sym typeface="Corbel"/>
            </a:endParaRPr>
          </a:p>
        </p:txBody>
      </p:sp>
      <p:pic>
        <p:nvPicPr>
          <p:cNvPr id="462" name="Google Shape;462;g258765e105d_0_331"/>
          <p:cNvPicPr preferRelativeResize="0"/>
          <p:nvPr/>
        </p:nvPicPr>
        <p:blipFill rotWithShape="1">
          <a:blip r:embed="rId2">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Image slide layout">
  <p:cSld name="6_Image slide layout">
    <p:bg>
      <p:bgPr>
        <a:solidFill>
          <a:schemeClr val="accent3"/>
        </a:solidFill>
        <a:effectLst/>
      </p:bgPr>
    </p:bg>
    <p:spTree>
      <p:nvGrpSpPr>
        <p:cNvPr id="1" name="Shape 463"/>
        <p:cNvGrpSpPr/>
        <p:nvPr/>
      </p:nvGrpSpPr>
      <p:grpSpPr>
        <a:xfrm>
          <a:off x="0" y="0"/>
          <a:ext cx="0" cy="0"/>
          <a:chOff x="0" y="0"/>
          <a:chExt cx="0" cy="0"/>
        </a:xfrm>
      </p:grpSpPr>
      <p:sp>
        <p:nvSpPr>
          <p:cNvPr id="464" name="Google Shape;464;g258765e105d_0_336"/>
          <p:cNvSpPr/>
          <p:nvPr/>
        </p:nvSpPr>
        <p:spPr>
          <a:xfrm>
            <a:off x="4457700" y="0"/>
            <a:ext cx="7734300" cy="6858000"/>
          </a:xfrm>
          <a:custGeom>
            <a:avLst/>
            <a:gdLst/>
            <a:ahLst/>
            <a:cxnLst/>
            <a:rect l="l" t="t" r="r" b="b"/>
            <a:pathLst>
              <a:path w="7734300" h="6858000" extrusionOk="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5" name="Google Shape;465;g258765e105d_0_336"/>
          <p:cNvSpPr>
            <a:spLocks noGrp="1"/>
          </p:cNvSpPr>
          <p:nvPr>
            <p:ph type="pic" idx="2"/>
          </p:nvPr>
        </p:nvSpPr>
        <p:spPr>
          <a:xfrm>
            <a:off x="0" y="0"/>
            <a:ext cx="7734300" cy="6858000"/>
          </a:xfrm>
          <a:prstGeom prst="rect">
            <a:avLst/>
          </a:prstGeom>
          <a:solidFill>
            <a:srgbClr val="F2F2F2"/>
          </a:solidFill>
          <a:ln>
            <a:noFill/>
          </a:ln>
        </p:spPr>
      </p:sp>
      <p:pic>
        <p:nvPicPr>
          <p:cNvPr id="466" name="Google Shape;466;g258765e105d_0_336"/>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Image slide layout">
  <p:cSld name="6-Image slide layout">
    <p:spTree>
      <p:nvGrpSpPr>
        <p:cNvPr id="1" name="Shape 467"/>
        <p:cNvGrpSpPr/>
        <p:nvPr/>
      </p:nvGrpSpPr>
      <p:grpSpPr>
        <a:xfrm>
          <a:off x="0" y="0"/>
          <a:ext cx="0" cy="0"/>
          <a:chOff x="0" y="0"/>
          <a:chExt cx="0" cy="0"/>
        </a:xfrm>
      </p:grpSpPr>
      <p:sp>
        <p:nvSpPr>
          <p:cNvPr id="468" name="Google Shape;468;g258765e105d_0_340"/>
          <p:cNvSpPr>
            <a:spLocks noGrp="1"/>
          </p:cNvSpPr>
          <p:nvPr>
            <p:ph type="pic" idx="2"/>
          </p:nvPr>
        </p:nvSpPr>
        <p:spPr>
          <a:xfrm>
            <a:off x="0" y="0"/>
            <a:ext cx="12192000" cy="6858000"/>
          </a:xfrm>
          <a:prstGeom prst="parallelogram">
            <a:avLst>
              <a:gd name="adj" fmla="val 90695"/>
            </a:avLst>
          </a:prstGeom>
          <a:solidFill>
            <a:srgbClr val="F2F2F2"/>
          </a:solidFill>
          <a:ln>
            <a:noFill/>
          </a:ln>
        </p:spPr>
      </p:sp>
      <p:pic>
        <p:nvPicPr>
          <p:cNvPr id="469" name="Google Shape;469;g258765e105d_0_340"/>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70"/>
        <p:cNvGrpSpPr/>
        <p:nvPr/>
      </p:nvGrpSpPr>
      <p:grpSpPr>
        <a:xfrm>
          <a:off x="0" y="0"/>
          <a:ext cx="0" cy="0"/>
          <a:chOff x="0" y="0"/>
          <a:chExt cx="0" cy="0"/>
        </a:xfrm>
      </p:grpSpPr>
      <p:sp>
        <p:nvSpPr>
          <p:cNvPr id="471" name="Google Shape;471;g258765e105d_0_343"/>
          <p:cNvSpPr/>
          <p:nvPr/>
        </p:nvSpPr>
        <p:spPr>
          <a:xfrm>
            <a:off x="1500807" y="1260376"/>
            <a:ext cx="5040000" cy="504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2" name="Google Shape;472;g258765e105d_0_343"/>
          <p:cNvSpPr>
            <a:spLocks noGrp="1"/>
          </p:cNvSpPr>
          <p:nvPr>
            <p:ph type="pic" idx="2"/>
          </p:nvPr>
        </p:nvSpPr>
        <p:spPr>
          <a:xfrm>
            <a:off x="732721" y="548680"/>
            <a:ext cx="5040000" cy="5040000"/>
          </a:xfrm>
          <a:prstGeom prst="rect">
            <a:avLst/>
          </a:prstGeom>
          <a:solidFill>
            <a:srgbClr val="F2F2F2"/>
          </a:solidFill>
          <a:ln>
            <a:noFill/>
          </a:ln>
        </p:spPr>
      </p:sp>
      <p:pic>
        <p:nvPicPr>
          <p:cNvPr id="473" name="Google Shape;473;g258765e105d_0_343"/>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Images &amp; Contents Layout">
  <p:cSld name="8_Images &amp; Contents Layout">
    <p:bg>
      <p:bgPr>
        <a:blipFill>
          <a:blip r:embed="rId2">
            <a:alphaModFix/>
          </a:blip>
          <a:stretch>
            <a:fillRect/>
          </a:stretch>
        </a:blipFill>
        <a:effectLst/>
      </p:bgPr>
    </p:bg>
    <p:spTree>
      <p:nvGrpSpPr>
        <p:cNvPr id="1" name="Shape 474"/>
        <p:cNvGrpSpPr/>
        <p:nvPr/>
      </p:nvGrpSpPr>
      <p:grpSpPr>
        <a:xfrm>
          <a:off x="0" y="0"/>
          <a:ext cx="0" cy="0"/>
          <a:chOff x="0" y="0"/>
          <a:chExt cx="0" cy="0"/>
        </a:xfrm>
      </p:grpSpPr>
      <p:sp>
        <p:nvSpPr>
          <p:cNvPr id="475" name="Google Shape;475;g258765e105d_0_347"/>
          <p:cNvSpPr/>
          <p:nvPr/>
        </p:nvSpPr>
        <p:spPr>
          <a:xfrm>
            <a:off x="0" y="3356993"/>
            <a:ext cx="12192000" cy="3501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6" name="Google Shape;476;g258765e105d_0_347"/>
          <p:cNvSpPr>
            <a:spLocks noGrp="1"/>
          </p:cNvSpPr>
          <p:nvPr>
            <p:ph type="pic" idx="2"/>
          </p:nvPr>
        </p:nvSpPr>
        <p:spPr>
          <a:xfrm>
            <a:off x="0" y="0"/>
            <a:ext cx="12192000" cy="3265800"/>
          </a:xfrm>
          <a:prstGeom prst="rect">
            <a:avLst/>
          </a:prstGeom>
          <a:solidFill>
            <a:srgbClr val="F2F2F2"/>
          </a:solidFill>
          <a:ln>
            <a:noFill/>
          </a:ln>
        </p:spPr>
      </p:sp>
      <p:sp>
        <p:nvSpPr>
          <p:cNvPr id="477" name="Google Shape;477;g258765e105d_0_347"/>
          <p:cNvSpPr/>
          <p:nvPr/>
        </p:nvSpPr>
        <p:spPr>
          <a:xfrm>
            <a:off x="0" y="3265714"/>
            <a:ext cx="12192000" cy="9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478" name="Google Shape;478;g258765e105d_0_347"/>
          <p:cNvPicPr preferRelativeResize="0"/>
          <p:nvPr/>
        </p:nvPicPr>
        <p:blipFill rotWithShape="1">
          <a:blip r:embed="rId3">
            <a:alphaModFix/>
          </a:blip>
          <a:srcRect/>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4_Contents slide layout_1">
    <p:spTree>
      <p:nvGrpSpPr>
        <p:cNvPr id="1" name="Shape 14"/>
        <p:cNvGrpSpPr/>
        <p:nvPr/>
      </p:nvGrpSpPr>
      <p:grpSpPr>
        <a:xfrm>
          <a:off x="0" y="0"/>
          <a:ext cx="0" cy="0"/>
          <a:chOff x="0" y="0"/>
          <a:chExt cx="0" cy="0"/>
        </a:xfrm>
      </p:grpSpPr>
      <p:sp>
        <p:nvSpPr>
          <p:cNvPr id="15" name="Google Shape;15;g258765e105d_0_9"/>
          <p:cNvSpPr/>
          <p:nvPr/>
        </p:nvSpPr>
        <p:spPr>
          <a:xfrm flipH="1">
            <a:off x="381000" y="314250"/>
            <a:ext cx="11430000" cy="6229500"/>
          </a:xfrm>
          <a:prstGeom prst="snip2DiagRect">
            <a:avLst>
              <a:gd name="adj1" fmla="val 0"/>
              <a:gd name="adj2"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258765e105d_0_9"/>
          <p:cNvSpPr/>
          <p:nvPr/>
        </p:nvSpPr>
        <p:spPr>
          <a:xfrm>
            <a:off x="0" y="4610100"/>
            <a:ext cx="6773700" cy="2247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258765e105d_0_9"/>
          <p:cNvSpPr/>
          <p:nvPr/>
        </p:nvSpPr>
        <p:spPr>
          <a:xfrm>
            <a:off x="83199" y="4886450"/>
            <a:ext cx="6690600" cy="1971600"/>
          </a:xfrm>
          <a:prstGeom prst="rect">
            <a:avLst/>
          </a:prstGeom>
          <a:blipFill rotWithShape="1">
            <a:blip r:embed="rId2">
              <a:alphaModFix/>
            </a:blip>
            <a:tile tx="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 name="Google Shape;18;g258765e105d_0_9"/>
          <p:cNvSpPr/>
          <p:nvPr/>
        </p:nvSpPr>
        <p:spPr>
          <a:xfrm>
            <a:off x="10519400" y="0"/>
            <a:ext cx="1672500" cy="115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g258765e105d_0_9"/>
          <p:cNvPicPr preferRelativeResize="0"/>
          <p:nvPr/>
        </p:nvPicPr>
        <p:blipFill rotWithShape="1">
          <a:blip r:embed="rId3">
            <a:alphaModFix/>
          </a:blip>
          <a:srcRect/>
          <a:stretch/>
        </p:blipFill>
        <p:spPr>
          <a:xfrm>
            <a:off x="10843372" y="325136"/>
            <a:ext cx="1020115" cy="531390"/>
          </a:xfrm>
          <a:prstGeom prst="rect">
            <a:avLst/>
          </a:prstGeom>
          <a:noFill/>
          <a:ln>
            <a:noFill/>
          </a:ln>
        </p:spPr>
      </p:pic>
      <p:sp>
        <p:nvSpPr>
          <p:cNvPr id="20" name="Google Shape;20;g258765e105d_0_9"/>
          <p:cNvSpPr txBox="1">
            <a:spLocks noGrp="1"/>
          </p:cNvSpPr>
          <p:nvPr>
            <p:ph type="title"/>
          </p:nvPr>
        </p:nvSpPr>
        <p:spPr>
          <a:xfrm>
            <a:off x="1179750" y="2741125"/>
            <a:ext cx="9832500" cy="1539600"/>
          </a:xfrm>
          <a:prstGeom prst="rect">
            <a:avLst/>
          </a:prstGeom>
        </p:spPr>
        <p:txBody>
          <a:bodyPr spcFirstLastPara="1" wrap="square" lIns="91425" tIns="45700" rIns="91425" bIns="45700" anchor="t" anchorCtr="0">
            <a:noAutofit/>
          </a:bodyPr>
          <a:lstStyle>
            <a:lvl1pPr lvl="0" algn="ctr">
              <a:spcBef>
                <a:spcPts val="0"/>
              </a:spcBef>
              <a:spcAft>
                <a:spcPts val="0"/>
              </a:spcAft>
              <a:buClr>
                <a:schemeClr val="accent1"/>
              </a:buClr>
              <a:buSzPts val="3500"/>
              <a:buNone/>
              <a:defRPr sz="3500" b="1">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a:endParaRPr/>
          </a:p>
        </p:txBody>
      </p:sp>
      <p:sp>
        <p:nvSpPr>
          <p:cNvPr id="21" name="Google Shape;21;g258765e105d_0_9"/>
          <p:cNvSpPr txBox="1">
            <a:spLocks noGrp="1"/>
          </p:cNvSpPr>
          <p:nvPr>
            <p:ph type="subTitle" idx="1"/>
          </p:nvPr>
        </p:nvSpPr>
        <p:spPr>
          <a:xfrm>
            <a:off x="1179925" y="2190875"/>
            <a:ext cx="9832500" cy="455400"/>
          </a:xfrm>
          <a:prstGeom prst="rect">
            <a:avLst/>
          </a:prstGeom>
        </p:spPr>
        <p:txBody>
          <a:bodyPr spcFirstLastPara="1" wrap="square" lIns="91425" tIns="45700" rIns="91425" bIns="45700" anchor="t" anchorCtr="0">
            <a:noAutofit/>
          </a:bodyPr>
          <a:lstStyle>
            <a:lvl1pPr lvl="0" algn="ctr">
              <a:spcBef>
                <a:spcPts val="1000"/>
              </a:spcBef>
              <a:spcAft>
                <a:spcPts val="0"/>
              </a:spcAft>
              <a:buClr>
                <a:schemeClr val="accent1"/>
              </a:buClr>
              <a:buSzPts val="2500"/>
              <a:buNone/>
              <a:defRPr sz="2500">
                <a:solidFill>
                  <a:schemeClr val="accent1"/>
                </a:solidFill>
              </a:defRPr>
            </a:lvl1pPr>
            <a:lvl2pPr lvl="1" algn="ctr">
              <a:spcBef>
                <a:spcPts val="500"/>
              </a:spcBef>
              <a:spcAft>
                <a:spcPts val="0"/>
              </a:spcAft>
              <a:buClr>
                <a:schemeClr val="accent1"/>
              </a:buClr>
              <a:buSzPts val="2500"/>
              <a:buNone/>
              <a:defRPr sz="2500">
                <a:solidFill>
                  <a:schemeClr val="accent1"/>
                </a:solidFill>
              </a:defRPr>
            </a:lvl2pPr>
            <a:lvl3pPr lvl="2" algn="ctr">
              <a:spcBef>
                <a:spcPts val="500"/>
              </a:spcBef>
              <a:spcAft>
                <a:spcPts val="0"/>
              </a:spcAft>
              <a:buClr>
                <a:schemeClr val="accent1"/>
              </a:buClr>
              <a:buSzPts val="2500"/>
              <a:buNone/>
              <a:defRPr sz="2500">
                <a:solidFill>
                  <a:schemeClr val="accent1"/>
                </a:solidFill>
              </a:defRPr>
            </a:lvl3pPr>
            <a:lvl4pPr lvl="3" algn="ctr">
              <a:spcBef>
                <a:spcPts val="500"/>
              </a:spcBef>
              <a:spcAft>
                <a:spcPts val="0"/>
              </a:spcAft>
              <a:buClr>
                <a:schemeClr val="accent1"/>
              </a:buClr>
              <a:buSzPts val="2500"/>
              <a:buNone/>
              <a:defRPr sz="2500">
                <a:solidFill>
                  <a:schemeClr val="accent1"/>
                </a:solidFill>
              </a:defRPr>
            </a:lvl4pPr>
            <a:lvl5pPr lvl="4" algn="ctr">
              <a:spcBef>
                <a:spcPts val="500"/>
              </a:spcBef>
              <a:spcAft>
                <a:spcPts val="0"/>
              </a:spcAft>
              <a:buClr>
                <a:schemeClr val="accent1"/>
              </a:buClr>
              <a:buSzPts val="2500"/>
              <a:buNone/>
              <a:defRPr sz="2500">
                <a:solidFill>
                  <a:schemeClr val="accent1"/>
                </a:solidFill>
              </a:defRPr>
            </a:lvl5pPr>
            <a:lvl6pPr lvl="5" algn="ctr">
              <a:spcBef>
                <a:spcPts val="500"/>
              </a:spcBef>
              <a:spcAft>
                <a:spcPts val="0"/>
              </a:spcAft>
              <a:buClr>
                <a:schemeClr val="accent1"/>
              </a:buClr>
              <a:buSzPts val="2500"/>
              <a:buNone/>
              <a:defRPr sz="2500">
                <a:solidFill>
                  <a:schemeClr val="accent1"/>
                </a:solidFill>
              </a:defRPr>
            </a:lvl6pPr>
            <a:lvl7pPr lvl="6" algn="ctr">
              <a:spcBef>
                <a:spcPts val="500"/>
              </a:spcBef>
              <a:spcAft>
                <a:spcPts val="0"/>
              </a:spcAft>
              <a:buClr>
                <a:schemeClr val="accent1"/>
              </a:buClr>
              <a:buSzPts val="2500"/>
              <a:buNone/>
              <a:defRPr sz="2500">
                <a:solidFill>
                  <a:schemeClr val="accent1"/>
                </a:solidFill>
              </a:defRPr>
            </a:lvl7pPr>
            <a:lvl8pPr lvl="7" algn="ctr">
              <a:spcBef>
                <a:spcPts val="500"/>
              </a:spcBef>
              <a:spcAft>
                <a:spcPts val="0"/>
              </a:spcAft>
              <a:buClr>
                <a:schemeClr val="accent1"/>
              </a:buClr>
              <a:buSzPts val="2500"/>
              <a:buNone/>
              <a:defRPr sz="2500">
                <a:solidFill>
                  <a:schemeClr val="accent1"/>
                </a:solidFill>
              </a:defRPr>
            </a:lvl8pPr>
            <a:lvl9pPr lvl="8" algn="ctr">
              <a:spcBef>
                <a:spcPts val="500"/>
              </a:spcBef>
              <a:spcAft>
                <a:spcPts val="0"/>
              </a:spcAft>
              <a:buClr>
                <a:schemeClr val="accent1"/>
              </a:buClr>
              <a:buSzPts val="2500"/>
              <a:buNone/>
              <a:defRPr sz="2500">
                <a:solidFill>
                  <a:schemeClr val="accen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479"/>
        <p:cNvGrpSpPr/>
        <p:nvPr/>
      </p:nvGrpSpPr>
      <p:grpSpPr>
        <a:xfrm>
          <a:off x="0" y="0"/>
          <a:ext cx="0" cy="0"/>
          <a:chOff x="0" y="0"/>
          <a:chExt cx="0" cy="0"/>
        </a:xfrm>
      </p:grpSpPr>
      <p:sp>
        <p:nvSpPr>
          <p:cNvPr id="480" name="Google Shape;480;g258765e105d_0_352"/>
          <p:cNvSpPr txBox="1">
            <a:spLocks noGrp="1"/>
          </p:cNvSpPr>
          <p:nvPr>
            <p:ph type="title"/>
          </p:nvPr>
        </p:nvSpPr>
        <p:spPr>
          <a:xfrm>
            <a:off x="640592" y="238552"/>
            <a:ext cx="5568600" cy="1656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75757"/>
              </a:buClr>
              <a:buSzPts val="4400"/>
              <a:buFont typeface="Corbel"/>
              <a:buNone/>
              <a:defRPr sz="4400" b="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g258765e105d_0_352"/>
          <p:cNvSpPr>
            <a:spLocks noGrp="1"/>
          </p:cNvSpPr>
          <p:nvPr>
            <p:ph type="pic" idx="2"/>
          </p:nvPr>
        </p:nvSpPr>
        <p:spPr>
          <a:xfrm>
            <a:off x="5724525" y="0"/>
            <a:ext cx="6467400" cy="6858000"/>
          </a:xfrm>
          <a:prstGeom prst="rect">
            <a:avLst/>
          </a:prstGeom>
          <a:solidFill>
            <a:srgbClr val="F2F2F2"/>
          </a:solidFill>
          <a:ln>
            <a:noFill/>
          </a:ln>
        </p:spPr>
      </p:sp>
      <p:pic>
        <p:nvPicPr>
          <p:cNvPr id="482" name="Google Shape;482;g258765e105d_0_352"/>
          <p:cNvPicPr preferRelativeResize="0"/>
          <p:nvPr/>
        </p:nvPicPr>
        <p:blipFill rotWithShape="1">
          <a:blip r:embed="rId2">
            <a:alphaModFix/>
          </a:blip>
          <a:srcRect/>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Style slide layout">
  <p:cSld name="10_Style slide layout">
    <p:spTree>
      <p:nvGrpSpPr>
        <p:cNvPr id="1" name="Shape 483"/>
        <p:cNvGrpSpPr/>
        <p:nvPr/>
      </p:nvGrpSpPr>
      <p:grpSpPr>
        <a:xfrm>
          <a:off x="0" y="0"/>
          <a:ext cx="0" cy="0"/>
          <a:chOff x="0" y="0"/>
          <a:chExt cx="0" cy="0"/>
        </a:xfrm>
      </p:grpSpPr>
      <p:sp>
        <p:nvSpPr>
          <p:cNvPr id="484" name="Google Shape;484;g258765e105d_0_356"/>
          <p:cNvSpPr/>
          <p:nvPr/>
        </p:nvSpPr>
        <p:spPr>
          <a:xfrm>
            <a:off x="5255664" y="3153398"/>
            <a:ext cx="6355200" cy="324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5" name="Google Shape;485;g258765e105d_0_356"/>
          <p:cNvSpPr>
            <a:spLocks noGrp="1"/>
          </p:cNvSpPr>
          <p:nvPr>
            <p:ph type="pic" idx="2"/>
          </p:nvPr>
        </p:nvSpPr>
        <p:spPr>
          <a:xfrm>
            <a:off x="588679" y="458495"/>
            <a:ext cx="9358500" cy="5370000"/>
          </a:xfrm>
          <a:prstGeom prst="rect">
            <a:avLst/>
          </a:prstGeom>
          <a:solidFill>
            <a:srgbClr val="F2F2F2"/>
          </a:solidFill>
          <a:ln>
            <a:noFill/>
          </a:ln>
        </p:spPr>
      </p:sp>
      <p:pic>
        <p:nvPicPr>
          <p:cNvPr id="486" name="Google Shape;486;g258765e105d_0_356"/>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487"/>
        <p:cNvGrpSpPr/>
        <p:nvPr/>
      </p:nvGrpSpPr>
      <p:grpSpPr>
        <a:xfrm>
          <a:off x="0" y="0"/>
          <a:ext cx="0" cy="0"/>
          <a:chOff x="0" y="0"/>
          <a:chExt cx="0" cy="0"/>
        </a:xfrm>
      </p:grpSpPr>
      <p:pic>
        <p:nvPicPr>
          <p:cNvPr id="488" name="Google Shape;488;g258765e105d_0_360"/>
          <p:cNvPicPr preferRelativeResize="0"/>
          <p:nvPr/>
        </p:nvPicPr>
        <p:blipFill rotWithShape="1">
          <a:blip r:embed="rId2">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489"/>
        <p:cNvGrpSpPr/>
        <p:nvPr/>
      </p:nvGrpSpPr>
      <p:grpSpPr>
        <a:xfrm>
          <a:off x="0" y="0"/>
          <a:ext cx="0" cy="0"/>
          <a:chOff x="0" y="0"/>
          <a:chExt cx="0" cy="0"/>
        </a:xfrm>
      </p:grpSpPr>
      <p:sp>
        <p:nvSpPr>
          <p:cNvPr id="490" name="Google Shape;490;g258765e105d_0_362"/>
          <p:cNvSpPr txBox="1">
            <a:spLocks noGrp="1"/>
          </p:cNvSpPr>
          <p:nvPr>
            <p:ph type="body" idx="1"/>
          </p:nvPr>
        </p:nvSpPr>
        <p:spPr>
          <a:xfrm>
            <a:off x="323525" y="123462"/>
            <a:ext cx="11573100" cy="37641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24242"/>
              </a:buClr>
              <a:buSzPts val="5400"/>
              <a:buNone/>
              <a:defRPr sz="5400" b="0">
                <a:solidFill>
                  <a:srgbClr val="424242"/>
                </a:solidFill>
                <a:latin typeface="Corbel"/>
                <a:ea typeface="Corbel"/>
                <a:cs typeface="Corbel"/>
                <a:sym typeface="Corbe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g258765e105d_0_362"/>
          <p:cNvSpPr/>
          <p:nvPr/>
        </p:nvSpPr>
        <p:spPr>
          <a:xfrm>
            <a:off x="354010" y="1131591"/>
            <a:ext cx="3560700" cy="5402700"/>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492" name="Google Shape;492;g258765e105d_0_362"/>
          <p:cNvSpPr/>
          <p:nvPr/>
        </p:nvSpPr>
        <p:spPr>
          <a:xfrm>
            <a:off x="531933" y="1347500"/>
            <a:ext cx="153900" cy="5015100"/>
          </a:xfrm>
          <a:prstGeom prst="roundRect">
            <a:avLst>
              <a:gd name="adj" fmla="val 50000"/>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493" name="Google Shape;493;g258765e105d_0_362"/>
          <p:cNvSpPr/>
          <p:nvPr/>
        </p:nvSpPr>
        <p:spPr>
          <a:xfrm rot="5400000">
            <a:off x="3057175" y="1276603"/>
            <a:ext cx="685800" cy="685200"/>
          </a:xfrm>
          <a:prstGeom prst="halfFrame">
            <a:avLst>
              <a:gd name="adj1" fmla="val 23728"/>
              <a:gd name="adj2" fmla="val 2464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424242"/>
              </a:solidFill>
              <a:latin typeface="Corbel"/>
              <a:ea typeface="Corbel"/>
              <a:cs typeface="Corbel"/>
              <a:sym typeface="Corbel"/>
            </a:endParaRPr>
          </a:p>
        </p:txBody>
      </p:sp>
      <p:sp>
        <p:nvSpPr>
          <p:cNvPr id="494" name="Google Shape;494;g258765e105d_0_362"/>
          <p:cNvSpPr txBox="1"/>
          <p:nvPr/>
        </p:nvSpPr>
        <p:spPr>
          <a:xfrm>
            <a:off x="711704" y="1637214"/>
            <a:ext cx="2232300" cy="52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Resize without losing quality</a:t>
            </a:r>
            <a:endParaRPr sz="1400" b="1" i="0" u="none" strike="noStrike" cap="none">
              <a:solidFill>
                <a:schemeClr val="lt1"/>
              </a:solidFill>
              <a:latin typeface="Arial"/>
              <a:ea typeface="Arial"/>
              <a:cs typeface="Arial"/>
              <a:sym typeface="Arial"/>
            </a:endParaRPr>
          </a:p>
        </p:txBody>
      </p:sp>
      <p:sp>
        <p:nvSpPr>
          <p:cNvPr id="495" name="Google Shape;495;g258765e105d_0_362"/>
          <p:cNvSpPr txBox="1"/>
          <p:nvPr/>
        </p:nvSpPr>
        <p:spPr>
          <a:xfrm>
            <a:off x="711704" y="2127463"/>
            <a:ext cx="2232300" cy="73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Change Fill Color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Line Color</a:t>
            </a:r>
            <a:endParaRPr sz="1400" b="1" i="0" u="none" strike="noStrike" cap="none">
              <a:solidFill>
                <a:schemeClr val="lt1"/>
              </a:solidFill>
              <a:latin typeface="Arial"/>
              <a:ea typeface="Arial"/>
              <a:cs typeface="Arial"/>
              <a:sym typeface="Arial"/>
            </a:endParaRPr>
          </a:p>
        </p:txBody>
      </p:sp>
      <p:sp>
        <p:nvSpPr>
          <p:cNvPr id="496" name="Google Shape;496;g258765e105d_0_362"/>
          <p:cNvSpPr txBox="1"/>
          <p:nvPr/>
        </p:nvSpPr>
        <p:spPr>
          <a:xfrm>
            <a:off x="721229" y="5808438"/>
            <a:ext cx="22320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www.allppt.com</a:t>
            </a:r>
            <a:endParaRPr sz="1400" b="0" i="0" u="none" strike="noStrike" cap="none">
              <a:solidFill>
                <a:schemeClr val="lt1"/>
              </a:solidFill>
              <a:latin typeface="Arial"/>
              <a:ea typeface="Arial"/>
              <a:cs typeface="Arial"/>
              <a:sym typeface="Arial"/>
            </a:endParaRPr>
          </a:p>
        </p:txBody>
      </p:sp>
      <p:sp>
        <p:nvSpPr>
          <p:cNvPr id="497" name="Google Shape;497;g258765e105d_0_362"/>
          <p:cNvSpPr txBox="1"/>
          <p:nvPr/>
        </p:nvSpPr>
        <p:spPr>
          <a:xfrm>
            <a:off x="721229" y="4450324"/>
            <a:ext cx="2717400" cy="138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FREE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PPT TEMPLATES</a:t>
            </a:r>
            <a:endParaRPr sz="1400" b="0" i="0" u="none" strike="noStrike" cap="none">
              <a:solidFill>
                <a:srgbClr val="000000"/>
              </a:solidFill>
              <a:latin typeface="Arial"/>
              <a:ea typeface="Arial"/>
              <a:cs typeface="Arial"/>
              <a:sym typeface="Arial"/>
            </a:endParaRPr>
          </a:p>
        </p:txBody>
      </p:sp>
      <p:pic>
        <p:nvPicPr>
          <p:cNvPr id="498" name="Google Shape;498;g258765e105d_0_362"/>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
  <p:cSld name="Disposition personnalisée">
    <p:spTree>
      <p:nvGrpSpPr>
        <p:cNvPr id="1" name="Shape 49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ise en page personnalisée 1">
  <p:cSld name="CUSTOM_1">
    <p:spTree>
      <p:nvGrpSpPr>
        <p:cNvPr id="1" name="Shape 500"/>
        <p:cNvGrpSpPr/>
        <p:nvPr/>
      </p:nvGrpSpPr>
      <p:grpSpPr>
        <a:xfrm>
          <a:off x="0" y="0"/>
          <a:ext cx="0" cy="0"/>
          <a:chOff x="0" y="0"/>
          <a:chExt cx="0" cy="0"/>
        </a:xfrm>
      </p:grpSpPr>
      <p:sp>
        <p:nvSpPr>
          <p:cNvPr id="501" name="Google Shape;501;g258765e105d_0_373"/>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g258765e105d_0_373"/>
          <p:cNvPicPr preferRelativeResize="0"/>
          <p:nvPr/>
        </p:nvPicPr>
        <p:blipFill>
          <a:blip r:embed="rId2">
            <a:alphaModFix/>
          </a:blip>
          <a:stretch>
            <a:fillRect/>
          </a:stretch>
        </p:blipFill>
        <p:spPr>
          <a:xfrm rot="-1200000">
            <a:off x="9526800" y="5793001"/>
            <a:ext cx="720000" cy="720000"/>
          </a:xfrm>
          <a:prstGeom prst="rect">
            <a:avLst/>
          </a:prstGeom>
          <a:noFill/>
          <a:ln>
            <a:noFill/>
          </a:ln>
        </p:spPr>
      </p:pic>
      <p:pic>
        <p:nvPicPr>
          <p:cNvPr id="503" name="Google Shape;503;g258765e105d_0_373"/>
          <p:cNvPicPr preferRelativeResize="0"/>
          <p:nvPr/>
        </p:nvPicPr>
        <p:blipFill>
          <a:blip r:embed="rId3">
            <a:alphaModFix/>
          </a:blip>
          <a:stretch>
            <a:fillRect/>
          </a:stretch>
        </p:blipFill>
        <p:spPr>
          <a:xfrm rot="-1199999">
            <a:off x="10448625" y="5800375"/>
            <a:ext cx="720000" cy="720000"/>
          </a:xfrm>
          <a:prstGeom prst="rect">
            <a:avLst/>
          </a:prstGeom>
          <a:noFill/>
          <a:ln>
            <a:noFill/>
          </a:ln>
        </p:spPr>
      </p:pic>
      <p:grpSp>
        <p:nvGrpSpPr>
          <p:cNvPr id="504" name="Google Shape;504;g258765e105d_0_373"/>
          <p:cNvGrpSpPr/>
          <p:nvPr/>
        </p:nvGrpSpPr>
        <p:grpSpPr>
          <a:xfrm>
            <a:off x="11318065" y="6310971"/>
            <a:ext cx="544373" cy="449834"/>
            <a:chOff x="11127266" y="6186351"/>
            <a:chExt cx="695240" cy="574500"/>
          </a:xfrm>
        </p:grpSpPr>
        <p:sp>
          <p:nvSpPr>
            <p:cNvPr id="505" name="Google Shape;505;g258765e105d_0_373"/>
            <p:cNvSpPr/>
            <p:nvPr/>
          </p:nvSpPr>
          <p:spPr>
            <a:xfrm flipH="1">
              <a:off x="11127266" y="6300997"/>
              <a:ext cx="383700" cy="350100"/>
            </a:xfrm>
            <a:prstGeom prst="stripedRightArrow">
              <a:avLst>
                <a:gd name="adj1" fmla="val 50000"/>
                <a:gd name="adj2" fmla="val 50000"/>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258765e105d_0_373"/>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258765e105d_0_373"/>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chemeClr val="accent1"/>
              </a:solidFill>
              <a:prstDash val="solid"/>
              <a:round/>
              <a:headEnd type="none" w="med" len="med"/>
              <a:tailEnd type="none" w="med" len="med"/>
            </a:ln>
          </p:spPr>
        </p:sp>
      </p:grpSp>
      <p:grpSp>
        <p:nvGrpSpPr>
          <p:cNvPr id="508" name="Google Shape;508;g258765e105d_0_373"/>
          <p:cNvGrpSpPr/>
          <p:nvPr/>
        </p:nvGrpSpPr>
        <p:grpSpPr>
          <a:xfrm>
            <a:off x="11537985" y="6310039"/>
            <a:ext cx="545253" cy="449833"/>
            <a:chOff x="11320559" y="6185161"/>
            <a:chExt cx="696364" cy="574500"/>
          </a:xfrm>
        </p:grpSpPr>
        <p:sp>
          <p:nvSpPr>
            <p:cNvPr id="509" name="Google Shape;509;g258765e105d_0_373"/>
            <p:cNvSpPr/>
            <p:nvPr/>
          </p:nvSpPr>
          <p:spPr>
            <a:xfrm>
              <a:off x="11633223" y="6300987"/>
              <a:ext cx="383700" cy="350100"/>
            </a:xfrm>
            <a:prstGeom prst="stripedRightArrow">
              <a:avLst>
                <a:gd name="adj1" fmla="val 50000"/>
                <a:gd name="adj2" fmla="val 50000"/>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258765e105d_0_373"/>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258765e105d_0_373"/>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chemeClr val="accent1"/>
              </a:solidFill>
              <a:prstDash val="solid"/>
              <a:round/>
              <a:headEnd type="none" w="med" len="med"/>
              <a:tailEnd type="none" w="med" len="med"/>
            </a:ln>
          </p:spPr>
        </p:sp>
      </p:grpSp>
      <p:sp>
        <p:nvSpPr>
          <p:cNvPr id="512" name="Google Shape;512;g258765e105d_0_373"/>
          <p:cNvSpPr/>
          <p:nvPr/>
        </p:nvSpPr>
        <p:spPr>
          <a:xfrm>
            <a:off x="11474780"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g258765e105d_0_373"/>
          <p:cNvGrpSpPr/>
          <p:nvPr/>
        </p:nvGrpSpPr>
        <p:grpSpPr>
          <a:xfrm>
            <a:off x="11589865" y="6364855"/>
            <a:ext cx="217178" cy="355351"/>
            <a:chOff x="11157555" y="6024051"/>
            <a:chExt cx="370295" cy="605885"/>
          </a:xfrm>
        </p:grpSpPr>
        <p:sp>
          <p:nvSpPr>
            <p:cNvPr id="514" name="Google Shape;514;g258765e105d_0_373"/>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15" name="Google Shape;515;g258765e105d_0_373"/>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16" name="Google Shape;516;g258765e105d_0_373"/>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517"/>
        <p:cNvGrpSpPr/>
        <p:nvPr/>
      </p:nvGrpSpPr>
      <p:grpSpPr>
        <a:xfrm>
          <a:off x="0" y="0"/>
          <a:ext cx="0" cy="0"/>
          <a:chOff x="0" y="0"/>
          <a:chExt cx="0" cy="0"/>
        </a:xfrm>
      </p:grpSpPr>
      <p:pic>
        <p:nvPicPr>
          <p:cNvPr id="518" name="Google Shape;518;g258765e105d_0_390"/>
          <p:cNvPicPr preferRelativeResize="0"/>
          <p:nvPr/>
        </p:nvPicPr>
        <p:blipFill rotWithShape="1">
          <a:blip r:embed="rId2">
            <a:alphaModFix/>
          </a:blip>
          <a:srcRect/>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ontents slide layout">
  <p:cSld name="4_Contents slide layout_3">
    <p:spTree>
      <p:nvGrpSpPr>
        <p:cNvPr id="1" name="Shape 519"/>
        <p:cNvGrpSpPr/>
        <p:nvPr/>
      </p:nvGrpSpPr>
      <p:grpSpPr>
        <a:xfrm>
          <a:off x="0" y="0"/>
          <a:ext cx="0" cy="0"/>
          <a:chOff x="0" y="0"/>
          <a:chExt cx="0" cy="0"/>
        </a:xfrm>
      </p:grpSpPr>
      <p:sp>
        <p:nvSpPr>
          <p:cNvPr id="520" name="Google Shape;520;g258765e105d_0_392"/>
          <p:cNvSpPr/>
          <p:nvPr/>
        </p:nvSpPr>
        <p:spPr>
          <a:xfrm>
            <a:off x="0" y="2905246"/>
            <a:ext cx="3706200" cy="3966900"/>
          </a:xfrm>
          <a:prstGeom prst="rect">
            <a:avLst/>
          </a:prstGeom>
          <a:blipFill rotWithShape="1">
            <a:blip r:embed="rId2">
              <a:alphaModFix/>
            </a:blip>
            <a:tile tx="0" ty="0" sx="39997" sy="39997"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521" name="Google Shape;521;g258765e105d_0_392"/>
          <p:cNvPicPr preferRelativeResize="0"/>
          <p:nvPr/>
        </p:nvPicPr>
        <p:blipFill rotWithShape="1">
          <a:blip r:embed="rId3">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522"/>
        <p:cNvGrpSpPr/>
        <p:nvPr/>
      </p:nvGrpSpPr>
      <p:grpSpPr>
        <a:xfrm>
          <a:off x="0" y="0"/>
          <a:ext cx="0" cy="0"/>
          <a:chOff x="0" y="0"/>
          <a:chExt cx="0" cy="0"/>
        </a:xfrm>
      </p:grpSpPr>
      <p:sp>
        <p:nvSpPr>
          <p:cNvPr id="523" name="Google Shape;523;g258765e105d_0_39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rgbClr val="424242"/>
              </a:buClr>
              <a:buSzPts val="5400"/>
              <a:buNone/>
              <a:defRPr sz="5400" b="0">
                <a:solidFill>
                  <a:srgbClr val="424242"/>
                </a:solidFill>
                <a:latin typeface="Corbel"/>
                <a:ea typeface="Corbel"/>
                <a:cs typeface="Corbel"/>
                <a:sym typeface="Corbe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24" name="Google Shape;524;g258765e105d_0_395"/>
          <p:cNvPicPr preferRelativeResize="0"/>
          <p:nvPr/>
        </p:nvPicPr>
        <p:blipFill rotWithShape="1">
          <a:blip r:embed="rId2">
            <a:alphaModFix/>
          </a:blip>
          <a:srcRect/>
          <a:stretch/>
        </p:blipFill>
        <p:spPr>
          <a:xfrm>
            <a:off x="10843372" y="325136"/>
            <a:ext cx="1020115" cy="531390"/>
          </a:xfrm>
          <a:prstGeom prst="rect">
            <a:avLst/>
          </a:prstGeom>
          <a:noFill/>
          <a:ln>
            <a:noFill/>
          </a:ln>
        </p:spPr>
      </p:pic>
      <p:pic>
        <p:nvPicPr>
          <p:cNvPr id="525" name="Google Shape;525;g258765e105d_0_395"/>
          <p:cNvPicPr preferRelativeResize="0"/>
          <p:nvPr/>
        </p:nvPicPr>
        <p:blipFill rotWithShape="1">
          <a:blip r:embed="rId3">
            <a:alphaModFix/>
          </a:blip>
          <a:srcRect/>
          <a:stretch/>
        </p:blipFill>
        <p:spPr>
          <a:xfrm>
            <a:off x="-266379" y="-72638"/>
            <a:ext cx="2542831" cy="16534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26"/>
        <p:cNvGrpSpPr/>
        <p:nvPr/>
      </p:nvGrpSpPr>
      <p:grpSpPr>
        <a:xfrm>
          <a:off x="0" y="0"/>
          <a:ext cx="0" cy="0"/>
          <a:chOff x="0" y="0"/>
          <a:chExt cx="0" cy="0"/>
        </a:xfrm>
      </p:grpSpPr>
      <p:sp>
        <p:nvSpPr>
          <p:cNvPr id="527" name="Google Shape;527;g258765e105d_0_399"/>
          <p:cNvSpPr txBox="1">
            <a:spLocks noGrp="1"/>
          </p:cNvSpPr>
          <p:nvPr>
            <p:ph type="title"/>
          </p:nvPr>
        </p:nvSpPr>
        <p:spPr>
          <a:xfrm>
            <a:off x="838200" y="1790513"/>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8" name="Google Shape;528;g258765e105d_0_399"/>
          <p:cNvSpPr txBox="1">
            <a:spLocks noGrp="1"/>
          </p:cNvSpPr>
          <p:nvPr>
            <p:ph type="body" idx="1"/>
          </p:nvPr>
        </p:nvSpPr>
        <p:spPr>
          <a:xfrm>
            <a:off x="838200" y="3251013"/>
            <a:ext cx="10515600" cy="27990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i="0" u="none"/>
            </a:lvl2pPr>
            <a:lvl3pPr marL="1371600" lvl="2" indent="-342900" algn="l" rtl="0">
              <a:lnSpc>
                <a:spcPct val="90000"/>
              </a:lnSpc>
              <a:spcBef>
                <a:spcPts val="500"/>
              </a:spcBef>
              <a:spcAft>
                <a:spcPts val="0"/>
              </a:spcAft>
              <a:buClr>
                <a:schemeClr val="dk1"/>
              </a:buClr>
              <a:buSzPts val="1800"/>
              <a:buChar char="•"/>
              <a:defRPr sz="1800"/>
            </a:lvl3pPr>
            <a:lvl4pPr marL="1828800" lvl="3" indent="-330200" algn="l" rtl="0">
              <a:lnSpc>
                <a:spcPct val="90000"/>
              </a:lnSpc>
              <a:spcBef>
                <a:spcPts val="500"/>
              </a:spcBef>
              <a:spcAft>
                <a:spcPts val="0"/>
              </a:spcAft>
              <a:buClr>
                <a:schemeClr val="dk1"/>
              </a:buClr>
              <a:buSzPts val="1600"/>
              <a:buChar char="•"/>
              <a:defRPr sz="1600"/>
            </a:lvl4pPr>
            <a:lvl5pPr marL="2286000" lvl="4" indent="-317500" algn="l" rtl="0">
              <a:lnSpc>
                <a:spcPct val="90000"/>
              </a:lnSpc>
              <a:spcBef>
                <a:spcPts val="500"/>
              </a:spcBef>
              <a:spcAft>
                <a:spcPts val="0"/>
              </a:spcAft>
              <a:buClr>
                <a:schemeClr val="dk1"/>
              </a:buClr>
              <a:buSzPts val="1400"/>
              <a:buChar char="•"/>
              <a:defRPr sz="1400"/>
            </a:lvl5pPr>
            <a:lvl6pPr marL="2743200" lvl="5" indent="-304800" algn="l" rtl="0">
              <a:lnSpc>
                <a:spcPct val="90000"/>
              </a:lnSpc>
              <a:spcBef>
                <a:spcPts val="500"/>
              </a:spcBef>
              <a:spcAft>
                <a:spcPts val="0"/>
              </a:spcAft>
              <a:buClr>
                <a:schemeClr val="dk1"/>
              </a:buClr>
              <a:buSzPts val="1200"/>
              <a:buChar char="•"/>
              <a:defRPr sz="1200"/>
            </a:lvl6pPr>
            <a:lvl7pPr marL="3200400" lvl="6" indent="-298450" algn="l" rtl="0">
              <a:lnSpc>
                <a:spcPct val="90000"/>
              </a:lnSpc>
              <a:spcBef>
                <a:spcPts val="500"/>
              </a:spcBef>
              <a:spcAft>
                <a:spcPts val="0"/>
              </a:spcAft>
              <a:buClr>
                <a:schemeClr val="dk1"/>
              </a:buClr>
              <a:buSzPts val="1100"/>
              <a:buChar char="•"/>
              <a:defRPr sz="1100"/>
            </a:lvl7pPr>
            <a:lvl8pPr marL="3657600" lvl="7" indent="-292100" algn="l" rtl="0">
              <a:lnSpc>
                <a:spcPct val="90000"/>
              </a:lnSpc>
              <a:spcBef>
                <a:spcPts val="500"/>
              </a:spcBef>
              <a:spcAft>
                <a:spcPts val="0"/>
              </a:spcAft>
              <a:buClr>
                <a:schemeClr val="dk1"/>
              </a:buClr>
              <a:buSzPts val="1000"/>
              <a:buChar char="•"/>
              <a:defRPr sz="1000"/>
            </a:lvl8pPr>
            <a:lvl9pPr marL="4114800" lvl="8" indent="-285750" algn="l" rtl="0">
              <a:lnSpc>
                <a:spcPct val="90000"/>
              </a:lnSpc>
              <a:spcBef>
                <a:spcPts val="500"/>
              </a:spcBef>
              <a:spcAft>
                <a:spcPts val="0"/>
              </a:spcAft>
              <a:buClr>
                <a:schemeClr val="dk1"/>
              </a:buClr>
              <a:buSzPts val="900"/>
              <a:buChar char="•"/>
              <a:defRPr sz="900"/>
            </a:lvl9pPr>
          </a:lstStyle>
          <a:p>
            <a:endParaRPr/>
          </a:p>
        </p:txBody>
      </p:sp>
      <p:sp>
        <p:nvSpPr>
          <p:cNvPr id="529" name="Google Shape;529;g258765e105d_0_3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g258765e105d_0_3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400" b="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1" name="Google Shape;531;g258765e105d_0_3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mple - Light initiative">
  <p:cSld name="Cover slide layout_1">
    <p:bg>
      <p:bgPr>
        <a:solidFill>
          <a:schemeClr val="lt1">
            <a:alpha val="66270"/>
          </a:schemeClr>
        </a:solidFill>
        <a:effectLst/>
      </p:bgPr>
    </p:bg>
    <p:spTree>
      <p:nvGrpSpPr>
        <p:cNvPr id="1" name="Shape 22"/>
        <p:cNvGrpSpPr/>
        <p:nvPr/>
      </p:nvGrpSpPr>
      <p:grpSpPr>
        <a:xfrm>
          <a:off x="0" y="0"/>
          <a:ext cx="0" cy="0"/>
          <a:chOff x="0" y="0"/>
          <a:chExt cx="0" cy="0"/>
        </a:xfrm>
      </p:grpSpPr>
      <p:pic>
        <p:nvPicPr>
          <p:cNvPr id="23" name="Google Shape;23;g258765e105d_0_17"/>
          <p:cNvPicPr preferRelativeResize="0"/>
          <p:nvPr/>
        </p:nvPicPr>
        <p:blipFill rotWithShape="1">
          <a:blip r:embed="rId2">
            <a:alphaModFix/>
          </a:blip>
          <a:srcRect/>
          <a:stretch/>
        </p:blipFill>
        <p:spPr>
          <a:xfrm>
            <a:off x="10843372" y="325136"/>
            <a:ext cx="1020115" cy="531390"/>
          </a:xfrm>
          <a:prstGeom prst="rect">
            <a:avLst/>
          </a:prstGeom>
          <a:noFill/>
          <a:ln>
            <a:noFill/>
          </a:ln>
        </p:spPr>
      </p:pic>
      <p:grpSp>
        <p:nvGrpSpPr>
          <p:cNvPr id="24" name="Google Shape;24;g258765e105d_0_17"/>
          <p:cNvGrpSpPr/>
          <p:nvPr/>
        </p:nvGrpSpPr>
        <p:grpSpPr>
          <a:xfrm>
            <a:off x="11328057" y="6315752"/>
            <a:ext cx="538116" cy="444548"/>
            <a:chOff x="11127266" y="6186351"/>
            <a:chExt cx="695240" cy="574500"/>
          </a:xfrm>
        </p:grpSpPr>
        <p:sp>
          <p:nvSpPr>
            <p:cNvPr id="25" name="Google Shape;25;g258765e105d_0_17"/>
            <p:cNvSpPr/>
            <p:nvPr/>
          </p:nvSpPr>
          <p:spPr>
            <a:xfrm flipH="1">
              <a:off x="11127266" y="630099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258765e105d_0_17"/>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258765e105d_0_17"/>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grpSp>
        <p:nvGrpSpPr>
          <p:cNvPr id="28" name="Google Shape;28;g258765e105d_0_17"/>
          <p:cNvGrpSpPr/>
          <p:nvPr/>
        </p:nvGrpSpPr>
        <p:grpSpPr>
          <a:xfrm>
            <a:off x="11545443" y="6314830"/>
            <a:ext cx="538985" cy="444548"/>
            <a:chOff x="11320559" y="6185161"/>
            <a:chExt cx="696364" cy="574500"/>
          </a:xfrm>
        </p:grpSpPr>
        <p:sp>
          <p:nvSpPr>
            <p:cNvPr id="29" name="Google Shape;29;g258765e105d_0_17"/>
            <p:cNvSpPr/>
            <p:nvPr/>
          </p:nvSpPr>
          <p:spPr>
            <a:xfrm>
              <a:off x="11633223" y="630098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g258765e105d_0_17"/>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g258765e105d_0_17"/>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sp>
        <p:nvSpPr>
          <p:cNvPr id="32" name="Google Shape;32;g258765e105d_0_17"/>
          <p:cNvSpPr/>
          <p:nvPr/>
        </p:nvSpPr>
        <p:spPr>
          <a:xfrm>
            <a:off x="11482119" y="63143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g258765e105d_0_17"/>
          <p:cNvPicPr preferRelativeResize="0"/>
          <p:nvPr/>
        </p:nvPicPr>
        <p:blipFill rotWithShape="1">
          <a:blip r:embed="rId3">
            <a:alphaModFix/>
          </a:blip>
          <a:srcRect l="52899" t="33555" r="22598" b="27999"/>
          <a:stretch/>
        </p:blipFill>
        <p:spPr>
          <a:xfrm>
            <a:off x="11587331" y="6359727"/>
            <a:ext cx="249405" cy="34027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ide 1" type="blank">
  <p:cSld name="BLANK">
    <p:spTree>
      <p:nvGrpSpPr>
        <p:cNvPr id="1" name="Shape 532"/>
        <p:cNvGrpSpPr/>
        <p:nvPr/>
      </p:nvGrpSpPr>
      <p:grpSpPr>
        <a:xfrm>
          <a:off x="0" y="0"/>
          <a:ext cx="0" cy="0"/>
          <a:chOff x="0" y="0"/>
          <a:chExt cx="0" cy="0"/>
        </a:xfrm>
      </p:grpSpPr>
      <p:sp>
        <p:nvSpPr>
          <p:cNvPr id="533" name="Google Shape;533;g258765e105d_0_4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4" name="Google Shape;534;g258765e105d_0_4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5" name="Google Shape;535;g258765e105d_0_4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positive de titre 1">
  <p:cSld name="Diapositive de titre 1">
    <p:spTree>
      <p:nvGrpSpPr>
        <p:cNvPr id="1" name="Shape 536"/>
        <p:cNvGrpSpPr/>
        <p:nvPr/>
      </p:nvGrpSpPr>
      <p:grpSpPr>
        <a:xfrm>
          <a:off x="0" y="0"/>
          <a:ext cx="0" cy="0"/>
          <a:chOff x="0" y="0"/>
          <a:chExt cx="0" cy="0"/>
        </a:xfrm>
      </p:grpSpPr>
      <p:sp>
        <p:nvSpPr>
          <p:cNvPr id="537" name="Google Shape;537;g258765e105d_0_4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8" name="Google Shape;538;g258765e105d_0_4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9" name="Google Shape;539;g258765e105d_0_4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540"/>
        <p:cNvGrpSpPr/>
        <p:nvPr/>
      </p:nvGrpSpPr>
      <p:grpSpPr>
        <a:xfrm>
          <a:off x="0" y="0"/>
          <a:ext cx="0" cy="0"/>
          <a:chOff x="0" y="0"/>
          <a:chExt cx="0" cy="0"/>
        </a:xfrm>
      </p:grpSpPr>
      <p:sp>
        <p:nvSpPr>
          <p:cNvPr id="541" name="Google Shape;541;g258765e105d_0_413"/>
          <p:cNvSpPr txBox="1">
            <a:spLocks noGrp="1"/>
          </p:cNvSpPr>
          <p:nvPr>
            <p:ph type="title"/>
          </p:nvPr>
        </p:nvSpPr>
        <p:spPr>
          <a:xfrm>
            <a:off x="838200" y="511588"/>
            <a:ext cx="10515600" cy="2852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Bebas Neue"/>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2" name="Google Shape;542;g258765e105d_0_413"/>
          <p:cNvSpPr txBox="1">
            <a:spLocks noGrp="1"/>
          </p:cNvSpPr>
          <p:nvPr>
            <p:ph type="body" idx="1"/>
          </p:nvPr>
        </p:nvSpPr>
        <p:spPr>
          <a:xfrm>
            <a:off x="838200" y="3364288"/>
            <a:ext cx="10515600" cy="1500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rgbClr val="000000"/>
              </a:buClr>
              <a:buSzPts val="2400"/>
              <a:buNone/>
              <a:defRPr sz="2400">
                <a:solidFill>
                  <a:srgbClr val="000000"/>
                </a:solidFill>
              </a:defRPr>
            </a:lvl1pPr>
            <a:lvl2pPr marL="914400" lvl="1" indent="-228600" algn="l" rtl="0">
              <a:lnSpc>
                <a:spcPct val="90000"/>
              </a:lnSpc>
              <a:spcBef>
                <a:spcPts val="500"/>
              </a:spcBef>
              <a:spcAft>
                <a:spcPts val="0"/>
              </a:spcAft>
              <a:buClr>
                <a:srgbClr val="000000"/>
              </a:buClr>
              <a:buSzPts val="2000"/>
              <a:buNone/>
              <a:defRPr sz="2000">
                <a:solidFill>
                  <a:srgbClr val="000000"/>
                </a:solidFill>
              </a:defRPr>
            </a:lvl2pPr>
            <a:lvl3pPr marL="1371600" lvl="2" indent="-228600" algn="l" rtl="0">
              <a:lnSpc>
                <a:spcPct val="90000"/>
              </a:lnSpc>
              <a:spcBef>
                <a:spcPts val="500"/>
              </a:spcBef>
              <a:spcAft>
                <a:spcPts val="0"/>
              </a:spcAft>
              <a:buClr>
                <a:srgbClr val="000000"/>
              </a:buClr>
              <a:buSzPts val="1800"/>
              <a:buNone/>
              <a:defRPr sz="1800">
                <a:solidFill>
                  <a:srgbClr val="000000"/>
                </a:solidFill>
              </a:defRPr>
            </a:lvl3pPr>
            <a:lvl4pPr marL="1828800" lvl="3" indent="-228600" algn="l" rtl="0">
              <a:lnSpc>
                <a:spcPct val="90000"/>
              </a:lnSpc>
              <a:spcBef>
                <a:spcPts val="500"/>
              </a:spcBef>
              <a:spcAft>
                <a:spcPts val="0"/>
              </a:spcAft>
              <a:buClr>
                <a:srgbClr val="000000"/>
              </a:buClr>
              <a:buSzPts val="1600"/>
              <a:buNone/>
              <a:defRPr sz="1600">
                <a:solidFill>
                  <a:srgbClr val="000000"/>
                </a:solidFill>
              </a:defRPr>
            </a:lvl4pPr>
            <a:lvl5pPr marL="2286000" lvl="4" indent="-228600" algn="l" rtl="0">
              <a:lnSpc>
                <a:spcPct val="90000"/>
              </a:lnSpc>
              <a:spcBef>
                <a:spcPts val="500"/>
              </a:spcBef>
              <a:spcAft>
                <a:spcPts val="0"/>
              </a:spcAft>
              <a:buClr>
                <a:srgbClr val="000000"/>
              </a:buClr>
              <a:buSzPts val="1600"/>
              <a:buNone/>
              <a:defRPr sz="1600">
                <a:solidFill>
                  <a:srgbClr val="000000"/>
                </a:solidFill>
              </a:defRPr>
            </a:lvl5pPr>
            <a:lvl6pPr marL="2743200" lvl="5" indent="-228600" algn="l" rtl="0">
              <a:lnSpc>
                <a:spcPct val="90000"/>
              </a:lnSpc>
              <a:spcBef>
                <a:spcPts val="500"/>
              </a:spcBef>
              <a:spcAft>
                <a:spcPts val="0"/>
              </a:spcAft>
              <a:buClr>
                <a:srgbClr val="000000"/>
              </a:buClr>
              <a:buSzPts val="1600"/>
              <a:buNone/>
              <a:defRPr sz="1600">
                <a:solidFill>
                  <a:srgbClr val="000000"/>
                </a:solidFill>
              </a:defRPr>
            </a:lvl6pPr>
            <a:lvl7pPr marL="3200400" lvl="6" indent="-228600" algn="l" rtl="0">
              <a:lnSpc>
                <a:spcPct val="90000"/>
              </a:lnSpc>
              <a:spcBef>
                <a:spcPts val="500"/>
              </a:spcBef>
              <a:spcAft>
                <a:spcPts val="0"/>
              </a:spcAft>
              <a:buClr>
                <a:srgbClr val="000000"/>
              </a:buClr>
              <a:buSzPts val="1600"/>
              <a:buNone/>
              <a:defRPr sz="1600">
                <a:solidFill>
                  <a:srgbClr val="000000"/>
                </a:solidFill>
              </a:defRPr>
            </a:lvl7pPr>
            <a:lvl8pPr marL="3657600" lvl="7" indent="-228600" algn="l" rtl="0">
              <a:lnSpc>
                <a:spcPct val="90000"/>
              </a:lnSpc>
              <a:spcBef>
                <a:spcPts val="500"/>
              </a:spcBef>
              <a:spcAft>
                <a:spcPts val="0"/>
              </a:spcAft>
              <a:buClr>
                <a:srgbClr val="000000"/>
              </a:buClr>
              <a:buSzPts val="1600"/>
              <a:buNone/>
              <a:defRPr sz="1600">
                <a:solidFill>
                  <a:srgbClr val="000000"/>
                </a:solidFill>
              </a:defRPr>
            </a:lvl8pPr>
            <a:lvl9pPr marL="4114800" lvl="8" indent="-228600" algn="l" rtl="0">
              <a:lnSpc>
                <a:spcPct val="90000"/>
              </a:lnSpc>
              <a:spcBef>
                <a:spcPts val="500"/>
              </a:spcBef>
              <a:spcAft>
                <a:spcPts val="0"/>
              </a:spcAft>
              <a:buClr>
                <a:srgbClr val="000000"/>
              </a:buClr>
              <a:buSzPts val="1600"/>
              <a:buNone/>
              <a:defRPr sz="1600">
                <a:solidFill>
                  <a:srgbClr val="000000"/>
                </a:solidFill>
              </a:defRPr>
            </a:lvl9pPr>
          </a:lstStyle>
          <a:p>
            <a:endParaRPr/>
          </a:p>
        </p:txBody>
      </p:sp>
      <p:sp>
        <p:nvSpPr>
          <p:cNvPr id="543" name="Google Shape;543;g258765e105d_0_4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4" name="Google Shape;544;g258765e105d_0_4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5" name="Google Shape;545;g258765e105d_0_4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46"/>
        <p:cNvGrpSpPr/>
        <p:nvPr/>
      </p:nvGrpSpPr>
      <p:grpSpPr>
        <a:xfrm>
          <a:off x="0" y="0"/>
          <a:ext cx="0" cy="0"/>
          <a:chOff x="0" y="0"/>
          <a:chExt cx="0" cy="0"/>
        </a:xfrm>
      </p:grpSpPr>
      <p:sp>
        <p:nvSpPr>
          <p:cNvPr id="547" name="Google Shape;547;g258765e105d_0_419"/>
          <p:cNvSpPr txBox="1">
            <a:spLocks noGrp="1"/>
          </p:cNvSpPr>
          <p:nvPr>
            <p:ph type="title"/>
          </p:nvPr>
        </p:nvSpPr>
        <p:spPr>
          <a:xfrm>
            <a:off x="838200" y="1708850"/>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8" name="Google Shape;548;g258765e105d_0_4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9" name="Google Shape;549;g258765e105d_0_4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0" name="Google Shape;550;g258765e105d_0_4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 Complete initiative">
  <p:cSld name="Cover slide layout_1_1">
    <p:bg>
      <p:bgPr>
        <a:solidFill>
          <a:schemeClr val="lt1">
            <a:alpha val="66270"/>
          </a:schemeClr>
        </a:solidFill>
        <a:effectLst/>
      </p:bgPr>
    </p:bg>
    <p:spTree>
      <p:nvGrpSpPr>
        <p:cNvPr id="1" name="Shape 34"/>
        <p:cNvGrpSpPr/>
        <p:nvPr/>
      </p:nvGrpSpPr>
      <p:grpSpPr>
        <a:xfrm>
          <a:off x="0" y="0"/>
          <a:ext cx="0" cy="0"/>
          <a:chOff x="0" y="0"/>
          <a:chExt cx="0" cy="0"/>
        </a:xfrm>
      </p:grpSpPr>
      <p:pic>
        <p:nvPicPr>
          <p:cNvPr id="35" name="Google Shape;35;g258765e105d_0_29"/>
          <p:cNvPicPr preferRelativeResize="0"/>
          <p:nvPr/>
        </p:nvPicPr>
        <p:blipFill rotWithShape="1">
          <a:blip r:embed="rId2">
            <a:alphaModFix/>
          </a:blip>
          <a:srcRect/>
          <a:stretch/>
        </p:blipFill>
        <p:spPr>
          <a:xfrm>
            <a:off x="10843372" y="325136"/>
            <a:ext cx="1020115" cy="531390"/>
          </a:xfrm>
          <a:prstGeom prst="rect">
            <a:avLst/>
          </a:prstGeom>
          <a:noFill/>
          <a:ln>
            <a:noFill/>
          </a:ln>
        </p:spPr>
      </p:pic>
      <p:sp>
        <p:nvSpPr>
          <p:cNvPr id="36" name="Google Shape;36;g258765e105d_0_29"/>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g258765e105d_0_29"/>
          <p:cNvGrpSpPr/>
          <p:nvPr/>
        </p:nvGrpSpPr>
        <p:grpSpPr>
          <a:xfrm>
            <a:off x="11777233" y="6364855"/>
            <a:ext cx="217178" cy="355351"/>
            <a:chOff x="11157555" y="6024051"/>
            <a:chExt cx="370295" cy="605885"/>
          </a:xfrm>
        </p:grpSpPr>
        <p:sp>
          <p:nvSpPr>
            <p:cNvPr id="38" name="Google Shape;38;g258765e105d_0_29"/>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9" name="Google Shape;39;g258765e105d_0_29"/>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0" name="Google Shape;40;g258765e105d_0_29"/>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Présentation (bleu)">
  <p:cSld name="CUSTOM">
    <p:spTree>
      <p:nvGrpSpPr>
        <p:cNvPr id="1" name="Shape 41"/>
        <p:cNvGrpSpPr/>
        <p:nvPr/>
      </p:nvGrpSpPr>
      <p:grpSpPr>
        <a:xfrm>
          <a:off x="0" y="0"/>
          <a:ext cx="0" cy="0"/>
          <a:chOff x="0" y="0"/>
          <a:chExt cx="0" cy="0"/>
        </a:xfrm>
      </p:grpSpPr>
      <p:grpSp>
        <p:nvGrpSpPr>
          <p:cNvPr id="42" name="Google Shape;42;g258765e105d_0_36"/>
          <p:cNvGrpSpPr/>
          <p:nvPr/>
        </p:nvGrpSpPr>
        <p:grpSpPr>
          <a:xfrm>
            <a:off x="-4825" y="4066342"/>
            <a:ext cx="12306191" cy="2792619"/>
            <a:chOff x="5766" y="3861713"/>
            <a:chExt cx="12277951" cy="3027886"/>
          </a:xfrm>
        </p:grpSpPr>
        <p:sp>
          <p:nvSpPr>
            <p:cNvPr id="43" name="Google Shape;43;g258765e105d_0_36"/>
            <p:cNvSpPr/>
            <p:nvPr/>
          </p:nvSpPr>
          <p:spPr>
            <a:xfrm>
              <a:off x="5766" y="3861713"/>
              <a:ext cx="12179578" cy="3027886"/>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4" name="Google Shape;44;g258765e105d_0_36"/>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nvGrpSpPr>
          <p:cNvPr id="45" name="Google Shape;45;g258765e105d_0_36"/>
          <p:cNvGrpSpPr/>
          <p:nvPr/>
        </p:nvGrpSpPr>
        <p:grpSpPr>
          <a:xfrm>
            <a:off x="-4825" y="4066337"/>
            <a:ext cx="12211532" cy="2748484"/>
            <a:chOff x="-3146" y="3803882"/>
            <a:chExt cx="12192025" cy="3041032"/>
          </a:xfrm>
        </p:grpSpPr>
        <p:grpSp>
          <p:nvGrpSpPr>
            <p:cNvPr id="46" name="Google Shape;46;g258765e105d_0_36"/>
            <p:cNvGrpSpPr/>
            <p:nvPr/>
          </p:nvGrpSpPr>
          <p:grpSpPr>
            <a:xfrm>
              <a:off x="-3121" y="3803882"/>
              <a:ext cx="12192000" cy="3041032"/>
              <a:chOff x="-4876" y="1514485"/>
              <a:chExt cx="12192000" cy="3829050"/>
            </a:xfrm>
          </p:grpSpPr>
          <p:sp>
            <p:nvSpPr>
              <p:cNvPr id="47" name="Google Shape;47;g258765e105d_0_36"/>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8" name="Google Shape;48;g258765e105d_0_36"/>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9" name="Google Shape;49;g258765e105d_0_36"/>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0" name="Google Shape;50;g258765e105d_0_36"/>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51" name="Google Shape;51;g258765e105d_0_36"/>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2" name="Google Shape;52;g258765e105d_0_36"/>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53" name="Google Shape;53;g258765e105d_0_36"/>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54" name="Google Shape;54;g258765e105d_0_36"/>
          <p:cNvGrpSpPr/>
          <p:nvPr/>
        </p:nvGrpSpPr>
        <p:grpSpPr>
          <a:xfrm>
            <a:off x="4959906" y="1723773"/>
            <a:ext cx="2219185" cy="2219185"/>
            <a:chOff x="4547049" y="1897856"/>
            <a:chExt cx="3072813" cy="3072813"/>
          </a:xfrm>
        </p:grpSpPr>
        <p:sp>
          <p:nvSpPr>
            <p:cNvPr id="55" name="Google Shape;55;g258765e105d_0_36"/>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 name="Google Shape;56;g258765e105d_0_36"/>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57" name="Google Shape;57;g258765e105d_0_36"/>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58" name="Google Shape;58;g258765e105d_0_36"/>
          <p:cNvGrpSpPr/>
          <p:nvPr/>
        </p:nvGrpSpPr>
        <p:grpSpPr>
          <a:xfrm rot="1052113">
            <a:off x="7017464" y="2078607"/>
            <a:ext cx="1338449" cy="1227359"/>
            <a:chOff x="5655092" y="376887"/>
            <a:chExt cx="4490688" cy="4117967"/>
          </a:xfrm>
        </p:grpSpPr>
        <p:sp>
          <p:nvSpPr>
            <p:cNvPr id="59" name="Google Shape;59;g258765e105d_0_36"/>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0" name="Google Shape;60;g258765e105d_0_36"/>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1" name="Google Shape;61;g258765e105d_0_36"/>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62" name="Google Shape;62;g258765e105d_0_36"/>
          <p:cNvGrpSpPr/>
          <p:nvPr/>
        </p:nvGrpSpPr>
        <p:grpSpPr>
          <a:xfrm rot="1151416">
            <a:off x="6155189" y="1329190"/>
            <a:ext cx="811247" cy="566598"/>
            <a:chOff x="5679779" y="1344421"/>
            <a:chExt cx="994636" cy="694682"/>
          </a:xfrm>
        </p:grpSpPr>
        <p:sp>
          <p:nvSpPr>
            <p:cNvPr id="63" name="Google Shape;63;g258765e105d_0_36"/>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4" name="Google Shape;64;g258765e105d_0_36"/>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5" name="Google Shape;65;g258765e105d_0_36"/>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6" name="Google Shape;66;g258765e105d_0_36"/>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67" name="Google Shape;67;g258765e105d_0_36"/>
          <p:cNvGrpSpPr/>
          <p:nvPr/>
        </p:nvGrpSpPr>
        <p:grpSpPr>
          <a:xfrm rot="2779331">
            <a:off x="6882943" y="1481640"/>
            <a:ext cx="612529" cy="807468"/>
            <a:chOff x="5733156" y="4148510"/>
            <a:chExt cx="1306406" cy="1722173"/>
          </a:xfrm>
        </p:grpSpPr>
        <p:grpSp>
          <p:nvGrpSpPr>
            <p:cNvPr id="68" name="Google Shape;68;g258765e105d_0_36"/>
            <p:cNvGrpSpPr/>
            <p:nvPr/>
          </p:nvGrpSpPr>
          <p:grpSpPr>
            <a:xfrm>
              <a:off x="5733156" y="4148510"/>
              <a:ext cx="1306406" cy="1722173"/>
              <a:chOff x="2445111" y="599435"/>
              <a:chExt cx="5312752" cy="7003551"/>
            </a:xfrm>
          </p:grpSpPr>
          <p:sp>
            <p:nvSpPr>
              <p:cNvPr id="69" name="Google Shape;69;g258765e105d_0_36"/>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0" name="Google Shape;70;g258765e105d_0_36"/>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1" name="Google Shape;71;g258765e105d_0_36"/>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72" name="Google Shape;72;g258765e105d_0_36"/>
            <p:cNvGrpSpPr/>
            <p:nvPr/>
          </p:nvGrpSpPr>
          <p:grpSpPr>
            <a:xfrm>
              <a:off x="5960873" y="4970715"/>
              <a:ext cx="821180" cy="845659"/>
              <a:chOff x="954383" y="599435"/>
              <a:chExt cx="6803480" cy="7006287"/>
            </a:xfrm>
          </p:grpSpPr>
          <p:sp>
            <p:nvSpPr>
              <p:cNvPr id="73" name="Google Shape;73;g258765e105d_0_36"/>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4" name="Google Shape;74;g258765e105d_0_36"/>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5" name="Google Shape;75;g258765e105d_0_36"/>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76" name="Google Shape;76;g258765e105d_0_36"/>
          <p:cNvGrpSpPr/>
          <p:nvPr/>
        </p:nvGrpSpPr>
        <p:grpSpPr>
          <a:xfrm rot="-3294482">
            <a:off x="4593993" y="2077210"/>
            <a:ext cx="888937" cy="318131"/>
            <a:chOff x="2751274" y="4274125"/>
            <a:chExt cx="1502180" cy="537597"/>
          </a:xfrm>
        </p:grpSpPr>
        <p:sp>
          <p:nvSpPr>
            <p:cNvPr id="77" name="Google Shape;77;g258765e105d_0_36"/>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8" name="Google Shape;78;g258765e105d_0_36"/>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79" name="Google Shape;79;g258765e105d_0_36"/>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80" name="Google Shape;80;g258765e105d_0_36"/>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81" name="Google Shape;81;g258765e105d_0_36"/>
          <p:cNvGrpSpPr/>
          <p:nvPr/>
        </p:nvGrpSpPr>
        <p:grpSpPr>
          <a:xfrm rot="-983565">
            <a:off x="5299952" y="1440607"/>
            <a:ext cx="822474" cy="418006"/>
            <a:chOff x="1786971" y="4942919"/>
            <a:chExt cx="2041500" cy="1037553"/>
          </a:xfrm>
        </p:grpSpPr>
        <p:sp>
          <p:nvSpPr>
            <p:cNvPr id="82" name="Google Shape;82;g258765e105d_0_36"/>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3" name="Google Shape;83;g258765e105d_0_36"/>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4" name="Google Shape;84;g258765e105d_0_36"/>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85" name="Google Shape;85;g258765e105d_0_36"/>
            <p:cNvGrpSpPr/>
            <p:nvPr/>
          </p:nvGrpSpPr>
          <p:grpSpPr>
            <a:xfrm>
              <a:off x="2260716" y="5043925"/>
              <a:ext cx="1107466" cy="187777"/>
              <a:chOff x="7963057" y="2433000"/>
              <a:chExt cx="2294315" cy="371763"/>
            </a:xfrm>
          </p:grpSpPr>
          <p:grpSp>
            <p:nvGrpSpPr>
              <p:cNvPr id="86" name="Google Shape;86;g258765e105d_0_36"/>
              <p:cNvGrpSpPr/>
              <p:nvPr/>
            </p:nvGrpSpPr>
            <p:grpSpPr>
              <a:xfrm>
                <a:off x="7963057" y="2433000"/>
                <a:ext cx="344422" cy="371763"/>
                <a:chOff x="6383215" y="2833551"/>
                <a:chExt cx="240300" cy="371763"/>
              </a:xfrm>
            </p:grpSpPr>
            <p:sp>
              <p:nvSpPr>
                <p:cNvPr id="87" name="Google Shape;87;g258765e105d_0_36"/>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8" name="Google Shape;88;g258765e105d_0_36"/>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9" name="Google Shape;89;g258765e105d_0_36"/>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90" name="Google Shape;90;g258765e105d_0_36"/>
              <p:cNvGrpSpPr/>
              <p:nvPr/>
            </p:nvGrpSpPr>
            <p:grpSpPr>
              <a:xfrm>
                <a:off x="8933241" y="2433000"/>
                <a:ext cx="344422" cy="371763"/>
                <a:chOff x="6383215" y="2833551"/>
                <a:chExt cx="240300" cy="371763"/>
              </a:xfrm>
            </p:grpSpPr>
            <p:sp>
              <p:nvSpPr>
                <p:cNvPr id="91" name="Google Shape;91;g258765e105d_0_36"/>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2" name="Google Shape;92;g258765e105d_0_36"/>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3" name="Google Shape;93;g258765e105d_0_36"/>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94" name="Google Shape;94;g258765e105d_0_36"/>
              <p:cNvGrpSpPr/>
              <p:nvPr/>
            </p:nvGrpSpPr>
            <p:grpSpPr>
              <a:xfrm>
                <a:off x="9912950" y="2433000"/>
                <a:ext cx="344422" cy="371763"/>
                <a:chOff x="6383215" y="2833551"/>
                <a:chExt cx="240300" cy="371763"/>
              </a:xfrm>
            </p:grpSpPr>
            <p:sp>
              <p:nvSpPr>
                <p:cNvPr id="95" name="Google Shape;95;g258765e105d_0_36"/>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6" name="Google Shape;96;g258765e105d_0_36"/>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7" name="Google Shape;97;g258765e105d_0_36"/>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98" name="Google Shape;98;g258765e105d_0_36"/>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9" name="Google Shape;99;g258765e105d_0_36"/>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0" name="Google Shape;100;g258765e105d_0_36"/>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 name="Google Shape;101;g258765e105d_0_36"/>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02" name="Google Shape;102;g258765e105d_0_36"/>
            <p:cNvGrpSpPr/>
            <p:nvPr/>
          </p:nvGrpSpPr>
          <p:grpSpPr>
            <a:xfrm>
              <a:off x="1962400" y="5271505"/>
              <a:ext cx="302276" cy="682699"/>
              <a:chOff x="7384246" y="2899703"/>
              <a:chExt cx="626220" cy="1351612"/>
            </a:xfrm>
          </p:grpSpPr>
          <p:sp>
            <p:nvSpPr>
              <p:cNvPr id="103" name="Google Shape;103;g258765e105d_0_36"/>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4" name="Google Shape;104;g258765e105d_0_36"/>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5" name="Google Shape;105;g258765e105d_0_36"/>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6" name="Google Shape;106;g258765e105d_0_36"/>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7" name="Google Shape;107;g258765e105d_0_36"/>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8" name="Google Shape;108;g258765e105d_0_36"/>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9" name="Google Shape;109;g258765e105d_0_36"/>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0" name="Google Shape;110;g258765e105d_0_36"/>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1" name="Google Shape;111;g258765e105d_0_36"/>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2" name="Google Shape;112;g258765e105d_0_36"/>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3" name="Google Shape;113;g258765e105d_0_36"/>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14" name="Google Shape;114;g258765e105d_0_36"/>
            <p:cNvGrpSpPr/>
            <p:nvPr/>
          </p:nvGrpSpPr>
          <p:grpSpPr>
            <a:xfrm>
              <a:off x="2430437" y="5271505"/>
              <a:ext cx="302276" cy="682699"/>
              <a:chOff x="7384246" y="2899703"/>
              <a:chExt cx="626220" cy="1351612"/>
            </a:xfrm>
          </p:grpSpPr>
          <p:sp>
            <p:nvSpPr>
              <p:cNvPr id="115" name="Google Shape;115;g258765e105d_0_36"/>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6" name="Google Shape;116;g258765e105d_0_36"/>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7" name="Google Shape;117;g258765e105d_0_36"/>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8" name="Google Shape;118;g258765e105d_0_36"/>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9" name="Google Shape;119;g258765e105d_0_36"/>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0" name="Google Shape;120;g258765e105d_0_36"/>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1" name="Google Shape;121;g258765e105d_0_36"/>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2" name="Google Shape;122;g258765e105d_0_36"/>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3" name="Google Shape;123;g258765e105d_0_36"/>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4" name="Google Shape;124;g258765e105d_0_36"/>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5" name="Google Shape;125;g258765e105d_0_36"/>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26" name="Google Shape;126;g258765e105d_0_36"/>
            <p:cNvGrpSpPr/>
            <p:nvPr/>
          </p:nvGrpSpPr>
          <p:grpSpPr>
            <a:xfrm>
              <a:off x="2898475" y="5271505"/>
              <a:ext cx="302276" cy="682699"/>
              <a:chOff x="7384246" y="2899703"/>
              <a:chExt cx="626220" cy="1351612"/>
            </a:xfrm>
          </p:grpSpPr>
          <p:sp>
            <p:nvSpPr>
              <p:cNvPr id="127" name="Google Shape;127;g258765e105d_0_36"/>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8" name="Google Shape;128;g258765e105d_0_36"/>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29" name="Google Shape;129;g258765e105d_0_36"/>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0" name="Google Shape;130;g258765e105d_0_36"/>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1" name="Google Shape;131;g258765e105d_0_36"/>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2" name="Google Shape;132;g258765e105d_0_36"/>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3" name="Google Shape;133;g258765e105d_0_36"/>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4" name="Google Shape;134;g258765e105d_0_36"/>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5" name="Google Shape;135;g258765e105d_0_36"/>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6" name="Google Shape;136;g258765e105d_0_36"/>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7" name="Google Shape;137;g258765e105d_0_36"/>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38" name="Google Shape;138;g258765e105d_0_36"/>
            <p:cNvGrpSpPr/>
            <p:nvPr/>
          </p:nvGrpSpPr>
          <p:grpSpPr>
            <a:xfrm>
              <a:off x="3366513" y="5271505"/>
              <a:ext cx="302276" cy="682699"/>
              <a:chOff x="7384246" y="2899703"/>
              <a:chExt cx="626220" cy="1351612"/>
            </a:xfrm>
          </p:grpSpPr>
          <p:sp>
            <p:nvSpPr>
              <p:cNvPr id="139" name="Google Shape;139;g258765e105d_0_36"/>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0" name="Google Shape;140;g258765e105d_0_36"/>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1" name="Google Shape;141;g258765e105d_0_36"/>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2" name="Google Shape;142;g258765e105d_0_36"/>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3" name="Google Shape;143;g258765e105d_0_36"/>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4" name="Google Shape;144;g258765e105d_0_36"/>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5" name="Google Shape;145;g258765e105d_0_36"/>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6" name="Google Shape;146;g258765e105d_0_36"/>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7" name="Google Shape;147;g258765e105d_0_36"/>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8" name="Google Shape;148;g258765e105d_0_36"/>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9" name="Google Shape;149;g258765e105d_0_36"/>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150" name="Google Shape;150;g258765e105d_0_36"/>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151" name="Google Shape;151;g258765e105d_0_36"/>
          <p:cNvGrpSpPr/>
          <p:nvPr/>
        </p:nvGrpSpPr>
        <p:grpSpPr>
          <a:xfrm>
            <a:off x="4658164" y="1417975"/>
            <a:ext cx="450448" cy="450448"/>
            <a:chOff x="4266660" y="45289"/>
            <a:chExt cx="768290" cy="768290"/>
          </a:xfrm>
        </p:grpSpPr>
        <p:sp>
          <p:nvSpPr>
            <p:cNvPr id="152" name="Google Shape;152;g258765e105d_0_36"/>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53" name="Google Shape;153;g258765e105d_0_36"/>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pic>
        <p:nvPicPr>
          <p:cNvPr id="154" name="Google Shape;154;g258765e105d_0_36"/>
          <p:cNvPicPr preferRelativeResize="0"/>
          <p:nvPr/>
        </p:nvPicPr>
        <p:blipFill rotWithShape="1">
          <a:blip r:embed="rId4">
            <a:alphaModFix/>
          </a:blip>
          <a:srcRect/>
          <a:stretch/>
        </p:blipFill>
        <p:spPr>
          <a:xfrm>
            <a:off x="5291061" y="2429164"/>
            <a:ext cx="1613871" cy="840686"/>
          </a:xfrm>
          <a:prstGeom prst="rect">
            <a:avLst/>
          </a:prstGeom>
          <a:noFill/>
          <a:ln>
            <a:noFill/>
          </a:ln>
        </p:spPr>
      </p:pic>
      <p:sp>
        <p:nvSpPr>
          <p:cNvPr id="155" name="Google Shape;155;g258765e105d_0_36"/>
          <p:cNvSpPr/>
          <p:nvPr/>
        </p:nvSpPr>
        <p:spPr>
          <a:xfrm>
            <a:off x="2200" y="4017450"/>
            <a:ext cx="12211500" cy="28413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258765e105d_0_36"/>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157" name="Google Shape;157;g258765e105d_0_36"/>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
        <p:nvSpPr>
          <p:cNvPr id="158" name="Google Shape;158;g258765e105d_0_36"/>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Présentation (vert)">
  <p:cSld name="CUSTOM_2">
    <p:spTree>
      <p:nvGrpSpPr>
        <p:cNvPr id="1" name="Shape 159"/>
        <p:cNvGrpSpPr/>
        <p:nvPr/>
      </p:nvGrpSpPr>
      <p:grpSpPr>
        <a:xfrm>
          <a:off x="0" y="0"/>
          <a:ext cx="0" cy="0"/>
          <a:chOff x="0" y="0"/>
          <a:chExt cx="0" cy="0"/>
        </a:xfrm>
      </p:grpSpPr>
      <p:pic>
        <p:nvPicPr>
          <p:cNvPr id="160" name="Google Shape;160;g258765e105d_0_154"/>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161" name="Google Shape;161;g258765e105d_0_154"/>
          <p:cNvGrpSpPr/>
          <p:nvPr/>
        </p:nvGrpSpPr>
        <p:grpSpPr>
          <a:xfrm>
            <a:off x="4959906" y="1723773"/>
            <a:ext cx="2219185" cy="2219185"/>
            <a:chOff x="4547049" y="1897856"/>
            <a:chExt cx="3072813" cy="3072813"/>
          </a:xfrm>
        </p:grpSpPr>
        <p:sp>
          <p:nvSpPr>
            <p:cNvPr id="162" name="Google Shape;162;g258765e105d_0_154"/>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3" name="Google Shape;163;g258765e105d_0_154"/>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164" name="Google Shape;164;g258765e105d_0_154"/>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65" name="Google Shape;165;g258765e105d_0_154"/>
          <p:cNvGrpSpPr/>
          <p:nvPr/>
        </p:nvGrpSpPr>
        <p:grpSpPr>
          <a:xfrm rot="1052113">
            <a:off x="7017464" y="2078607"/>
            <a:ext cx="1338449" cy="1227359"/>
            <a:chOff x="5655092" y="376887"/>
            <a:chExt cx="4490688" cy="4117967"/>
          </a:xfrm>
        </p:grpSpPr>
        <p:sp>
          <p:nvSpPr>
            <p:cNvPr id="166" name="Google Shape;166;g258765e105d_0_154"/>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7" name="Google Shape;167;g258765e105d_0_154"/>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8" name="Google Shape;168;g258765e105d_0_154"/>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69" name="Google Shape;169;g258765e105d_0_154"/>
          <p:cNvGrpSpPr/>
          <p:nvPr/>
        </p:nvGrpSpPr>
        <p:grpSpPr>
          <a:xfrm rot="1151416">
            <a:off x="6155189" y="1329190"/>
            <a:ext cx="811247" cy="566598"/>
            <a:chOff x="5679779" y="1344421"/>
            <a:chExt cx="994636" cy="694682"/>
          </a:xfrm>
        </p:grpSpPr>
        <p:sp>
          <p:nvSpPr>
            <p:cNvPr id="170" name="Google Shape;170;g258765e105d_0_154"/>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1" name="Google Shape;171;g258765e105d_0_154"/>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2" name="Google Shape;172;g258765e105d_0_154"/>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3" name="Google Shape;173;g258765e105d_0_154"/>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74" name="Google Shape;174;g258765e105d_0_154"/>
          <p:cNvGrpSpPr/>
          <p:nvPr/>
        </p:nvGrpSpPr>
        <p:grpSpPr>
          <a:xfrm rot="2779331">
            <a:off x="6882943" y="1481640"/>
            <a:ext cx="612529" cy="807468"/>
            <a:chOff x="5733156" y="4148510"/>
            <a:chExt cx="1306406" cy="1722173"/>
          </a:xfrm>
        </p:grpSpPr>
        <p:grpSp>
          <p:nvGrpSpPr>
            <p:cNvPr id="175" name="Google Shape;175;g258765e105d_0_154"/>
            <p:cNvGrpSpPr/>
            <p:nvPr/>
          </p:nvGrpSpPr>
          <p:grpSpPr>
            <a:xfrm>
              <a:off x="5733156" y="4148510"/>
              <a:ext cx="1306406" cy="1722173"/>
              <a:chOff x="2445111" y="599435"/>
              <a:chExt cx="5312752" cy="7003551"/>
            </a:xfrm>
          </p:grpSpPr>
          <p:sp>
            <p:nvSpPr>
              <p:cNvPr id="176" name="Google Shape;176;g258765e105d_0_154"/>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7" name="Google Shape;177;g258765e105d_0_154"/>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8" name="Google Shape;178;g258765e105d_0_154"/>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79" name="Google Shape;179;g258765e105d_0_154"/>
            <p:cNvGrpSpPr/>
            <p:nvPr/>
          </p:nvGrpSpPr>
          <p:grpSpPr>
            <a:xfrm>
              <a:off x="5960873" y="4970715"/>
              <a:ext cx="821180" cy="845659"/>
              <a:chOff x="954383" y="599435"/>
              <a:chExt cx="6803480" cy="7006287"/>
            </a:xfrm>
          </p:grpSpPr>
          <p:sp>
            <p:nvSpPr>
              <p:cNvPr id="180" name="Google Shape;180;g258765e105d_0_154"/>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1" name="Google Shape;181;g258765e105d_0_154"/>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2" name="Google Shape;182;g258765e105d_0_154"/>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183" name="Google Shape;183;g258765e105d_0_154"/>
          <p:cNvGrpSpPr/>
          <p:nvPr/>
        </p:nvGrpSpPr>
        <p:grpSpPr>
          <a:xfrm rot="-3294482">
            <a:off x="4593993" y="2077210"/>
            <a:ext cx="888937" cy="318131"/>
            <a:chOff x="2751274" y="4274125"/>
            <a:chExt cx="1502180" cy="537597"/>
          </a:xfrm>
        </p:grpSpPr>
        <p:sp>
          <p:nvSpPr>
            <p:cNvPr id="184" name="Google Shape;184;g258765e105d_0_154"/>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5" name="Google Shape;185;g258765e105d_0_154"/>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6" name="Google Shape;186;g258765e105d_0_154"/>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7" name="Google Shape;187;g258765e105d_0_154"/>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88" name="Google Shape;188;g258765e105d_0_154"/>
          <p:cNvGrpSpPr/>
          <p:nvPr/>
        </p:nvGrpSpPr>
        <p:grpSpPr>
          <a:xfrm rot="-983565">
            <a:off x="5299952" y="1440607"/>
            <a:ext cx="822474" cy="418006"/>
            <a:chOff x="1786971" y="4942919"/>
            <a:chExt cx="2041500" cy="1037553"/>
          </a:xfrm>
        </p:grpSpPr>
        <p:sp>
          <p:nvSpPr>
            <p:cNvPr id="189" name="Google Shape;189;g258765e105d_0_154"/>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0" name="Google Shape;190;g258765e105d_0_154"/>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1" name="Google Shape;191;g258765e105d_0_154"/>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92" name="Google Shape;192;g258765e105d_0_154"/>
            <p:cNvGrpSpPr/>
            <p:nvPr/>
          </p:nvGrpSpPr>
          <p:grpSpPr>
            <a:xfrm>
              <a:off x="2260716" y="5043925"/>
              <a:ext cx="1107466" cy="187777"/>
              <a:chOff x="7963057" y="2433000"/>
              <a:chExt cx="2294315" cy="371763"/>
            </a:xfrm>
          </p:grpSpPr>
          <p:grpSp>
            <p:nvGrpSpPr>
              <p:cNvPr id="193" name="Google Shape;193;g258765e105d_0_154"/>
              <p:cNvGrpSpPr/>
              <p:nvPr/>
            </p:nvGrpSpPr>
            <p:grpSpPr>
              <a:xfrm>
                <a:off x="7963057" y="2433000"/>
                <a:ext cx="344422" cy="371763"/>
                <a:chOff x="6383215" y="2833551"/>
                <a:chExt cx="240300" cy="371763"/>
              </a:xfrm>
            </p:grpSpPr>
            <p:sp>
              <p:nvSpPr>
                <p:cNvPr id="194" name="Google Shape;194;g258765e105d_0_154"/>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5" name="Google Shape;195;g258765e105d_0_154"/>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6" name="Google Shape;196;g258765e105d_0_154"/>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197" name="Google Shape;197;g258765e105d_0_154"/>
              <p:cNvGrpSpPr/>
              <p:nvPr/>
            </p:nvGrpSpPr>
            <p:grpSpPr>
              <a:xfrm>
                <a:off x="8933241" y="2433000"/>
                <a:ext cx="344422" cy="371763"/>
                <a:chOff x="6383215" y="2833551"/>
                <a:chExt cx="240300" cy="371763"/>
              </a:xfrm>
            </p:grpSpPr>
            <p:sp>
              <p:nvSpPr>
                <p:cNvPr id="198" name="Google Shape;198;g258765e105d_0_154"/>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9" name="Google Shape;199;g258765e105d_0_154"/>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0" name="Google Shape;200;g258765e105d_0_154"/>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01" name="Google Shape;201;g258765e105d_0_154"/>
              <p:cNvGrpSpPr/>
              <p:nvPr/>
            </p:nvGrpSpPr>
            <p:grpSpPr>
              <a:xfrm>
                <a:off x="9912950" y="2433000"/>
                <a:ext cx="344422" cy="371763"/>
                <a:chOff x="6383215" y="2833551"/>
                <a:chExt cx="240300" cy="371763"/>
              </a:xfrm>
            </p:grpSpPr>
            <p:sp>
              <p:nvSpPr>
                <p:cNvPr id="202" name="Google Shape;202;g258765e105d_0_154"/>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3" name="Google Shape;203;g258765e105d_0_154"/>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4" name="Google Shape;204;g258765e105d_0_154"/>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205" name="Google Shape;205;g258765e105d_0_154"/>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6" name="Google Shape;206;g258765e105d_0_154"/>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7" name="Google Shape;207;g258765e105d_0_154"/>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8" name="Google Shape;208;g258765e105d_0_154"/>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09" name="Google Shape;209;g258765e105d_0_154"/>
            <p:cNvGrpSpPr/>
            <p:nvPr/>
          </p:nvGrpSpPr>
          <p:grpSpPr>
            <a:xfrm>
              <a:off x="1962400" y="5271505"/>
              <a:ext cx="302276" cy="682699"/>
              <a:chOff x="7384246" y="2899703"/>
              <a:chExt cx="626220" cy="1351612"/>
            </a:xfrm>
          </p:grpSpPr>
          <p:sp>
            <p:nvSpPr>
              <p:cNvPr id="210" name="Google Shape;210;g258765e105d_0_154"/>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1" name="Google Shape;211;g258765e105d_0_154"/>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2" name="Google Shape;212;g258765e105d_0_154"/>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3" name="Google Shape;213;g258765e105d_0_154"/>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4" name="Google Shape;214;g258765e105d_0_154"/>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5" name="Google Shape;215;g258765e105d_0_154"/>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6" name="Google Shape;216;g258765e105d_0_154"/>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7" name="Google Shape;217;g258765e105d_0_154"/>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8" name="Google Shape;218;g258765e105d_0_154"/>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9" name="Google Shape;219;g258765e105d_0_154"/>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0" name="Google Shape;220;g258765e105d_0_154"/>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21" name="Google Shape;221;g258765e105d_0_154"/>
            <p:cNvGrpSpPr/>
            <p:nvPr/>
          </p:nvGrpSpPr>
          <p:grpSpPr>
            <a:xfrm>
              <a:off x="2430437" y="5271505"/>
              <a:ext cx="302276" cy="682699"/>
              <a:chOff x="7384246" y="2899703"/>
              <a:chExt cx="626220" cy="1351612"/>
            </a:xfrm>
          </p:grpSpPr>
          <p:sp>
            <p:nvSpPr>
              <p:cNvPr id="222" name="Google Shape;222;g258765e105d_0_154"/>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3" name="Google Shape;223;g258765e105d_0_154"/>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4" name="Google Shape;224;g258765e105d_0_154"/>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5" name="Google Shape;225;g258765e105d_0_154"/>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6" name="Google Shape;226;g258765e105d_0_154"/>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7" name="Google Shape;227;g258765e105d_0_154"/>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8" name="Google Shape;228;g258765e105d_0_154"/>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9" name="Google Shape;229;g258765e105d_0_154"/>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0" name="Google Shape;230;g258765e105d_0_154"/>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1" name="Google Shape;231;g258765e105d_0_154"/>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2" name="Google Shape;232;g258765e105d_0_154"/>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33" name="Google Shape;233;g258765e105d_0_154"/>
            <p:cNvGrpSpPr/>
            <p:nvPr/>
          </p:nvGrpSpPr>
          <p:grpSpPr>
            <a:xfrm>
              <a:off x="2898475" y="5271505"/>
              <a:ext cx="302276" cy="682699"/>
              <a:chOff x="7384246" y="2899703"/>
              <a:chExt cx="626220" cy="1351612"/>
            </a:xfrm>
          </p:grpSpPr>
          <p:sp>
            <p:nvSpPr>
              <p:cNvPr id="234" name="Google Shape;234;g258765e105d_0_154"/>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5" name="Google Shape;235;g258765e105d_0_154"/>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6" name="Google Shape;236;g258765e105d_0_154"/>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7" name="Google Shape;237;g258765e105d_0_154"/>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8" name="Google Shape;238;g258765e105d_0_154"/>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9" name="Google Shape;239;g258765e105d_0_154"/>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0" name="Google Shape;240;g258765e105d_0_154"/>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1" name="Google Shape;241;g258765e105d_0_154"/>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2" name="Google Shape;242;g258765e105d_0_154"/>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3" name="Google Shape;243;g258765e105d_0_154"/>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4" name="Google Shape;244;g258765e105d_0_154"/>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45" name="Google Shape;245;g258765e105d_0_154"/>
            <p:cNvGrpSpPr/>
            <p:nvPr/>
          </p:nvGrpSpPr>
          <p:grpSpPr>
            <a:xfrm>
              <a:off x="3366513" y="5271505"/>
              <a:ext cx="302276" cy="682699"/>
              <a:chOff x="7384246" y="2899703"/>
              <a:chExt cx="626220" cy="1351612"/>
            </a:xfrm>
          </p:grpSpPr>
          <p:sp>
            <p:nvSpPr>
              <p:cNvPr id="246" name="Google Shape;246;g258765e105d_0_154"/>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7" name="Google Shape;247;g258765e105d_0_154"/>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8" name="Google Shape;248;g258765e105d_0_154"/>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9" name="Google Shape;249;g258765e105d_0_154"/>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0" name="Google Shape;250;g258765e105d_0_154"/>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1" name="Google Shape;251;g258765e105d_0_154"/>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2" name="Google Shape;252;g258765e105d_0_154"/>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3" name="Google Shape;253;g258765e105d_0_154"/>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4" name="Google Shape;254;g258765e105d_0_154"/>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5" name="Google Shape;255;g258765e105d_0_154"/>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6" name="Google Shape;256;g258765e105d_0_154"/>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257" name="Google Shape;257;g258765e105d_0_154"/>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258" name="Google Shape;258;g258765e105d_0_154"/>
          <p:cNvGrpSpPr/>
          <p:nvPr/>
        </p:nvGrpSpPr>
        <p:grpSpPr>
          <a:xfrm>
            <a:off x="4658164" y="1417975"/>
            <a:ext cx="450448" cy="450448"/>
            <a:chOff x="4266660" y="45289"/>
            <a:chExt cx="768290" cy="768290"/>
          </a:xfrm>
        </p:grpSpPr>
        <p:sp>
          <p:nvSpPr>
            <p:cNvPr id="259" name="Google Shape;259;g258765e105d_0_154"/>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60" name="Google Shape;260;g258765e105d_0_154"/>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61" name="Google Shape;261;g258765e105d_0_154"/>
          <p:cNvGrpSpPr/>
          <p:nvPr/>
        </p:nvGrpSpPr>
        <p:grpSpPr>
          <a:xfrm>
            <a:off x="-4825" y="4066342"/>
            <a:ext cx="12306191" cy="2792619"/>
            <a:chOff x="5766" y="3861713"/>
            <a:chExt cx="12277951" cy="3027886"/>
          </a:xfrm>
        </p:grpSpPr>
        <p:sp>
          <p:nvSpPr>
            <p:cNvPr id="262" name="Google Shape;262;g258765e105d_0_154"/>
            <p:cNvSpPr/>
            <p:nvPr/>
          </p:nvSpPr>
          <p:spPr>
            <a:xfrm>
              <a:off x="5766" y="3861713"/>
              <a:ext cx="12179578" cy="3027886"/>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63" name="Google Shape;263;g258765e105d_0_154"/>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264" name="Google Shape;264;g258765e105d_0_154"/>
          <p:cNvPicPr preferRelativeResize="0"/>
          <p:nvPr/>
        </p:nvPicPr>
        <p:blipFill rotWithShape="1">
          <a:blip r:embed="rId4">
            <a:alphaModFix/>
          </a:blip>
          <a:srcRect/>
          <a:stretch/>
        </p:blipFill>
        <p:spPr>
          <a:xfrm>
            <a:off x="5306301" y="2429164"/>
            <a:ext cx="1613871" cy="840686"/>
          </a:xfrm>
          <a:prstGeom prst="rect">
            <a:avLst/>
          </a:prstGeom>
          <a:noFill/>
          <a:ln>
            <a:noFill/>
          </a:ln>
        </p:spPr>
      </p:pic>
      <p:grpSp>
        <p:nvGrpSpPr>
          <p:cNvPr id="265" name="Google Shape;265;g258765e105d_0_154"/>
          <p:cNvGrpSpPr/>
          <p:nvPr/>
        </p:nvGrpSpPr>
        <p:grpSpPr>
          <a:xfrm>
            <a:off x="-4825" y="4066337"/>
            <a:ext cx="12211532" cy="2748484"/>
            <a:chOff x="-3146" y="3803882"/>
            <a:chExt cx="12192025" cy="3041032"/>
          </a:xfrm>
        </p:grpSpPr>
        <p:sp>
          <p:nvSpPr>
            <p:cNvPr id="266" name="Google Shape;266;g258765e105d_0_154"/>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67" name="Google Shape;267;g258765e105d_0_154"/>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nvGrpSpPr>
            <p:cNvPr id="268" name="Google Shape;268;g258765e105d_0_154"/>
            <p:cNvGrpSpPr/>
            <p:nvPr/>
          </p:nvGrpSpPr>
          <p:grpSpPr>
            <a:xfrm>
              <a:off x="-3121" y="3803882"/>
              <a:ext cx="12192000" cy="3041032"/>
              <a:chOff x="-4876" y="1514485"/>
              <a:chExt cx="12192000" cy="3829050"/>
            </a:xfrm>
          </p:grpSpPr>
          <p:sp>
            <p:nvSpPr>
              <p:cNvPr id="269" name="Google Shape;269;g258765e105d_0_154"/>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0" name="Google Shape;270;g258765e105d_0_154"/>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1" name="Google Shape;271;g258765e105d_0_154"/>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2" name="Google Shape;272;g258765e105d_0_154"/>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grpSp>
        <p:nvGrpSpPr>
          <p:cNvPr id="273" name="Google Shape;273;g258765e105d_0_154"/>
          <p:cNvGrpSpPr/>
          <p:nvPr/>
        </p:nvGrpSpPr>
        <p:grpSpPr>
          <a:xfrm>
            <a:off x="-4825" y="4176236"/>
            <a:ext cx="12208784" cy="2541495"/>
            <a:chOff x="-3146" y="3925479"/>
            <a:chExt cx="12189281" cy="2812010"/>
          </a:xfrm>
        </p:grpSpPr>
        <p:sp>
          <p:nvSpPr>
            <p:cNvPr id="274" name="Google Shape;274;g258765e105d_0_154"/>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5" name="Google Shape;275;g258765e105d_0_154"/>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276" name="Google Shape;276;g258765e105d_0_154"/>
          <p:cNvSpPr/>
          <p:nvPr/>
        </p:nvSpPr>
        <p:spPr>
          <a:xfrm rot="-516335">
            <a:off x="6514507" y="4657291"/>
            <a:ext cx="5782166" cy="470122"/>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77" name="Google Shape;277;g258765e105d_0_154"/>
          <p:cNvSpPr/>
          <p:nvPr/>
        </p:nvSpPr>
        <p:spPr>
          <a:xfrm>
            <a:off x="2200" y="4017450"/>
            <a:ext cx="12211500" cy="28413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258765e105d_0_154"/>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279" name="Google Shape;279;g258765e105d_0_154"/>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0" name="Google Shape;280;g258765e105d_0_154"/>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de Présentation (orange)">
  <p:cSld name="CUSTOM_2_1">
    <p:spTree>
      <p:nvGrpSpPr>
        <p:cNvPr id="1" name="Shape 281"/>
        <p:cNvGrpSpPr/>
        <p:nvPr/>
      </p:nvGrpSpPr>
      <p:grpSpPr>
        <a:xfrm>
          <a:off x="0" y="0"/>
          <a:ext cx="0" cy="0"/>
          <a:chOff x="0" y="0"/>
          <a:chExt cx="0" cy="0"/>
        </a:xfrm>
      </p:grpSpPr>
      <p:pic>
        <p:nvPicPr>
          <p:cNvPr id="282" name="Google Shape;282;g25beb7e5a3a_1_123"/>
          <p:cNvPicPr preferRelativeResize="0"/>
          <p:nvPr/>
        </p:nvPicPr>
        <p:blipFill rotWithShape="1">
          <a:blip r:embed="rId2">
            <a:alphaModFix/>
          </a:blip>
          <a:srcRect/>
          <a:stretch/>
        </p:blipFill>
        <p:spPr>
          <a:xfrm>
            <a:off x="140600" y="99125"/>
            <a:ext cx="2057137" cy="464100"/>
          </a:xfrm>
          <a:prstGeom prst="rect">
            <a:avLst/>
          </a:prstGeom>
          <a:noFill/>
          <a:ln>
            <a:noFill/>
          </a:ln>
        </p:spPr>
      </p:pic>
      <p:grpSp>
        <p:nvGrpSpPr>
          <p:cNvPr id="283" name="Google Shape;283;g25beb7e5a3a_1_123"/>
          <p:cNvGrpSpPr/>
          <p:nvPr/>
        </p:nvGrpSpPr>
        <p:grpSpPr>
          <a:xfrm>
            <a:off x="4959906" y="1723773"/>
            <a:ext cx="2219185" cy="2219185"/>
            <a:chOff x="4547049" y="1897856"/>
            <a:chExt cx="3072813" cy="3072813"/>
          </a:xfrm>
        </p:grpSpPr>
        <p:sp>
          <p:nvSpPr>
            <p:cNvPr id="284" name="Google Shape;284;g25beb7e5a3a_1_123"/>
            <p:cNvSpPr/>
            <p:nvPr/>
          </p:nvSpPr>
          <p:spPr>
            <a:xfrm>
              <a:off x="4547049" y="1897856"/>
              <a:ext cx="3072813" cy="3072813"/>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5" name="Google Shape;285;g25beb7e5a3a_1_123"/>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286" name="Google Shape;286;g25beb7e5a3a_1_123"/>
          <p:cNvSpPr/>
          <p:nvPr/>
        </p:nvSpPr>
        <p:spPr>
          <a:xfrm rot="-637788">
            <a:off x="4403199" y="2531151"/>
            <a:ext cx="490457" cy="586468"/>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87" name="Google Shape;287;g25beb7e5a3a_1_123"/>
          <p:cNvGrpSpPr/>
          <p:nvPr/>
        </p:nvGrpSpPr>
        <p:grpSpPr>
          <a:xfrm rot="1052113">
            <a:off x="7017464" y="2078607"/>
            <a:ext cx="1338449" cy="1227359"/>
            <a:chOff x="5655092" y="376887"/>
            <a:chExt cx="4490688" cy="4117967"/>
          </a:xfrm>
        </p:grpSpPr>
        <p:sp>
          <p:nvSpPr>
            <p:cNvPr id="288" name="Google Shape;288;g25beb7e5a3a_1_123"/>
            <p:cNvSpPr/>
            <p:nvPr/>
          </p:nvSpPr>
          <p:spPr>
            <a:xfrm>
              <a:off x="5655092" y="385052"/>
              <a:ext cx="4490688" cy="4109802"/>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89" name="Google Shape;289;g25beb7e5a3a_1_123"/>
            <p:cNvSpPr/>
            <p:nvPr/>
          </p:nvSpPr>
          <p:spPr>
            <a:xfrm>
              <a:off x="7600719" y="376887"/>
              <a:ext cx="2435226" cy="2185459"/>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0" name="Google Shape;290;g25beb7e5a3a_1_123"/>
            <p:cNvSpPr/>
            <p:nvPr/>
          </p:nvSpPr>
          <p:spPr>
            <a:xfrm>
              <a:off x="5750459" y="1472498"/>
              <a:ext cx="1612131"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91" name="Google Shape;291;g25beb7e5a3a_1_123"/>
          <p:cNvGrpSpPr/>
          <p:nvPr/>
        </p:nvGrpSpPr>
        <p:grpSpPr>
          <a:xfrm rot="1151416">
            <a:off x="6155189" y="1329190"/>
            <a:ext cx="811247" cy="566598"/>
            <a:chOff x="5679779" y="1344421"/>
            <a:chExt cx="994636" cy="694682"/>
          </a:xfrm>
        </p:grpSpPr>
        <p:sp>
          <p:nvSpPr>
            <p:cNvPr id="292" name="Google Shape;292;g25beb7e5a3a_1_123"/>
            <p:cNvSpPr/>
            <p:nvPr/>
          </p:nvSpPr>
          <p:spPr>
            <a:xfrm rot="747705">
              <a:off x="6440152" y="1354086"/>
              <a:ext cx="163320" cy="675351"/>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3" name="Google Shape;293;g25beb7e5a3a_1_123"/>
            <p:cNvSpPr/>
            <p:nvPr/>
          </p:nvSpPr>
          <p:spPr>
            <a:xfrm rot="185643">
              <a:off x="6177422" y="1465236"/>
              <a:ext cx="189705" cy="529409"/>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4" name="Google Shape;294;g25beb7e5a3a_1_123"/>
            <p:cNvSpPr/>
            <p:nvPr/>
          </p:nvSpPr>
          <p:spPr>
            <a:xfrm rot="-427501">
              <a:off x="5713448" y="1451670"/>
              <a:ext cx="216364" cy="556365"/>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5" name="Google Shape;295;g25beb7e5a3a_1_123"/>
            <p:cNvSpPr/>
            <p:nvPr/>
          </p:nvSpPr>
          <p:spPr>
            <a:xfrm>
              <a:off x="5975196" y="1441944"/>
              <a:ext cx="158591" cy="550664"/>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296" name="Google Shape;296;g25beb7e5a3a_1_123"/>
          <p:cNvGrpSpPr/>
          <p:nvPr/>
        </p:nvGrpSpPr>
        <p:grpSpPr>
          <a:xfrm rot="2779331">
            <a:off x="6882943" y="1481640"/>
            <a:ext cx="612529" cy="807468"/>
            <a:chOff x="5733156" y="4148510"/>
            <a:chExt cx="1306406" cy="1722173"/>
          </a:xfrm>
        </p:grpSpPr>
        <p:grpSp>
          <p:nvGrpSpPr>
            <p:cNvPr id="297" name="Google Shape;297;g25beb7e5a3a_1_123"/>
            <p:cNvGrpSpPr/>
            <p:nvPr/>
          </p:nvGrpSpPr>
          <p:grpSpPr>
            <a:xfrm>
              <a:off x="5733156" y="4148510"/>
              <a:ext cx="1306406" cy="1722173"/>
              <a:chOff x="2445111" y="599435"/>
              <a:chExt cx="5312752" cy="7003551"/>
            </a:xfrm>
          </p:grpSpPr>
          <p:sp>
            <p:nvSpPr>
              <p:cNvPr id="298" name="Google Shape;298;g25beb7e5a3a_1_12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99" name="Google Shape;299;g25beb7e5a3a_1_123"/>
              <p:cNvSpPr/>
              <p:nvPr/>
            </p:nvSpPr>
            <p:spPr>
              <a:xfrm>
                <a:off x="2473235" y="4334670"/>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0" name="Google Shape;300;g25beb7e5a3a_1_12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01" name="Google Shape;301;g25beb7e5a3a_1_123"/>
            <p:cNvGrpSpPr/>
            <p:nvPr/>
          </p:nvGrpSpPr>
          <p:grpSpPr>
            <a:xfrm>
              <a:off x="5960873" y="4970715"/>
              <a:ext cx="821180" cy="845659"/>
              <a:chOff x="954383" y="599435"/>
              <a:chExt cx="6803480" cy="7006287"/>
            </a:xfrm>
          </p:grpSpPr>
          <p:sp>
            <p:nvSpPr>
              <p:cNvPr id="302" name="Google Shape;302;g25beb7e5a3a_1_123"/>
              <p:cNvSpPr/>
              <p:nvPr/>
            </p:nvSpPr>
            <p:spPr>
              <a:xfrm>
                <a:off x="2445111" y="599435"/>
                <a:ext cx="3498243" cy="6838848"/>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3" name="Google Shape;303;g25beb7e5a3a_1_123"/>
              <p:cNvSpPr/>
              <p:nvPr/>
            </p:nvSpPr>
            <p:spPr>
              <a:xfrm>
                <a:off x="954383" y="4447323"/>
                <a:ext cx="1615601" cy="3158399"/>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4" name="Google Shape;304;g25beb7e5a3a_1_123"/>
              <p:cNvSpPr/>
              <p:nvPr/>
            </p:nvSpPr>
            <p:spPr>
              <a:xfrm>
                <a:off x="5693427" y="3567142"/>
                <a:ext cx="2064436" cy="403584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305" name="Google Shape;305;g25beb7e5a3a_1_123"/>
          <p:cNvGrpSpPr/>
          <p:nvPr/>
        </p:nvGrpSpPr>
        <p:grpSpPr>
          <a:xfrm rot="-3294482">
            <a:off x="4593993" y="2077210"/>
            <a:ext cx="888937" cy="318131"/>
            <a:chOff x="2751274" y="4274125"/>
            <a:chExt cx="1502180" cy="537597"/>
          </a:xfrm>
        </p:grpSpPr>
        <p:sp>
          <p:nvSpPr>
            <p:cNvPr id="306" name="Google Shape;306;g25beb7e5a3a_1_123"/>
            <p:cNvSpPr/>
            <p:nvPr/>
          </p:nvSpPr>
          <p:spPr>
            <a:xfrm>
              <a:off x="2751274" y="4567310"/>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7" name="Google Shape;307;g25beb7e5a3a_1_123"/>
            <p:cNvSpPr/>
            <p:nvPr/>
          </p:nvSpPr>
          <p:spPr>
            <a:xfrm>
              <a:off x="3010694" y="4274125"/>
              <a:ext cx="591885" cy="4908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8" name="Google Shape;308;g25beb7e5a3a_1_123"/>
            <p:cNvSpPr/>
            <p:nvPr/>
          </p:nvSpPr>
          <p:spPr>
            <a:xfrm>
              <a:off x="3593508" y="4427305"/>
              <a:ext cx="369030" cy="3060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09" name="Google Shape;309;g25beb7e5a3a_1_123"/>
            <p:cNvSpPr/>
            <p:nvPr/>
          </p:nvSpPr>
          <p:spPr>
            <a:xfrm>
              <a:off x="3958709" y="4512144"/>
              <a:ext cx="294745" cy="244412"/>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10" name="Google Shape;310;g25beb7e5a3a_1_123"/>
          <p:cNvGrpSpPr/>
          <p:nvPr/>
        </p:nvGrpSpPr>
        <p:grpSpPr>
          <a:xfrm rot="-983565">
            <a:off x="5299952" y="1440607"/>
            <a:ext cx="822474" cy="418006"/>
            <a:chOff x="1786971" y="4942919"/>
            <a:chExt cx="2041500" cy="1037553"/>
          </a:xfrm>
        </p:grpSpPr>
        <p:sp>
          <p:nvSpPr>
            <p:cNvPr id="311" name="Google Shape;311;g25beb7e5a3a_1_123"/>
            <p:cNvSpPr/>
            <p:nvPr/>
          </p:nvSpPr>
          <p:spPr>
            <a:xfrm>
              <a:off x="1886713" y="4942919"/>
              <a:ext cx="1842000" cy="62100"/>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2" name="Google Shape;312;g25beb7e5a3a_1_123"/>
            <p:cNvSpPr/>
            <p:nvPr/>
          </p:nvSpPr>
          <p:spPr>
            <a:xfrm>
              <a:off x="1786971" y="5005087"/>
              <a:ext cx="2041500" cy="972600"/>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3" name="Google Shape;313;g25beb7e5a3a_1_123"/>
            <p:cNvSpPr/>
            <p:nvPr/>
          </p:nvSpPr>
          <p:spPr>
            <a:xfrm>
              <a:off x="1950379" y="5043805"/>
              <a:ext cx="1714800" cy="18780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314" name="Google Shape;314;g25beb7e5a3a_1_123"/>
            <p:cNvGrpSpPr/>
            <p:nvPr/>
          </p:nvGrpSpPr>
          <p:grpSpPr>
            <a:xfrm>
              <a:off x="2260716" y="5043925"/>
              <a:ext cx="1107466" cy="187777"/>
              <a:chOff x="7963057" y="2433000"/>
              <a:chExt cx="2294315" cy="371763"/>
            </a:xfrm>
          </p:grpSpPr>
          <p:grpSp>
            <p:nvGrpSpPr>
              <p:cNvPr id="315" name="Google Shape;315;g25beb7e5a3a_1_123"/>
              <p:cNvGrpSpPr/>
              <p:nvPr/>
            </p:nvGrpSpPr>
            <p:grpSpPr>
              <a:xfrm>
                <a:off x="7963057" y="2433000"/>
                <a:ext cx="344422" cy="371763"/>
                <a:chOff x="6383215" y="2833551"/>
                <a:chExt cx="240300" cy="371763"/>
              </a:xfrm>
            </p:grpSpPr>
            <p:sp>
              <p:nvSpPr>
                <p:cNvPr id="316" name="Google Shape;316;g25beb7e5a3a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7" name="Google Shape;317;g25beb7e5a3a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8" name="Google Shape;318;g25beb7e5a3a_1_123"/>
                <p:cNvSpPr/>
                <p:nvPr/>
              </p:nvSpPr>
              <p:spPr>
                <a:xfrm>
                  <a:off x="6383215" y="2936632"/>
                  <a:ext cx="240300" cy="93900"/>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19" name="Google Shape;319;g25beb7e5a3a_1_123"/>
              <p:cNvGrpSpPr/>
              <p:nvPr/>
            </p:nvGrpSpPr>
            <p:grpSpPr>
              <a:xfrm>
                <a:off x="8933241" y="2433000"/>
                <a:ext cx="344422" cy="371763"/>
                <a:chOff x="6383215" y="2833551"/>
                <a:chExt cx="240300" cy="371763"/>
              </a:xfrm>
            </p:grpSpPr>
            <p:sp>
              <p:nvSpPr>
                <p:cNvPr id="320" name="Google Shape;320;g25beb7e5a3a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1" name="Google Shape;321;g25beb7e5a3a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2" name="Google Shape;322;g25beb7e5a3a_1_123"/>
                <p:cNvSpPr/>
                <p:nvPr/>
              </p:nvSpPr>
              <p:spPr>
                <a:xfrm>
                  <a:off x="6383215" y="2936632"/>
                  <a:ext cx="240300" cy="93900"/>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23" name="Google Shape;323;g25beb7e5a3a_1_123"/>
              <p:cNvGrpSpPr/>
              <p:nvPr/>
            </p:nvGrpSpPr>
            <p:grpSpPr>
              <a:xfrm>
                <a:off x="9912950" y="2433000"/>
                <a:ext cx="344422" cy="371763"/>
                <a:chOff x="6383215" y="2833551"/>
                <a:chExt cx="240300" cy="371763"/>
              </a:xfrm>
            </p:grpSpPr>
            <p:sp>
              <p:nvSpPr>
                <p:cNvPr id="324" name="Google Shape;324;g25beb7e5a3a_1_123"/>
                <p:cNvSpPr/>
                <p:nvPr/>
              </p:nvSpPr>
              <p:spPr>
                <a:xfrm>
                  <a:off x="6427177" y="2833551"/>
                  <a:ext cx="152400" cy="1032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5" name="Google Shape;325;g25beb7e5a3a_1_123"/>
                <p:cNvSpPr/>
                <p:nvPr/>
              </p:nvSpPr>
              <p:spPr>
                <a:xfrm>
                  <a:off x="6383215" y="3030414"/>
                  <a:ext cx="240300" cy="17490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6" name="Google Shape;326;g25beb7e5a3a_1_123"/>
                <p:cNvSpPr/>
                <p:nvPr/>
              </p:nvSpPr>
              <p:spPr>
                <a:xfrm>
                  <a:off x="6383215" y="2936632"/>
                  <a:ext cx="240300" cy="93900"/>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327" name="Google Shape;327;g25beb7e5a3a_1_123"/>
            <p:cNvSpPr/>
            <p:nvPr/>
          </p:nvSpPr>
          <p:spPr>
            <a:xfrm>
              <a:off x="1842501"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8" name="Google Shape;328;g25beb7e5a3a_1_123"/>
            <p:cNvSpPr/>
            <p:nvPr/>
          </p:nvSpPr>
          <p:spPr>
            <a:xfrm>
              <a:off x="2313764"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29" name="Google Shape;329;g25beb7e5a3a_1_123"/>
            <p:cNvSpPr/>
            <p:nvPr/>
          </p:nvSpPr>
          <p:spPr>
            <a:xfrm>
              <a:off x="2785027"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0" name="Google Shape;330;g25beb7e5a3a_1_123"/>
            <p:cNvSpPr/>
            <p:nvPr/>
          </p:nvSpPr>
          <p:spPr>
            <a:xfrm>
              <a:off x="3256290" y="5231555"/>
              <a:ext cx="528000" cy="746100"/>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331" name="Google Shape;331;g25beb7e5a3a_1_123"/>
            <p:cNvGrpSpPr/>
            <p:nvPr/>
          </p:nvGrpSpPr>
          <p:grpSpPr>
            <a:xfrm>
              <a:off x="1962400" y="5271505"/>
              <a:ext cx="302276" cy="682699"/>
              <a:chOff x="7384246" y="2899703"/>
              <a:chExt cx="626220" cy="1351612"/>
            </a:xfrm>
          </p:grpSpPr>
          <p:sp>
            <p:nvSpPr>
              <p:cNvPr id="332" name="Google Shape;332;g25beb7e5a3a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3" name="Google Shape;333;g25beb7e5a3a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4" name="Google Shape;334;g25beb7e5a3a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5" name="Google Shape;335;g25beb7e5a3a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6" name="Google Shape;336;g25beb7e5a3a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7" name="Google Shape;337;g25beb7e5a3a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8" name="Google Shape;338;g25beb7e5a3a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9" name="Google Shape;339;g25beb7e5a3a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0" name="Google Shape;340;g25beb7e5a3a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1" name="Google Shape;341;g25beb7e5a3a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2" name="Google Shape;342;g25beb7e5a3a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43" name="Google Shape;343;g25beb7e5a3a_1_123"/>
            <p:cNvGrpSpPr/>
            <p:nvPr/>
          </p:nvGrpSpPr>
          <p:grpSpPr>
            <a:xfrm>
              <a:off x="2430437" y="5271505"/>
              <a:ext cx="302276" cy="682699"/>
              <a:chOff x="7384246" y="2899703"/>
              <a:chExt cx="626220" cy="1351612"/>
            </a:xfrm>
          </p:grpSpPr>
          <p:sp>
            <p:nvSpPr>
              <p:cNvPr id="344" name="Google Shape;344;g25beb7e5a3a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5" name="Google Shape;345;g25beb7e5a3a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6" name="Google Shape;346;g25beb7e5a3a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7" name="Google Shape;347;g25beb7e5a3a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8" name="Google Shape;348;g25beb7e5a3a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9" name="Google Shape;349;g25beb7e5a3a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0" name="Google Shape;350;g25beb7e5a3a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1" name="Google Shape;351;g25beb7e5a3a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2" name="Google Shape;352;g25beb7e5a3a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3" name="Google Shape;353;g25beb7e5a3a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4" name="Google Shape;354;g25beb7e5a3a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55" name="Google Shape;355;g25beb7e5a3a_1_123"/>
            <p:cNvGrpSpPr/>
            <p:nvPr/>
          </p:nvGrpSpPr>
          <p:grpSpPr>
            <a:xfrm>
              <a:off x="2898475" y="5271505"/>
              <a:ext cx="302276" cy="682699"/>
              <a:chOff x="7384246" y="2899703"/>
              <a:chExt cx="626220" cy="1351612"/>
            </a:xfrm>
          </p:grpSpPr>
          <p:sp>
            <p:nvSpPr>
              <p:cNvPr id="356" name="Google Shape;356;g25beb7e5a3a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7" name="Google Shape;357;g25beb7e5a3a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8" name="Google Shape;358;g25beb7e5a3a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9" name="Google Shape;359;g25beb7e5a3a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0" name="Google Shape;360;g25beb7e5a3a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1" name="Google Shape;361;g25beb7e5a3a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2" name="Google Shape;362;g25beb7e5a3a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3" name="Google Shape;363;g25beb7e5a3a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4" name="Google Shape;364;g25beb7e5a3a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5" name="Google Shape;365;g25beb7e5a3a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6" name="Google Shape;366;g25beb7e5a3a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367" name="Google Shape;367;g25beb7e5a3a_1_123"/>
            <p:cNvGrpSpPr/>
            <p:nvPr/>
          </p:nvGrpSpPr>
          <p:grpSpPr>
            <a:xfrm>
              <a:off x="3366513" y="5271505"/>
              <a:ext cx="302276" cy="682699"/>
              <a:chOff x="7384246" y="2899703"/>
              <a:chExt cx="626220" cy="1351612"/>
            </a:xfrm>
          </p:grpSpPr>
          <p:sp>
            <p:nvSpPr>
              <p:cNvPr id="368" name="Google Shape;368;g25beb7e5a3a_1_123"/>
              <p:cNvSpPr/>
              <p:nvPr/>
            </p:nvSpPr>
            <p:spPr>
              <a:xfrm>
                <a:off x="7400629" y="2939722"/>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69" name="Google Shape;369;g25beb7e5a3a_1_123"/>
              <p:cNvSpPr/>
              <p:nvPr/>
            </p:nvSpPr>
            <p:spPr>
              <a:xfrm>
                <a:off x="747971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0" name="Google Shape;370;g25beb7e5a3a_1_123"/>
              <p:cNvSpPr/>
              <p:nvPr/>
            </p:nvSpPr>
            <p:spPr>
              <a:xfrm>
                <a:off x="7589172" y="3070274"/>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1" name="Google Shape;371;g25beb7e5a3a_1_123"/>
              <p:cNvSpPr/>
              <p:nvPr/>
            </p:nvSpPr>
            <p:spPr>
              <a:xfrm>
                <a:off x="7771871" y="336042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2" name="Google Shape;372;g25beb7e5a3a_1_123"/>
              <p:cNvSpPr/>
              <p:nvPr/>
            </p:nvSpPr>
            <p:spPr>
              <a:xfrm>
                <a:off x="7902462" y="320802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3" name="Google Shape;373;g25beb7e5a3a_1_123"/>
              <p:cNvSpPr/>
              <p:nvPr/>
            </p:nvSpPr>
            <p:spPr>
              <a:xfrm>
                <a:off x="7830766" y="37332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4" name="Google Shape;374;g25beb7e5a3a_1_123"/>
              <p:cNvSpPr/>
              <p:nvPr/>
            </p:nvSpPr>
            <p:spPr>
              <a:xfrm>
                <a:off x="7673413" y="3573780"/>
                <a:ext cx="27300" cy="6402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5" name="Google Shape;375;g25beb7e5a3a_1_123"/>
              <p:cNvSpPr/>
              <p:nvPr/>
            </p:nvSpPr>
            <p:spPr>
              <a:xfrm>
                <a:off x="7548206" y="3756660"/>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6" name="Google Shape;376;g25beb7e5a3a_1_123"/>
              <p:cNvSpPr/>
              <p:nvPr/>
            </p:nvSpPr>
            <p:spPr>
              <a:xfrm>
                <a:off x="7384246" y="3865978"/>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7" name="Google Shape;377;g25beb7e5a3a_1_123"/>
              <p:cNvSpPr/>
              <p:nvPr/>
            </p:nvSpPr>
            <p:spPr>
              <a:xfrm>
                <a:off x="7830765" y="2899703"/>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8" name="Google Shape;378;g25beb7e5a3a_1_123"/>
              <p:cNvSpPr/>
              <p:nvPr/>
            </p:nvSpPr>
            <p:spPr>
              <a:xfrm>
                <a:off x="7983166" y="3885615"/>
                <a:ext cx="27300" cy="36570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379" name="Google Shape;379;g25beb7e5a3a_1_123"/>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380" name="Google Shape;380;g25beb7e5a3a_1_123"/>
          <p:cNvGrpSpPr/>
          <p:nvPr/>
        </p:nvGrpSpPr>
        <p:grpSpPr>
          <a:xfrm>
            <a:off x="4658164" y="1417975"/>
            <a:ext cx="450448" cy="450448"/>
            <a:chOff x="4266660" y="45289"/>
            <a:chExt cx="768290" cy="768290"/>
          </a:xfrm>
        </p:grpSpPr>
        <p:sp>
          <p:nvSpPr>
            <p:cNvPr id="381" name="Google Shape;381;g25beb7e5a3a_1_123"/>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382" name="Google Shape;382;g25beb7e5a3a_1_123"/>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383" name="Google Shape;383;g25beb7e5a3a_1_123"/>
          <p:cNvGrpSpPr/>
          <p:nvPr/>
        </p:nvGrpSpPr>
        <p:grpSpPr>
          <a:xfrm>
            <a:off x="-4825" y="4142550"/>
            <a:ext cx="12306190" cy="2747667"/>
            <a:chOff x="5766" y="3861721"/>
            <a:chExt cx="12277951" cy="2979147"/>
          </a:xfrm>
        </p:grpSpPr>
        <p:sp>
          <p:nvSpPr>
            <p:cNvPr id="384" name="Google Shape;384;g25beb7e5a3a_1_123"/>
            <p:cNvSpPr/>
            <p:nvPr/>
          </p:nvSpPr>
          <p:spPr>
            <a:xfrm>
              <a:off x="5766" y="3861721"/>
              <a:ext cx="12179578" cy="2979147"/>
            </a:xfrm>
            <a:custGeom>
              <a:avLst/>
              <a:gdLst/>
              <a:ahLst/>
              <a:cxnLst/>
              <a:rect l="l" t="t" r="r" b="b"/>
              <a:pathLst>
                <a:path w="6029494" h="2436930" extrusionOk="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85" name="Google Shape;385;g25beb7e5a3a_1_123"/>
            <p:cNvSpPr/>
            <p:nvPr/>
          </p:nvSpPr>
          <p:spPr>
            <a:xfrm rot="-557780">
              <a:off x="6504775" y="4505545"/>
              <a:ext cx="5775966" cy="509469"/>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pic>
        <p:nvPicPr>
          <p:cNvPr id="386" name="Google Shape;386;g25beb7e5a3a_1_123"/>
          <p:cNvPicPr preferRelativeResize="0"/>
          <p:nvPr/>
        </p:nvPicPr>
        <p:blipFill rotWithShape="1">
          <a:blip r:embed="rId4">
            <a:alphaModFix/>
          </a:blip>
          <a:srcRect/>
          <a:stretch/>
        </p:blipFill>
        <p:spPr>
          <a:xfrm>
            <a:off x="5293482" y="2429164"/>
            <a:ext cx="1613871" cy="840686"/>
          </a:xfrm>
          <a:prstGeom prst="rect">
            <a:avLst/>
          </a:prstGeom>
          <a:noFill/>
          <a:ln>
            <a:noFill/>
          </a:ln>
        </p:spPr>
      </p:pic>
      <p:grpSp>
        <p:nvGrpSpPr>
          <p:cNvPr id="387" name="Google Shape;387;g25beb7e5a3a_1_123"/>
          <p:cNvGrpSpPr/>
          <p:nvPr/>
        </p:nvGrpSpPr>
        <p:grpSpPr>
          <a:xfrm>
            <a:off x="-4825" y="4066337"/>
            <a:ext cx="12211532" cy="2748484"/>
            <a:chOff x="-3146" y="3803882"/>
            <a:chExt cx="12192025" cy="3041032"/>
          </a:xfrm>
        </p:grpSpPr>
        <p:sp>
          <p:nvSpPr>
            <p:cNvPr id="388" name="Google Shape;388;g25beb7e5a3a_1_123"/>
            <p:cNvSpPr/>
            <p:nvPr/>
          </p:nvSpPr>
          <p:spPr>
            <a:xfrm>
              <a:off x="-3146" y="3925479"/>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89" name="Google Shape;389;g25beb7e5a3a_1_12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91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nvGrpSpPr>
            <p:cNvPr id="390" name="Google Shape;390;g25beb7e5a3a_1_123"/>
            <p:cNvGrpSpPr/>
            <p:nvPr/>
          </p:nvGrpSpPr>
          <p:grpSpPr>
            <a:xfrm>
              <a:off x="-3121" y="3803882"/>
              <a:ext cx="12192000" cy="3041032"/>
              <a:chOff x="-4876" y="1514485"/>
              <a:chExt cx="12192000" cy="3829050"/>
            </a:xfrm>
          </p:grpSpPr>
          <p:sp>
            <p:nvSpPr>
              <p:cNvPr id="391" name="Google Shape;391;g25beb7e5a3a_1_123"/>
              <p:cNvSpPr/>
              <p:nvPr/>
            </p:nvSpPr>
            <p:spPr>
              <a:xfrm>
                <a:off x="0" y="4151037"/>
                <a:ext cx="4867275" cy="904875"/>
              </a:xfrm>
              <a:custGeom>
                <a:avLst/>
                <a:gdLst/>
                <a:ahLst/>
                <a:cxnLst/>
                <a:rect l="l" t="t" r="r" b="b"/>
                <a:pathLst>
                  <a:path w="4867275" h="904875" extrusionOk="0">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9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2" name="Google Shape;392;g25beb7e5a3a_1_123"/>
              <p:cNvSpPr/>
              <p:nvPr/>
            </p:nvSpPr>
            <p:spPr>
              <a:xfrm>
                <a:off x="7269480" y="3256597"/>
                <a:ext cx="4914900" cy="1352550"/>
              </a:xfrm>
              <a:custGeom>
                <a:avLst/>
                <a:gdLst/>
                <a:ahLst/>
                <a:cxnLst/>
                <a:rect l="l" t="t" r="r" b="b"/>
                <a:pathLst>
                  <a:path w="4914900" h="1352550" extrusionOk="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91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3" name="Google Shape;393;g25beb7e5a3a_1_123"/>
              <p:cNvSpPr/>
              <p:nvPr/>
            </p:nvSpPr>
            <p:spPr>
              <a:xfrm>
                <a:off x="-953" y="3549998"/>
                <a:ext cx="5915025" cy="1371600"/>
              </a:xfrm>
              <a:custGeom>
                <a:avLst/>
                <a:gdLst/>
                <a:ahLst/>
                <a:cxnLst/>
                <a:rect l="l" t="t" r="r" b="b"/>
                <a:pathLst>
                  <a:path w="5915025" h="1371600" extrusionOk="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4" name="Google Shape;394;g25beb7e5a3a_1_123"/>
              <p:cNvSpPr/>
              <p:nvPr/>
            </p:nvSpPr>
            <p:spPr>
              <a:xfrm>
                <a:off x="-4876" y="1514485"/>
                <a:ext cx="12192000" cy="3829050"/>
              </a:xfrm>
              <a:custGeom>
                <a:avLst/>
                <a:gdLst/>
                <a:ahLst/>
                <a:cxnLst/>
                <a:rect l="l" t="t" r="r" b="b"/>
                <a:pathLst>
                  <a:path w="12192000" h="3829050" extrusionOk="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grpSp>
        <p:nvGrpSpPr>
          <p:cNvPr id="395" name="Google Shape;395;g25beb7e5a3a_1_123"/>
          <p:cNvGrpSpPr/>
          <p:nvPr/>
        </p:nvGrpSpPr>
        <p:grpSpPr>
          <a:xfrm>
            <a:off x="-4825" y="4176236"/>
            <a:ext cx="12208784" cy="2617695"/>
            <a:chOff x="-3146" y="3841168"/>
            <a:chExt cx="12189281" cy="2896321"/>
          </a:xfrm>
        </p:grpSpPr>
        <p:sp>
          <p:nvSpPr>
            <p:cNvPr id="396" name="Google Shape;396;g25beb7e5a3a_1_123"/>
            <p:cNvSpPr/>
            <p:nvPr/>
          </p:nvSpPr>
          <p:spPr>
            <a:xfrm>
              <a:off x="-3146" y="3841168"/>
              <a:ext cx="8373665" cy="2439302"/>
            </a:xfrm>
            <a:custGeom>
              <a:avLst/>
              <a:gdLst/>
              <a:ahLst/>
              <a:cxnLst/>
              <a:rect l="l" t="t" r="r" b="b"/>
              <a:pathLst>
                <a:path w="8373665" h="2439302" extrusionOk="0">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7" name="Google Shape;397;g25beb7e5a3a_1_123"/>
            <p:cNvSpPr/>
            <p:nvPr/>
          </p:nvSpPr>
          <p:spPr>
            <a:xfrm>
              <a:off x="5400296" y="5939303"/>
              <a:ext cx="6785839" cy="798186"/>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398" name="Google Shape;398;g25beb7e5a3a_1_123"/>
          <p:cNvSpPr/>
          <p:nvPr/>
        </p:nvSpPr>
        <p:spPr>
          <a:xfrm rot="-516335">
            <a:off x="6514507" y="4682928"/>
            <a:ext cx="5782166" cy="470122"/>
          </a:xfrm>
          <a:custGeom>
            <a:avLst/>
            <a:gdLst/>
            <a:ahLst/>
            <a:cxnLst/>
            <a:rect l="l" t="t" r="r" b="b"/>
            <a:pathLst>
              <a:path w="6785839" h="798186" extrusionOk="0">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99" name="Google Shape;399;g25beb7e5a3a_1_123"/>
          <p:cNvSpPr/>
          <p:nvPr/>
        </p:nvSpPr>
        <p:spPr>
          <a:xfrm>
            <a:off x="-9750" y="3943725"/>
            <a:ext cx="12211500" cy="2946600"/>
          </a:xfrm>
          <a:prstGeom prst="rect">
            <a:avLst/>
          </a:prstGeom>
          <a:solidFill>
            <a:srgbClr val="FFFFFF">
              <a:alpha val="44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25beb7e5a3a_1_123"/>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2800"/>
              <a:buNone/>
              <a:defRPr b="1">
                <a:solidFill>
                  <a:srgbClr val="0A5882"/>
                </a:solidFill>
              </a:defRPr>
            </a:lvl1pPr>
            <a:lvl2pPr lvl="1" algn="ctr" rtl="0">
              <a:spcBef>
                <a:spcPts val="500"/>
              </a:spcBef>
              <a:spcAft>
                <a:spcPts val="0"/>
              </a:spcAft>
              <a:buClr>
                <a:srgbClr val="0A5882"/>
              </a:buClr>
              <a:buSzPts val="2400"/>
              <a:buNone/>
              <a:defRPr b="1">
                <a:solidFill>
                  <a:srgbClr val="0A5882"/>
                </a:solidFill>
              </a:defRPr>
            </a:lvl2pPr>
            <a:lvl3pPr lvl="2" algn="ctr" rtl="0">
              <a:spcBef>
                <a:spcPts val="500"/>
              </a:spcBef>
              <a:spcAft>
                <a:spcPts val="0"/>
              </a:spcAft>
              <a:buClr>
                <a:srgbClr val="0A5882"/>
              </a:buClr>
              <a:buSzPts val="2000"/>
              <a:buNone/>
              <a:defRPr b="1">
                <a:solidFill>
                  <a:srgbClr val="0A5882"/>
                </a:solidFill>
              </a:defRPr>
            </a:lvl3pPr>
            <a:lvl4pPr lvl="3" algn="ctr" rtl="0">
              <a:spcBef>
                <a:spcPts val="500"/>
              </a:spcBef>
              <a:spcAft>
                <a:spcPts val="0"/>
              </a:spcAft>
              <a:buClr>
                <a:srgbClr val="0A5882"/>
              </a:buClr>
              <a:buSzPts val="1800"/>
              <a:buNone/>
              <a:defRPr b="1">
                <a:solidFill>
                  <a:srgbClr val="0A5882"/>
                </a:solidFill>
              </a:defRPr>
            </a:lvl4pPr>
            <a:lvl5pPr lvl="4" algn="ctr" rtl="0">
              <a:spcBef>
                <a:spcPts val="500"/>
              </a:spcBef>
              <a:spcAft>
                <a:spcPts val="0"/>
              </a:spcAft>
              <a:buClr>
                <a:srgbClr val="0A5882"/>
              </a:buClr>
              <a:buSzPts val="1800"/>
              <a:buNone/>
              <a:defRPr b="1">
                <a:solidFill>
                  <a:srgbClr val="0A5882"/>
                </a:solidFill>
              </a:defRPr>
            </a:lvl5pPr>
            <a:lvl6pPr lvl="5" algn="ctr" rtl="0">
              <a:spcBef>
                <a:spcPts val="500"/>
              </a:spcBef>
              <a:spcAft>
                <a:spcPts val="0"/>
              </a:spcAft>
              <a:buClr>
                <a:srgbClr val="0A5882"/>
              </a:buClr>
              <a:buSzPts val="1800"/>
              <a:buNone/>
              <a:defRPr b="1">
                <a:solidFill>
                  <a:srgbClr val="0A5882"/>
                </a:solidFill>
              </a:defRPr>
            </a:lvl6pPr>
            <a:lvl7pPr lvl="6" algn="ctr" rtl="0">
              <a:spcBef>
                <a:spcPts val="500"/>
              </a:spcBef>
              <a:spcAft>
                <a:spcPts val="0"/>
              </a:spcAft>
              <a:buClr>
                <a:srgbClr val="0A5882"/>
              </a:buClr>
              <a:buSzPts val="1800"/>
              <a:buNone/>
              <a:defRPr b="1">
                <a:solidFill>
                  <a:srgbClr val="0A5882"/>
                </a:solidFill>
              </a:defRPr>
            </a:lvl7pPr>
            <a:lvl8pPr lvl="7" algn="ctr" rtl="0">
              <a:spcBef>
                <a:spcPts val="500"/>
              </a:spcBef>
              <a:spcAft>
                <a:spcPts val="0"/>
              </a:spcAft>
              <a:buClr>
                <a:srgbClr val="0A5882"/>
              </a:buClr>
              <a:buSzPts val="1800"/>
              <a:buNone/>
              <a:defRPr b="1">
                <a:solidFill>
                  <a:srgbClr val="0A5882"/>
                </a:solidFill>
              </a:defRPr>
            </a:lvl8pPr>
            <a:lvl9pPr lvl="8" algn="ctr" rtl="0">
              <a:spcBef>
                <a:spcPts val="500"/>
              </a:spcBef>
              <a:spcAft>
                <a:spcPts val="0"/>
              </a:spcAft>
              <a:buClr>
                <a:srgbClr val="0A5882"/>
              </a:buClr>
              <a:buSzPts val="1800"/>
              <a:buNone/>
              <a:defRPr b="1">
                <a:solidFill>
                  <a:srgbClr val="0A5882"/>
                </a:solidFill>
              </a:defRPr>
            </a:lvl9pPr>
          </a:lstStyle>
          <a:p>
            <a:endParaRPr/>
          </a:p>
        </p:txBody>
      </p:sp>
      <p:sp>
        <p:nvSpPr>
          <p:cNvPr id="401" name="Google Shape;401;g25beb7e5a3a_1_123"/>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lvl1pPr lvl="0" algn="ctr" rtl="0">
              <a:spcBef>
                <a:spcPts val="1000"/>
              </a:spcBef>
              <a:spcAft>
                <a:spcPts val="0"/>
              </a:spcAft>
              <a:buClr>
                <a:srgbClr val="0A5882"/>
              </a:buClr>
              <a:buSzPts val="4000"/>
              <a:buNone/>
              <a:defRPr sz="4000" b="1">
                <a:solidFill>
                  <a:srgbClr val="0A5882"/>
                </a:solidFill>
              </a:defRPr>
            </a:lvl1pPr>
            <a:lvl2pPr lvl="1" algn="ctr" rtl="0">
              <a:spcBef>
                <a:spcPts val="500"/>
              </a:spcBef>
              <a:spcAft>
                <a:spcPts val="0"/>
              </a:spcAft>
              <a:buClr>
                <a:srgbClr val="0A5882"/>
              </a:buClr>
              <a:buSzPts val="4000"/>
              <a:buNone/>
              <a:defRPr sz="4000" b="1">
                <a:solidFill>
                  <a:srgbClr val="0A5882"/>
                </a:solidFill>
              </a:defRPr>
            </a:lvl2pPr>
            <a:lvl3pPr lvl="2" algn="ctr" rtl="0">
              <a:spcBef>
                <a:spcPts val="500"/>
              </a:spcBef>
              <a:spcAft>
                <a:spcPts val="0"/>
              </a:spcAft>
              <a:buClr>
                <a:srgbClr val="0A5882"/>
              </a:buClr>
              <a:buSzPts val="4000"/>
              <a:buNone/>
              <a:defRPr sz="4000" b="1">
                <a:solidFill>
                  <a:srgbClr val="0A5882"/>
                </a:solidFill>
              </a:defRPr>
            </a:lvl3pPr>
            <a:lvl4pPr lvl="3" algn="ctr" rtl="0">
              <a:spcBef>
                <a:spcPts val="500"/>
              </a:spcBef>
              <a:spcAft>
                <a:spcPts val="0"/>
              </a:spcAft>
              <a:buClr>
                <a:srgbClr val="0A5882"/>
              </a:buClr>
              <a:buSzPts val="4000"/>
              <a:buNone/>
              <a:defRPr sz="4000" b="1">
                <a:solidFill>
                  <a:srgbClr val="0A5882"/>
                </a:solidFill>
              </a:defRPr>
            </a:lvl4pPr>
            <a:lvl5pPr lvl="4" algn="ctr" rtl="0">
              <a:spcBef>
                <a:spcPts val="500"/>
              </a:spcBef>
              <a:spcAft>
                <a:spcPts val="0"/>
              </a:spcAft>
              <a:buClr>
                <a:srgbClr val="0A5882"/>
              </a:buClr>
              <a:buSzPts val="4000"/>
              <a:buNone/>
              <a:defRPr sz="4000" b="1">
                <a:solidFill>
                  <a:srgbClr val="0A5882"/>
                </a:solidFill>
              </a:defRPr>
            </a:lvl5pPr>
            <a:lvl6pPr lvl="5" algn="ctr" rtl="0">
              <a:spcBef>
                <a:spcPts val="500"/>
              </a:spcBef>
              <a:spcAft>
                <a:spcPts val="0"/>
              </a:spcAft>
              <a:buClr>
                <a:srgbClr val="0A5882"/>
              </a:buClr>
              <a:buSzPts val="4000"/>
              <a:buNone/>
              <a:defRPr sz="4000" b="1">
                <a:solidFill>
                  <a:srgbClr val="0A5882"/>
                </a:solidFill>
              </a:defRPr>
            </a:lvl6pPr>
            <a:lvl7pPr lvl="6" algn="ctr" rtl="0">
              <a:spcBef>
                <a:spcPts val="500"/>
              </a:spcBef>
              <a:spcAft>
                <a:spcPts val="0"/>
              </a:spcAft>
              <a:buClr>
                <a:srgbClr val="0A5882"/>
              </a:buClr>
              <a:buSzPts val="4000"/>
              <a:buNone/>
              <a:defRPr sz="4000" b="1">
                <a:solidFill>
                  <a:srgbClr val="0A5882"/>
                </a:solidFill>
              </a:defRPr>
            </a:lvl7pPr>
            <a:lvl8pPr lvl="7" algn="ctr" rtl="0">
              <a:spcBef>
                <a:spcPts val="500"/>
              </a:spcBef>
              <a:spcAft>
                <a:spcPts val="0"/>
              </a:spcAft>
              <a:buClr>
                <a:srgbClr val="0A5882"/>
              </a:buClr>
              <a:buSzPts val="4000"/>
              <a:buNone/>
              <a:defRPr sz="4000" b="1">
                <a:solidFill>
                  <a:srgbClr val="0A5882"/>
                </a:solidFill>
              </a:defRPr>
            </a:lvl8pPr>
            <a:lvl9pPr lvl="8" algn="ctr" rtl="0">
              <a:spcBef>
                <a:spcPts val="500"/>
              </a:spcBef>
              <a:spcAft>
                <a:spcPts val="0"/>
              </a:spcAft>
              <a:buClr>
                <a:srgbClr val="0A5882"/>
              </a:buClr>
              <a:buSzPts val="4000"/>
              <a:buNone/>
              <a:defRPr sz="4000" b="1">
                <a:solidFill>
                  <a:srgbClr val="0A5882"/>
                </a:solidFill>
              </a:defRPr>
            </a:lvl9pPr>
          </a:lstStyle>
          <a:p>
            <a:endParaRPr/>
          </a:p>
        </p:txBody>
      </p:sp>
      <p:sp>
        <p:nvSpPr>
          <p:cNvPr id="402" name="Google Shape;402;g25beb7e5a3a_1_123"/>
          <p:cNvSpPr/>
          <p:nvPr/>
        </p:nvSpPr>
        <p:spPr>
          <a:xfrm>
            <a:off x="4648578" y="1412386"/>
            <a:ext cx="2841300" cy="2841300"/>
          </a:xfrm>
          <a:prstGeom prst="blockArc">
            <a:avLst>
              <a:gd name="adj1" fmla="val 794951"/>
              <a:gd name="adj2" fmla="val 10121114"/>
              <a:gd name="adj3" fmla="val 2388"/>
            </a:avLst>
          </a:prstGeom>
          <a:solidFill>
            <a:srgbClr val="1C82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Initiative">
  <p:cSld name="1_Diapositive de titre">
    <p:spTree>
      <p:nvGrpSpPr>
        <p:cNvPr id="1" name="Shape 403"/>
        <p:cNvGrpSpPr/>
        <p:nvPr/>
      </p:nvGrpSpPr>
      <p:grpSpPr>
        <a:xfrm>
          <a:off x="0" y="0"/>
          <a:ext cx="0" cy="0"/>
          <a:chOff x="0" y="0"/>
          <a:chExt cx="0" cy="0"/>
        </a:xfrm>
      </p:grpSpPr>
      <p:sp>
        <p:nvSpPr>
          <p:cNvPr id="404" name="Google Shape;404;g258765e105d_0_276"/>
          <p:cNvSpPr txBox="1">
            <a:spLocks noGrp="1"/>
          </p:cNvSpPr>
          <p:nvPr>
            <p:ph type="body" idx="1"/>
          </p:nvPr>
        </p:nvSpPr>
        <p:spPr>
          <a:xfrm>
            <a:off x="609600" y="1649753"/>
            <a:ext cx="10972800" cy="361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F79124"/>
              </a:buClr>
              <a:buSzPts val="2400"/>
              <a:buFont typeface="Corbel"/>
              <a:buNone/>
              <a:defRPr sz="2400" b="1" i="0" u="none" strike="noStrike" cap="none">
                <a:solidFill>
                  <a:srgbClr val="085160"/>
                </a:solidFill>
                <a:latin typeface="Corbel"/>
                <a:ea typeface="Corbel"/>
                <a:cs typeface="Corbel"/>
                <a:sym typeface="Corbel"/>
              </a:defRPr>
            </a:lvl1pPr>
            <a:lvl2pPr marL="914400" marR="0" lvl="1" indent="-381000" algn="l" rtl="0">
              <a:lnSpc>
                <a:spcPct val="100000"/>
              </a:lnSpc>
              <a:spcBef>
                <a:spcPts val="480"/>
              </a:spcBef>
              <a:spcAft>
                <a:spcPts val="0"/>
              </a:spcAft>
              <a:buClr>
                <a:schemeClr val="dk1"/>
              </a:buClr>
              <a:buSzPts val="2400"/>
              <a:buFont typeface="Corbel"/>
              <a:buChar char="•"/>
              <a:defRPr sz="2400" i="0" u="none" strike="noStrike" cap="none">
                <a:solidFill>
                  <a:schemeClr val="dk1"/>
                </a:solidFill>
                <a:latin typeface="Corbel"/>
                <a:ea typeface="Corbel"/>
                <a:cs typeface="Corbel"/>
                <a:sym typeface="Corbel"/>
              </a:defRPr>
            </a:lvl2pPr>
            <a:lvl3pPr marL="1371600" marR="0" lvl="2"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3pPr>
            <a:lvl4pPr marL="1828800" marR="0" lvl="3" indent="-342900" algn="l" rtl="0">
              <a:lnSpc>
                <a:spcPct val="100000"/>
              </a:lnSpc>
              <a:spcBef>
                <a:spcPts val="360"/>
              </a:spcBef>
              <a:spcAft>
                <a:spcPts val="0"/>
              </a:spcAft>
              <a:buClr>
                <a:schemeClr val="dk1"/>
              </a:buClr>
              <a:buSzPts val="1800"/>
              <a:buFont typeface="Corbel"/>
              <a:buChar char="•"/>
              <a:defRPr sz="1800" i="0" u="none" strike="noStrike" cap="none">
                <a:solidFill>
                  <a:schemeClr val="dk1"/>
                </a:solidFill>
                <a:latin typeface="Corbel"/>
                <a:ea typeface="Corbel"/>
                <a:cs typeface="Corbel"/>
                <a:sym typeface="Corbel"/>
              </a:defRPr>
            </a:lvl4pPr>
            <a:lvl5pPr marL="2286000" marR="0" lvl="4" indent="-330200" algn="l" rtl="0">
              <a:lnSpc>
                <a:spcPct val="100000"/>
              </a:lnSpc>
              <a:spcBef>
                <a:spcPts val="320"/>
              </a:spcBef>
              <a:spcAft>
                <a:spcPts val="0"/>
              </a:spcAft>
              <a:buClr>
                <a:schemeClr val="dk1"/>
              </a:buClr>
              <a:buSzPts val="1600"/>
              <a:buFont typeface="Corbel"/>
              <a:buChar char="•"/>
              <a:defRPr sz="160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9pPr>
          </a:lstStyle>
          <a:p>
            <a:endParaRPr/>
          </a:p>
        </p:txBody>
      </p:sp>
      <p:grpSp>
        <p:nvGrpSpPr>
          <p:cNvPr id="405" name="Google Shape;405;g258765e105d_0_276"/>
          <p:cNvGrpSpPr/>
          <p:nvPr/>
        </p:nvGrpSpPr>
        <p:grpSpPr>
          <a:xfrm>
            <a:off x="11328057" y="6315752"/>
            <a:ext cx="538116" cy="444548"/>
            <a:chOff x="11127266" y="6186351"/>
            <a:chExt cx="695240" cy="574500"/>
          </a:xfrm>
        </p:grpSpPr>
        <p:sp>
          <p:nvSpPr>
            <p:cNvPr id="406" name="Google Shape;406;g258765e105d_0_276"/>
            <p:cNvSpPr/>
            <p:nvPr/>
          </p:nvSpPr>
          <p:spPr>
            <a:xfrm flipH="1">
              <a:off x="11127266" y="630099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258765e105d_0_276"/>
            <p:cNvSpPr/>
            <p:nvPr/>
          </p:nvSpPr>
          <p:spPr>
            <a:xfrm>
              <a:off x="11256106" y="618635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258765e105d_0_276"/>
            <p:cNvSpPr/>
            <p:nvPr/>
          </p:nvSpPr>
          <p:spPr>
            <a:xfrm flipH="1">
              <a:off x="11239270"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grpSp>
        <p:nvGrpSpPr>
          <p:cNvPr id="409" name="Google Shape;409;g258765e105d_0_276"/>
          <p:cNvGrpSpPr/>
          <p:nvPr/>
        </p:nvGrpSpPr>
        <p:grpSpPr>
          <a:xfrm>
            <a:off x="11545443" y="6314830"/>
            <a:ext cx="538985" cy="444548"/>
            <a:chOff x="11320559" y="6185161"/>
            <a:chExt cx="696364" cy="574500"/>
          </a:xfrm>
        </p:grpSpPr>
        <p:sp>
          <p:nvSpPr>
            <p:cNvPr id="410" name="Google Shape;410;g258765e105d_0_276"/>
            <p:cNvSpPr/>
            <p:nvPr/>
          </p:nvSpPr>
          <p:spPr>
            <a:xfrm>
              <a:off x="11633223" y="6300987"/>
              <a:ext cx="383700" cy="350100"/>
            </a:xfrm>
            <a:prstGeom prst="stripedRightArrow">
              <a:avLst>
                <a:gd name="adj1" fmla="val 50000"/>
                <a:gd name="adj2" fmla="val 50000"/>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258765e105d_0_276"/>
            <p:cNvSpPr/>
            <p:nvPr/>
          </p:nvSpPr>
          <p:spPr>
            <a:xfrm>
              <a:off x="11320559" y="6185161"/>
              <a:ext cx="566400" cy="5745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258765e105d_0_276"/>
            <p:cNvSpPr/>
            <p:nvPr/>
          </p:nvSpPr>
          <p:spPr>
            <a:xfrm>
              <a:off x="11851243" y="6314850"/>
              <a:ext cx="54125" cy="330600"/>
            </a:xfrm>
            <a:custGeom>
              <a:avLst/>
              <a:gdLst/>
              <a:ahLst/>
              <a:cxnLst/>
              <a:rect l="l" t="t" r="r" b="b"/>
              <a:pathLst>
                <a:path w="2165" h="13224" extrusionOk="0">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w="19050" cap="flat" cmpd="sng">
              <a:solidFill>
                <a:srgbClr val="F4A344"/>
              </a:solidFill>
              <a:prstDash val="solid"/>
              <a:round/>
              <a:headEnd type="none" w="med" len="med"/>
              <a:tailEnd type="none" w="med" len="med"/>
            </a:ln>
          </p:spPr>
        </p:sp>
      </p:grpSp>
      <p:sp>
        <p:nvSpPr>
          <p:cNvPr id="413" name="Google Shape;413;g258765e105d_0_276"/>
          <p:cNvSpPr/>
          <p:nvPr/>
        </p:nvSpPr>
        <p:spPr>
          <a:xfrm>
            <a:off x="11482119" y="63143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g258765e105d_0_276"/>
          <p:cNvPicPr preferRelativeResize="0"/>
          <p:nvPr/>
        </p:nvPicPr>
        <p:blipFill rotWithShape="1">
          <a:blip r:embed="rId2">
            <a:alphaModFix/>
          </a:blip>
          <a:srcRect l="52899" t="33555" r="22598" b="27999"/>
          <a:stretch/>
        </p:blipFill>
        <p:spPr>
          <a:xfrm>
            <a:off x="11587331" y="6359727"/>
            <a:ext cx="249405" cy="340276"/>
          </a:xfrm>
          <a:prstGeom prst="rect">
            <a:avLst/>
          </a:prstGeom>
          <a:noFill/>
          <a:ln>
            <a:noFill/>
          </a:ln>
        </p:spPr>
      </p:pic>
      <p:sp>
        <p:nvSpPr>
          <p:cNvPr id="415" name="Google Shape;415;g258765e105d_0_276"/>
          <p:cNvSpPr/>
          <p:nvPr/>
        </p:nvSpPr>
        <p:spPr>
          <a:xfrm>
            <a:off x="0" y="0"/>
            <a:ext cx="12192000" cy="1197900"/>
          </a:xfrm>
          <a:prstGeom prst="rect">
            <a:avLst/>
          </a:prstGeom>
          <a:solidFill>
            <a:srgbClr val="ED7D31">
              <a:alpha val="27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258765e105d_0_276"/>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A5882"/>
              </a:buClr>
              <a:buSzPts val="1900"/>
              <a:buFont typeface="Corbel"/>
              <a:buNone/>
              <a:defRPr sz="2900" b="1" i="0" u="none" strike="noStrike" cap="none">
                <a:solidFill>
                  <a:srgbClr val="0A5882"/>
                </a:solidFill>
                <a:latin typeface="Corbel"/>
                <a:ea typeface="Corbel"/>
                <a:cs typeface="Corbel"/>
                <a:sym typeface="Corbel"/>
              </a:defRPr>
            </a:lvl1pPr>
            <a:lvl2pPr marR="0" lvl="1"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2pPr>
            <a:lvl3pPr marR="0" lvl="2"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3pPr>
            <a:lvl4pPr marR="0" lvl="3"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4pPr>
            <a:lvl5pPr marR="0" lvl="4"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5pPr>
            <a:lvl6pPr marR="0" lvl="5"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6pPr>
            <a:lvl7pPr marR="0" lvl="6"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7pPr>
            <a:lvl8pPr marR="0" lvl="7"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8pPr>
            <a:lvl9pPr marR="0" lvl="8" algn="l" rtl="0">
              <a:lnSpc>
                <a:spcPct val="100000"/>
              </a:lnSpc>
              <a:spcBef>
                <a:spcPts val="0"/>
              </a:spcBef>
              <a:spcAft>
                <a:spcPts val="0"/>
              </a:spcAft>
              <a:buClr>
                <a:srgbClr val="0A5882"/>
              </a:buClr>
              <a:buSzPts val="1400"/>
              <a:buFont typeface="Corbel"/>
              <a:buNone/>
              <a:defRPr sz="3200" b="1" i="0" u="none" strike="noStrike" cap="none">
                <a:solidFill>
                  <a:srgbClr val="0A5882"/>
                </a:solidFill>
                <a:latin typeface="Corbel"/>
                <a:ea typeface="Corbel"/>
                <a:cs typeface="Corbel"/>
                <a:sym typeface="Corbel"/>
              </a:defRPr>
            </a:lvl9pPr>
          </a:lstStyle>
          <a:p>
            <a:endParaRPr/>
          </a:p>
        </p:txBody>
      </p:sp>
      <p:pic>
        <p:nvPicPr>
          <p:cNvPr id="417" name="Google Shape;417;g258765e105d_0_276"/>
          <p:cNvPicPr preferRelativeResize="0"/>
          <p:nvPr/>
        </p:nvPicPr>
        <p:blipFill rotWithShape="1">
          <a:blip r:embed="rId3">
            <a:alphaModFix/>
          </a:blip>
          <a:srcRect/>
          <a:stretch/>
        </p:blipFill>
        <p:spPr>
          <a:xfrm>
            <a:off x="-118100" y="-63900"/>
            <a:ext cx="1940575" cy="1261799"/>
          </a:xfrm>
          <a:prstGeom prst="rect">
            <a:avLst/>
          </a:prstGeom>
          <a:noFill/>
          <a:ln>
            <a:noFill/>
          </a:ln>
        </p:spPr>
      </p:pic>
      <p:pic>
        <p:nvPicPr>
          <p:cNvPr id="418" name="Google Shape;418;g258765e105d_0_276"/>
          <p:cNvPicPr preferRelativeResize="0"/>
          <p:nvPr/>
        </p:nvPicPr>
        <p:blipFill rotWithShape="1">
          <a:blip r:embed="rId4">
            <a:alphaModFix/>
          </a:blip>
          <a:srcRect/>
          <a:stretch/>
        </p:blipFill>
        <p:spPr>
          <a:xfrm>
            <a:off x="10843372" y="325136"/>
            <a:ext cx="1020115" cy="5313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 Initiative">
  <p:cSld name="1_Diapositive de titre_1_1">
    <p:spTree>
      <p:nvGrpSpPr>
        <p:cNvPr id="1" name="Shape 419"/>
        <p:cNvGrpSpPr/>
        <p:nvPr/>
      </p:nvGrpSpPr>
      <p:grpSpPr>
        <a:xfrm>
          <a:off x="0" y="0"/>
          <a:ext cx="0" cy="0"/>
          <a:chOff x="0" y="0"/>
          <a:chExt cx="0" cy="0"/>
        </a:xfrm>
      </p:grpSpPr>
      <p:sp>
        <p:nvSpPr>
          <p:cNvPr id="420" name="Google Shape;420;g258765e105d_0_292"/>
          <p:cNvSpPr txBox="1">
            <a:spLocks noGrp="1"/>
          </p:cNvSpPr>
          <p:nvPr>
            <p:ph type="body" idx="1"/>
          </p:nvPr>
        </p:nvSpPr>
        <p:spPr>
          <a:xfrm>
            <a:off x="609600" y="1649753"/>
            <a:ext cx="10972800" cy="361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F79124"/>
              </a:buClr>
              <a:buSzPts val="2400"/>
              <a:buFont typeface="Corbel"/>
              <a:buNone/>
              <a:defRPr sz="2400" b="1" i="0" u="none" strike="noStrike" cap="none">
                <a:solidFill>
                  <a:srgbClr val="085160"/>
                </a:solidFill>
                <a:latin typeface="Corbel"/>
                <a:ea typeface="Corbel"/>
                <a:cs typeface="Corbel"/>
                <a:sym typeface="Corbel"/>
              </a:defRPr>
            </a:lvl1pPr>
            <a:lvl2pPr marL="914400" marR="0" lvl="1" indent="-381000" algn="l" rtl="0">
              <a:lnSpc>
                <a:spcPct val="100000"/>
              </a:lnSpc>
              <a:spcBef>
                <a:spcPts val="480"/>
              </a:spcBef>
              <a:spcAft>
                <a:spcPts val="0"/>
              </a:spcAft>
              <a:buClr>
                <a:schemeClr val="dk1"/>
              </a:buClr>
              <a:buSzPts val="2400"/>
              <a:buFont typeface="Corbel"/>
              <a:buChar char="•"/>
              <a:defRPr sz="2400" i="0" u="none" strike="noStrike" cap="none">
                <a:solidFill>
                  <a:schemeClr val="dk1"/>
                </a:solidFill>
                <a:latin typeface="Corbel"/>
                <a:ea typeface="Corbel"/>
                <a:cs typeface="Corbel"/>
                <a:sym typeface="Corbel"/>
              </a:defRPr>
            </a:lvl2pPr>
            <a:lvl3pPr marL="1371600" marR="0" lvl="2"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3pPr>
            <a:lvl4pPr marL="1828800" marR="0" lvl="3" indent="-342900" algn="l" rtl="0">
              <a:lnSpc>
                <a:spcPct val="100000"/>
              </a:lnSpc>
              <a:spcBef>
                <a:spcPts val="360"/>
              </a:spcBef>
              <a:spcAft>
                <a:spcPts val="0"/>
              </a:spcAft>
              <a:buClr>
                <a:schemeClr val="dk1"/>
              </a:buClr>
              <a:buSzPts val="1800"/>
              <a:buFont typeface="Corbel"/>
              <a:buChar char="•"/>
              <a:defRPr sz="1800" i="0" u="none" strike="noStrike" cap="none">
                <a:solidFill>
                  <a:schemeClr val="dk1"/>
                </a:solidFill>
                <a:latin typeface="Corbel"/>
                <a:ea typeface="Corbel"/>
                <a:cs typeface="Corbel"/>
                <a:sym typeface="Corbel"/>
              </a:defRPr>
            </a:lvl4pPr>
            <a:lvl5pPr marL="2286000" marR="0" lvl="4" indent="-330200" algn="l" rtl="0">
              <a:lnSpc>
                <a:spcPct val="100000"/>
              </a:lnSpc>
              <a:spcBef>
                <a:spcPts val="320"/>
              </a:spcBef>
              <a:spcAft>
                <a:spcPts val="0"/>
              </a:spcAft>
              <a:buClr>
                <a:schemeClr val="dk1"/>
              </a:buClr>
              <a:buSzPts val="1600"/>
              <a:buFont typeface="Corbel"/>
              <a:buChar char="•"/>
              <a:defRPr sz="160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6pPr>
            <a:lvl7pPr marL="3200400" marR="0" lvl="6"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7pPr>
            <a:lvl8pPr marL="3657600" marR="0" lvl="7"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8pPr>
            <a:lvl9pPr marL="4114800" marR="0" lvl="8" indent="-355600" algn="l" rtl="0">
              <a:lnSpc>
                <a:spcPct val="100000"/>
              </a:lnSpc>
              <a:spcBef>
                <a:spcPts val="400"/>
              </a:spcBef>
              <a:spcAft>
                <a:spcPts val="0"/>
              </a:spcAft>
              <a:buClr>
                <a:schemeClr val="dk1"/>
              </a:buClr>
              <a:buSzPts val="2000"/>
              <a:buFont typeface="Corbel"/>
              <a:buChar char="•"/>
              <a:defRPr sz="2000" i="0" u="none" strike="noStrike" cap="none">
                <a:solidFill>
                  <a:schemeClr val="dk1"/>
                </a:solidFill>
                <a:latin typeface="Corbel"/>
                <a:ea typeface="Corbel"/>
                <a:cs typeface="Corbel"/>
                <a:sym typeface="Corbel"/>
              </a:defRPr>
            </a:lvl9pPr>
          </a:lstStyle>
          <a:p>
            <a:endParaRPr/>
          </a:p>
        </p:txBody>
      </p:sp>
      <p:sp>
        <p:nvSpPr>
          <p:cNvPr id="421" name="Google Shape;421;g258765e105d_0_292"/>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g258765e105d_0_292"/>
          <p:cNvGrpSpPr/>
          <p:nvPr/>
        </p:nvGrpSpPr>
        <p:grpSpPr>
          <a:xfrm>
            <a:off x="11777233" y="6364855"/>
            <a:ext cx="217178" cy="355351"/>
            <a:chOff x="11157555" y="6024051"/>
            <a:chExt cx="370295" cy="605885"/>
          </a:xfrm>
        </p:grpSpPr>
        <p:sp>
          <p:nvSpPr>
            <p:cNvPr id="423" name="Google Shape;423;g258765e105d_0_292"/>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24" name="Google Shape;424;g258765e105d_0_292"/>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425" name="Google Shape;425;g258765e105d_0_292"/>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426" name="Google Shape;426;g258765e105d_0_292"/>
          <p:cNvSpPr/>
          <p:nvPr/>
        </p:nvSpPr>
        <p:spPr>
          <a:xfrm>
            <a:off x="0" y="0"/>
            <a:ext cx="12192000" cy="1197900"/>
          </a:xfrm>
          <a:prstGeom prst="rect">
            <a:avLst/>
          </a:prstGeom>
          <a:solidFill>
            <a:srgbClr val="CEE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258765e105d_0_292"/>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A5882"/>
              </a:buClr>
              <a:buSzPts val="1900"/>
              <a:buFont typeface="Corbel"/>
              <a:buNone/>
              <a:defRPr sz="2900" b="1" i="0" u="none" strike="noStrike" cap="none">
                <a:solidFill>
                  <a:srgbClr val="0A588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Corbel"/>
              <a:buNone/>
              <a:defRPr sz="3200" b="1" i="0" u="none" strike="noStrike" cap="none">
                <a:solidFill>
                  <a:srgbClr val="085160"/>
                </a:solidFill>
                <a:latin typeface="Corbel"/>
                <a:ea typeface="Corbel"/>
                <a:cs typeface="Corbel"/>
                <a:sym typeface="Corbel"/>
              </a:defRPr>
            </a:lvl9pPr>
          </a:lstStyle>
          <a:p>
            <a:endParaRPr/>
          </a:p>
        </p:txBody>
      </p:sp>
      <p:pic>
        <p:nvPicPr>
          <p:cNvPr id="428" name="Google Shape;428;g258765e105d_0_292"/>
          <p:cNvPicPr preferRelativeResize="0"/>
          <p:nvPr/>
        </p:nvPicPr>
        <p:blipFill rotWithShape="1">
          <a:blip r:embed="rId2">
            <a:alphaModFix/>
          </a:blip>
          <a:srcRect/>
          <a:stretch/>
        </p:blipFill>
        <p:spPr>
          <a:xfrm>
            <a:off x="-118100" y="-63900"/>
            <a:ext cx="1940575" cy="1261799"/>
          </a:xfrm>
          <a:prstGeom prst="rect">
            <a:avLst/>
          </a:prstGeom>
          <a:noFill/>
          <a:ln>
            <a:noFill/>
          </a:ln>
        </p:spPr>
      </p:pic>
      <p:pic>
        <p:nvPicPr>
          <p:cNvPr id="429" name="Google Shape;429;g258765e105d_0_292"/>
          <p:cNvPicPr preferRelativeResize="0"/>
          <p:nvPr/>
        </p:nvPicPr>
        <p:blipFill rotWithShape="1">
          <a:blip r:embed="rId3">
            <a:alphaModFix/>
          </a:blip>
          <a:srcRect/>
          <a:stretch/>
        </p:blipFill>
        <p:spPr>
          <a:xfrm>
            <a:off x="10843372" y="325136"/>
            <a:ext cx="1020115" cy="5313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58765e105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258765e105d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 name="Google Shape;8;g258765e105d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 name="Google Shape;9;g258765e105d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s://www.bilans-ges.ademe.fr/docutheque/docs/GUIDE%20PLAN%20D'ACTION.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nfccc.int/timelin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5"/>
          <p:cNvSpPr/>
          <p:nvPr/>
        </p:nvSpPr>
        <p:spPr>
          <a:xfrm>
            <a:off x="4648578" y="1412386"/>
            <a:ext cx="2841256" cy="2841256"/>
          </a:xfrm>
          <a:prstGeom prst="blockArc">
            <a:avLst>
              <a:gd name="adj1" fmla="val 794951"/>
              <a:gd name="adj2" fmla="val 10121114"/>
              <a:gd name="adj3" fmla="val 238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nvGrpSpPr>
          <p:cNvPr id="556" name="Google Shape;556;p35"/>
          <p:cNvGrpSpPr/>
          <p:nvPr/>
        </p:nvGrpSpPr>
        <p:grpSpPr>
          <a:xfrm>
            <a:off x="4960005" y="1723814"/>
            <a:ext cx="2218401" cy="2218401"/>
            <a:chOff x="4547049" y="1897856"/>
            <a:chExt cx="3071634" cy="3071634"/>
          </a:xfrm>
        </p:grpSpPr>
        <p:sp>
          <p:nvSpPr>
            <p:cNvPr id="557" name="Google Shape;557;p35"/>
            <p:cNvSpPr/>
            <p:nvPr/>
          </p:nvSpPr>
          <p:spPr>
            <a:xfrm>
              <a:off x="4547049" y="1897856"/>
              <a:ext cx="3071634" cy="307163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58" name="Google Shape;558;p35"/>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559" name="Google Shape;559;p35"/>
          <p:cNvSpPr/>
          <p:nvPr/>
        </p:nvSpPr>
        <p:spPr>
          <a:xfrm rot="-634690">
            <a:off x="4402904" y="2531493"/>
            <a:ext cx="489707" cy="585571"/>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560" name="Google Shape;560;p35"/>
          <p:cNvGrpSpPr/>
          <p:nvPr/>
        </p:nvGrpSpPr>
        <p:grpSpPr>
          <a:xfrm rot="1052635">
            <a:off x="7017236" y="2078906"/>
            <a:ext cx="1338434" cy="1227345"/>
            <a:chOff x="5655092" y="376887"/>
            <a:chExt cx="4490688" cy="4117968"/>
          </a:xfrm>
        </p:grpSpPr>
        <p:sp>
          <p:nvSpPr>
            <p:cNvPr id="561" name="Google Shape;561;p35"/>
            <p:cNvSpPr/>
            <p:nvPr/>
          </p:nvSpPr>
          <p:spPr>
            <a:xfrm>
              <a:off x="5655092" y="385052"/>
              <a:ext cx="4490688" cy="4109803"/>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2" name="Google Shape;562;p35"/>
            <p:cNvSpPr/>
            <p:nvPr/>
          </p:nvSpPr>
          <p:spPr>
            <a:xfrm>
              <a:off x="7600719" y="376887"/>
              <a:ext cx="2435227" cy="2185460"/>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3" name="Google Shape;563;p35"/>
            <p:cNvSpPr/>
            <p:nvPr/>
          </p:nvSpPr>
          <p:spPr>
            <a:xfrm>
              <a:off x="5750459" y="1472498"/>
              <a:ext cx="1612132"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564" name="Google Shape;564;p35"/>
          <p:cNvGrpSpPr/>
          <p:nvPr/>
        </p:nvGrpSpPr>
        <p:grpSpPr>
          <a:xfrm rot="1151421">
            <a:off x="6155444" y="1329364"/>
            <a:ext cx="811322" cy="566443"/>
            <a:chOff x="5679779" y="1344421"/>
            <a:chExt cx="994669" cy="694451"/>
          </a:xfrm>
        </p:grpSpPr>
        <p:sp>
          <p:nvSpPr>
            <p:cNvPr id="565" name="Google Shape;565;p35"/>
            <p:cNvSpPr/>
            <p:nvPr/>
          </p:nvSpPr>
          <p:spPr>
            <a:xfrm rot="739920">
              <a:off x="6440960" y="1354067"/>
              <a:ext cx="163273" cy="675158"/>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6" name="Google Shape;566;p35"/>
            <p:cNvSpPr/>
            <p:nvPr/>
          </p:nvSpPr>
          <p:spPr>
            <a:xfrm rot="186138">
              <a:off x="6177380" y="1465249"/>
              <a:ext cx="189750" cy="529535"/>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7" name="Google Shape;567;p35"/>
            <p:cNvSpPr/>
            <p:nvPr/>
          </p:nvSpPr>
          <p:spPr>
            <a:xfrm rot="-419470">
              <a:off x="5712813" y="1452010"/>
              <a:ext cx="216227" cy="556013"/>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68" name="Google Shape;568;p35"/>
            <p:cNvSpPr/>
            <p:nvPr/>
          </p:nvSpPr>
          <p:spPr>
            <a:xfrm>
              <a:off x="5975196" y="1441944"/>
              <a:ext cx="158861" cy="551600"/>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569" name="Google Shape;569;p35"/>
          <p:cNvGrpSpPr/>
          <p:nvPr/>
        </p:nvGrpSpPr>
        <p:grpSpPr>
          <a:xfrm rot="2779377">
            <a:off x="6882919" y="1481878"/>
            <a:ext cx="612565" cy="807484"/>
            <a:chOff x="5733204" y="4148522"/>
            <a:chExt cx="1306402" cy="1722100"/>
          </a:xfrm>
        </p:grpSpPr>
        <p:grpSp>
          <p:nvGrpSpPr>
            <p:cNvPr id="570" name="Google Shape;570;p35"/>
            <p:cNvGrpSpPr/>
            <p:nvPr/>
          </p:nvGrpSpPr>
          <p:grpSpPr>
            <a:xfrm>
              <a:off x="5733204" y="4148522"/>
              <a:ext cx="1306402" cy="1722100"/>
              <a:chOff x="2445111" y="599435"/>
              <a:chExt cx="5312311" cy="7002691"/>
            </a:xfrm>
          </p:grpSpPr>
          <p:sp>
            <p:nvSpPr>
              <p:cNvPr id="571" name="Google Shape;571;p35"/>
              <p:cNvSpPr/>
              <p:nvPr/>
            </p:nvSpPr>
            <p:spPr>
              <a:xfrm>
                <a:off x="2445111" y="599435"/>
                <a:ext cx="3497902" cy="68381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72" name="Google Shape;572;p35"/>
              <p:cNvSpPr/>
              <p:nvPr/>
            </p:nvSpPr>
            <p:spPr>
              <a:xfrm>
                <a:off x="2473235" y="4334670"/>
                <a:ext cx="1615901" cy="31589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73" name="Google Shape;573;p35"/>
              <p:cNvSpPr/>
              <p:nvPr/>
            </p:nvSpPr>
            <p:spPr>
              <a:xfrm>
                <a:off x="5693427" y="3567142"/>
                <a:ext cx="2063995" cy="403498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574" name="Google Shape;574;p35"/>
            <p:cNvGrpSpPr/>
            <p:nvPr/>
          </p:nvGrpSpPr>
          <p:grpSpPr>
            <a:xfrm>
              <a:off x="5960899" y="4970731"/>
              <a:ext cx="821311" cy="845919"/>
              <a:chOff x="954383" y="599435"/>
              <a:chExt cx="6803039" cy="7006874"/>
            </a:xfrm>
          </p:grpSpPr>
          <p:sp>
            <p:nvSpPr>
              <p:cNvPr id="575" name="Google Shape;575;p35"/>
              <p:cNvSpPr/>
              <p:nvPr/>
            </p:nvSpPr>
            <p:spPr>
              <a:xfrm>
                <a:off x="2445111" y="599435"/>
                <a:ext cx="3497902" cy="68381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76" name="Google Shape;576;p35"/>
              <p:cNvSpPr/>
              <p:nvPr/>
            </p:nvSpPr>
            <p:spPr>
              <a:xfrm>
                <a:off x="954383" y="4447323"/>
                <a:ext cx="1615901" cy="3158986"/>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77" name="Google Shape;577;p35"/>
              <p:cNvSpPr/>
              <p:nvPr/>
            </p:nvSpPr>
            <p:spPr>
              <a:xfrm>
                <a:off x="5693427" y="3567142"/>
                <a:ext cx="2063995" cy="403498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578" name="Google Shape;578;p35"/>
          <p:cNvGrpSpPr/>
          <p:nvPr/>
        </p:nvGrpSpPr>
        <p:grpSpPr>
          <a:xfrm rot="-3294498">
            <a:off x="4593929" y="2076986"/>
            <a:ext cx="889290" cy="318443"/>
            <a:chOff x="2751274" y="4274125"/>
            <a:chExt cx="1502839" cy="538144"/>
          </a:xfrm>
        </p:grpSpPr>
        <p:sp>
          <p:nvSpPr>
            <p:cNvPr id="579" name="Google Shape;579;p35"/>
            <p:cNvSpPr/>
            <p:nvPr/>
          </p:nvSpPr>
          <p:spPr>
            <a:xfrm>
              <a:off x="2751274" y="4567310"/>
              <a:ext cx="295404" cy="244959"/>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80" name="Google Shape;580;p35"/>
            <p:cNvSpPr/>
            <p:nvPr/>
          </p:nvSpPr>
          <p:spPr>
            <a:xfrm>
              <a:off x="3010694" y="4274125"/>
              <a:ext cx="592070" cy="490966"/>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81" name="Google Shape;581;p35"/>
            <p:cNvSpPr/>
            <p:nvPr/>
          </p:nvSpPr>
          <p:spPr>
            <a:xfrm>
              <a:off x="3593508" y="4427305"/>
              <a:ext cx="369266" cy="306207"/>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582" name="Google Shape;582;p35"/>
            <p:cNvSpPr/>
            <p:nvPr/>
          </p:nvSpPr>
          <p:spPr>
            <a:xfrm>
              <a:off x="3958709" y="4512144"/>
              <a:ext cx="295404" cy="244959"/>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583" name="Google Shape;583;p35"/>
          <p:cNvGrpSpPr/>
          <p:nvPr/>
        </p:nvGrpSpPr>
        <p:grpSpPr>
          <a:xfrm rot="-983725">
            <a:off x="5299953" y="1440426"/>
            <a:ext cx="822437" cy="417980"/>
            <a:chOff x="1786971" y="4942919"/>
            <a:chExt cx="2041538" cy="1037553"/>
          </a:xfrm>
        </p:grpSpPr>
        <p:sp>
          <p:nvSpPr>
            <p:cNvPr id="584" name="Google Shape;584;p35"/>
            <p:cNvSpPr/>
            <p:nvPr/>
          </p:nvSpPr>
          <p:spPr>
            <a:xfrm>
              <a:off x="1886713" y="4942919"/>
              <a:ext cx="1842053" cy="62168"/>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85" name="Google Shape;585;p35"/>
            <p:cNvSpPr/>
            <p:nvPr/>
          </p:nvSpPr>
          <p:spPr>
            <a:xfrm>
              <a:off x="1786971" y="5005087"/>
              <a:ext cx="2041538" cy="972483"/>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86" name="Google Shape;586;p35"/>
            <p:cNvSpPr/>
            <p:nvPr/>
          </p:nvSpPr>
          <p:spPr>
            <a:xfrm>
              <a:off x="1950379" y="5043805"/>
              <a:ext cx="1714722" cy="18775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587" name="Google Shape;587;p35"/>
            <p:cNvGrpSpPr/>
            <p:nvPr/>
          </p:nvGrpSpPr>
          <p:grpSpPr>
            <a:xfrm>
              <a:off x="2260924" y="5043805"/>
              <a:ext cx="1107473" cy="187751"/>
              <a:chOff x="7962899" y="2433000"/>
              <a:chExt cx="2294160" cy="371747"/>
            </a:xfrm>
          </p:grpSpPr>
          <p:grpSp>
            <p:nvGrpSpPr>
              <p:cNvPr id="588" name="Google Shape;588;p35"/>
              <p:cNvGrpSpPr/>
              <p:nvPr/>
            </p:nvGrpSpPr>
            <p:grpSpPr>
              <a:xfrm>
                <a:off x="7962899" y="2433000"/>
                <a:ext cx="344267" cy="371747"/>
                <a:chOff x="6383215" y="2833551"/>
                <a:chExt cx="240196" cy="371747"/>
              </a:xfrm>
            </p:grpSpPr>
            <p:sp>
              <p:nvSpPr>
                <p:cNvPr id="589" name="Google Shape;589;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0" name="Google Shape;590;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1" name="Google Shape;591;p35"/>
                <p:cNvSpPr/>
                <p:nvPr/>
              </p:nvSpPr>
              <p:spPr>
                <a:xfrm>
                  <a:off x="6383215" y="2936632"/>
                  <a:ext cx="240196" cy="93782"/>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592" name="Google Shape;592;p35"/>
              <p:cNvGrpSpPr/>
              <p:nvPr/>
            </p:nvGrpSpPr>
            <p:grpSpPr>
              <a:xfrm>
                <a:off x="8933083" y="2433000"/>
                <a:ext cx="344267" cy="371747"/>
                <a:chOff x="6383215" y="2833551"/>
                <a:chExt cx="240196" cy="371747"/>
              </a:xfrm>
            </p:grpSpPr>
            <p:sp>
              <p:nvSpPr>
                <p:cNvPr id="593" name="Google Shape;593;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4" name="Google Shape;594;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5" name="Google Shape;595;p35"/>
                <p:cNvSpPr/>
                <p:nvPr/>
              </p:nvSpPr>
              <p:spPr>
                <a:xfrm>
                  <a:off x="6383215" y="2936632"/>
                  <a:ext cx="240196" cy="93782"/>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596" name="Google Shape;596;p35"/>
              <p:cNvGrpSpPr/>
              <p:nvPr/>
            </p:nvGrpSpPr>
            <p:grpSpPr>
              <a:xfrm>
                <a:off x="9912792" y="2433000"/>
                <a:ext cx="344267" cy="371747"/>
                <a:chOff x="6383215" y="2833551"/>
                <a:chExt cx="240196" cy="371747"/>
              </a:xfrm>
            </p:grpSpPr>
            <p:sp>
              <p:nvSpPr>
                <p:cNvPr id="597" name="Google Shape;597;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8" name="Google Shape;598;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99" name="Google Shape;599;p35"/>
                <p:cNvSpPr/>
                <p:nvPr/>
              </p:nvSpPr>
              <p:spPr>
                <a:xfrm>
                  <a:off x="6383215" y="2936632"/>
                  <a:ext cx="240196" cy="93782"/>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600" name="Google Shape;600;p35"/>
            <p:cNvSpPr/>
            <p:nvPr/>
          </p:nvSpPr>
          <p:spPr>
            <a:xfrm>
              <a:off x="1842501"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1" name="Google Shape;601;p35"/>
            <p:cNvSpPr/>
            <p:nvPr/>
          </p:nvSpPr>
          <p:spPr>
            <a:xfrm>
              <a:off x="2313764"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2" name="Google Shape;602;p35"/>
            <p:cNvSpPr/>
            <p:nvPr/>
          </p:nvSpPr>
          <p:spPr>
            <a:xfrm>
              <a:off x="2785027"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3" name="Google Shape;603;p35"/>
            <p:cNvSpPr/>
            <p:nvPr/>
          </p:nvSpPr>
          <p:spPr>
            <a:xfrm>
              <a:off x="3256290"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604" name="Google Shape;604;p35"/>
            <p:cNvGrpSpPr/>
            <p:nvPr/>
          </p:nvGrpSpPr>
          <p:grpSpPr>
            <a:xfrm>
              <a:off x="1962670" y="5271362"/>
              <a:ext cx="302363" cy="682663"/>
              <a:chOff x="7384246" y="2899703"/>
              <a:chExt cx="626352" cy="1351672"/>
            </a:xfrm>
          </p:grpSpPr>
          <p:sp>
            <p:nvSpPr>
              <p:cNvPr id="605" name="Google Shape;605;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6" name="Google Shape;606;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7" name="Google Shape;607;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8" name="Google Shape;608;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09" name="Google Shape;609;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0" name="Google Shape;610;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1" name="Google Shape;611;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2" name="Google Shape;612;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3" name="Google Shape;613;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4" name="Google Shape;614;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5" name="Google Shape;615;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616" name="Google Shape;616;p35"/>
            <p:cNvGrpSpPr/>
            <p:nvPr/>
          </p:nvGrpSpPr>
          <p:grpSpPr>
            <a:xfrm>
              <a:off x="2430707" y="5271362"/>
              <a:ext cx="302363" cy="682663"/>
              <a:chOff x="7384246" y="2899703"/>
              <a:chExt cx="626352" cy="1351672"/>
            </a:xfrm>
          </p:grpSpPr>
          <p:sp>
            <p:nvSpPr>
              <p:cNvPr id="617" name="Google Shape;617;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8" name="Google Shape;618;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19" name="Google Shape;619;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0" name="Google Shape;620;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1" name="Google Shape;621;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2" name="Google Shape;622;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3" name="Google Shape;623;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4" name="Google Shape;624;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5" name="Google Shape;625;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6" name="Google Shape;626;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27" name="Google Shape;627;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628" name="Google Shape;628;p35"/>
            <p:cNvGrpSpPr/>
            <p:nvPr/>
          </p:nvGrpSpPr>
          <p:grpSpPr>
            <a:xfrm>
              <a:off x="2898745" y="5271362"/>
              <a:ext cx="302363" cy="682663"/>
              <a:chOff x="7384246" y="2899703"/>
              <a:chExt cx="626352" cy="1351672"/>
            </a:xfrm>
          </p:grpSpPr>
          <p:sp>
            <p:nvSpPr>
              <p:cNvPr id="629" name="Google Shape;629;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0" name="Google Shape;630;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1" name="Google Shape;631;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2" name="Google Shape;632;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3" name="Google Shape;633;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4" name="Google Shape;634;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5" name="Google Shape;635;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6" name="Google Shape;636;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7" name="Google Shape;637;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8" name="Google Shape;638;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39" name="Google Shape;639;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640" name="Google Shape;640;p35"/>
            <p:cNvGrpSpPr/>
            <p:nvPr/>
          </p:nvGrpSpPr>
          <p:grpSpPr>
            <a:xfrm>
              <a:off x="3366783" y="5271362"/>
              <a:ext cx="302363" cy="682663"/>
              <a:chOff x="7384246" y="2899703"/>
              <a:chExt cx="626352" cy="1351672"/>
            </a:xfrm>
          </p:grpSpPr>
          <p:sp>
            <p:nvSpPr>
              <p:cNvPr id="641" name="Google Shape;641;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2" name="Google Shape;642;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3" name="Google Shape;643;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4" name="Google Shape;644;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5" name="Google Shape;645;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6" name="Google Shape;646;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7" name="Google Shape;647;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8" name="Google Shape;648;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49" name="Google Shape;649;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50" name="Google Shape;650;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51" name="Google Shape;651;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652" name="Google Shape;652;p35"/>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653" name="Google Shape;653;p35"/>
          <p:cNvGrpSpPr/>
          <p:nvPr/>
        </p:nvGrpSpPr>
        <p:grpSpPr>
          <a:xfrm>
            <a:off x="4658362" y="1417977"/>
            <a:ext cx="450484" cy="450484"/>
            <a:chOff x="4266660" y="45289"/>
            <a:chExt cx="768290" cy="768290"/>
          </a:xfrm>
        </p:grpSpPr>
        <p:sp>
          <p:nvSpPr>
            <p:cNvPr id="654" name="Google Shape;654;p35"/>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55" name="Google Shape;655;p35"/>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pic>
        <p:nvPicPr>
          <p:cNvPr id="656" name="Google Shape;656;p35"/>
          <p:cNvPicPr preferRelativeResize="0"/>
          <p:nvPr/>
        </p:nvPicPr>
        <p:blipFill rotWithShape="1">
          <a:blip r:embed="rId4">
            <a:alphaModFix/>
          </a:blip>
          <a:srcRect/>
          <a:stretch/>
        </p:blipFill>
        <p:spPr>
          <a:xfrm>
            <a:off x="5306301" y="2429164"/>
            <a:ext cx="1613872" cy="840686"/>
          </a:xfrm>
          <a:prstGeom prst="rect">
            <a:avLst/>
          </a:prstGeom>
          <a:noFill/>
          <a:ln>
            <a:noFill/>
          </a:ln>
        </p:spPr>
      </p:pic>
      <p:pic>
        <p:nvPicPr>
          <p:cNvPr id="657" name="Google Shape;657;p35"/>
          <p:cNvPicPr preferRelativeResize="0"/>
          <p:nvPr/>
        </p:nvPicPr>
        <p:blipFill rotWithShape="1">
          <a:blip r:embed="rId5">
            <a:alphaModFix/>
          </a:blip>
          <a:srcRect/>
          <a:stretch/>
        </p:blipFill>
        <p:spPr>
          <a:xfrm>
            <a:off x="902575" y="5324774"/>
            <a:ext cx="1298588" cy="1214100"/>
          </a:xfrm>
          <a:prstGeom prst="rect">
            <a:avLst/>
          </a:prstGeom>
          <a:noFill/>
          <a:ln>
            <a:noFill/>
          </a:ln>
        </p:spPr>
      </p:pic>
      <p:pic>
        <p:nvPicPr>
          <p:cNvPr id="658" name="Google Shape;658;p35"/>
          <p:cNvPicPr preferRelativeResize="0"/>
          <p:nvPr/>
        </p:nvPicPr>
        <p:blipFill rotWithShape="1">
          <a:blip r:embed="rId6">
            <a:alphaModFix/>
          </a:blip>
          <a:srcRect/>
          <a:stretch/>
        </p:blipFill>
        <p:spPr>
          <a:xfrm>
            <a:off x="140600" y="99125"/>
            <a:ext cx="2057137" cy="464100"/>
          </a:xfrm>
          <a:prstGeom prst="rect">
            <a:avLst/>
          </a:prstGeom>
          <a:noFill/>
          <a:ln>
            <a:noFill/>
          </a:ln>
        </p:spPr>
      </p:pic>
      <p:sp>
        <p:nvSpPr>
          <p:cNvPr id="659" name="Google Shape;659;p35"/>
          <p:cNvSpPr txBox="1">
            <a:spLocks noGrp="1"/>
          </p:cNvSpPr>
          <p:nvPr>
            <p:ph type="subTitle" idx="2"/>
          </p:nvPr>
        </p:nvSpPr>
        <p:spPr>
          <a:xfrm>
            <a:off x="-50" y="5725897"/>
            <a:ext cx="12211500" cy="1214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fr-FR"/>
              <a:t>Faites passer le message</a:t>
            </a:r>
            <a:endParaRPr/>
          </a:p>
        </p:txBody>
      </p:sp>
      <p:sp>
        <p:nvSpPr>
          <p:cNvPr id="660" name="Google Shape;660;p35"/>
          <p:cNvSpPr txBox="1">
            <a:spLocks noGrp="1"/>
          </p:cNvSpPr>
          <p:nvPr>
            <p:ph type="subTitle" idx="1"/>
          </p:nvPr>
        </p:nvSpPr>
        <p:spPr>
          <a:xfrm>
            <a:off x="275" y="5086800"/>
            <a:ext cx="12211500" cy="1214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fr-FR"/>
              <a:t>Phase 5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e2858c0e62_0_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Budget carbone mondial</a:t>
            </a:r>
            <a:endParaRPr dirty="0"/>
          </a:p>
        </p:txBody>
      </p:sp>
      <p:sp>
        <p:nvSpPr>
          <p:cNvPr id="791" name="Google Shape;791;ge2858c0e62_0_0"/>
          <p:cNvSpPr txBox="1"/>
          <p:nvPr/>
        </p:nvSpPr>
        <p:spPr>
          <a:xfrm>
            <a:off x="7503541" y="6060947"/>
            <a:ext cx="4175700" cy="238800"/>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Corbel"/>
                <a:ea typeface="Corbel"/>
                <a:cs typeface="Corbel"/>
                <a:sym typeface="Corbel"/>
              </a:rPr>
              <a:t>équivalent de gaz à effet de serre 200 GtCO</a:t>
            </a:r>
            <a:r>
              <a:rPr lang="fr-FR" sz="1350" b="0" i="1" u="none" strike="noStrike" cap="none" baseline="-25000">
                <a:solidFill>
                  <a:srgbClr val="000000"/>
                </a:solidFill>
                <a:latin typeface="Corbel"/>
                <a:ea typeface="Corbel"/>
                <a:cs typeface="Corbel"/>
                <a:sym typeface="Corbel"/>
              </a:rPr>
              <a:t>2</a:t>
            </a:r>
            <a:r>
              <a:rPr lang="fr-FR" sz="1400" b="0" i="1" u="none" strike="noStrike" cap="none">
                <a:solidFill>
                  <a:srgbClr val="000000"/>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792" name="Google Shape;792;ge2858c0e62_0_0"/>
          <p:cNvSpPr txBox="1"/>
          <p:nvPr/>
        </p:nvSpPr>
        <p:spPr>
          <a:xfrm>
            <a:off x="7856772" y="1601225"/>
            <a:ext cx="2992200" cy="800700"/>
          </a:xfrm>
          <a:prstGeom prst="rect">
            <a:avLst/>
          </a:prstGeom>
          <a:solidFill>
            <a:schemeClr val="accent2"/>
          </a:solidFill>
          <a:ln>
            <a:noFill/>
          </a:ln>
        </p:spPr>
        <p:txBody>
          <a:bodyPr spcFirstLastPara="1" wrap="square" lIns="0" tIns="4445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FFFFFF"/>
                </a:solidFill>
                <a:latin typeface="Corbel"/>
                <a:ea typeface="Corbel"/>
                <a:cs typeface="Corbel"/>
                <a:sym typeface="Corbel"/>
              </a:rPr>
              <a:t>Émissions actuelles de GES</a:t>
            </a:r>
            <a:endParaRPr sz="1400" b="0" i="0" u="none" strike="noStrike" cap="none">
              <a:solidFill>
                <a:srgbClr val="000000"/>
              </a:solidFill>
              <a:latin typeface="Arial"/>
              <a:ea typeface="Arial"/>
              <a:cs typeface="Arial"/>
              <a:sym typeface="Arial"/>
            </a:endParaRPr>
          </a:p>
          <a:p>
            <a:pPr marL="0" marR="0" lvl="0" indent="0" algn="ctr" rtl="0">
              <a:lnSpc>
                <a:spcPct val="119285"/>
              </a:lnSpc>
              <a:spcBef>
                <a:spcPts val="0"/>
              </a:spcBef>
              <a:spcAft>
                <a:spcPts val="0"/>
              </a:spcAft>
              <a:buClr>
                <a:srgbClr val="000000"/>
              </a:buClr>
              <a:buSzPts val="1800"/>
              <a:buFont typeface="Arial"/>
              <a:buNone/>
            </a:pPr>
            <a:r>
              <a:rPr lang="fr-FR" sz="1800" b="1" i="0" u="none" strike="noStrike" cap="none">
                <a:solidFill>
                  <a:srgbClr val="FFFFFF"/>
                </a:solidFill>
                <a:latin typeface="Corbel"/>
                <a:ea typeface="Corbel"/>
                <a:cs typeface="Corbel"/>
                <a:sym typeface="Corbel"/>
              </a:rPr>
              <a:t>≈ </a:t>
            </a:r>
            <a:r>
              <a:rPr lang="fr-FR" sz="2800" b="1" i="0" u="none" strike="noStrike" cap="none">
                <a:solidFill>
                  <a:srgbClr val="FFFFFF"/>
                </a:solidFill>
                <a:latin typeface="Corbel"/>
                <a:ea typeface="Corbel"/>
                <a:cs typeface="Corbel"/>
                <a:sym typeface="Corbel"/>
              </a:rPr>
              <a:t>50 </a:t>
            </a:r>
            <a:r>
              <a:rPr lang="fr-FR" sz="1800" b="1" i="0" u="none" strike="noStrike" cap="none">
                <a:solidFill>
                  <a:srgbClr val="FFFFFF"/>
                </a:solidFill>
                <a:latin typeface="Corbel"/>
                <a:ea typeface="Corbel"/>
                <a:cs typeface="Corbel"/>
                <a:sym typeface="Corbel"/>
              </a:rPr>
              <a:t>GtCO</a:t>
            </a:r>
            <a:r>
              <a:rPr lang="fr-FR" sz="1800" b="1" i="0" u="none" strike="noStrike" cap="none" baseline="-25000">
                <a:solidFill>
                  <a:srgbClr val="FFFFFF"/>
                </a:solidFill>
                <a:latin typeface="Corbel"/>
                <a:ea typeface="Corbel"/>
                <a:cs typeface="Corbel"/>
                <a:sym typeface="Corbel"/>
              </a:rPr>
              <a:t>2</a:t>
            </a:r>
            <a:r>
              <a:rPr lang="fr-FR" sz="1800" b="1" i="0" u="none" strike="noStrike" cap="none">
                <a:solidFill>
                  <a:srgbClr val="FFFFFF"/>
                </a:solidFill>
                <a:latin typeface="Corbel"/>
                <a:ea typeface="Corbel"/>
                <a:cs typeface="Corbel"/>
                <a:sym typeface="Corbel"/>
              </a:rPr>
              <a:t>/an</a:t>
            </a:r>
            <a:endParaRPr sz="1400" b="0" i="0" u="none" strike="noStrike" cap="none">
              <a:solidFill>
                <a:srgbClr val="000000"/>
              </a:solidFill>
              <a:latin typeface="Arial"/>
              <a:ea typeface="Arial"/>
              <a:cs typeface="Arial"/>
              <a:sym typeface="Arial"/>
            </a:endParaRPr>
          </a:p>
        </p:txBody>
      </p:sp>
      <p:graphicFrame>
        <p:nvGraphicFramePr>
          <p:cNvPr id="793" name="Google Shape;793;ge2858c0e62_0_0"/>
          <p:cNvGraphicFramePr/>
          <p:nvPr/>
        </p:nvGraphicFramePr>
        <p:xfrm>
          <a:off x="7211541" y="3038379"/>
          <a:ext cx="3931575" cy="2715890"/>
        </p:xfrm>
        <a:graphic>
          <a:graphicData uri="http://schemas.openxmlformats.org/drawingml/2006/table">
            <a:tbl>
              <a:tblPr firstRow="1" bandRow="1">
                <a:noFill/>
                <a:tableStyleId>{9DFA4451-B444-4745-973A-2E6303E02996}</a:tableStyleId>
              </a:tblPr>
              <a:tblGrid>
                <a:gridCol w="346650">
                  <a:extLst>
                    <a:ext uri="{9D8B030D-6E8A-4147-A177-3AD203B41FA5}">
                      <a16:colId xmlns:a16="http://schemas.microsoft.com/office/drawing/2014/main" val="20000"/>
                    </a:ext>
                  </a:extLst>
                </a:gridCol>
                <a:gridCol w="320207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tblGrid>
              <a:tr h="5943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0" marR="0" marT="0" marB="0">
                    <a:lnB w="38100" cap="flat" cmpd="sng">
                      <a:solidFill>
                        <a:schemeClr val="accent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b="1" u="none" strike="noStrike" cap="none">
                          <a:solidFill>
                            <a:srgbClr val="FFFFFF"/>
                          </a:solidFill>
                          <a:latin typeface="Century Gothic"/>
                          <a:ea typeface="Century Gothic"/>
                          <a:cs typeface="Century Gothic"/>
                          <a:sym typeface="Century Gothic"/>
                        </a:rPr>
                        <a:t>Temps restant</a:t>
                      </a:r>
                      <a:br>
                        <a:rPr lang="fr-FR" sz="1800" b="1" u="none" strike="noStrike" cap="none">
                          <a:solidFill>
                            <a:srgbClr val="FFFFFF"/>
                          </a:solidFill>
                          <a:latin typeface="Century Gothic"/>
                          <a:ea typeface="Century Gothic"/>
                          <a:cs typeface="Century Gothic"/>
                          <a:sym typeface="Century Gothic"/>
                        </a:rPr>
                      </a:br>
                      <a:r>
                        <a:rPr lang="fr-FR" sz="1800" b="1" u="none" strike="noStrike" cap="none">
                          <a:solidFill>
                            <a:srgbClr val="FFFFFF"/>
                          </a:solidFill>
                          <a:latin typeface="Century Gothic"/>
                          <a:ea typeface="Century Gothic"/>
                          <a:cs typeface="Century Gothic"/>
                          <a:sym typeface="Century Gothic"/>
                        </a:rPr>
                        <a:t>à des niveaux constants d’émissions</a:t>
                      </a:r>
                      <a:endParaRPr sz="1400" u="none" strike="noStrike" cap="none"/>
                    </a:p>
                  </a:txBody>
                  <a:tcPr marL="0" marR="0" marT="45725" marB="0">
                    <a:lnB w="38100" cap="flat" cmpd="sng">
                      <a:solidFill>
                        <a:schemeClr val="accent4"/>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0" marR="0" marT="0" marB="0">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1476800">
                <a:tc gridSpan="3">
                  <a:txBody>
                    <a:bodyPr/>
                    <a:lstStyle/>
                    <a:p>
                      <a:pPr marL="0" marR="0" lvl="0" indent="0" algn="ctr" rtl="0">
                        <a:lnSpc>
                          <a:spcPct val="100000"/>
                        </a:lnSpc>
                        <a:spcBef>
                          <a:spcPts val="0"/>
                        </a:spcBef>
                        <a:spcAft>
                          <a:spcPts val="0"/>
                        </a:spcAft>
                        <a:buClr>
                          <a:srgbClr val="000000"/>
                        </a:buClr>
                        <a:buSzPts val="2800"/>
                        <a:buFont typeface="Arial"/>
                        <a:buNone/>
                      </a:pPr>
                      <a:r>
                        <a:rPr lang="fr-FR" sz="2900" b="1" u="none" strike="noStrike" cap="none">
                          <a:solidFill>
                            <a:srgbClr val="C00000"/>
                          </a:solidFill>
                          <a:latin typeface="Corbel"/>
                          <a:ea typeface="Corbel"/>
                          <a:cs typeface="Corbel"/>
                          <a:sym typeface="Corbel"/>
                        </a:rPr>
                        <a:t>2°C       ̶  23 ans</a:t>
                      </a:r>
                      <a:endParaRPr sz="1400" u="none" strike="noStrike" cap="none"/>
                    </a:p>
                    <a:p>
                      <a:pPr marL="0" marR="0" lvl="0" indent="0" algn="ctr" rtl="0">
                        <a:lnSpc>
                          <a:spcPct val="100000"/>
                        </a:lnSpc>
                        <a:spcBef>
                          <a:spcPts val="1970"/>
                        </a:spcBef>
                        <a:spcAft>
                          <a:spcPts val="0"/>
                        </a:spcAft>
                        <a:buClr>
                          <a:srgbClr val="000000"/>
                        </a:buClr>
                        <a:buSzPts val="2800"/>
                        <a:buFont typeface="Arial"/>
                        <a:buNone/>
                      </a:pPr>
                      <a:r>
                        <a:rPr lang="fr-FR" sz="2900" b="1" u="none" strike="noStrike" cap="none">
                          <a:solidFill>
                            <a:srgbClr val="70AD47"/>
                          </a:solidFill>
                          <a:latin typeface="Corbel"/>
                          <a:ea typeface="Corbel"/>
                          <a:cs typeface="Corbel"/>
                          <a:sym typeface="Corbel"/>
                        </a:rPr>
                        <a:t>1,5°C     ̶  8 ans</a:t>
                      </a:r>
                      <a:endParaRPr sz="1400" u="none" strike="noStrike" cap="none"/>
                    </a:p>
                    <a:p>
                      <a:pPr marL="0" marR="0" lvl="0" indent="0" algn="ctr" rtl="0">
                        <a:lnSpc>
                          <a:spcPct val="100000"/>
                        </a:lnSpc>
                        <a:spcBef>
                          <a:spcPts val="1970"/>
                        </a:spcBef>
                        <a:spcAft>
                          <a:spcPts val="0"/>
                        </a:spcAft>
                        <a:buClr>
                          <a:srgbClr val="000000"/>
                        </a:buClr>
                        <a:buSzPts val="2800"/>
                        <a:buFont typeface="Arial"/>
                        <a:buNone/>
                      </a:pPr>
                      <a:r>
                        <a:rPr lang="fr-FR" sz="1900" b="1" u="none" strike="noStrike" cap="none">
                          <a:latin typeface="Corbel"/>
                          <a:ea typeface="Corbel"/>
                          <a:cs typeface="Corbel"/>
                          <a:sym typeface="Corbel"/>
                        </a:rPr>
                        <a:t>à partir de 2018</a:t>
                      </a:r>
                      <a:endParaRPr sz="1400" u="none" strike="noStrike" cap="none"/>
                    </a:p>
                  </a:txBody>
                  <a:tcPr marL="0" marR="0" marT="165725" marB="0">
                    <a:lnL w="38100" cap="flat" cmpd="sng">
                      <a:solidFill>
                        <a:srgbClr val="F6AB38"/>
                      </a:solidFill>
                      <a:prstDash val="solid"/>
                      <a:round/>
                      <a:headEnd type="none" w="sm" len="sm"/>
                      <a:tailEnd type="none" w="sm" len="sm"/>
                    </a:lnL>
                    <a:lnR w="38100" cap="flat" cmpd="sng">
                      <a:solidFill>
                        <a:srgbClr val="F6AB38"/>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rgbClr val="F6AB38"/>
                      </a:solidFill>
                      <a:prstDash val="solid"/>
                      <a:round/>
                      <a:headEnd type="none" w="sm" len="sm"/>
                      <a:tailEnd type="none" w="sm" len="sm"/>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bl>
          </a:graphicData>
        </a:graphic>
      </p:graphicFrame>
      <p:grpSp>
        <p:nvGrpSpPr>
          <p:cNvPr id="794" name="Google Shape;794;ge2858c0e62_0_0"/>
          <p:cNvGrpSpPr/>
          <p:nvPr/>
        </p:nvGrpSpPr>
        <p:grpSpPr>
          <a:xfrm>
            <a:off x="520825" y="1413019"/>
            <a:ext cx="5796610" cy="5243844"/>
            <a:chOff x="475904" y="1046960"/>
            <a:chExt cx="6174489" cy="5542590"/>
          </a:xfrm>
        </p:grpSpPr>
        <p:sp>
          <p:nvSpPr>
            <p:cNvPr id="795" name="Google Shape;795;ge2858c0e62_0_0"/>
            <p:cNvSpPr/>
            <p:nvPr/>
          </p:nvSpPr>
          <p:spPr>
            <a:xfrm>
              <a:off x="736815" y="1406654"/>
              <a:ext cx="115443" cy="5182626"/>
            </a:xfrm>
            <a:custGeom>
              <a:avLst/>
              <a:gdLst/>
              <a:ahLst/>
              <a:cxnLst/>
              <a:rect l="l" t="t" r="r" b="b"/>
              <a:pathLst>
                <a:path w="114300" h="5542915" extrusionOk="0">
                  <a:moveTo>
                    <a:pt x="76200" y="95253"/>
                  </a:moveTo>
                  <a:lnTo>
                    <a:pt x="38100" y="95253"/>
                  </a:lnTo>
                  <a:lnTo>
                    <a:pt x="38099" y="5542350"/>
                  </a:lnTo>
                  <a:lnTo>
                    <a:pt x="76199" y="5542350"/>
                  </a:lnTo>
                  <a:lnTo>
                    <a:pt x="76200" y="95253"/>
                  </a:lnTo>
                  <a:close/>
                </a:path>
                <a:path w="114300" h="5542915" extrusionOk="0">
                  <a:moveTo>
                    <a:pt x="57150" y="0"/>
                  </a:moveTo>
                  <a:lnTo>
                    <a:pt x="0" y="114300"/>
                  </a:lnTo>
                  <a:lnTo>
                    <a:pt x="38099" y="114300"/>
                  </a:lnTo>
                  <a:lnTo>
                    <a:pt x="38100" y="95253"/>
                  </a:lnTo>
                  <a:lnTo>
                    <a:pt x="104776" y="95253"/>
                  </a:lnTo>
                  <a:lnTo>
                    <a:pt x="57150" y="0"/>
                  </a:lnTo>
                  <a:close/>
                </a:path>
                <a:path w="114300" h="5542915" extrusionOk="0">
                  <a:moveTo>
                    <a:pt x="104776" y="95253"/>
                  </a:moveTo>
                  <a:lnTo>
                    <a:pt x="76200" y="95253"/>
                  </a:lnTo>
                  <a:lnTo>
                    <a:pt x="76199" y="114300"/>
                  </a:lnTo>
                  <a:lnTo>
                    <a:pt x="114300" y="114300"/>
                  </a:lnTo>
                  <a:lnTo>
                    <a:pt x="104776" y="9525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796" name="Google Shape;796;ge2858c0e62_0_0"/>
            <p:cNvSpPr/>
            <p:nvPr/>
          </p:nvSpPr>
          <p:spPr>
            <a:xfrm>
              <a:off x="3546307" y="3245005"/>
              <a:ext cx="114300" cy="3344545"/>
            </a:xfrm>
            <a:custGeom>
              <a:avLst/>
              <a:gdLst/>
              <a:ahLst/>
              <a:cxnLst/>
              <a:rect l="l" t="t" r="r" b="b"/>
              <a:pathLst>
                <a:path w="114300" h="3344545" extrusionOk="0">
                  <a:moveTo>
                    <a:pt x="76200" y="95248"/>
                  </a:moveTo>
                  <a:lnTo>
                    <a:pt x="38100" y="95248"/>
                  </a:lnTo>
                  <a:lnTo>
                    <a:pt x="38100" y="3344304"/>
                  </a:lnTo>
                  <a:lnTo>
                    <a:pt x="76200" y="3344304"/>
                  </a:lnTo>
                  <a:lnTo>
                    <a:pt x="76200" y="95248"/>
                  </a:lnTo>
                  <a:close/>
                </a:path>
                <a:path w="114300" h="3344545" extrusionOk="0">
                  <a:moveTo>
                    <a:pt x="57150" y="0"/>
                  </a:moveTo>
                  <a:lnTo>
                    <a:pt x="0" y="114300"/>
                  </a:lnTo>
                  <a:lnTo>
                    <a:pt x="38100" y="114300"/>
                  </a:lnTo>
                  <a:lnTo>
                    <a:pt x="38100" y="95248"/>
                  </a:lnTo>
                  <a:lnTo>
                    <a:pt x="104774" y="95248"/>
                  </a:lnTo>
                  <a:lnTo>
                    <a:pt x="57150" y="0"/>
                  </a:lnTo>
                  <a:close/>
                </a:path>
                <a:path w="114300" h="3344545" extrusionOk="0">
                  <a:moveTo>
                    <a:pt x="104774" y="95248"/>
                  </a:moveTo>
                  <a:lnTo>
                    <a:pt x="76200" y="95248"/>
                  </a:lnTo>
                  <a:lnTo>
                    <a:pt x="76200" y="114300"/>
                  </a:lnTo>
                  <a:lnTo>
                    <a:pt x="114300" y="114300"/>
                  </a:lnTo>
                  <a:lnTo>
                    <a:pt x="104774" y="95248"/>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797" name="Google Shape;797;ge2858c0e62_0_0"/>
            <p:cNvSpPr txBox="1"/>
            <p:nvPr/>
          </p:nvSpPr>
          <p:spPr>
            <a:xfrm>
              <a:off x="3906202" y="5070412"/>
              <a:ext cx="1931100" cy="513000"/>
            </a:xfrm>
            <a:prstGeom prst="rect">
              <a:avLst/>
            </a:prstGeom>
            <a:noFill/>
            <a:ln>
              <a:noFill/>
            </a:ln>
          </p:spPr>
          <p:txBody>
            <a:bodyPr spcFirstLastPara="1" wrap="square" lIns="0" tIns="12700" rIns="0" bIns="0" anchor="t" anchorCtr="0">
              <a:noAutofit/>
            </a:bodyPr>
            <a:lstStyle/>
            <a:p>
              <a:pPr marL="38100" marR="3048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Corbel"/>
                  <a:ea typeface="Corbel"/>
                  <a:cs typeface="Corbel"/>
                  <a:sym typeface="Corbel"/>
                </a:rPr>
                <a:t>2390 GtCO</a:t>
              </a:r>
              <a:r>
                <a:rPr lang="fr-FR" sz="1650" b="1" i="0" u="none" strike="noStrike" cap="none" baseline="-25000">
                  <a:solidFill>
                    <a:srgbClr val="000000"/>
                  </a:solidFill>
                  <a:latin typeface="Corbel"/>
                  <a:ea typeface="Corbel"/>
                  <a:cs typeface="Corbel"/>
                  <a:sym typeface="Corbel"/>
                </a:rPr>
                <a:t>2</a:t>
              </a:r>
              <a:br>
                <a:rPr lang="fr-FR" sz="1600" b="1" i="0" u="none" strike="noStrike" cap="none">
                  <a:solidFill>
                    <a:srgbClr val="000000"/>
                  </a:solidFill>
                  <a:latin typeface="Corbel"/>
                  <a:ea typeface="Corbel"/>
                  <a:cs typeface="Corbel"/>
                  <a:sym typeface="Corbel"/>
                </a:rPr>
              </a:br>
              <a:r>
                <a:rPr lang="fr-FR" sz="1600" b="1" i="0" u="none" strike="noStrike" cap="none">
                  <a:solidFill>
                    <a:srgbClr val="000000"/>
                  </a:solidFill>
                  <a:latin typeface="Corbel"/>
                  <a:ea typeface="Corbel"/>
                  <a:cs typeface="Corbel"/>
                  <a:sym typeface="Corbel"/>
                </a:rPr>
                <a:t>déjà émis</a:t>
              </a:r>
              <a:endParaRPr sz="1400" b="0" i="0" u="none" strike="noStrike" cap="none">
                <a:solidFill>
                  <a:srgbClr val="000000"/>
                </a:solidFill>
                <a:latin typeface="Arial"/>
                <a:ea typeface="Arial"/>
                <a:cs typeface="Arial"/>
                <a:sym typeface="Arial"/>
              </a:endParaRPr>
            </a:p>
          </p:txBody>
        </p:sp>
        <p:sp>
          <p:nvSpPr>
            <p:cNvPr id="798" name="Google Shape;798;ge2858c0e62_0_0"/>
            <p:cNvSpPr/>
            <p:nvPr/>
          </p:nvSpPr>
          <p:spPr>
            <a:xfrm>
              <a:off x="3691609" y="3243072"/>
              <a:ext cx="1771014" cy="2539"/>
            </a:xfrm>
            <a:custGeom>
              <a:avLst/>
              <a:gdLst/>
              <a:ahLst/>
              <a:cxnLst/>
              <a:rect l="l" t="t" r="r" b="b"/>
              <a:pathLst>
                <a:path w="1771014" h="2539" extrusionOk="0">
                  <a:moveTo>
                    <a:pt x="0" y="1933"/>
                  </a:moveTo>
                  <a:lnTo>
                    <a:pt x="1770529"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799" name="Google Shape;799;ge2858c0e62_0_0"/>
            <p:cNvSpPr txBox="1"/>
            <p:nvPr/>
          </p:nvSpPr>
          <p:spPr>
            <a:xfrm rot="-5400000">
              <a:off x="-397996" y="3358277"/>
              <a:ext cx="2010000" cy="262200"/>
            </a:xfrm>
            <a:prstGeom prst="rect">
              <a:avLst/>
            </a:prstGeom>
            <a:noFill/>
            <a:ln>
              <a:noFill/>
            </a:ln>
          </p:spPr>
          <p:txBody>
            <a:bodyPr spcFirstLastPara="1" wrap="square" lIns="0" tIns="1395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000000"/>
                  </a:solidFill>
                  <a:latin typeface="Corbel"/>
                  <a:ea typeface="Corbel"/>
                  <a:cs typeface="Corbel"/>
                  <a:sym typeface="Corbel"/>
                </a:rPr>
                <a:t>Bilan carbone</a:t>
              </a:r>
              <a:endParaRPr sz="1400" b="0" i="0" u="none" strike="noStrike" cap="none">
                <a:solidFill>
                  <a:srgbClr val="000000"/>
                </a:solidFill>
                <a:latin typeface="Arial"/>
                <a:ea typeface="Arial"/>
                <a:cs typeface="Arial"/>
                <a:sym typeface="Arial"/>
              </a:endParaRPr>
            </a:p>
          </p:txBody>
        </p:sp>
        <p:sp>
          <p:nvSpPr>
            <p:cNvPr id="800" name="Google Shape;800;ge2858c0e62_0_0"/>
            <p:cNvSpPr/>
            <p:nvPr/>
          </p:nvSpPr>
          <p:spPr>
            <a:xfrm>
              <a:off x="3533696" y="2492617"/>
              <a:ext cx="114300" cy="734694"/>
            </a:xfrm>
            <a:custGeom>
              <a:avLst/>
              <a:gdLst/>
              <a:ahLst/>
              <a:cxnLst/>
              <a:rect l="l" t="t" r="r" b="b"/>
              <a:pathLst>
                <a:path w="114300" h="734694" extrusionOk="0">
                  <a:moveTo>
                    <a:pt x="76200" y="95250"/>
                  </a:moveTo>
                  <a:lnTo>
                    <a:pt x="38100" y="95250"/>
                  </a:lnTo>
                  <a:lnTo>
                    <a:pt x="38100" y="734136"/>
                  </a:lnTo>
                  <a:lnTo>
                    <a:pt x="76200" y="734136"/>
                  </a:lnTo>
                  <a:lnTo>
                    <a:pt x="76200" y="95250"/>
                  </a:lnTo>
                  <a:close/>
                </a:path>
                <a:path w="114300" h="734694" extrusionOk="0">
                  <a:moveTo>
                    <a:pt x="57151" y="0"/>
                  </a:moveTo>
                  <a:lnTo>
                    <a:pt x="0" y="114300"/>
                  </a:lnTo>
                  <a:lnTo>
                    <a:pt x="38100" y="114300"/>
                  </a:lnTo>
                  <a:lnTo>
                    <a:pt x="38100" y="95250"/>
                  </a:lnTo>
                  <a:lnTo>
                    <a:pt x="104775" y="95250"/>
                  </a:lnTo>
                  <a:lnTo>
                    <a:pt x="57151" y="0"/>
                  </a:lnTo>
                  <a:close/>
                </a:path>
                <a:path w="114300" h="734694" extrusionOk="0">
                  <a:moveTo>
                    <a:pt x="104775" y="95250"/>
                  </a:moveTo>
                  <a:lnTo>
                    <a:pt x="76200" y="95250"/>
                  </a:lnTo>
                  <a:lnTo>
                    <a:pt x="76200" y="114300"/>
                  </a:lnTo>
                  <a:lnTo>
                    <a:pt x="114300" y="114300"/>
                  </a:lnTo>
                  <a:lnTo>
                    <a:pt x="104775" y="95250"/>
                  </a:lnTo>
                  <a:close/>
                </a:path>
              </a:pathLst>
            </a:custGeom>
            <a:solidFill>
              <a:srgbClr val="70AD4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801" name="Google Shape;801;ge2858c0e62_0_0"/>
            <p:cNvSpPr/>
            <p:nvPr/>
          </p:nvSpPr>
          <p:spPr>
            <a:xfrm>
              <a:off x="3736022" y="1046960"/>
              <a:ext cx="114300" cy="2179955"/>
            </a:xfrm>
            <a:custGeom>
              <a:avLst/>
              <a:gdLst/>
              <a:ahLst/>
              <a:cxnLst/>
              <a:rect l="l" t="t" r="r" b="b"/>
              <a:pathLst>
                <a:path w="114300" h="2179955" extrusionOk="0">
                  <a:moveTo>
                    <a:pt x="76200" y="95247"/>
                  </a:moveTo>
                  <a:lnTo>
                    <a:pt x="38100" y="95247"/>
                  </a:lnTo>
                  <a:lnTo>
                    <a:pt x="38098" y="2179793"/>
                  </a:lnTo>
                  <a:lnTo>
                    <a:pt x="76198" y="2179793"/>
                  </a:lnTo>
                  <a:lnTo>
                    <a:pt x="76200" y="95247"/>
                  </a:lnTo>
                  <a:close/>
                </a:path>
                <a:path w="114300" h="2179955" extrusionOk="0">
                  <a:moveTo>
                    <a:pt x="57150" y="0"/>
                  </a:moveTo>
                  <a:lnTo>
                    <a:pt x="0" y="114300"/>
                  </a:lnTo>
                  <a:lnTo>
                    <a:pt x="38099" y="114300"/>
                  </a:lnTo>
                  <a:lnTo>
                    <a:pt x="38100" y="95247"/>
                  </a:lnTo>
                  <a:lnTo>
                    <a:pt x="104773" y="95247"/>
                  </a:lnTo>
                  <a:lnTo>
                    <a:pt x="57150" y="0"/>
                  </a:lnTo>
                  <a:close/>
                </a:path>
                <a:path w="114300" h="2179955" extrusionOk="0">
                  <a:moveTo>
                    <a:pt x="104773" y="95247"/>
                  </a:moveTo>
                  <a:lnTo>
                    <a:pt x="76200" y="95247"/>
                  </a:lnTo>
                  <a:lnTo>
                    <a:pt x="76199" y="114300"/>
                  </a:lnTo>
                  <a:lnTo>
                    <a:pt x="114300" y="114300"/>
                  </a:lnTo>
                  <a:lnTo>
                    <a:pt x="104773" y="95247"/>
                  </a:lnTo>
                  <a:close/>
                </a:path>
              </a:pathLst>
            </a:custGeom>
            <a:solidFill>
              <a:srgbClr val="C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802" name="Google Shape;802;ge2858c0e62_0_0"/>
            <p:cNvSpPr txBox="1"/>
            <p:nvPr/>
          </p:nvSpPr>
          <p:spPr>
            <a:xfrm>
              <a:off x="3892793" y="1256326"/>
              <a:ext cx="2757600" cy="1668900"/>
            </a:xfrm>
            <a:prstGeom prst="rect">
              <a:avLst/>
            </a:prstGeom>
            <a:noFill/>
            <a:ln>
              <a:noFill/>
            </a:ln>
          </p:spPr>
          <p:txBody>
            <a:bodyPr spcFirstLastPara="1" wrap="square" lIns="0" tIns="12700" rIns="0" bIns="0" anchor="t" anchorCtr="0">
              <a:noAutofit/>
            </a:bodyPr>
            <a:lstStyle/>
            <a:p>
              <a:pPr marL="50800" marR="17780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C00000"/>
                  </a:solidFill>
                  <a:latin typeface="Corbel"/>
                  <a:ea typeface="Corbel"/>
                  <a:cs typeface="Corbel"/>
                  <a:sym typeface="Corbel"/>
                </a:rPr>
                <a:t>Budget 2°C = 1150 GtCO</a:t>
              </a:r>
              <a:r>
                <a:rPr lang="fr-FR" sz="1650" b="1" i="0" u="none" strike="noStrike" cap="none" baseline="-25000">
                  <a:solidFill>
                    <a:srgbClr val="C00000"/>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a:p>
              <a:pPr marL="57150" marR="43180" lvl="0" indent="0" algn="l" rtl="0">
                <a:lnSpc>
                  <a:spcPct val="115151"/>
                </a:lnSpc>
                <a:spcBef>
                  <a:spcPts val="0"/>
                </a:spcBef>
                <a:spcAft>
                  <a:spcPts val="0"/>
                </a:spcAft>
                <a:buClr>
                  <a:srgbClr val="000000"/>
                </a:buClr>
                <a:buSzPts val="1600"/>
                <a:buFont typeface="Arial"/>
                <a:buNone/>
              </a:pPr>
              <a:r>
                <a:rPr lang="fr-FR" sz="1600" b="1" i="0" u="none" strike="noStrike" cap="none">
                  <a:solidFill>
                    <a:srgbClr val="70AD47"/>
                  </a:solidFill>
                  <a:latin typeface="Corbel"/>
                  <a:ea typeface="Corbel"/>
                  <a:cs typeface="Corbel"/>
                  <a:sym typeface="Corbel"/>
                </a:rPr>
                <a:t>Budget 1,5°C = 400 GtCO</a:t>
              </a:r>
              <a:r>
                <a:rPr lang="fr-FR" sz="1650" b="1" i="0" u="none" strike="noStrike" cap="none" baseline="-25000">
                  <a:solidFill>
                    <a:srgbClr val="70AD47"/>
                  </a:solidFill>
                  <a:latin typeface="Corbel"/>
                  <a:ea typeface="Corbel"/>
                  <a:cs typeface="Corbel"/>
                  <a:sym typeface="Corbel"/>
                </a:rPr>
                <a:t>2</a:t>
              </a:r>
              <a:endParaRPr sz="1400" b="0" i="0" u="none" strike="noStrike" cap="none">
                <a:solidFill>
                  <a:srgbClr val="000000"/>
                </a:solidFill>
                <a:latin typeface="Arial"/>
                <a:ea typeface="Arial"/>
                <a:cs typeface="Arial"/>
                <a:sym typeface="Arial"/>
              </a:endParaRPr>
            </a:p>
            <a:p>
              <a:pPr marL="235583" marR="0" lvl="0" indent="0" algn="l" rtl="0">
                <a:lnSpc>
                  <a:spcPct val="100000"/>
                </a:lnSpc>
                <a:spcBef>
                  <a:spcPts val="1305"/>
                </a:spcBef>
                <a:spcAft>
                  <a:spcPts val="0"/>
                </a:spcAft>
                <a:buClr>
                  <a:srgbClr val="000000"/>
                </a:buClr>
                <a:buSzPts val="1600"/>
                <a:buFont typeface="Arial"/>
                <a:buNone/>
              </a:pPr>
              <a:r>
                <a:rPr lang="fr-FR" sz="1600" b="1" i="0" u="none" strike="noStrike" cap="none">
                  <a:solidFill>
                    <a:srgbClr val="000000"/>
                  </a:solidFill>
                  <a:latin typeface="Corbel"/>
                  <a:ea typeface="Corbel"/>
                  <a:cs typeface="Corbel"/>
                  <a:sym typeface="Corbel"/>
                </a:rPr>
                <a:t>2018</a:t>
              </a:r>
              <a:endParaRPr sz="1400" b="0" i="0" u="none" strike="noStrike" cap="none">
                <a:solidFill>
                  <a:srgbClr val="000000"/>
                </a:solidFill>
                <a:latin typeface="Arial"/>
                <a:ea typeface="Arial"/>
                <a:cs typeface="Arial"/>
                <a:sym typeface="Arial"/>
              </a:endParaRPr>
            </a:p>
          </p:txBody>
        </p:sp>
      </p:grpSp>
      <p:pic>
        <p:nvPicPr>
          <p:cNvPr id="803" name="Google Shape;803;ge2858c0e62_0_0"/>
          <p:cNvPicPr preferRelativeResize="0"/>
          <p:nvPr/>
        </p:nvPicPr>
        <p:blipFill rotWithShape="1">
          <a:blip r:embed="rId3">
            <a:alphaModFix/>
          </a:blip>
          <a:srcRect/>
          <a:stretch/>
        </p:blipFill>
        <p:spPr>
          <a:xfrm>
            <a:off x="10646100" y="4157150"/>
            <a:ext cx="971700" cy="971700"/>
          </a:xfrm>
          <a:prstGeom prst="rect">
            <a:avLst/>
          </a:prstGeom>
          <a:noFill/>
          <a:ln>
            <a:noFill/>
          </a:ln>
        </p:spPr>
      </p:pic>
      <p:sp>
        <p:nvSpPr>
          <p:cNvPr id="804" name="Google Shape;804;ge2858c0e62_0_0"/>
          <p:cNvSpPr/>
          <p:nvPr/>
        </p:nvSpPr>
        <p:spPr>
          <a:xfrm>
            <a:off x="6578150" y="1452875"/>
            <a:ext cx="879300" cy="1097400"/>
          </a:xfrm>
          <a:prstGeom prst="rect">
            <a:avLst/>
          </a:prstGeom>
          <a:noFill/>
          <a:ln w="9525"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5" name="Google Shape;805;ge2858c0e62_0_0"/>
          <p:cNvPicPr preferRelativeResize="0"/>
          <p:nvPr/>
        </p:nvPicPr>
        <p:blipFill rotWithShape="1">
          <a:blip r:embed="rId4">
            <a:alphaModFix/>
          </a:blip>
          <a:srcRect/>
          <a:stretch/>
        </p:blipFill>
        <p:spPr>
          <a:xfrm>
            <a:off x="1074332" y="4050655"/>
            <a:ext cx="969122" cy="623007"/>
          </a:xfrm>
          <a:prstGeom prst="rect">
            <a:avLst/>
          </a:prstGeom>
          <a:noFill/>
          <a:ln>
            <a:noFill/>
          </a:ln>
        </p:spPr>
      </p:pic>
      <p:pic>
        <p:nvPicPr>
          <p:cNvPr id="806" name="Google Shape;806;ge2858c0e62_0_0"/>
          <p:cNvPicPr preferRelativeResize="0"/>
          <p:nvPr/>
        </p:nvPicPr>
        <p:blipFill rotWithShape="1">
          <a:blip r:embed="rId4">
            <a:alphaModFix/>
          </a:blip>
          <a:srcRect/>
          <a:stretch/>
        </p:blipFill>
        <p:spPr>
          <a:xfrm>
            <a:off x="1068816" y="4717721"/>
            <a:ext cx="969122" cy="623007"/>
          </a:xfrm>
          <a:prstGeom prst="rect">
            <a:avLst/>
          </a:prstGeom>
          <a:noFill/>
          <a:ln>
            <a:noFill/>
          </a:ln>
        </p:spPr>
      </p:pic>
      <p:pic>
        <p:nvPicPr>
          <p:cNvPr id="807" name="Google Shape;807;ge2858c0e62_0_0"/>
          <p:cNvPicPr preferRelativeResize="0"/>
          <p:nvPr/>
        </p:nvPicPr>
        <p:blipFill rotWithShape="1">
          <a:blip r:embed="rId4">
            <a:alphaModFix/>
          </a:blip>
          <a:srcRect/>
          <a:stretch/>
        </p:blipFill>
        <p:spPr>
          <a:xfrm>
            <a:off x="1065027" y="5378373"/>
            <a:ext cx="969122" cy="623007"/>
          </a:xfrm>
          <a:prstGeom prst="rect">
            <a:avLst/>
          </a:prstGeom>
          <a:noFill/>
          <a:ln>
            <a:noFill/>
          </a:ln>
        </p:spPr>
      </p:pic>
      <p:pic>
        <p:nvPicPr>
          <p:cNvPr id="808" name="Google Shape;808;ge2858c0e62_0_0"/>
          <p:cNvPicPr preferRelativeResize="0"/>
          <p:nvPr/>
        </p:nvPicPr>
        <p:blipFill rotWithShape="1">
          <a:blip r:embed="rId4">
            <a:alphaModFix/>
          </a:blip>
          <a:srcRect/>
          <a:stretch/>
        </p:blipFill>
        <p:spPr>
          <a:xfrm>
            <a:off x="1065027" y="6042940"/>
            <a:ext cx="969122" cy="623007"/>
          </a:xfrm>
          <a:prstGeom prst="rect">
            <a:avLst/>
          </a:prstGeom>
          <a:noFill/>
          <a:ln>
            <a:noFill/>
          </a:ln>
        </p:spPr>
      </p:pic>
      <p:pic>
        <p:nvPicPr>
          <p:cNvPr id="809" name="Google Shape;809;ge2858c0e62_0_0"/>
          <p:cNvPicPr preferRelativeResize="0"/>
          <p:nvPr/>
        </p:nvPicPr>
        <p:blipFill rotWithShape="1">
          <a:blip r:embed="rId4">
            <a:alphaModFix/>
          </a:blip>
          <a:srcRect/>
          <a:stretch/>
        </p:blipFill>
        <p:spPr>
          <a:xfrm>
            <a:off x="1074332" y="1414650"/>
            <a:ext cx="969122" cy="623007"/>
          </a:xfrm>
          <a:prstGeom prst="rect">
            <a:avLst/>
          </a:prstGeom>
          <a:noFill/>
          <a:ln>
            <a:noFill/>
          </a:ln>
        </p:spPr>
      </p:pic>
      <p:pic>
        <p:nvPicPr>
          <p:cNvPr id="810" name="Google Shape;810;ge2858c0e62_0_0"/>
          <p:cNvPicPr preferRelativeResize="0"/>
          <p:nvPr/>
        </p:nvPicPr>
        <p:blipFill rotWithShape="1">
          <a:blip r:embed="rId4">
            <a:alphaModFix/>
          </a:blip>
          <a:srcRect/>
          <a:stretch/>
        </p:blipFill>
        <p:spPr>
          <a:xfrm>
            <a:off x="1068816" y="2081716"/>
            <a:ext cx="969122" cy="623007"/>
          </a:xfrm>
          <a:prstGeom prst="rect">
            <a:avLst/>
          </a:prstGeom>
          <a:noFill/>
          <a:ln>
            <a:noFill/>
          </a:ln>
        </p:spPr>
      </p:pic>
      <p:pic>
        <p:nvPicPr>
          <p:cNvPr id="811" name="Google Shape;811;ge2858c0e62_0_0"/>
          <p:cNvPicPr preferRelativeResize="0"/>
          <p:nvPr/>
        </p:nvPicPr>
        <p:blipFill rotWithShape="1">
          <a:blip r:embed="rId4">
            <a:alphaModFix/>
          </a:blip>
          <a:srcRect/>
          <a:stretch/>
        </p:blipFill>
        <p:spPr>
          <a:xfrm>
            <a:off x="1065027" y="2742368"/>
            <a:ext cx="969122" cy="623007"/>
          </a:xfrm>
          <a:prstGeom prst="rect">
            <a:avLst/>
          </a:prstGeom>
          <a:noFill/>
          <a:ln>
            <a:noFill/>
          </a:ln>
        </p:spPr>
      </p:pic>
      <p:pic>
        <p:nvPicPr>
          <p:cNvPr id="812" name="Google Shape;812;ge2858c0e62_0_0"/>
          <p:cNvPicPr preferRelativeResize="0"/>
          <p:nvPr/>
        </p:nvPicPr>
        <p:blipFill rotWithShape="1">
          <a:blip r:embed="rId4">
            <a:alphaModFix/>
          </a:blip>
          <a:srcRect/>
          <a:stretch/>
        </p:blipFill>
        <p:spPr>
          <a:xfrm>
            <a:off x="1065027" y="3406935"/>
            <a:ext cx="969122" cy="623007"/>
          </a:xfrm>
          <a:prstGeom prst="rect">
            <a:avLst/>
          </a:prstGeom>
          <a:noFill/>
          <a:ln>
            <a:noFill/>
          </a:ln>
        </p:spPr>
      </p:pic>
      <p:pic>
        <p:nvPicPr>
          <p:cNvPr id="813" name="Google Shape;813;ge2858c0e62_0_0"/>
          <p:cNvPicPr preferRelativeResize="0"/>
          <p:nvPr/>
        </p:nvPicPr>
        <p:blipFill rotWithShape="1">
          <a:blip r:embed="rId4">
            <a:alphaModFix/>
          </a:blip>
          <a:srcRect/>
          <a:stretch/>
        </p:blipFill>
        <p:spPr>
          <a:xfrm>
            <a:off x="2222000" y="4041315"/>
            <a:ext cx="969122" cy="623007"/>
          </a:xfrm>
          <a:prstGeom prst="rect">
            <a:avLst/>
          </a:prstGeom>
          <a:noFill/>
          <a:ln>
            <a:noFill/>
          </a:ln>
        </p:spPr>
      </p:pic>
      <p:pic>
        <p:nvPicPr>
          <p:cNvPr id="814" name="Google Shape;814;ge2858c0e62_0_0"/>
          <p:cNvPicPr preferRelativeResize="0"/>
          <p:nvPr/>
        </p:nvPicPr>
        <p:blipFill rotWithShape="1">
          <a:blip r:embed="rId4">
            <a:alphaModFix/>
          </a:blip>
          <a:srcRect/>
          <a:stretch/>
        </p:blipFill>
        <p:spPr>
          <a:xfrm>
            <a:off x="2216484" y="4708381"/>
            <a:ext cx="969122" cy="623007"/>
          </a:xfrm>
          <a:prstGeom prst="rect">
            <a:avLst/>
          </a:prstGeom>
          <a:noFill/>
          <a:ln>
            <a:noFill/>
          </a:ln>
        </p:spPr>
      </p:pic>
      <p:pic>
        <p:nvPicPr>
          <p:cNvPr id="815" name="Google Shape;815;ge2858c0e62_0_0"/>
          <p:cNvPicPr preferRelativeResize="0"/>
          <p:nvPr/>
        </p:nvPicPr>
        <p:blipFill rotWithShape="1">
          <a:blip r:embed="rId4">
            <a:alphaModFix/>
          </a:blip>
          <a:srcRect/>
          <a:stretch/>
        </p:blipFill>
        <p:spPr>
          <a:xfrm>
            <a:off x="2212695" y="5369033"/>
            <a:ext cx="969122" cy="623007"/>
          </a:xfrm>
          <a:prstGeom prst="rect">
            <a:avLst/>
          </a:prstGeom>
          <a:noFill/>
          <a:ln>
            <a:noFill/>
          </a:ln>
        </p:spPr>
      </p:pic>
      <p:pic>
        <p:nvPicPr>
          <p:cNvPr id="816" name="Google Shape;816;ge2858c0e62_0_0"/>
          <p:cNvPicPr preferRelativeResize="0"/>
          <p:nvPr/>
        </p:nvPicPr>
        <p:blipFill rotWithShape="1">
          <a:blip r:embed="rId4">
            <a:alphaModFix/>
          </a:blip>
          <a:srcRect/>
          <a:stretch/>
        </p:blipFill>
        <p:spPr>
          <a:xfrm>
            <a:off x="2212695" y="6033600"/>
            <a:ext cx="969122" cy="623007"/>
          </a:xfrm>
          <a:prstGeom prst="rect">
            <a:avLst/>
          </a:prstGeom>
          <a:noFill/>
          <a:ln>
            <a:noFill/>
          </a:ln>
        </p:spPr>
      </p:pic>
      <p:pic>
        <p:nvPicPr>
          <p:cNvPr id="817" name="Google Shape;817;ge2858c0e62_0_0"/>
          <p:cNvPicPr preferRelativeResize="0"/>
          <p:nvPr/>
        </p:nvPicPr>
        <p:blipFill rotWithShape="1">
          <a:blip r:embed="rId4">
            <a:alphaModFix/>
          </a:blip>
          <a:srcRect/>
          <a:stretch/>
        </p:blipFill>
        <p:spPr>
          <a:xfrm>
            <a:off x="2222000" y="1405310"/>
            <a:ext cx="969122" cy="623007"/>
          </a:xfrm>
          <a:prstGeom prst="rect">
            <a:avLst/>
          </a:prstGeom>
          <a:noFill/>
          <a:ln>
            <a:noFill/>
          </a:ln>
        </p:spPr>
      </p:pic>
      <p:pic>
        <p:nvPicPr>
          <p:cNvPr id="818" name="Google Shape;818;ge2858c0e62_0_0"/>
          <p:cNvPicPr preferRelativeResize="0"/>
          <p:nvPr/>
        </p:nvPicPr>
        <p:blipFill rotWithShape="1">
          <a:blip r:embed="rId4">
            <a:alphaModFix/>
          </a:blip>
          <a:srcRect/>
          <a:stretch/>
        </p:blipFill>
        <p:spPr>
          <a:xfrm>
            <a:off x="2216484" y="2072376"/>
            <a:ext cx="969122" cy="623007"/>
          </a:xfrm>
          <a:prstGeom prst="rect">
            <a:avLst/>
          </a:prstGeom>
          <a:noFill/>
          <a:ln>
            <a:noFill/>
          </a:ln>
        </p:spPr>
      </p:pic>
      <p:pic>
        <p:nvPicPr>
          <p:cNvPr id="819" name="Google Shape;819;ge2858c0e62_0_0"/>
          <p:cNvPicPr preferRelativeResize="0"/>
          <p:nvPr/>
        </p:nvPicPr>
        <p:blipFill rotWithShape="1">
          <a:blip r:embed="rId4">
            <a:alphaModFix/>
          </a:blip>
          <a:srcRect/>
          <a:stretch/>
        </p:blipFill>
        <p:spPr>
          <a:xfrm>
            <a:off x="2212695" y="2733028"/>
            <a:ext cx="969122" cy="623007"/>
          </a:xfrm>
          <a:prstGeom prst="rect">
            <a:avLst/>
          </a:prstGeom>
          <a:noFill/>
          <a:ln>
            <a:noFill/>
          </a:ln>
        </p:spPr>
      </p:pic>
      <p:pic>
        <p:nvPicPr>
          <p:cNvPr id="820" name="Google Shape;820;ge2858c0e62_0_0"/>
          <p:cNvPicPr preferRelativeResize="0"/>
          <p:nvPr/>
        </p:nvPicPr>
        <p:blipFill rotWithShape="1">
          <a:blip r:embed="rId4">
            <a:alphaModFix/>
          </a:blip>
          <a:srcRect/>
          <a:stretch/>
        </p:blipFill>
        <p:spPr>
          <a:xfrm>
            <a:off x="2212695" y="3397595"/>
            <a:ext cx="969122" cy="623007"/>
          </a:xfrm>
          <a:prstGeom prst="rect">
            <a:avLst/>
          </a:prstGeom>
          <a:noFill/>
          <a:ln>
            <a:noFill/>
          </a:ln>
        </p:spPr>
      </p:pic>
      <p:pic>
        <p:nvPicPr>
          <p:cNvPr id="821" name="Google Shape;821;ge2858c0e62_0_0"/>
          <p:cNvPicPr preferRelativeResize="0"/>
          <p:nvPr/>
        </p:nvPicPr>
        <p:blipFill rotWithShape="1">
          <a:blip r:embed="rId4">
            <a:alphaModFix/>
          </a:blip>
          <a:srcRect/>
          <a:stretch/>
        </p:blipFill>
        <p:spPr>
          <a:xfrm>
            <a:off x="6930901" y="6033383"/>
            <a:ext cx="457238" cy="293929"/>
          </a:xfrm>
          <a:prstGeom prst="rect">
            <a:avLst/>
          </a:prstGeom>
          <a:noFill/>
          <a:ln>
            <a:noFill/>
          </a:ln>
        </p:spPr>
      </p:pic>
      <p:pic>
        <p:nvPicPr>
          <p:cNvPr id="822" name="Google Shape;822;ge2858c0e62_0_0"/>
          <p:cNvPicPr preferRelativeResize="0"/>
          <p:nvPr/>
        </p:nvPicPr>
        <p:blipFill rotWithShape="1">
          <a:blip r:embed="rId4">
            <a:alphaModFix/>
          </a:blip>
          <a:srcRect r="46160"/>
          <a:stretch/>
        </p:blipFill>
        <p:spPr>
          <a:xfrm>
            <a:off x="6756913" y="1690069"/>
            <a:ext cx="521768" cy="623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e2858c0e62_0_95"/>
          <p:cNvSpPr txBox="1">
            <a:spLocks noGrp="1"/>
          </p:cNvSpPr>
          <p:nvPr>
            <p:ph type="title"/>
          </p:nvPr>
        </p:nvSpPr>
        <p:spPr>
          <a:xfrm>
            <a:off x="1007587" y="102679"/>
            <a:ext cx="10616965"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sz="2400" dirty="0"/>
              <a:t>Anticipation de l’épuisement des ressources énergétiques fossiles</a:t>
            </a:r>
            <a:endParaRPr sz="2400" dirty="0"/>
          </a:p>
        </p:txBody>
      </p:sp>
      <p:grpSp>
        <p:nvGrpSpPr>
          <p:cNvPr id="828" name="Google Shape;828;ge2858c0e62_0_95"/>
          <p:cNvGrpSpPr/>
          <p:nvPr/>
        </p:nvGrpSpPr>
        <p:grpSpPr>
          <a:xfrm>
            <a:off x="532345" y="3410663"/>
            <a:ext cx="970206" cy="1257937"/>
            <a:chOff x="2660123" y="1306920"/>
            <a:chExt cx="1079086" cy="1215633"/>
          </a:xfrm>
        </p:grpSpPr>
        <p:pic>
          <p:nvPicPr>
            <p:cNvPr id="829" name="Google Shape;829;ge2858c0e62_0_95"/>
            <p:cNvPicPr preferRelativeResize="0"/>
            <p:nvPr/>
          </p:nvPicPr>
          <p:blipFill rotWithShape="1">
            <a:blip r:embed="rId3">
              <a:alphaModFix/>
            </a:blip>
            <a:srcRect/>
            <a:stretch/>
          </p:blipFill>
          <p:spPr>
            <a:xfrm>
              <a:off x="2660123" y="1306920"/>
              <a:ext cx="1079086" cy="1079086"/>
            </a:xfrm>
            <a:prstGeom prst="rect">
              <a:avLst/>
            </a:prstGeom>
            <a:noFill/>
            <a:ln>
              <a:noFill/>
            </a:ln>
          </p:spPr>
        </p:pic>
        <p:sp>
          <p:nvSpPr>
            <p:cNvPr id="830" name="Google Shape;830;ge2858c0e62_0_95"/>
            <p:cNvSpPr/>
            <p:nvPr/>
          </p:nvSpPr>
          <p:spPr>
            <a:xfrm>
              <a:off x="2718760" y="2153253"/>
              <a:ext cx="955800" cy="369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a:solidFill>
                    <a:srgbClr val="2A6176"/>
                  </a:solidFill>
                  <a:latin typeface="Corbel"/>
                  <a:ea typeface="Corbel"/>
                  <a:cs typeface="Corbel"/>
                  <a:sym typeface="Corbel"/>
                </a:rPr>
                <a:t>Pétrole</a:t>
              </a:r>
              <a:endParaRPr sz="1400" b="0" i="0" u="none" strike="noStrike" cap="none">
                <a:solidFill>
                  <a:srgbClr val="000000"/>
                </a:solidFill>
                <a:latin typeface="Arial"/>
                <a:ea typeface="Arial"/>
                <a:cs typeface="Arial"/>
                <a:sym typeface="Arial"/>
              </a:endParaRPr>
            </a:p>
          </p:txBody>
        </p:sp>
      </p:grpSp>
      <p:grpSp>
        <p:nvGrpSpPr>
          <p:cNvPr id="831" name="Google Shape;831;ge2858c0e62_0_95"/>
          <p:cNvGrpSpPr/>
          <p:nvPr/>
        </p:nvGrpSpPr>
        <p:grpSpPr>
          <a:xfrm>
            <a:off x="515205" y="5111008"/>
            <a:ext cx="938586" cy="1249746"/>
            <a:chOff x="4130908" y="3952128"/>
            <a:chExt cx="1165800" cy="1165156"/>
          </a:xfrm>
        </p:grpSpPr>
        <p:pic>
          <p:nvPicPr>
            <p:cNvPr id="832" name="Google Shape;832;ge2858c0e62_0_95"/>
            <p:cNvPicPr preferRelativeResize="0"/>
            <p:nvPr/>
          </p:nvPicPr>
          <p:blipFill rotWithShape="1">
            <a:blip r:embed="rId4">
              <a:alphaModFix/>
            </a:blip>
            <a:srcRect b="6120"/>
            <a:stretch/>
          </p:blipFill>
          <p:spPr>
            <a:xfrm>
              <a:off x="4185044" y="3952128"/>
              <a:ext cx="1085182" cy="1013086"/>
            </a:xfrm>
            <a:prstGeom prst="rect">
              <a:avLst/>
            </a:prstGeom>
            <a:noFill/>
            <a:ln>
              <a:noFill/>
            </a:ln>
          </p:spPr>
        </p:pic>
        <p:sp>
          <p:nvSpPr>
            <p:cNvPr id="833" name="Google Shape;833;ge2858c0e62_0_95"/>
            <p:cNvSpPr/>
            <p:nvPr/>
          </p:nvSpPr>
          <p:spPr>
            <a:xfrm>
              <a:off x="4130908" y="4747984"/>
              <a:ext cx="1165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2A6176"/>
                  </a:solidFill>
                  <a:latin typeface="Corbel"/>
                  <a:ea typeface="Corbel"/>
                  <a:cs typeface="Corbel"/>
                  <a:sym typeface="Corbel"/>
                </a:rPr>
                <a:t>Charbon</a:t>
              </a:r>
              <a:endParaRPr sz="1400" b="0" i="0" u="none" strike="noStrike" cap="none">
                <a:solidFill>
                  <a:srgbClr val="000000"/>
                </a:solidFill>
                <a:latin typeface="Arial"/>
                <a:ea typeface="Arial"/>
                <a:cs typeface="Arial"/>
                <a:sym typeface="Arial"/>
              </a:endParaRPr>
            </a:p>
          </p:txBody>
        </p:sp>
      </p:grpSp>
      <p:grpSp>
        <p:nvGrpSpPr>
          <p:cNvPr id="834" name="Google Shape;834;ge2858c0e62_0_95"/>
          <p:cNvGrpSpPr/>
          <p:nvPr/>
        </p:nvGrpSpPr>
        <p:grpSpPr>
          <a:xfrm>
            <a:off x="532427" y="1800112"/>
            <a:ext cx="948193" cy="1152870"/>
            <a:chOff x="4171171" y="2629097"/>
            <a:chExt cx="1079086" cy="1289708"/>
          </a:xfrm>
        </p:grpSpPr>
        <p:sp>
          <p:nvSpPr>
            <p:cNvPr id="835" name="Google Shape;835;ge2858c0e62_0_95"/>
            <p:cNvSpPr/>
            <p:nvPr/>
          </p:nvSpPr>
          <p:spPr>
            <a:xfrm>
              <a:off x="4395403" y="3549505"/>
              <a:ext cx="7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A6176"/>
                </a:buClr>
                <a:buSzPts val="1800"/>
                <a:buFont typeface="Arial"/>
                <a:buNone/>
              </a:pPr>
              <a:r>
                <a:rPr lang="fr-FR" sz="1600" b="1" i="0" u="none" strike="noStrike" cap="none">
                  <a:solidFill>
                    <a:srgbClr val="2A6176"/>
                  </a:solidFill>
                  <a:latin typeface="Corbel"/>
                  <a:ea typeface="Corbel"/>
                  <a:cs typeface="Corbel"/>
                  <a:sym typeface="Corbel"/>
                </a:rPr>
                <a:t>Gaz</a:t>
              </a:r>
              <a:endParaRPr sz="1400" b="0" i="0" u="none" strike="noStrike" cap="none">
                <a:solidFill>
                  <a:srgbClr val="000000"/>
                </a:solidFill>
                <a:latin typeface="Arial"/>
                <a:ea typeface="Arial"/>
                <a:cs typeface="Arial"/>
                <a:sym typeface="Arial"/>
              </a:endParaRPr>
            </a:p>
          </p:txBody>
        </p:sp>
        <p:grpSp>
          <p:nvGrpSpPr>
            <p:cNvPr id="836" name="Google Shape;836;ge2858c0e62_0_95"/>
            <p:cNvGrpSpPr/>
            <p:nvPr/>
          </p:nvGrpSpPr>
          <p:grpSpPr>
            <a:xfrm>
              <a:off x="4171171" y="2629097"/>
              <a:ext cx="1079086" cy="1079086"/>
              <a:chOff x="4171171" y="2629097"/>
              <a:chExt cx="1079086" cy="1079086"/>
            </a:xfrm>
          </p:grpSpPr>
          <p:pic>
            <p:nvPicPr>
              <p:cNvPr id="837" name="Google Shape;837;ge2858c0e62_0_95"/>
              <p:cNvPicPr preferRelativeResize="0"/>
              <p:nvPr/>
            </p:nvPicPr>
            <p:blipFill rotWithShape="1">
              <a:blip r:embed="rId5">
                <a:alphaModFix/>
              </a:blip>
              <a:srcRect/>
              <a:stretch/>
            </p:blipFill>
            <p:spPr>
              <a:xfrm>
                <a:off x="4171171" y="2629097"/>
                <a:ext cx="1079086" cy="1079086"/>
              </a:xfrm>
              <a:prstGeom prst="rect">
                <a:avLst/>
              </a:prstGeom>
              <a:noFill/>
              <a:ln>
                <a:noFill/>
              </a:ln>
            </p:spPr>
          </p:pic>
          <p:sp>
            <p:nvSpPr>
              <p:cNvPr id="838" name="Google Shape;838;ge2858c0e62_0_95"/>
              <p:cNvSpPr/>
              <p:nvPr/>
            </p:nvSpPr>
            <p:spPr>
              <a:xfrm>
                <a:off x="4566853" y="3144194"/>
                <a:ext cx="321600" cy="126300"/>
              </a:xfrm>
              <a:prstGeom prst="rect">
                <a:avLst/>
              </a:prstGeom>
              <a:solidFill>
                <a:srgbClr val="FF70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cxnSp>
        <p:nvCxnSpPr>
          <p:cNvPr id="839" name="Google Shape;839;ge2858c0e62_0_95"/>
          <p:cNvCxnSpPr/>
          <p:nvPr/>
        </p:nvCxnSpPr>
        <p:spPr>
          <a:xfrm>
            <a:off x="1399760" y="2009389"/>
            <a:ext cx="5700" cy="4731300"/>
          </a:xfrm>
          <a:prstGeom prst="straightConnector1">
            <a:avLst/>
          </a:prstGeom>
          <a:noFill/>
          <a:ln w="25400" cap="flat" cmpd="sng">
            <a:solidFill>
              <a:srgbClr val="A5A5A5"/>
            </a:solidFill>
            <a:prstDash val="solid"/>
            <a:round/>
            <a:headEnd type="none" w="sm" len="sm"/>
            <a:tailEnd type="none" w="sm" len="sm"/>
          </a:ln>
          <a:effectLst>
            <a:outerShdw blurRad="40000" dist="20000" dir="5400000" rotWithShape="0">
              <a:srgbClr val="000000">
                <a:alpha val="34901"/>
              </a:srgbClr>
            </a:outerShdw>
          </a:effectLst>
        </p:spPr>
      </p:cxnSp>
      <p:sp>
        <p:nvSpPr>
          <p:cNvPr id="840" name="Google Shape;840;ge2858c0e62_0_95"/>
          <p:cNvSpPr txBox="1"/>
          <p:nvPr/>
        </p:nvSpPr>
        <p:spPr>
          <a:xfrm>
            <a:off x="7031999" y="2953118"/>
            <a:ext cx="4875600" cy="907800"/>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600" b="1" i="0" u="none" strike="noStrike" cap="none">
                <a:solidFill>
                  <a:srgbClr val="FFFFFF"/>
                </a:solidFill>
                <a:latin typeface="Corbel"/>
                <a:ea typeface="Corbel"/>
                <a:cs typeface="Corbel"/>
                <a:sym typeface="Corbel"/>
              </a:rPr>
              <a:t>Pour limiter le réchauffement climatique à une augmentation de température de 1,5 °C, il faut laisser 90 % des énergies fossiles restantes dans le sol.</a:t>
            </a:r>
            <a:endParaRPr sz="1400" b="0" i="0" u="none" strike="noStrike" cap="none">
              <a:solidFill>
                <a:srgbClr val="000000"/>
              </a:solidFill>
              <a:latin typeface="Arial"/>
              <a:ea typeface="Arial"/>
              <a:cs typeface="Arial"/>
              <a:sym typeface="Arial"/>
            </a:endParaRPr>
          </a:p>
        </p:txBody>
      </p:sp>
      <p:sp>
        <p:nvSpPr>
          <p:cNvPr id="841" name="Google Shape;841;ge2858c0e62_0_95"/>
          <p:cNvSpPr txBox="1"/>
          <p:nvPr/>
        </p:nvSpPr>
        <p:spPr>
          <a:xfrm>
            <a:off x="1684241" y="1443107"/>
            <a:ext cx="1383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AD47"/>
                </a:solidFill>
                <a:latin typeface="Corbel"/>
                <a:ea typeface="Corbel"/>
                <a:cs typeface="Corbel"/>
                <a:sym typeface="Corbel"/>
              </a:rPr>
              <a:t>1,5 °C</a:t>
            </a:r>
            <a:endParaRPr sz="1400" b="0" i="0" u="none" strike="noStrike" cap="none">
              <a:solidFill>
                <a:srgbClr val="000000"/>
              </a:solidFill>
              <a:latin typeface="Arial"/>
              <a:ea typeface="Arial"/>
              <a:cs typeface="Arial"/>
              <a:sym typeface="Arial"/>
            </a:endParaRPr>
          </a:p>
        </p:txBody>
      </p:sp>
      <p:sp>
        <p:nvSpPr>
          <p:cNvPr id="842" name="Google Shape;842;ge2858c0e62_0_95"/>
          <p:cNvSpPr txBox="1"/>
          <p:nvPr/>
        </p:nvSpPr>
        <p:spPr>
          <a:xfrm>
            <a:off x="3299724" y="1443108"/>
            <a:ext cx="1383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C00000"/>
                </a:solidFill>
                <a:latin typeface="Corbel"/>
                <a:ea typeface="Corbel"/>
                <a:cs typeface="Corbel"/>
                <a:sym typeface="Corbel"/>
              </a:rPr>
              <a:t>2 °C</a:t>
            </a:r>
            <a:endParaRPr sz="1400" b="0" i="0" u="none" strike="noStrike" cap="none">
              <a:solidFill>
                <a:srgbClr val="000000"/>
              </a:solidFill>
              <a:latin typeface="Arial"/>
              <a:ea typeface="Arial"/>
              <a:cs typeface="Arial"/>
              <a:sym typeface="Arial"/>
            </a:endParaRPr>
          </a:p>
        </p:txBody>
      </p:sp>
      <p:sp>
        <p:nvSpPr>
          <p:cNvPr id="843" name="Google Shape;843;ge2858c0e62_0_95"/>
          <p:cNvSpPr/>
          <p:nvPr/>
        </p:nvSpPr>
        <p:spPr>
          <a:xfrm>
            <a:off x="5062058" y="3755661"/>
            <a:ext cx="17730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fr-FR" sz="1800" b="1" i="0" u="none" strike="noStrike" cap="none">
                <a:solidFill>
                  <a:srgbClr val="FFFFFF"/>
                </a:solidFill>
                <a:latin typeface="Corbel"/>
                <a:ea typeface="Corbel"/>
                <a:cs typeface="Corbel"/>
                <a:sym typeface="Corbel"/>
              </a:rPr>
              <a:t>730 GtCO</a:t>
            </a:r>
            <a:r>
              <a:rPr lang="fr-FR" sz="1800" b="1" i="0" u="none" strike="noStrike" cap="none" baseline="-25000">
                <a:solidFill>
                  <a:srgbClr val="FFFFFF"/>
                </a:solidFill>
                <a:latin typeface="Corbel"/>
                <a:ea typeface="Corbel"/>
                <a:cs typeface="Corbel"/>
                <a:sym typeface="Corbel"/>
              </a:rPr>
              <a:t>2</a:t>
            </a:r>
            <a:r>
              <a:rPr lang="fr-FR" sz="1800" b="1" i="0" u="none" strike="noStrike" cap="none">
                <a:solidFill>
                  <a:srgbClr val="FFFFFF"/>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844" name="Google Shape;844;ge2858c0e62_0_95"/>
          <p:cNvSpPr/>
          <p:nvPr/>
        </p:nvSpPr>
        <p:spPr>
          <a:xfrm>
            <a:off x="6345973" y="5544212"/>
            <a:ext cx="19914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fr-FR" sz="1800" b="1" i="0" u="none" strike="noStrike" cap="none">
                <a:solidFill>
                  <a:srgbClr val="FFFFFF"/>
                </a:solidFill>
                <a:latin typeface="Corbel"/>
                <a:ea typeface="Corbel"/>
                <a:cs typeface="Corbel"/>
                <a:sym typeface="Corbel"/>
              </a:rPr>
              <a:t>2 950 GtCO</a:t>
            </a:r>
            <a:r>
              <a:rPr lang="fr-FR" sz="1800" b="1" i="0" u="none" strike="noStrike" cap="none" baseline="-25000">
                <a:solidFill>
                  <a:srgbClr val="FFFFFF"/>
                </a:solidFill>
                <a:latin typeface="Corbel"/>
                <a:ea typeface="Corbel"/>
                <a:cs typeface="Corbel"/>
                <a:sym typeface="Corbel"/>
              </a:rPr>
              <a:t>2</a:t>
            </a:r>
            <a:r>
              <a:rPr lang="fr-FR" sz="1800" b="1" i="0" u="none" strike="noStrike" cap="none">
                <a:solidFill>
                  <a:srgbClr val="FFFFFF"/>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845" name="Google Shape;845;ge2858c0e62_0_95"/>
          <p:cNvSpPr/>
          <p:nvPr/>
        </p:nvSpPr>
        <p:spPr>
          <a:xfrm>
            <a:off x="4278087" y="2131570"/>
            <a:ext cx="17730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fr-FR" sz="1800" b="1" i="0" u="none" strike="noStrike" cap="none">
                <a:solidFill>
                  <a:srgbClr val="FFFFFF"/>
                </a:solidFill>
                <a:latin typeface="Corbel"/>
                <a:ea typeface="Corbel"/>
                <a:cs typeface="Corbel"/>
                <a:sym typeface="Corbel"/>
              </a:rPr>
              <a:t>525 GtCO</a:t>
            </a:r>
            <a:r>
              <a:rPr lang="fr-FR" sz="1800" b="1" i="0" u="none" strike="noStrike" cap="none" baseline="-25000">
                <a:solidFill>
                  <a:srgbClr val="FFFFFF"/>
                </a:solidFill>
                <a:latin typeface="Corbel"/>
                <a:ea typeface="Corbel"/>
                <a:cs typeface="Corbel"/>
                <a:sym typeface="Corbel"/>
              </a:rPr>
              <a:t>2</a:t>
            </a:r>
            <a:r>
              <a:rPr lang="fr-FR" sz="1800" b="1" i="0" u="none" strike="noStrike" cap="none">
                <a:solidFill>
                  <a:srgbClr val="FFFFFF"/>
                </a:solidFill>
                <a:latin typeface="Corbel"/>
                <a:ea typeface="Corbel"/>
                <a:cs typeface="Corbel"/>
                <a:sym typeface="Corbel"/>
              </a:rPr>
              <a:t>eq</a:t>
            </a:r>
            <a:endParaRPr sz="1400" b="0" i="0" u="none" strike="noStrike" cap="none">
              <a:solidFill>
                <a:srgbClr val="000000"/>
              </a:solidFill>
              <a:latin typeface="Arial"/>
              <a:ea typeface="Arial"/>
              <a:cs typeface="Arial"/>
              <a:sym typeface="Arial"/>
            </a:endParaRPr>
          </a:p>
        </p:txBody>
      </p:sp>
      <p:sp>
        <p:nvSpPr>
          <p:cNvPr id="846" name="Google Shape;846;ge2858c0e62_0_95"/>
          <p:cNvSpPr/>
          <p:nvPr/>
        </p:nvSpPr>
        <p:spPr>
          <a:xfrm>
            <a:off x="4617268" y="5366587"/>
            <a:ext cx="415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847" name="Google Shape;847;ge2858c0e62_0_95"/>
          <p:cNvSpPr txBox="1"/>
          <p:nvPr/>
        </p:nvSpPr>
        <p:spPr>
          <a:xfrm>
            <a:off x="7031998" y="1620820"/>
            <a:ext cx="4883400" cy="970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fr-FR" sz="1600" b="1" i="0" u="none" strike="noStrike" cap="none">
                <a:solidFill>
                  <a:srgbClr val="FFFFFF"/>
                </a:solidFill>
                <a:latin typeface="Corbel"/>
                <a:ea typeface="Corbel"/>
                <a:cs typeface="Corbel"/>
                <a:sym typeface="Corbel"/>
              </a:rPr>
              <a:t>Pour limiter le réchauffement climatique à une augmentation de température de 2 °C, il faut laisser 73 % des énergies fossiles restantes dans le sol.</a:t>
            </a:r>
            <a:endParaRPr sz="1400" b="0" i="0" u="none" strike="noStrike" cap="none">
              <a:solidFill>
                <a:srgbClr val="000000"/>
              </a:solidFill>
              <a:latin typeface="Arial"/>
              <a:ea typeface="Arial"/>
              <a:cs typeface="Arial"/>
              <a:sym typeface="Arial"/>
            </a:endParaRPr>
          </a:p>
        </p:txBody>
      </p:sp>
      <p:sp>
        <p:nvSpPr>
          <p:cNvPr id="848" name="Google Shape;848;ge2858c0e62_0_95"/>
          <p:cNvSpPr/>
          <p:nvPr/>
        </p:nvSpPr>
        <p:spPr>
          <a:xfrm rot="-5400000">
            <a:off x="-458918" y="3641257"/>
            <a:ext cx="14367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A5A5A5"/>
                </a:solidFill>
                <a:latin typeface="Corbel"/>
                <a:ea typeface="Corbel"/>
                <a:cs typeface="Corbel"/>
                <a:sym typeface="Corbel"/>
              </a:rPr>
              <a:t>Nos réserves</a:t>
            </a:r>
            <a:endParaRPr sz="1400" b="0" i="0" u="none" strike="noStrike" cap="none">
              <a:solidFill>
                <a:srgbClr val="000000"/>
              </a:solidFill>
              <a:latin typeface="Arial"/>
              <a:ea typeface="Arial"/>
              <a:cs typeface="Arial"/>
              <a:sym typeface="Arial"/>
            </a:endParaRPr>
          </a:p>
        </p:txBody>
      </p:sp>
      <p:pic>
        <p:nvPicPr>
          <p:cNvPr id="849" name="Google Shape;849;ge2858c0e62_0_95"/>
          <p:cNvPicPr preferRelativeResize="0"/>
          <p:nvPr/>
        </p:nvPicPr>
        <p:blipFill rotWithShape="1">
          <a:blip r:embed="rId6">
            <a:alphaModFix/>
          </a:blip>
          <a:srcRect/>
          <a:stretch/>
        </p:blipFill>
        <p:spPr>
          <a:xfrm>
            <a:off x="1430767" y="3492654"/>
            <a:ext cx="969122" cy="623007"/>
          </a:xfrm>
          <a:prstGeom prst="rect">
            <a:avLst/>
          </a:prstGeom>
          <a:noFill/>
          <a:ln>
            <a:noFill/>
          </a:ln>
        </p:spPr>
      </p:pic>
      <p:pic>
        <p:nvPicPr>
          <p:cNvPr id="850" name="Google Shape;850;ge2858c0e62_0_95"/>
          <p:cNvPicPr preferRelativeResize="0"/>
          <p:nvPr/>
        </p:nvPicPr>
        <p:blipFill rotWithShape="1">
          <a:blip r:embed="rId6">
            <a:alphaModFix/>
          </a:blip>
          <a:srcRect/>
          <a:stretch/>
        </p:blipFill>
        <p:spPr>
          <a:xfrm>
            <a:off x="2390821" y="3505457"/>
            <a:ext cx="969122" cy="623007"/>
          </a:xfrm>
          <a:prstGeom prst="rect">
            <a:avLst/>
          </a:prstGeom>
          <a:noFill/>
          <a:ln>
            <a:noFill/>
          </a:ln>
        </p:spPr>
      </p:pic>
      <p:pic>
        <p:nvPicPr>
          <p:cNvPr id="851" name="Google Shape;851;ge2858c0e62_0_95"/>
          <p:cNvPicPr preferRelativeResize="0"/>
          <p:nvPr/>
        </p:nvPicPr>
        <p:blipFill rotWithShape="1">
          <a:blip r:embed="rId6">
            <a:alphaModFix/>
          </a:blip>
          <a:srcRect/>
          <a:stretch/>
        </p:blipFill>
        <p:spPr>
          <a:xfrm>
            <a:off x="3349529" y="3492654"/>
            <a:ext cx="969122" cy="623007"/>
          </a:xfrm>
          <a:prstGeom prst="rect">
            <a:avLst/>
          </a:prstGeom>
          <a:noFill/>
          <a:ln>
            <a:noFill/>
          </a:ln>
        </p:spPr>
      </p:pic>
      <p:pic>
        <p:nvPicPr>
          <p:cNvPr id="852" name="Google Shape;852;ge2858c0e62_0_95"/>
          <p:cNvPicPr preferRelativeResize="0"/>
          <p:nvPr/>
        </p:nvPicPr>
        <p:blipFill rotWithShape="1">
          <a:blip r:embed="rId6">
            <a:alphaModFix/>
          </a:blip>
          <a:srcRect r="46160"/>
          <a:stretch/>
        </p:blipFill>
        <p:spPr>
          <a:xfrm>
            <a:off x="4309583" y="3492654"/>
            <a:ext cx="521768" cy="623007"/>
          </a:xfrm>
          <a:prstGeom prst="rect">
            <a:avLst/>
          </a:prstGeom>
          <a:noFill/>
          <a:ln>
            <a:noFill/>
          </a:ln>
        </p:spPr>
      </p:pic>
      <p:pic>
        <p:nvPicPr>
          <p:cNvPr id="853" name="Google Shape;853;ge2858c0e62_0_95"/>
          <p:cNvPicPr preferRelativeResize="0"/>
          <p:nvPr/>
        </p:nvPicPr>
        <p:blipFill rotWithShape="1">
          <a:blip r:embed="rId6">
            <a:alphaModFix/>
          </a:blip>
          <a:srcRect/>
          <a:stretch/>
        </p:blipFill>
        <p:spPr>
          <a:xfrm>
            <a:off x="1432113" y="1988684"/>
            <a:ext cx="969122" cy="623007"/>
          </a:xfrm>
          <a:prstGeom prst="rect">
            <a:avLst/>
          </a:prstGeom>
          <a:noFill/>
          <a:ln>
            <a:noFill/>
          </a:ln>
        </p:spPr>
      </p:pic>
      <p:pic>
        <p:nvPicPr>
          <p:cNvPr id="854" name="Google Shape;854;ge2858c0e62_0_95"/>
          <p:cNvPicPr preferRelativeResize="0"/>
          <p:nvPr/>
        </p:nvPicPr>
        <p:blipFill rotWithShape="1">
          <a:blip r:embed="rId6">
            <a:alphaModFix/>
          </a:blip>
          <a:srcRect/>
          <a:stretch/>
        </p:blipFill>
        <p:spPr>
          <a:xfrm>
            <a:off x="2390821" y="1975881"/>
            <a:ext cx="969122" cy="623007"/>
          </a:xfrm>
          <a:prstGeom prst="rect">
            <a:avLst/>
          </a:prstGeom>
          <a:noFill/>
          <a:ln>
            <a:noFill/>
          </a:ln>
        </p:spPr>
      </p:pic>
      <p:pic>
        <p:nvPicPr>
          <p:cNvPr id="855" name="Google Shape;855;ge2858c0e62_0_95"/>
          <p:cNvPicPr preferRelativeResize="0"/>
          <p:nvPr/>
        </p:nvPicPr>
        <p:blipFill rotWithShape="1">
          <a:blip r:embed="rId6">
            <a:alphaModFix/>
          </a:blip>
          <a:srcRect r="46160"/>
          <a:stretch/>
        </p:blipFill>
        <p:spPr>
          <a:xfrm>
            <a:off x="3350875" y="1975881"/>
            <a:ext cx="521768" cy="623007"/>
          </a:xfrm>
          <a:prstGeom prst="rect">
            <a:avLst/>
          </a:prstGeom>
          <a:noFill/>
          <a:ln>
            <a:noFill/>
          </a:ln>
        </p:spPr>
      </p:pic>
      <p:pic>
        <p:nvPicPr>
          <p:cNvPr id="856" name="Google Shape;856;ge2858c0e62_0_95"/>
          <p:cNvPicPr preferRelativeResize="0"/>
          <p:nvPr/>
        </p:nvPicPr>
        <p:blipFill rotWithShape="1">
          <a:blip r:embed="rId6">
            <a:alphaModFix/>
          </a:blip>
          <a:srcRect/>
          <a:stretch/>
        </p:blipFill>
        <p:spPr>
          <a:xfrm>
            <a:off x="1450344" y="5287412"/>
            <a:ext cx="969122" cy="623007"/>
          </a:xfrm>
          <a:prstGeom prst="rect">
            <a:avLst/>
          </a:prstGeom>
          <a:noFill/>
          <a:ln>
            <a:noFill/>
          </a:ln>
        </p:spPr>
      </p:pic>
      <p:pic>
        <p:nvPicPr>
          <p:cNvPr id="857" name="Google Shape;857;ge2858c0e62_0_95"/>
          <p:cNvPicPr preferRelativeResize="0"/>
          <p:nvPr/>
        </p:nvPicPr>
        <p:blipFill rotWithShape="1">
          <a:blip r:embed="rId6">
            <a:alphaModFix/>
          </a:blip>
          <a:srcRect/>
          <a:stretch/>
        </p:blipFill>
        <p:spPr>
          <a:xfrm>
            <a:off x="2410398" y="5300215"/>
            <a:ext cx="969122" cy="623007"/>
          </a:xfrm>
          <a:prstGeom prst="rect">
            <a:avLst/>
          </a:prstGeom>
          <a:noFill/>
          <a:ln>
            <a:noFill/>
          </a:ln>
        </p:spPr>
      </p:pic>
      <p:pic>
        <p:nvPicPr>
          <p:cNvPr id="858" name="Google Shape;858;ge2858c0e62_0_95"/>
          <p:cNvPicPr preferRelativeResize="0"/>
          <p:nvPr/>
        </p:nvPicPr>
        <p:blipFill rotWithShape="1">
          <a:blip r:embed="rId6">
            <a:alphaModFix/>
          </a:blip>
          <a:srcRect/>
          <a:stretch/>
        </p:blipFill>
        <p:spPr>
          <a:xfrm>
            <a:off x="3369106" y="5287412"/>
            <a:ext cx="969122" cy="623007"/>
          </a:xfrm>
          <a:prstGeom prst="rect">
            <a:avLst/>
          </a:prstGeom>
          <a:noFill/>
          <a:ln>
            <a:noFill/>
          </a:ln>
        </p:spPr>
      </p:pic>
      <p:pic>
        <p:nvPicPr>
          <p:cNvPr id="859" name="Google Shape;859;ge2858c0e62_0_95"/>
          <p:cNvPicPr preferRelativeResize="0"/>
          <p:nvPr/>
        </p:nvPicPr>
        <p:blipFill rotWithShape="1">
          <a:blip r:embed="rId6">
            <a:alphaModFix/>
          </a:blip>
          <a:srcRect/>
          <a:stretch/>
        </p:blipFill>
        <p:spPr>
          <a:xfrm>
            <a:off x="5166872" y="5300091"/>
            <a:ext cx="969122" cy="623007"/>
          </a:xfrm>
          <a:prstGeom prst="rect">
            <a:avLst/>
          </a:prstGeom>
          <a:noFill/>
          <a:ln>
            <a:noFill/>
          </a:ln>
        </p:spPr>
      </p:pic>
      <p:pic>
        <p:nvPicPr>
          <p:cNvPr id="860" name="Google Shape;860;ge2858c0e62_0_95"/>
          <p:cNvPicPr preferRelativeResize="0"/>
          <p:nvPr/>
        </p:nvPicPr>
        <p:blipFill rotWithShape="1">
          <a:blip r:embed="rId7">
            <a:alphaModFix/>
          </a:blip>
          <a:srcRect/>
          <a:stretch/>
        </p:blipFill>
        <p:spPr>
          <a:xfrm>
            <a:off x="9285515" y="4415999"/>
            <a:ext cx="2816403" cy="1195595"/>
          </a:xfrm>
          <a:prstGeom prst="rect">
            <a:avLst/>
          </a:prstGeom>
          <a:noFill/>
          <a:ln>
            <a:noFill/>
          </a:ln>
        </p:spPr>
      </p:pic>
      <p:cxnSp>
        <p:nvCxnSpPr>
          <p:cNvPr id="861" name="Google Shape;861;ge2858c0e62_0_95"/>
          <p:cNvCxnSpPr/>
          <p:nvPr/>
        </p:nvCxnSpPr>
        <p:spPr>
          <a:xfrm>
            <a:off x="10684838" y="5598915"/>
            <a:ext cx="1146300" cy="0"/>
          </a:xfrm>
          <a:prstGeom prst="straightConnector1">
            <a:avLst/>
          </a:prstGeom>
          <a:noFill/>
          <a:ln w="19050" cap="flat" cmpd="sng">
            <a:solidFill>
              <a:srgbClr val="000000"/>
            </a:solidFill>
            <a:prstDash val="dash"/>
            <a:round/>
            <a:headEnd type="none" w="sm" len="sm"/>
            <a:tailEnd type="none" w="sm" len="sm"/>
          </a:ln>
        </p:spPr>
      </p:cxnSp>
      <p:grpSp>
        <p:nvGrpSpPr>
          <p:cNvPr id="862" name="Google Shape;862;ge2858c0e62_0_95"/>
          <p:cNvGrpSpPr/>
          <p:nvPr/>
        </p:nvGrpSpPr>
        <p:grpSpPr>
          <a:xfrm>
            <a:off x="2984340" y="2018380"/>
            <a:ext cx="1699500" cy="4717382"/>
            <a:chOff x="2984340" y="1688181"/>
            <a:chExt cx="1699500" cy="4717382"/>
          </a:xfrm>
        </p:grpSpPr>
        <p:cxnSp>
          <p:nvCxnSpPr>
            <p:cNvPr id="863" name="Google Shape;863;ge2858c0e62_0_95"/>
            <p:cNvCxnSpPr/>
            <p:nvPr/>
          </p:nvCxnSpPr>
          <p:spPr>
            <a:xfrm>
              <a:off x="3462889" y="1688181"/>
              <a:ext cx="0" cy="4104000"/>
            </a:xfrm>
            <a:prstGeom prst="straightConnector1">
              <a:avLst/>
            </a:prstGeom>
            <a:noFill/>
            <a:ln w="76200" cap="flat" cmpd="sng">
              <a:solidFill>
                <a:srgbClr val="C00000"/>
              </a:solidFill>
              <a:prstDash val="solid"/>
              <a:round/>
              <a:headEnd type="none" w="sm" len="sm"/>
              <a:tailEnd type="none" w="sm" len="sm"/>
            </a:ln>
            <a:effectLst>
              <a:outerShdw blurRad="40000" dist="23000" dir="5400000" rotWithShape="0">
                <a:srgbClr val="000000">
                  <a:alpha val="32549"/>
                </a:srgbClr>
              </a:outerShdw>
            </a:effectLst>
          </p:spPr>
        </p:cxnSp>
        <p:sp>
          <p:nvSpPr>
            <p:cNvPr id="864" name="Google Shape;864;ge2858c0e62_0_95"/>
            <p:cNvSpPr/>
            <p:nvPr/>
          </p:nvSpPr>
          <p:spPr>
            <a:xfrm>
              <a:off x="2984340" y="5820863"/>
              <a:ext cx="1699500" cy="584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fr-FR" sz="1600" b="1" i="0" u="none" strike="noStrike" cap="none">
                  <a:solidFill>
                    <a:srgbClr val="C00000"/>
                  </a:solidFill>
                  <a:latin typeface="Corbel"/>
                  <a:ea typeface="Corbel"/>
                  <a:cs typeface="Corbel"/>
                  <a:sym typeface="Corbel"/>
                </a:rPr>
                <a:t>2 °C compte</a:t>
              </a:r>
              <a:br>
                <a:rPr lang="fr-FR" sz="1600" b="1" i="0" u="none" strike="noStrike" cap="none">
                  <a:solidFill>
                    <a:srgbClr val="C00000"/>
                  </a:solidFill>
                  <a:latin typeface="Corbel"/>
                  <a:ea typeface="Corbel"/>
                  <a:cs typeface="Corbel"/>
                  <a:sym typeface="Corbel"/>
                </a:rPr>
              </a:br>
              <a:r>
                <a:rPr lang="fr-FR" sz="1600" b="1" i="0" u="none" strike="noStrike" cap="none">
                  <a:solidFill>
                    <a:srgbClr val="C00000"/>
                  </a:solidFill>
                  <a:latin typeface="Corbel"/>
                  <a:ea typeface="Corbel"/>
                  <a:cs typeface="Corbel"/>
                  <a:sym typeface="Corbel"/>
                </a:rPr>
                <a:t>1 150 GtCO</a:t>
              </a:r>
              <a:r>
                <a:rPr lang="fr-FR" sz="1600" b="1" i="0" u="none" strike="noStrike" cap="none" baseline="-25000">
                  <a:solidFill>
                    <a:srgbClr val="C00000"/>
                  </a:solidFill>
                  <a:latin typeface="Corbel"/>
                  <a:ea typeface="Corbel"/>
                  <a:cs typeface="Corbel"/>
                  <a:sym typeface="Corbel"/>
                </a:rPr>
                <a:t>2</a:t>
              </a:r>
              <a:r>
                <a:rPr lang="fr-FR" sz="1600" b="1" i="0" u="none" strike="noStrike" cap="none">
                  <a:solidFill>
                    <a:srgbClr val="C00000"/>
                  </a:solidFill>
                  <a:latin typeface="Corbel"/>
                  <a:ea typeface="Corbel"/>
                  <a:cs typeface="Corbel"/>
                  <a:sym typeface="Corbel"/>
                </a:rPr>
                <a:t>e</a:t>
              </a:r>
              <a:endParaRPr sz="1400" b="0" i="0" u="none" strike="noStrike" cap="none">
                <a:solidFill>
                  <a:srgbClr val="000000"/>
                </a:solidFill>
                <a:latin typeface="Arial"/>
                <a:ea typeface="Arial"/>
                <a:cs typeface="Arial"/>
                <a:sym typeface="Arial"/>
              </a:endParaRPr>
            </a:p>
          </p:txBody>
        </p:sp>
      </p:grpSp>
      <p:grpSp>
        <p:nvGrpSpPr>
          <p:cNvPr id="865" name="Google Shape;865;ge2858c0e62_0_95"/>
          <p:cNvGrpSpPr/>
          <p:nvPr/>
        </p:nvGrpSpPr>
        <p:grpSpPr>
          <a:xfrm>
            <a:off x="1422650" y="1977663"/>
            <a:ext cx="1537500" cy="4785837"/>
            <a:chOff x="1422650" y="1647464"/>
            <a:chExt cx="1537500" cy="4785837"/>
          </a:xfrm>
        </p:grpSpPr>
        <p:cxnSp>
          <p:nvCxnSpPr>
            <p:cNvPr id="866" name="Google Shape;866;ge2858c0e62_0_95"/>
            <p:cNvCxnSpPr/>
            <p:nvPr/>
          </p:nvCxnSpPr>
          <p:spPr>
            <a:xfrm>
              <a:off x="2063552" y="1647464"/>
              <a:ext cx="0" cy="4201200"/>
            </a:xfrm>
            <a:prstGeom prst="straightConnector1">
              <a:avLst/>
            </a:prstGeom>
            <a:noFill/>
            <a:ln w="76200" cap="flat" cmpd="sng">
              <a:solidFill>
                <a:srgbClr val="70AD47"/>
              </a:solidFill>
              <a:prstDash val="solid"/>
              <a:round/>
              <a:headEnd type="none" w="sm" len="sm"/>
              <a:tailEnd type="none" w="sm" len="sm"/>
            </a:ln>
            <a:effectLst>
              <a:outerShdw blurRad="40000" dist="23000" dir="5400000" rotWithShape="0">
                <a:srgbClr val="000000">
                  <a:alpha val="32549"/>
                </a:srgbClr>
              </a:outerShdw>
            </a:effectLst>
          </p:spPr>
        </p:cxnSp>
        <p:sp>
          <p:nvSpPr>
            <p:cNvPr id="867" name="Google Shape;867;ge2858c0e62_0_95"/>
            <p:cNvSpPr/>
            <p:nvPr/>
          </p:nvSpPr>
          <p:spPr>
            <a:xfrm>
              <a:off x="1422650" y="5848601"/>
              <a:ext cx="1537500" cy="584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AD47"/>
                </a:buClr>
                <a:buSzPts val="1600"/>
                <a:buFont typeface="Arial"/>
                <a:buNone/>
              </a:pPr>
              <a:r>
                <a:rPr lang="fr-FR" sz="1600" b="1" i="0" u="none" strike="noStrike" cap="none">
                  <a:solidFill>
                    <a:srgbClr val="70AD47"/>
                  </a:solidFill>
                  <a:latin typeface="Corbel"/>
                  <a:ea typeface="Corbel"/>
                  <a:cs typeface="Corbel"/>
                  <a:sym typeface="Corbel"/>
                </a:rPr>
                <a:t>1,5 compte</a:t>
              </a:r>
              <a:br>
                <a:rPr lang="fr-FR" sz="1600" b="1" i="0" u="none" strike="noStrike" cap="none">
                  <a:solidFill>
                    <a:srgbClr val="70AD47"/>
                  </a:solidFill>
                  <a:latin typeface="Corbel"/>
                  <a:ea typeface="Corbel"/>
                  <a:cs typeface="Corbel"/>
                  <a:sym typeface="Corbel"/>
                </a:rPr>
              </a:br>
              <a:r>
                <a:rPr lang="fr-FR" sz="1600" b="1" i="0" u="none" strike="noStrike" cap="none">
                  <a:solidFill>
                    <a:srgbClr val="70AD47"/>
                  </a:solidFill>
                  <a:latin typeface="Corbel"/>
                  <a:ea typeface="Corbel"/>
                  <a:cs typeface="Corbel"/>
                  <a:sym typeface="Corbel"/>
                </a:rPr>
                <a:t>400 GtCO</a:t>
              </a:r>
              <a:r>
                <a:rPr lang="fr-FR" sz="1600" b="1" i="0" u="none" strike="noStrike" cap="none" baseline="-25000">
                  <a:solidFill>
                    <a:srgbClr val="70AD47"/>
                  </a:solidFill>
                  <a:latin typeface="Corbel"/>
                  <a:ea typeface="Corbel"/>
                  <a:cs typeface="Corbel"/>
                  <a:sym typeface="Corbel"/>
                </a:rPr>
                <a:t>2</a:t>
              </a:r>
              <a:r>
                <a:rPr lang="fr-FR" sz="1600" b="1" i="0" u="none" strike="noStrike" cap="none">
                  <a:solidFill>
                    <a:srgbClr val="70AD47"/>
                  </a:solidFill>
                  <a:latin typeface="Corbel"/>
                  <a:ea typeface="Corbel"/>
                  <a:cs typeface="Corbel"/>
                  <a:sym typeface="Corbel"/>
                </a:rPr>
                <a:t>e</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2"/>
                                        </p:tgtEl>
                                        <p:attrNameLst>
                                          <p:attrName>style.visibility</p:attrName>
                                        </p:attrNameLst>
                                      </p:cBhvr>
                                      <p:to>
                                        <p:strVal val="visible"/>
                                      </p:to>
                                    </p:set>
                                    <p:animEffect transition="in" filter="fade">
                                      <p:cBhvr>
                                        <p:cTn id="7" dur="500"/>
                                        <p:tgtEl>
                                          <p:spTgt spid="862"/>
                                        </p:tgtEl>
                                      </p:cBhvr>
                                    </p:animEffect>
                                  </p:childTnLst>
                                </p:cTn>
                              </p:par>
                              <p:par>
                                <p:cTn id="8" presetID="10" presetClass="entr" presetSubtype="0" fill="hold" nodeType="withEffect">
                                  <p:stCondLst>
                                    <p:cond delay="0"/>
                                  </p:stCondLst>
                                  <p:childTnLst>
                                    <p:set>
                                      <p:cBhvr>
                                        <p:cTn id="9" dur="1" fill="hold">
                                          <p:stCondLst>
                                            <p:cond delay="0"/>
                                          </p:stCondLst>
                                        </p:cTn>
                                        <p:tgtEl>
                                          <p:spTgt spid="847"/>
                                        </p:tgtEl>
                                        <p:attrNameLst>
                                          <p:attrName>style.visibility</p:attrName>
                                        </p:attrNameLst>
                                      </p:cBhvr>
                                      <p:to>
                                        <p:strVal val="visible"/>
                                      </p:to>
                                    </p:set>
                                    <p:animEffect transition="in" filter="fade">
                                      <p:cBhvr>
                                        <p:cTn id="10" dur="500"/>
                                        <p:tgtEl>
                                          <p:spTgt spid="8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5"/>
                                        </p:tgtEl>
                                        <p:attrNameLst>
                                          <p:attrName>style.visibility</p:attrName>
                                        </p:attrNameLst>
                                      </p:cBhvr>
                                      <p:to>
                                        <p:strVal val="visible"/>
                                      </p:to>
                                    </p:set>
                                    <p:animEffect transition="in" filter="fade">
                                      <p:cBhvr>
                                        <p:cTn id="15" dur="500"/>
                                        <p:tgtEl>
                                          <p:spTgt spid="865"/>
                                        </p:tgtEl>
                                      </p:cBhvr>
                                    </p:animEffect>
                                  </p:childTnLst>
                                </p:cTn>
                              </p:par>
                              <p:par>
                                <p:cTn id="16" presetID="10" presetClass="entr" presetSubtype="0" fill="hold" nodeType="withEffect">
                                  <p:stCondLst>
                                    <p:cond delay="0"/>
                                  </p:stCondLst>
                                  <p:childTnLst>
                                    <p:set>
                                      <p:cBhvr>
                                        <p:cTn id="17" dur="1" fill="hold">
                                          <p:stCondLst>
                                            <p:cond delay="0"/>
                                          </p:stCondLst>
                                        </p:cTn>
                                        <p:tgtEl>
                                          <p:spTgt spid="840"/>
                                        </p:tgtEl>
                                        <p:attrNameLst>
                                          <p:attrName>style.visibility</p:attrName>
                                        </p:attrNameLst>
                                      </p:cBhvr>
                                      <p:to>
                                        <p:strVal val="visible"/>
                                      </p:to>
                                    </p:set>
                                    <p:animEffect transition="in" filter="fade">
                                      <p:cBhvr>
                                        <p:cTn id="18" dur="5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e5c92afe2b_1_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fr-FR" dirty="0"/>
              <a:t>Citoyen, entreprise ou gouvernement ?</a:t>
            </a:r>
            <a:endParaRPr dirty="0"/>
          </a:p>
        </p:txBody>
      </p:sp>
      <p:sp>
        <p:nvSpPr>
          <p:cNvPr id="873" name="Google Shape;873;ge5c92afe2b_1_0"/>
          <p:cNvSpPr txBox="1"/>
          <p:nvPr/>
        </p:nvSpPr>
        <p:spPr>
          <a:xfrm>
            <a:off x="8466939" y="1434963"/>
            <a:ext cx="3265200" cy="1401300"/>
          </a:xfrm>
          <a:prstGeom prst="rect">
            <a:avLst/>
          </a:prstGeom>
          <a:solidFill>
            <a:schemeClr val="accent2"/>
          </a:solidFill>
          <a:ln>
            <a:noFill/>
          </a:ln>
        </p:spPr>
        <p:txBody>
          <a:bodyPr spcFirstLastPara="1" wrap="square" lIns="0" tIns="45075"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1800" b="1" i="0" u="none" strike="noStrike" cap="none">
                <a:solidFill>
                  <a:srgbClr val="FFFFFF"/>
                </a:solidFill>
                <a:latin typeface="Corbel"/>
                <a:ea typeface="Corbel"/>
                <a:cs typeface="Corbel"/>
                <a:sym typeface="Corbel"/>
              </a:rPr>
              <a:t>Les mesures prises par chacun peuvent aider à réduire notre empreinte carbone de 25 % à 45 %*</a:t>
            </a:r>
            <a:endParaRPr sz="1400" b="0" i="0" u="none" strike="noStrike" cap="none">
              <a:solidFill>
                <a:srgbClr val="000000"/>
              </a:solidFill>
              <a:latin typeface="Arial"/>
              <a:ea typeface="Arial"/>
              <a:cs typeface="Arial"/>
              <a:sym typeface="Arial"/>
            </a:endParaRPr>
          </a:p>
        </p:txBody>
      </p:sp>
      <p:sp>
        <p:nvSpPr>
          <p:cNvPr id="874" name="Google Shape;874;ge5c92afe2b_1_0"/>
          <p:cNvSpPr txBox="1"/>
          <p:nvPr/>
        </p:nvSpPr>
        <p:spPr>
          <a:xfrm>
            <a:off x="8587125" y="3957825"/>
            <a:ext cx="3506400" cy="1636200"/>
          </a:xfrm>
          <a:prstGeom prst="rect">
            <a:avLst/>
          </a:prstGeom>
          <a:solidFill>
            <a:schemeClr val="accent2"/>
          </a:solidFill>
          <a:ln>
            <a:noFill/>
          </a:ln>
        </p:spPr>
        <p:txBody>
          <a:bodyPr spcFirstLastPara="1" wrap="square" lIns="0" tIns="12700" rIns="0" bIns="0" anchor="t" anchorCtr="0">
            <a:noAutofit/>
          </a:bodyPr>
          <a:lstStyle/>
          <a:p>
            <a:pPr marL="89535" marR="116203" lvl="0" indent="0" algn="l" rtl="0">
              <a:lnSpc>
                <a:spcPct val="100000"/>
              </a:lnSpc>
              <a:spcBef>
                <a:spcPts val="0"/>
              </a:spcBef>
              <a:spcAft>
                <a:spcPts val="0"/>
              </a:spcAft>
              <a:buClr>
                <a:srgbClr val="000000"/>
              </a:buClr>
              <a:buSzPts val="2000"/>
              <a:buFont typeface="Arial"/>
              <a:buNone/>
            </a:pPr>
            <a:r>
              <a:rPr lang="fr-FR" sz="1800" b="1" i="0" u="none" strike="noStrike" cap="none">
                <a:solidFill>
                  <a:srgbClr val="FFFFFF"/>
                </a:solidFill>
                <a:latin typeface="Corbel"/>
                <a:ea typeface="Corbel"/>
                <a:cs typeface="Corbel"/>
                <a:sym typeface="Corbel"/>
              </a:rPr>
              <a:t>Les mesures de transition restantes doivent être prises par </a:t>
            </a:r>
            <a:endParaRPr sz="1400" b="0" i="0" u="none" strike="noStrike" cap="none">
              <a:solidFill>
                <a:srgbClr val="000000"/>
              </a:solidFill>
              <a:latin typeface="Arial"/>
              <a:ea typeface="Arial"/>
              <a:cs typeface="Arial"/>
              <a:sym typeface="Arial"/>
            </a:endParaRPr>
          </a:p>
          <a:p>
            <a:pPr marL="432433" marR="0" lvl="0" indent="-330835" algn="l" rtl="0">
              <a:lnSpc>
                <a:spcPct val="100000"/>
              </a:lnSpc>
              <a:spcBef>
                <a:spcPts val="0"/>
              </a:spcBef>
              <a:spcAft>
                <a:spcPts val="0"/>
              </a:spcAft>
              <a:buClr>
                <a:srgbClr val="000000"/>
              </a:buClr>
              <a:buSzPts val="1800"/>
              <a:buFont typeface="Arial"/>
              <a:buChar char="•"/>
            </a:pPr>
            <a:r>
              <a:rPr lang="fr-FR" sz="1800" b="1" i="0" u="none" strike="noStrike" cap="none">
                <a:solidFill>
                  <a:srgbClr val="FFFFFF"/>
                </a:solidFill>
                <a:latin typeface="Corbel"/>
                <a:ea typeface="Corbel"/>
                <a:cs typeface="Corbel"/>
                <a:sym typeface="Corbel"/>
              </a:rPr>
              <a:t>Gouvernement national</a:t>
            </a:r>
            <a:endParaRPr sz="1400" b="0" i="0" u="none" strike="noStrike" cap="none">
              <a:solidFill>
                <a:srgbClr val="000000"/>
              </a:solidFill>
              <a:latin typeface="Arial"/>
              <a:ea typeface="Arial"/>
              <a:cs typeface="Arial"/>
              <a:sym typeface="Arial"/>
            </a:endParaRPr>
          </a:p>
          <a:p>
            <a:pPr marL="432433" marR="0" lvl="0" indent="-330835" algn="l" rtl="0">
              <a:lnSpc>
                <a:spcPct val="100000"/>
              </a:lnSpc>
              <a:spcBef>
                <a:spcPts val="0"/>
              </a:spcBef>
              <a:spcAft>
                <a:spcPts val="0"/>
              </a:spcAft>
              <a:buClr>
                <a:srgbClr val="000000"/>
              </a:buClr>
              <a:buSzPts val="1800"/>
              <a:buFont typeface="Arial"/>
              <a:buChar char="•"/>
            </a:pPr>
            <a:r>
              <a:rPr lang="fr-FR" sz="1800" b="1" i="0" u="none" strike="noStrike" cap="none">
                <a:solidFill>
                  <a:srgbClr val="FFFFFF"/>
                </a:solidFill>
                <a:latin typeface="Corbel"/>
                <a:ea typeface="Corbel"/>
                <a:cs typeface="Corbel"/>
                <a:sym typeface="Corbel"/>
              </a:rPr>
              <a:t>Autorités locales</a:t>
            </a:r>
            <a:endParaRPr sz="1400" b="0" i="0" u="none" strike="noStrike" cap="none">
              <a:solidFill>
                <a:srgbClr val="000000"/>
              </a:solidFill>
              <a:latin typeface="Arial"/>
              <a:ea typeface="Arial"/>
              <a:cs typeface="Arial"/>
              <a:sym typeface="Arial"/>
            </a:endParaRPr>
          </a:p>
          <a:p>
            <a:pPr marL="432433" marR="0" lvl="0" indent="-330835" algn="l" rtl="0">
              <a:lnSpc>
                <a:spcPct val="100000"/>
              </a:lnSpc>
              <a:spcBef>
                <a:spcPts val="0"/>
              </a:spcBef>
              <a:spcAft>
                <a:spcPts val="0"/>
              </a:spcAft>
              <a:buClr>
                <a:srgbClr val="000000"/>
              </a:buClr>
              <a:buSzPts val="1800"/>
              <a:buFont typeface="Arial"/>
              <a:buChar char="•"/>
            </a:pPr>
            <a:r>
              <a:rPr lang="fr-FR" sz="1800" b="1" i="0" u="none" strike="noStrike" cap="none">
                <a:solidFill>
                  <a:srgbClr val="FFFFFF"/>
                </a:solidFill>
                <a:latin typeface="Corbel"/>
                <a:ea typeface="Corbel"/>
                <a:cs typeface="Corbel"/>
                <a:sym typeface="Corbel"/>
              </a:rPr>
              <a:t>Entreprises</a:t>
            </a:r>
            <a:endParaRPr sz="1400" b="0" i="0" u="none" strike="noStrike" cap="none">
              <a:solidFill>
                <a:srgbClr val="000000"/>
              </a:solidFill>
              <a:latin typeface="Arial"/>
              <a:ea typeface="Arial"/>
              <a:cs typeface="Arial"/>
              <a:sym typeface="Arial"/>
            </a:endParaRPr>
          </a:p>
        </p:txBody>
      </p:sp>
      <p:sp>
        <p:nvSpPr>
          <p:cNvPr id="875" name="Google Shape;875;ge5c92afe2b_1_0"/>
          <p:cNvSpPr/>
          <p:nvPr/>
        </p:nvSpPr>
        <p:spPr>
          <a:xfrm>
            <a:off x="11092239" y="4516002"/>
            <a:ext cx="639900" cy="67848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876" name="Google Shape;876;ge5c92afe2b_1_0"/>
          <p:cNvSpPr txBox="1"/>
          <p:nvPr/>
        </p:nvSpPr>
        <p:spPr>
          <a:xfrm>
            <a:off x="6747402" y="6532727"/>
            <a:ext cx="2648100" cy="198000"/>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fr-FR" sz="1100" b="0" i="1" u="none" strike="noStrike" cap="none">
                <a:solidFill>
                  <a:schemeClr val="dk1"/>
                </a:solidFill>
                <a:latin typeface="Corbel"/>
                <a:ea typeface="Corbel"/>
                <a:cs typeface="Corbel"/>
                <a:sym typeface="Corbel"/>
              </a:rPr>
              <a:t>Source adaptée : Carbone 4, juin 2019</a:t>
            </a:r>
            <a:endParaRPr sz="1400" b="0" i="0" u="none" strike="noStrike" cap="none">
              <a:solidFill>
                <a:srgbClr val="000000"/>
              </a:solidFill>
              <a:latin typeface="Arial"/>
              <a:ea typeface="Arial"/>
              <a:cs typeface="Arial"/>
              <a:sym typeface="Arial"/>
            </a:endParaRPr>
          </a:p>
        </p:txBody>
      </p:sp>
      <p:pic>
        <p:nvPicPr>
          <p:cNvPr id="877" name="Google Shape;877;ge5c92afe2b_1_0"/>
          <p:cNvPicPr preferRelativeResize="0"/>
          <p:nvPr/>
        </p:nvPicPr>
        <p:blipFill rotWithShape="1">
          <a:blip r:embed="rId4">
            <a:alphaModFix/>
          </a:blip>
          <a:srcRect/>
          <a:stretch/>
        </p:blipFill>
        <p:spPr>
          <a:xfrm>
            <a:off x="152400" y="1475828"/>
            <a:ext cx="8314549" cy="4951546"/>
          </a:xfrm>
          <a:prstGeom prst="rect">
            <a:avLst/>
          </a:prstGeom>
          <a:noFill/>
          <a:ln>
            <a:noFill/>
          </a:ln>
        </p:spPr>
      </p:pic>
      <p:pic>
        <p:nvPicPr>
          <p:cNvPr id="878" name="Google Shape;878;ge5c92afe2b_1_0"/>
          <p:cNvPicPr preferRelativeResize="0"/>
          <p:nvPr/>
        </p:nvPicPr>
        <p:blipFill rotWithShape="1">
          <a:blip r:embed="rId5">
            <a:alphaModFix/>
          </a:blip>
          <a:srcRect/>
          <a:stretch/>
        </p:blipFill>
        <p:spPr>
          <a:xfrm>
            <a:off x="9663350" y="2836275"/>
            <a:ext cx="872401" cy="872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6"/>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De la comptabilité carbone à la stratégie bas carbone</a:t>
            </a:r>
            <a:endParaRPr dirty="0"/>
          </a:p>
        </p:txBody>
      </p:sp>
      <p:grpSp>
        <p:nvGrpSpPr>
          <p:cNvPr id="884" name="Google Shape;884;p6"/>
          <p:cNvGrpSpPr/>
          <p:nvPr/>
        </p:nvGrpSpPr>
        <p:grpSpPr>
          <a:xfrm>
            <a:off x="1153745" y="2211985"/>
            <a:ext cx="9370201" cy="888692"/>
            <a:chOff x="768000" y="2277000"/>
            <a:chExt cx="9370201" cy="888692"/>
          </a:xfrm>
        </p:grpSpPr>
        <p:sp>
          <p:nvSpPr>
            <p:cNvPr id="885" name="Google Shape;885;p6"/>
            <p:cNvSpPr/>
            <p:nvPr/>
          </p:nvSpPr>
          <p:spPr>
            <a:xfrm>
              <a:off x="768000" y="2277000"/>
              <a:ext cx="1561180" cy="864000"/>
            </a:xfrm>
            <a:prstGeom prst="roundRect">
              <a:avLst>
                <a:gd name="adj" fmla="val 16667"/>
              </a:avLst>
            </a:prstGeom>
            <a:solidFill>
              <a:srgbClr val="8296B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Corbel"/>
                  <a:ea typeface="Corbel"/>
                  <a:cs typeface="Corbel"/>
                  <a:sym typeface="Corbel"/>
                </a:rPr>
                <a:t>Évaluation des émissions carbone</a:t>
              </a:r>
              <a:endParaRPr sz="1400" b="0" i="0" u="none" strike="noStrike" cap="none">
                <a:solidFill>
                  <a:srgbClr val="000000"/>
                </a:solidFill>
                <a:latin typeface="Arial"/>
                <a:ea typeface="Arial"/>
                <a:cs typeface="Arial"/>
                <a:sym typeface="Arial"/>
              </a:endParaRPr>
            </a:p>
          </p:txBody>
        </p:sp>
        <p:sp>
          <p:nvSpPr>
            <p:cNvPr id="886" name="Google Shape;886;p6"/>
            <p:cNvSpPr/>
            <p:nvPr/>
          </p:nvSpPr>
          <p:spPr>
            <a:xfrm>
              <a:off x="2866201" y="2277000"/>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Corbel"/>
                  <a:ea typeface="Corbel"/>
                  <a:cs typeface="Corbel"/>
                  <a:sym typeface="Corbel"/>
                </a:rPr>
                <a:t>Élaborer un plan d’action, des mesures et des réductions</a:t>
              </a:r>
              <a:endParaRPr sz="1400" b="0" i="0" u="none" strike="noStrike" cap="none">
                <a:solidFill>
                  <a:srgbClr val="000000"/>
                </a:solidFill>
                <a:latin typeface="Arial"/>
                <a:ea typeface="Arial"/>
                <a:cs typeface="Arial"/>
                <a:sym typeface="Arial"/>
              </a:endParaRPr>
            </a:p>
          </p:txBody>
        </p:sp>
        <p:sp>
          <p:nvSpPr>
            <p:cNvPr id="887" name="Google Shape;887;p6"/>
            <p:cNvSpPr/>
            <p:nvPr/>
          </p:nvSpPr>
          <p:spPr>
            <a:xfrm>
              <a:off x="5458201" y="2277000"/>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Corbel"/>
                  <a:ea typeface="Corbel"/>
                  <a:cs typeface="Corbel"/>
                  <a:sym typeface="Corbel"/>
                </a:rPr>
                <a:t>Surveillance du plan d’action et mise à jour de l’évaluation du carbone</a:t>
              </a:r>
              <a:endParaRPr sz="1400" b="0" i="0" u="none" strike="noStrike" cap="none">
                <a:solidFill>
                  <a:srgbClr val="000000"/>
                </a:solidFill>
                <a:latin typeface="Arial"/>
                <a:ea typeface="Arial"/>
                <a:cs typeface="Arial"/>
                <a:sym typeface="Arial"/>
              </a:endParaRPr>
            </a:p>
          </p:txBody>
        </p:sp>
        <p:cxnSp>
          <p:nvCxnSpPr>
            <p:cNvPr id="888" name="Google Shape;888;p6"/>
            <p:cNvCxnSpPr/>
            <p:nvPr/>
          </p:nvCxnSpPr>
          <p:spPr>
            <a:xfrm>
              <a:off x="7546201" y="2709000"/>
              <a:ext cx="504000" cy="0"/>
            </a:xfrm>
            <a:prstGeom prst="straightConnector1">
              <a:avLst/>
            </a:prstGeom>
            <a:noFill/>
            <a:ln w="28575" cap="flat" cmpd="sng">
              <a:solidFill>
                <a:srgbClr val="5597D3"/>
              </a:solidFill>
              <a:prstDash val="solid"/>
              <a:round/>
              <a:headEnd type="none" w="sm" len="sm"/>
              <a:tailEnd type="triangle" w="med" len="med"/>
            </a:ln>
          </p:spPr>
        </p:cxnSp>
        <p:cxnSp>
          <p:nvCxnSpPr>
            <p:cNvPr id="889" name="Google Shape;889;p6"/>
            <p:cNvCxnSpPr/>
            <p:nvPr/>
          </p:nvCxnSpPr>
          <p:spPr>
            <a:xfrm>
              <a:off x="2329180" y="2709000"/>
              <a:ext cx="504000" cy="0"/>
            </a:xfrm>
            <a:prstGeom prst="straightConnector1">
              <a:avLst/>
            </a:prstGeom>
            <a:noFill/>
            <a:ln w="28575" cap="flat" cmpd="sng">
              <a:solidFill>
                <a:srgbClr val="5597D3"/>
              </a:solidFill>
              <a:prstDash val="solid"/>
              <a:round/>
              <a:headEnd type="none" w="sm" len="sm"/>
              <a:tailEnd type="triangle" w="med" len="med"/>
            </a:ln>
          </p:spPr>
        </p:cxnSp>
        <p:cxnSp>
          <p:nvCxnSpPr>
            <p:cNvPr id="890" name="Google Shape;890;p6"/>
            <p:cNvCxnSpPr/>
            <p:nvPr/>
          </p:nvCxnSpPr>
          <p:spPr>
            <a:xfrm>
              <a:off x="4954201" y="2709000"/>
              <a:ext cx="504000" cy="0"/>
            </a:xfrm>
            <a:prstGeom prst="straightConnector1">
              <a:avLst/>
            </a:prstGeom>
            <a:noFill/>
            <a:ln w="28575" cap="flat" cmpd="sng">
              <a:solidFill>
                <a:srgbClr val="5597D3"/>
              </a:solidFill>
              <a:prstDash val="solid"/>
              <a:round/>
              <a:headEnd type="none" w="sm" len="sm"/>
              <a:tailEnd type="triangle" w="med" len="med"/>
            </a:ln>
          </p:spPr>
        </p:cxnSp>
        <p:sp>
          <p:nvSpPr>
            <p:cNvPr id="891" name="Google Shape;891;p6"/>
            <p:cNvSpPr/>
            <p:nvPr/>
          </p:nvSpPr>
          <p:spPr>
            <a:xfrm>
              <a:off x="8050201" y="2301692"/>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Corbel"/>
                  <a:ea typeface="Corbel"/>
                  <a:cs typeface="Corbel"/>
                  <a:sym typeface="Corbel"/>
                </a:rPr>
                <a:t>Établir une stratégie de transition</a:t>
              </a:r>
              <a:endParaRPr sz="1400" b="0" i="0" u="none" strike="noStrike" cap="none">
                <a:solidFill>
                  <a:srgbClr val="000000"/>
                </a:solidFill>
                <a:latin typeface="Arial"/>
                <a:ea typeface="Arial"/>
                <a:cs typeface="Arial"/>
                <a:sym typeface="Arial"/>
              </a:endParaRPr>
            </a:p>
          </p:txBody>
        </p:sp>
      </p:grpSp>
      <p:sp>
        <p:nvSpPr>
          <p:cNvPr id="892" name="Google Shape;892;p6"/>
          <p:cNvSpPr txBox="1"/>
          <p:nvPr/>
        </p:nvSpPr>
        <p:spPr>
          <a:xfrm>
            <a:off x="912000" y="3664657"/>
            <a:ext cx="10832394" cy="2187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orbel"/>
                <a:ea typeface="Corbel"/>
                <a:cs typeface="Corbel"/>
                <a:sym typeface="Corbel"/>
              </a:rPr>
              <a:t>Le </a:t>
            </a:r>
            <a:r>
              <a:rPr lang="fr-FR" sz="1800" b="1" i="0" u="none" strike="noStrike" cap="none">
                <a:solidFill>
                  <a:srgbClr val="C55A11"/>
                </a:solidFill>
                <a:latin typeface="Corbel"/>
                <a:ea typeface="Corbel"/>
                <a:cs typeface="Corbel"/>
                <a:sym typeface="Corbel"/>
              </a:rPr>
              <a:t>plan d’action</a:t>
            </a:r>
            <a:r>
              <a:rPr lang="fr-FR" sz="1800" b="0" i="0" u="none" strike="noStrike" cap="none">
                <a:solidFill>
                  <a:srgbClr val="000000"/>
                </a:solidFill>
                <a:latin typeface="Corbel"/>
                <a:ea typeface="Corbel"/>
                <a:cs typeface="Corbel"/>
                <a:sym typeface="Corbel"/>
              </a:rPr>
              <a:t> comprend toutes les </a:t>
            </a:r>
            <a:r>
              <a:rPr lang="fr-FR" sz="1800" b="1" i="0" u="none" strike="noStrike" cap="none">
                <a:solidFill>
                  <a:srgbClr val="C55A11"/>
                </a:solidFill>
                <a:latin typeface="Corbel"/>
                <a:ea typeface="Corbel"/>
                <a:cs typeface="Corbel"/>
                <a:sym typeface="Corbel"/>
              </a:rPr>
              <a:t>mesures pour réduire les émissions de GES </a:t>
            </a:r>
            <a:r>
              <a:rPr lang="fr-FR" sz="1800" b="0" i="0" u="none" strike="noStrike" cap="none">
                <a:solidFill>
                  <a:srgbClr val="000000"/>
                </a:solidFill>
                <a:latin typeface="Corbel"/>
                <a:ea typeface="Corbel"/>
                <a:cs typeface="Corbel"/>
                <a:sym typeface="Corbel"/>
              </a:rPr>
              <a:t>produites par les activités de l’organisation.*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C55A11"/>
                </a:solidFill>
                <a:latin typeface="Corbel"/>
                <a:ea typeface="Corbel"/>
                <a:cs typeface="Corbel"/>
                <a:sym typeface="Corbel"/>
              </a:rPr>
              <a:t>La stratégie</a:t>
            </a:r>
            <a:r>
              <a:rPr lang="fr-FR" sz="1800" b="0" i="0" u="none" strike="noStrike" cap="none">
                <a:solidFill>
                  <a:srgbClr val="000000"/>
                </a:solidFill>
                <a:latin typeface="Corbel"/>
                <a:ea typeface="Corbel"/>
                <a:cs typeface="Corbel"/>
                <a:sym typeface="Corbel"/>
              </a:rPr>
              <a:t> définit </a:t>
            </a:r>
            <a:r>
              <a:rPr lang="fr-FR" sz="1800" b="1" i="0" u="none" strike="noStrike" cap="none">
                <a:solidFill>
                  <a:srgbClr val="C55A11"/>
                </a:solidFill>
                <a:latin typeface="Corbel"/>
                <a:ea typeface="Corbel"/>
                <a:cs typeface="Corbel"/>
                <a:sym typeface="Corbel"/>
              </a:rPr>
              <a:t>un parcours à moyen et/ou long terme</a:t>
            </a:r>
            <a:r>
              <a:rPr lang="fr-FR" sz="1800" b="0" i="0" u="none" strike="noStrike" cap="none">
                <a:solidFill>
                  <a:srgbClr val="000000"/>
                </a:solidFill>
                <a:latin typeface="Corbel"/>
                <a:ea typeface="Corbel"/>
                <a:cs typeface="Corbel"/>
                <a:sym typeface="Corbel"/>
              </a:rPr>
              <a:t> pour atteindre les objectifs définis par l’organisation.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orbel"/>
                <a:ea typeface="Corbel"/>
                <a:cs typeface="Corbel"/>
                <a:sym typeface="Corbel"/>
              </a:rPr>
              <a:t>En incluant les émissions de carbone dans sa stratégie, l’organisation peut </a:t>
            </a:r>
            <a:r>
              <a:rPr lang="fr-FR" sz="1800" b="1" i="0" u="none" strike="noStrike" cap="none">
                <a:solidFill>
                  <a:srgbClr val="000000"/>
                </a:solidFill>
                <a:latin typeface="Corbel"/>
                <a:ea typeface="Corbel"/>
                <a:cs typeface="Corbel"/>
                <a:sym typeface="Corbel"/>
              </a:rPr>
              <a:t>mobiliser des ressources </a:t>
            </a:r>
            <a:r>
              <a:rPr lang="fr-FR" sz="1800" b="0" i="0" u="none" strike="noStrike" cap="none">
                <a:solidFill>
                  <a:srgbClr val="000000"/>
                </a:solidFill>
                <a:latin typeface="Corbel"/>
                <a:ea typeface="Corbel"/>
                <a:cs typeface="Corbel"/>
                <a:sym typeface="Corbel"/>
              </a:rPr>
              <a:t>et poursuivre </a:t>
            </a:r>
            <a:r>
              <a:rPr lang="fr-FR" sz="1800" b="1" i="0" u="none" strike="noStrike" cap="none">
                <a:solidFill>
                  <a:srgbClr val="000000"/>
                </a:solidFill>
                <a:latin typeface="Corbel"/>
                <a:ea typeface="Corbel"/>
                <a:cs typeface="Corbel"/>
                <a:sym typeface="Corbel"/>
              </a:rPr>
              <a:t>une action à long terme</a:t>
            </a:r>
            <a:r>
              <a:rPr lang="fr-FR" sz="1800" b="0" i="0" u="none" strike="noStrike" cap="none">
                <a:solidFill>
                  <a:srgbClr val="000000"/>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893" name="Google Shape;893;p6"/>
          <p:cNvSpPr txBox="1"/>
          <p:nvPr/>
        </p:nvSpPr>
        <p:spPr>
          <a:xfrm>
            <a:off x="768000" y="6165000"/>
            <a:ext cx="8784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Corbel"/>
                <a:ea typeface="Corbel"/>
                <a:cs typeface="Corbel"/>
                <a:sym typeface="Corbel"/>
              </a:rPr>
              <a:t>Source : </a:t>
            </a:r>
            <a:r>
              <a:rPr lang="fr-FR" sz="1200" b="0" i="0" u="sng" strike="noStrike" cap="none">
                <a:solidFill>
                  <a:srgbClr val="000000"/>
                </a:solidFill>
                <a:latin typeface="Corbel"/>
                <a:ea typeface="Corbel"/>
                <a:cs typeface="Corbel"/>
                <a:sym typeface="Corbel"/>
                <a:hlinkClick r:id="rId3">
                  <a:extLst>
                    <a:ext uri="{A12FA001-AC4F-418D-AE19-62706E023703}">
                      <ahyp:hlinkClr xmlns:ahyp="http://schemas.microsoft.com/office/drawing/2018/hyperlinkcolor" val="tx"/>
                    </a:ext>
                  </a:extLst>
                </a:hlinkClick>
              </a:rPr>
              <a:t>https://www.bilans-ges.ademe.fr/docutheque/docs/GUIDE%20PLAN%20D'ACTION.pdf</a:t>
            </a:r>
            <a:endParaRPr sz="1400" b="0" i="0" u="none" strike="noStrike" cap="none">
              <a:solidFill>
                <a:srgbClr val="000000"/>
              </a:solidFill>
              <a:latin typeface="Arial"/>
              <a:ea typeface="Arial"/>
              <a:cs typeface="Arial"/>
              <a:sym typeface="Arial"/>
            </a:endParaRPr>
          </a:p>
        </p:txBody>
      </p:sp>
      <p:sp>
        <p:nvSpPr>
          <p:cNvPr id="894" name="Google Shape;894;p6"/>
          <p:cNvSpPr/>
          <p:nvPr/>
        </p:nvSpPr>
        <p:spPr>
          <a:xfrm>
            <a:off x="2985375" y="1911940"/>
            <a:ext cx="7704000" cy="1440000"/>
          </a:xfrm>
          <a:prstGeom prst="rect">
            <a:avLst/>
          </a:prstGeom>
          <a:noFill/>
          <a:ln w="28575"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2"/>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Qu’est-ce que la transition bas carbone ?</a:t>
            </a:r>
            <a:endParaRPr dirty="0"/>
          </a:p>
        </p:txBody>
      </p:sp>
      <p:grpSp>
        <p:nvGrpSpPr>
          <p:cNvPr id="901" name="Google Shape;901;p12"/>
          <p:cNvGrpSpPr/>
          <p:nvPr/>
        </p:nvGrpSpPr>
        <p:grpSpPr>
          <a:xfrm>
            <a:off x="2856000" y="2277000"/>
            <a:ext cx="6322303" cy="3832248"/>
            <a:chOff x="2993043" y="1915484"/>
            <a:chExt cx="6322303" cy="3832248"/>
          </a:xfrm>
        </p:grpSpPr>
        <p:sp>
          <p:nvSpPr>
            <p:cNvPr id="902" name="Google Shape;902;p12"/>
            <p:cNvSpPr/>
            <p:nvPr/>
          </p:nvSpPr>
          <p:spPr>
            <a:xfrm>
              <a:off x="3063527" y="1915484"/>
              <a:ext cx="2158601" cy="379920"/>
            </a:xfrm>
            <a:prstGeom prst="roundRect">
              <a:avLst>
                <a:gd name="adj" fmla="val 16667"/>
              </a:avLst>
            </a:prstGeom>
            <a:solidFill>
              <a:srgbClr val="93895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fr-FR" sz="1400" b="0" i="0" u="none" strike="noStrike" cap="none">
                  <a:solidFill>
                    <a:srgbClr val="FFFFFF"/>
                  </a:solidFill>
                  <a:latin typeface="Corbel"/>
                  <a:ea typeface="Corbel"/>
                  <a:cs typeface="Corbel"/>
                  <a:sym typeface="Corbel"/>
                </a:rPr>
                <a:t>Rapports du GIEC</a:t>
              </a:r>
              <a:endParaRPr sz="1400" b="0" i="0" u="none" strike="noStrike" cap="none">
                <a:solidFill>
                  <a:srgbClr val="000000"/>
                </a:solidFill>
                <a:latin typeface="Arial"/>
                <a:ea typeface="Arial"/>
                <a:cs typeface="Arial"/>
                <a:sym typeface="Arial"/>
              </a:endParaRPr>
            </a:p>
          </p:txBody>
        </p:sp>
        <p:sp>
          <p:nvSpPr>
            <p:cNvPr id="903" name="Google Shape;903;p12"/>
            <p:cNvSpPr/>
            <p:nvPr/>
          </p:nvSpPr>
          <p:spPr>
            <a:xfrm>
              <a:off x="5357776" y="2732329"/>
              <a:ext cx="2574287" cy="6204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FFFFFF"/>
                  </a:solidFill>
                  <a:latin typeface="Corbel"/>
                  <a:ea typeface="Corbel"/>
                  <a:cs typeface="Corbel"/>
                  <a:sym typeface="Corbel"/>
                </a:rPr>
                <a:t>Émissions GES au cours du temps</a:t>
              </a:r>
              <a:endParaRPr sz="1400" b="0" i="0" u="none" strike="noStrike" cap="none">
                <a:solidFill>
                  <a:srgbClr val="000000"/>
                </a:solidFill>
                <a:latin typeface="Arial"/>
                <a:ea typeface="Arial"/>
                <a:cs typeface="Arial"/>
                <a:sym typeface="Arial"/>
              </a:endParaRPr>
            </a:p>
          </p:txBody>
        </p:sp>
        <p:sp>
          <p:nvSpPr>
            <p:cNvPr id="904" name="Google Shape;904;p12"/>
            <p:cNvSpPr/>
            <p:nvPr/>
          </p:nvSpPr>
          <p:spPr>
            <a:xfrm>
              <a:off x="2993043" y="3614753"/>
              <a:ext cx="2158601" cy="623672"/>
            </a:xfrm>
            <a:prstGeom prst="roundRect">
              <a:avLst>
                <a:gd name="adj" fmla="val 16667"/>
              </a:avLst>
            </a:prstGeom>
            <a:solidFill>
              <a:srgbClr val="93895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FFFFFF"/>
                  </a:solidFill>
                  <a:latin typeface="Corbel"/>
                  <a:ea typeface="Corbel"/>
                  <a:cs typeface="Corbel"/>
                  <a:sym typeface="Corbel"/>
                </a:rPr>
                <a:t>Impact de l’activité humaine</a:t>
              </a:r>
              <a:endParaRPr sz="1400" b="0" i="0" u="none" strike="noStrike" cap="none">
                <a:solidFill>
                  <a:srgbClr val="000000"/>
                </a:solidFill>
                <a:latin typeface="Arial"/>
                <a:ea typeface="Arial"/>
                <a:cs typeface="Arial"/>
                <a:sym typeface="Arial"/>
              </a:endParaRPr>
            </a:p>
          </p:txBody>
        </p:sp>
        <p:sp>
          <p:nvSpPr>
            <p:cNvPr id="905" name="Google Shape;905;p12"/>
            <p:cNvSpPr/>
            <p:nvPr/>
          </p:nvSpPr>
          <p:spPr>
            <a:xfrm>
              <a:off x="8067711" y="2729119"/>
              <a:ext cx="1165735" cy="62367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fr-FR" sz="1400" b="0" i="0" u="none" strike="noStrike" cap="none">
                  <a:solidFill>
                    <a:srgbClr val="FFFFFF"/>
                  </a:solidFill>
                  <a:latin typeface="Corbel"/>
                  <a:ea typeface="Corbel"/>
                  <a:cs typeface="Corbel"/>
                  <a:sym typeface="Corbel"/>
                </a:rPr>
                <a:t>Bilan carbone</a:t>
              </a:r>
              <a:endParaRPr sz="1400" b="0" i="0" u="none" strike="noStrike" cap="none">
                <a:solidFill>
                  <a:srgbClr val="000000"/>
                </a:solidFill>
                <a:latin typeface="Arial"/>
                <a:ea typeface="Arial"/>
                <a:cs typeface="Arial"/>
                <a:sym typeface="Arial"/>
              </a:endParaRPr>
            </a:p>
          </p:txBody>
        </p:sp>
        <p:sp>
          <p:nvSpPr>
            <p:cNvPr id="906" name="Google Shape;906;p12"/>
            <p:cNvSpPr/>
            <p:nvPr/>
          </p:nvSpPr>
          <p:spPr>
            <a:xfrm>
              <a:off x="5357776" y="3786506"/>
              <a:ext cx="1534098" cy="5520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FFFFFF"/>
                  </a:solidFill>
                  <a:latin typeface="Corbel"/>
                  <a:ea typeface="Corbel"/>
                  <a:cs typeface="Corbel"/>
                  <a:sym typeface="Corbel"/>
                </a:rPr>
                <a:t>Répartition par secteur d’activité</a:t>
              </a:r>
              <a:endParaRPr sz="1400" b="0" i="0" u="none" strike="noStrike" cap="none">
                <a:solidFill>
                  <a:srgbClr val="000000"/>
                </a:solidFill>
                <a:latin typeface="Arial"/>
                <a:ea typeface="Arial"/>
                <a:cs typeface="Arial"/>
                <a:sym typeface="Arial"/>
              </a:endParaRPr>
            </a:p>
          </p:txBody>
        </p:sp>
        <p:sp>
          <p:nvSpPr>
            <p:cNvPr id="907" name="Google Shape;907;p12"/>
            <p:cNvSpPr/>
            <p:nvPr/>
          </p:nvSpPr>
          <p:spPr>
            <a:xfrm>
              <a:off x="7012973" y="3786506"/>
              <a:ext cx="2302373" cy="5520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FFFFFF"/>
                  </a:solidFill>
                  <a:latin typeface="Corbel"/>
                  <a:ea typeface="Corbel"/>
                  <a:cs typeface="Corbel"/>
                  <a:sym typeface="Corbel"/>
                </a:rPr>
                <a:t>Accords et engagements internationaux</a:t>
              </a:r>
              <a:endParaRPr sz="1400" b="0" i="0" u="none" strike="noStrike" cap="none">
                <a:solidFill>
                  <a:srgbClr val="000000"/>
                </a:solidFill>
                <a:latin typeface="Arial"/>
                <a:ea typeface="Arial"/>
                <a:cs typeface="Arial"/>
                <a:sym typeface="Arial"/>
              </a:endParaRPr>
            </a:p>
          </p:txBody>
        </p:sp>
        <p:sp>
          <p:nvSpPr>
            <p:cNvPr id="908" name="Google Shape;908;p12"/>
            <p:cNvSpPr/>
            <p:nvPr/>
          </p:nvSpPr>
          <p:spPr>
            <a:xfrm>
              <a:off x="5448000" y="1917000"/>
              <a:ext cx="2179704" cy="378404"/>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fr-FR" sz="1400" b="0" i="0" u="none" strike="noStrike" cap="none">
                  <a:solidFill>
                    <a:srgbClr val="FFFFFF"/>
                  </a:solidFill>
                  <a:latin typeface="Corbel"/>
                  <a:ea typeface="Corbel"/>
                  <a:cs typeface="Corbel"/>
                  <a:sym typeface="Corbel"/>
                </a:rPr>
                <a:t>Limites mondiales</a:t>
              </a:r>
              <a:endParaRPr sz="1400" b="0" i="0" u="none" strike="noStrike" cap="none">
                <a:solidFill>
                  <a:srgbClr val="000000"/>
                </a:solidFill>
                <a:latin typeface="Arial"/>
                <a:ea typeface="Arial"/>
                <a:cs typeface="Arial"/>
                <a:sym typeface="Arial"/>
              </a:endParaRPr>
            </a:p>
          </p:txBody>
        </p:sp>
        <p:sp>
          <p:nvSpPr>
            <p:cNvPr id="909" name="Google Shape;909;p12"/>
            <p:cNvSpPr/>
            <p:nvPr/>
          </p:nvSpPr>
          <p:spPr>
            <a:xfrm rot="5400000">
              <a:off x="3559362" y="2903082"/>
              <a:ext cx="1104600" cy="45719"/>
            </a:xfrm>
            <a:prstGeom prst="rightArrow">
              <a:avLst>
                <a:gd name="adj1" fmla="val 50000"/>
                <a:gd name="adj2" fmla="val 50000"/>
              </a:avLst>
            </a:prstGeom>
            <a:solidFill>
              <a:schemeClr val="accent1"/>
            </a:solidFill>
            <a:ln w="25400" cap="flat" cmpd="sng">
              <a:solidFill>
                <a:srgbClr val="575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910" name="Google Shape;910;p12"/>
            <p:cNvSpPr/>
            <p:nvPr/>
          </p:nvSpPr>
          <p:spPr>
            <a:xfrm rot="-8190055" flipH="1">
              <a:off x="4027309" y="4647669"/>
              <a:ext cx="830493" cy="62650"/>
            </a:xfrm>
            <a:prstGeom prst="rightArrow">
              <a:avLst>
                <a:gd name="adj1" fmla="val 50000"/>
                <a:gd name="adj2" fmla="val 50000"/>
              </a:avLst>
            </a:prstGeom>
            <a:solidFill>
              <a:srgbClr val="575756"/>
            </a:solidFill>
            <a:ln w="25400" cap="flat" cmpd="sng">
              <a:solidFill>
                <a:srgbClr val="575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911" name="Google Shape;911;p12"/>
            <p:cNvSpPr/>
            <p:nvPr/>
          </p:nvSpPr>
          <p:spPr>
            <a:xfrm>
              <a:off x="4419148" y="5124060"/>
              <a:ext cx="4177480" cy="623672"/>
            </a:xfrm>
            <a:prstGeom prst="roundRect">
              <a:avLst>
                <a:gd name="adj" fmla="val 16667"/>
              </a:avLst>
            </a:prstGeom>
            <a:solidFill>
              <a:srgbClr val="EA5B0C"/>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FFFFFF"/>
                  </a:solidFill>
                  <a:latin typeface="Corbel"/>
                  <a:ea typeface="Corbel"/>
                  <a:cs typeface="Corbel"/>
                  <a:sym typeface="Corbel"/>
                </a:rPr>
                <a:t>Transition bas carbone</a:t>
              </a:r>
              <a:endParaRPr sz="1400" b="0" i="0" u="none" strike="noStrike" cap="none">
                <a:solidFill>
                  <a:srgbClr val="000000"/>
                </a:solidFill>
                <a:latin typeface="Arial"/>
                <a:ea typeface="Arial"/>
                <a:cs typeface="Arial"/>
                <a:sym typeface="Arial"/>
              </a:endParaRPr>
            </a:p>
          </p:txBody>
        </p:sp>
        <p:cxnSp>
          <p:nvCxnSpPr>
            <p:cNvPr id="912" name="Google Shape;912;p12"/>
            <p:cNvCxnSpPr/>
            <p:nvPr/>
          </p:nvCxnSpPr>
          <p:spPr>
            <a:xfrm>
              <a:off x="6122461" y="4370439"/>
              <a:ext cx="0" cy="576448"/>
            </a:xfrm>
            <a:prstGeom prst="straightConnector1">
              <a:avLst/>
            </a:prstGeom>
            <a:noFill/>
            <a:ln w="9525" cap="flat" cmpd="sng">
              <a:solidFill>
                <a:srgbClr val="575756"/>
              </a:solidFill>
              <a:prstDash val="dash"/>
              <a:round/>
              <a:headEnd type="none" w="sm" len="sm"/>
              <a:tailEnd type="triangle" w="med" len="med"/>
            </a:ln>
          </p:spPr>
        </p:cxnSp>
        <p:cxnSp>
          <p:nvCxnSpPr>
            <p:cNvPr id="913" name="Google Shape;913;p12"/>
            <p:cNvCxnSpPr/>
            <p:nvPr/>
          </p:nvCxnSpPr>
          <p:spPr>
            <a:xfrm flipH="1">
              <a:off x="7627704" y="4390770"/>
              <a:ext cx="536455" cy="556117"/>
            </a:xfrm>
            <a:prstGeom prst="straightConnector1">
              <a:avLst/>
            </a:prstGeom>
            <a:noFill/>
            <a:ln w="9525" cap="flat" cmpd="sng">
              <a:solidFill>
                <a:srgbClr val="575756"/>
              </a:solidFill>
              <a:prstDash val="dash"/>
              <a:round/>
              <a:headEnd type="none" w="sm" len="sm"/>
              <a:tailEnd type="triangle" w="med" len="med"/>
            </a:ln>
          </p:spPr>
        </p:cxnSp>
      </p:grpSp>
      <p:pic>
        <p:nvPicPr>
          <p:cNvPr id="914" name="Google Shape;914;p12"/>
          <p:cNvPicPr preferRelativeResize="0"/>
          <p:nvPr/>
        </p:nvPicPr>
        <p:blipFill rotWithShape="1">
          <a:blip r:embed="rId3">
            <a:alphaModFix/>
          </a:blip>
          <a:srcRect/>
          <a:stretch/>
        </p:blipFill>
        <p:spPr>
          <a:xfrm>
            <a:off x="6225115" y="4700750"/>
            <a:ext cx="521125" cy="521125"/>
          </a:xfrm>
          <a:prstGeom prst="rect">
            <a:avLst/>
          </a:prstGeom>
          <a:noFill/>
          <a:ln>
            <a:noFill/>
          </a:ln>
        </p:spPr>
      </p:pic>
      <p:pic>
        <p:nvPicPr>
          <p:cNvPr id="915" name="Google Shape;915;p12"/>
          <p:cNvPicPr preferRelativeResize="0"/>
          <p:nvPr/>
        </p:nvPicPr>
        <p:blipFill rotWithShape="1">
          <a:blip r:embed="rId4">
            <a:alphaModFix/>
          </a:blip>
          <a:srcRect/>
          <a:stretch/>
        </p:blipFill>
        <p:spPr>
          <a:xfrm>
            <a:off x="1836650" y="2661895"/>
            <a:ext cx="1713825" cy="935751"/>
          </a:xfrm>
          <a:prstGeom prst="rect">
            <a:avLst/>
          </a:prstGeom>
          <a:noFill/>
          <a:ln>
            <a:noFill/>
          </a:ln>
        </p:spPr>
      </p:pic>
      <p:pic>
        <p:nvPicPr>
          <p:cNvPr id="916" name="Google Shape;916;p12"/>
          <p:cNvPicPr preferRelativeResize="0"/>
          <p:nvPr/>
        </p:nvPicPr>
        <p:blipFill rotWithShape="1">
          <a:blip r:embed="rId5">
            <a:alphaModFix/>
          </a:blip>
          <a:srcRect/>
          <a:stretch/>
        </p:blipFill>
        <p:spPr>
          <a:xfrm>
            <a:off x="8657172" y="4699405"/>
            <a:ext cx="521125" cy="523820"/>
          </a:xfrm>
          <a:prstGeom prst="rect">
            <a:avLst/>
          </a:prstGeom>
          <a:noFill/>
          <a:ln>
            <a:noFill/>
          </a:ln>
        </p:spPr>
      </p:pic>
      <p:sp>
        <p:nvSpPr>
          <p:cNvPr id="917" name="Google Shape;917;p12"/>
          <p:cNvSpPr txBox="1">
            <a:spLocks noGrp="1"/>
          </p:cNvSpPr>
          <p:nvPr>
            <p:ph type="body" idx="1"/>
          </p:nvPr>
        </p:nvSpPr>
        <p:spPr>
          <a:xfrm>
            <a:off x="609600" y="1649753"/>
            <a:ext cx="10972800" cy="3614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Objectifs climatiques nationaux et internationaux</a:t>
            </a:r>
            <a:endParaRPr dirty="0"/>
          </a:p>
        </p:txBody>
      </p:sp>
      <p:sp>
        <p:nvSpPr>
          <p:cNvPr id="923" name="Google Shape;923;p9"/>
          <p:cNvSpPr txBox="1">
            <a:spLocks noGrp="1"/>
          </p:cNvSpPr>
          <p:nvPr>
            <p:ph type="body" idx="4294967295"/>
          </p:nvPr>
        </p:nvSpPr>
        <p:spPr>
          <a:xfrm>
            <a:off x="480000" y="1766900"/>
            <a:ext cx="10972800" cy="4857403"/>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480"/>
              </a:spcBef>
              <a:spcAft>
                <a:spcPts val="0"/>
              </a:spcAft>
              <a:buSzPts val="2400"/>
              <a:buFont typeface="Arial"/>
              <a:buChar char="•"/>
            </a:pPr>
            <a:r>
              <a:rPr lang="fr-FR">
                <a:latin typeface="Corbel"/>
                <a:ea typeface="Corbel"/>
                <a:cs typeface="Corbel"/>
                <a:sym typeface="Corbel"/>
              </a:rPr>
              <a:t>Objectifs internationaux</a:t>
            </a:r>
            <a:endParaRPr/>
          </a:p>
          <a:p>
            <a:pPr marL="1028700" lvl="1" indent="-342900" algn="l" rtl="0">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Convention-cadre des Nations Unies sur l’Accord de Paris contre le changement climatique</a:t>
            </a:r>
            <a:endParaRPr/>
          </a:p>
          <a:p>
            <a:pPr marL="1028700" lvl="1" indent="-342900" algn="l" rtl="0">
              <a:lnSpc>
                <a:spcPct val="90000"/>
              </a:lnSpc>
              <a:spcBef>
                <a:spcPts val="480"/>
              </a:spcBef>
              <a:spcAft>
                <a:spcPts val="0"/>
              </a:spcAft>
              <a:buClr>
                <a:srgbClr val="666666"/>
              </a:buClr>
              <a:buSzPts val="2400"/>
              <a:buFont typeface="Arial"/>
              <a:buChar char="•"/>
            </a:pPr>
            <a:r>
              <a:rPr lang="fr-FR" sz="1800" b="0" i="0" u="none" strike="noStrike" cap="none">
                <a:solidFill>
                  <a:srgbClr val="666666"/>
                </a:solidFill>
                <a:latin typeface="Corbel"/>
                <a:ea typeface="Corbel"/>
                <a:cs typeface="Corbel"/>
                <a:sym typeface="Corbel"/>
              </a:rPr>
              <a:t>Objectifs : « Maintenir </a:t>
            </a:r>
            <a:r>
              <a:rPr lang="fr-FR" sz="1800">
                <a:solidFill>
                  <a:srgbClr val="666666"/>
                </a:solidFill>
                <a:latin typeface="Corbel"/>
                <a:ea typeface="Corbel"/>
                <a:cs typeface="Corbel"/>
                <a:sym typeface="Corbel"/>
              </a:rPr>
              <a:t>l’augmentation de la température moyenne mondiale à moins de 2 °C au-dessus des niveaux pré-industriels et poursuivre les efforts pour limiter l’augmentation de la température à 1,5 °C au-dessus des niveaux pré-industriels »</a:t>
            </a:r>
            <a:endParaRPr/>
          </a:p>
          <a:p>
            <a:pPr marL="1028700" lvl="1" indent="-342900" algn="l" rtl="0">
              <a:lnSpc>
                <a:spcPct val="90000"/>
              </a:lnSpc>
              <a:spcBef>
                <a:spcPts val="480"/>
              </a:spcBef>
              <a:spcAft>
                <a:spcPts val="0"/>
              </a:spcAft>
              <a:buClr>
                <a:srgbClr val="666666"/>
              </a:buClr>
              <a:buSzPts val="2400"/>
              <a:buFont typeface="Arial"/>
              <a:buChar char="•"/>
            </a:pPr>
            <a:r>
              <a:rPr lang="fr-FR" sz="1800" i="1">
                <a:solidFill>
                  <a:srgbClr val="666666"/>
                </a:solidFill>
                <a:latin typeface="Corbel"/>
                <a:ea typeface="Corbel"/>
                <a:cs typeface="Corbel"/>
                <a:sym typeface="Corbel"/>
              </a:rPr>
              <a:t>Aucun engagement contraignant</a:t>
            </a:r>
            <a:endParaRPr/>
          </a:p>
          <a:p>
            <a:pPr marL="685800" lvl="1" indent="0" algn="l" rtl="0">
              <a:lnSpc>
                <a:spcPct val="90000"/>
              </a:lnSpc>
              <a:spcBef>
                <a:spcPts val="480"/>
              </a:spcBef>
              <a:spcAft>
                <a:spcPts val="0"/>
              </a:spcAft>
              <a:buSzPts val="2400"/>
              <a:buNone/>
            </a:pPr>
            <a:endParaRPr sz="1800">
              <a:latin typeface="Corbel"/>
              <a:ea typeface="Corbel"/>
              <a:cs typeface="Corbel"/>
              <a:sym typeface="Corbel"/>
            </a:endParaRPr>
          </a:p>
          <a:p>
            <a:pPr marL="571500" lvl="0" indent="-342900" algn="l" rtl="0">
              <a:lnSpc>
                <a:spcPct val="90000"/>
              </a:lnSpc>
              <a:spcBef>
                <a:spcPts val="480"/>
              </a:spcBef>
              <a:spcAft>
                <a:spcPts val="0"/>
              </a:spcAft>
              <a:buSzPts val="2400"/>
              <a:buFont typeface="Arial"/>
              <a:buChar char="•"/>
            </a:pPr>
            <a:r>
              <a:rPr lang="fr-FR">
                <a:latin typeface="Corbel"/>
                <a:ea typeface="Corbel"/>
                <a:cs typeface="Corbel"/>
                <a:sym typeface="Corbel"/>
              </a:rPr>
              <a:t>Objectifs nationaux</a:t>
            </a:r>
            <a:endParaRPr/>
          </a:p>
          <a:p>
            <a:pPr marL="1028700" lvl="1" indent="-342900" algn="l" rtl="0">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Engagement à poursuivre des objectifs nationaux</a:t>
            </a:r>
            <a:endParaRPr/>
          </a:p>
          <a:p>
            <a:pPr marL="1028700" lvl="1" indent="-342900" algn="l" rtl="0">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Bilan carbone national, par exemple la Stratégie Nationale Bas-Carbone en France</a:t>
            </a:r>
            <a:endParaRPr/>
          </a:p>
          <a:p>
            <a:pPr marL="1028700" lvl="1" indent="-342900" algn="l" rtl="0">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Trajectoires nationales par secteur d’activité</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e2858c0e62_0_198"/>
          <p:cNvSpPr/>
          <p:nvPr/>
        </p:nvSpPr>
        <p:spPr>
          <a:xfrm>
            <a:off x="24574" y="3116415"/>
            <a:ext cx="5387100" cy="354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rbel"/>
              <a:ea typeface="Corbel"/>
              <a:cs typeface="Corbel"/>
              <a:sym typeface="Corbel"/>
            </a:endParaRPr>
          </a:p>
        </p:txBody>
      </p:sp>
      <p:sp>
        <p:nvSpPr>
          <p:cNvPr id="929" name="Google Shape;929;ge2858c0e62_0_198"/>
          <p:cNvSpPr/>
          <p:nvPr/>
        </p:nvSpPr>
        <p:spPr>
          <a:xfrm>
            <a:off x="4810030" y="3474243"/>
            <a:ext cx="1992473" cy="643305"/>
          </a:xfrm>
          <a:custGeom>
            <a:avLst/>
            <a:gdLst/>
            <a:ahLst/>
            <a:cxnLst/>
            <a:rect l="l" t="t" r="r" b="b"/>
            <a:pathLst>
              <a:path w="1815465" h="846454" extrusionOk="0">
                <a:moveTo>
                  <a:pt x="53293" y="776853"/>
                </a:moveTo>
                <a:lnTo>
                  <a:pt x="0" y="843320"/>
                </a:lnTo>
                <a:lnTo>
                  <a:pt x="85149" y="846073"/>
                </a:lnTo>
                <a:lnTo>
                  <a:pt x="76311" y="826869"/>
                </a:lnTo>
                <a:lnTo>
                  <a:pt x="62327" y="826869"/>
                </a:lnTo>
                <a:lnTo>
                  <a:pt x="53036" y="806679"/>
                </a:lnTo>
                <a:lnTo>
                  <a:pt x="64575" y="801369"/>
                </a:lnTo>
                <a:lnTo>
                  <a:pt x="53293" y="776853"/>
                </a:lnTo>
                <a:close/>
              </a:path>
              <a:path w="1815465" h="846454" extrusionOk="0">
                <a:moveTo>
                  <a:pt x="64575" y="801369"/>
                </a:moveTo>
                <a:lnTo>
                  <a:pt x="53036" y="806679"/>
                </a:lnTo>
                <a:lnTo>
                  <a:pt x="62327" y="826869"/>
                </a:lnTo>
                <a:lnTo>
                  <a:pt x="73867" y="821558"/>
                </a:lnTo>
                <a:lnTo>
                  <a:pt x="64575" y="801369"/>
                </a:lnTo>
                <a:close/>
              </a:path>
              <a:path w="1815465" h="846454" extrusionOk="0">
                <a:moveTo>
                  <a:pt x="73867" y="821558"/>
                </a:moveTo>
                <a:lnTo>
                  <a:pt x="62327" y="826869"/>
                </a:lnTo>
                <a:lnTo>
                  <a:pt x="76311" y="826869"/>
                </a:lnTo>
                <a:lnTo>
                  <a:pt x="73867" y="821558"/>
                </a:lnTo>
                <a:close/>
              </a:path>
              <a:path w="1815465" h="846454" extrusionOk="0">
                <a:moveTo>
                  <a:pt x="1805858" y="0"/>
                </a:moveTo>
                <a:lnTo>
                  <a:pt x="64575" y="801369"/>
                </a:lnTo>
                <a:lnTo>
                  <a:pt x="73867" y="821558"/>
                </a:lnTo>
                <a:lnTo>
                  <a:pt x="1815150" y="20189"/>
                </a:lnTo>
                <a:lnTo>
                  <a:pt x="1805858"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30" name="Google Shape;930;ge2858c0e62_0_198"/>
          <p:cNvSpPr/>
          <p:nvPr/>
        </p:nvSpPr>
        <p:spPr>
          <a:xfrm>
            <a:off x="5247823" y="5136522"/>
            <a:ext cx="1908445" cy="552348"/>
          </a:xfrm>
          <a:custGeom>
            <a:avLst/>
            <a:gdLst/>
            <a:ahLst/>
            <a:cxnLst/>
            <a:rect l="l" t="t" r="r" b="b"/>
            <a:pathLst>
              <a:path w="1517650" h="843279" extrusionOk="0">
                <a:moveTo>
                  <a:pt x="48352" y="772815"/>
                </a:moveTo>
                <a:lnTo>
                  <a:pt x="0" y="842958"/>
                </a:lnTo>
                <a:lnTo>
                  <a:pt x="85126" y="839553"/>
                </a:lnTo>
                <a:lnTo>
                  <a:pt x="75479" y="822045"/>
                </a:lnTo>
                <a:lnTo>
                  <a:pt x="60979" y="822045"/>
                </a:lnTo>
                <a:lnTo>
                  <a:pt x="50253" y="802580"/>
                </a:lnTo>
                <a:lnTo>
                  <a:pt x="61376" y="796451"/>
                </a:lnTo>
                <a:lnTo>
                  <a:pt x="48352" y="772815"/>
                </a:lnTo>
                <a:close/>
              </a:path>
              <a:path w="1517650" h="843279" extrusionOk="0">
                <a:moveTo>
                  <a:pt x="61376" y="796451"/>
                </a:moveTo>
                <a:lnTo>
                  <a:pt x="50253" y="802580"/>
                </a:lnTo>
                <a:lnTo>
                  <a:pt x="60979" y="822045"/>
                </a:lnTo>
                <a:lnTo>
                  <a:pt x="72102" y="815916"/>
                </a:lnTo>
                <a:lnTo>
                  <a:pt x="61376" y="796451"/>
                </a:lnTo>
                <a:close/>
              </a:path>
              <a:path w="1517650" h="843279" extrusionOk="0">
                <a:moveTo>
                  <a:pt x="72102" y="815916"/>
                </a:moveTo>
                <a:lnTo>
                  <a:pt x="60979" y="822045"/>
                </a:lnTo>
                <a:lnTo>
                  <a:pt x="75479" y="822045"/>
                </a:lnTo>
                <a:lnTo>
                  <a:pt x="72102" y="815916"/>
                </a:lnTo>
                <a:close/>
              </a:path>
              <a:path w="1517650" h="843279" extrusionOk="0">
                <a:moveTo>
                  <a:pt x="1506805" y="0"/>
                </a:moveTo>
                <a:lnTo>
                  <a:pt x="61376" y="796451"/>
                </a:lnTo>
                <a:lnTo>
                  <a:pt x="72102" y="815916"/>
                </a:lnTo>
                <a:lnTo>
                  <a:pt x="1517530" y="19465"/>
                </a:lnTo>
                <a:lnTo>
                  <a:pt x="1506805"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31" name="Google Shape;931;ge2858c0e62_0_198"/>
          <p:cNvSpPr txBox="1"/>
          <p:nvPr/>
        </p:nvSpPr>
        <p:spPr>
          <a:xfrm>
            <a:off x="3004200" y="1288972"/>
            <a:ext cx="9592500" cy="1695900"/>
          </a:xfrm>
          <a:prstGeom prst="rect">
            <a:avLst/>
          </a:prstGeom>
          <a:noFill/>
          <a:ln>
            <a:noFill/>
          </a:ln>
        </p:spPr>
        <p:txBody>
          <a:bodyPr spcFirstLastPara="1" wrap="square" lIns="0" tIns="28575" rIns="0" bIns="0" anchor="t" anchorCtr="0">
            <a:noAutofit/>
          </a:bodyPr>
          <a:lstStyle/>
          <a:p>
            <a:pPr marL="12700" marR="619760" lvl="0" indent="0" algn="l" rtl="0">
              <a:lnSpc>
                <a:spcPct val="129500"/>
              </a:lnSpc>
              <a:spcBef>
                <a:spcPts val="0"/>
              </a:spcBef>
              <a:spcAft>
                <a:spcPts val="0"/>
              </a:spcAft>
              <a:buClr>
                <a:srgbClr val="000000"/>
              </a:buClr>
              <a:buSzPts val="2000"/>
              <a:buFont typeface="Arial"/>
              <a:buNone/>
            </a:pPr>
            <a:endParaRPr sz="2000" b="1" i="0" u="none" strike="noStrike" cap="none">
              <a:solidFill>
                <a:srgbClr val="085160"/>
              </a:solidFill>
              <a:latin typeface="Corbel"/>
              <a:ea typeface="Corbel"/>
              <a:cs typeface="Corbel"/>
              <a:sym typeface="Corbel"/>
            </a:endParaRPr>
          </a:p>
          <a:p>
            <a:pPr marL="12700" marR="619760" lvl="0" indent="0" algn="l" rtl="0">
              <a:lnSpc>
                <a:spcPct val="143888"/>
              </a:lnSpc>
              <a:spcBef>
                <a:spcPts val="225"/>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Rapidement après la publication du rapport du GIEC, le gouvernement français a mis à jour sa </a:t>
            </a:r>
            <a:r>
              <a:rPr lang="fr-FR" sz="1800" b="1" i="0" u="none" strike="noStrike" cap="none">
                <a:solidFill>
                  <a:srgbClr val="C55A11"/>
                </a:solidFill>
                <a:latin typeface="Corbel"/>
                <a:ea typeface="Corbel"/>
                <a:cs typeface="Corbel"/>
                <a:sym typeface="Corbel"/>
              </a:rPr>
              <a:t>Stratégie Nationale Bas-Carbone</a:t>
            </a:r>
            <a:r>
              <a:rPr lang="fr-FR" sz="1800" b="1" i="0" u="none" strike="noStrike" cap="none">
                <a:solidFill>
                  <a:schemeClr val="dk1"/>
                </a:solidFill>
                <a:latin typeface="Corbel"/>
                <a:ea typeface="Corbel"/>
                <a:cs typeface="Corbel"/>
                <a:sym typeface="Corbel"/>
              </a:rPr>
              <a:t>, renforçant ainsi son engagement d’atteindre la</a:t>
            </a:r>
            <a:r>
              <a:rPr lang="fr-FR" sz="1800" b="1" i="0" u="none" strike="noStrike" cap="none">
                <a:solidFill>
                  <a:srgbClr val="C55A11"/>
                </a:solidFill>
                <a:latin typeface="Corbel"/>
                <a:ea typeface="Corbel"/>
                <a:cs typeface="Corbel"/>
                <a:sym typeface="Corbel"/>
              </a:rPr>
              <a:t> neutralité carbone </a:t>
            </a:r>
            <a:r>
              <a:rPr lang="fr-FR" sz="1800" b="1" i="0" u="none" strike="noStrike" cap="none">
                <a:solidFill>
                  <a:schemeClr val="dk1"/>
                </a:solidFill>
                <a:latin typeface="Corbel"/>
                <a:ea typeface="Corbel"/>
                <a:cs typeface="Corbel"/>
                <a:sym typeface="Corbel"/>
              </a:rPr>
              <a:t>d’ici 2050.</a:t>
            </a:r>
            <a:r>
              <a:rPr lang="fr-FR" sz="1600" b="0" i="0" u="none" strike="noStrike" cap="none">
                <a:solidFill>
                  <a:srgbClr val="000000"/>
                </a:solidFill>
                <a:latin typeface="Corbel"/>
                <a:ea typeface="Corbel"/>
                <a:cs typeface="Corbel"/>
                <a:sym typeface="Corbel"/>
              </a:rPr>
              <a:t>			</a:t>
            </a:r>
            <a:endParaRPr sz="1400" b="0" i="0" u="none" strike="noStrike" cap="none">
              <a:solidFill>
                <a:srgbClr val="000000"/>
              </a:solidFill>
              <a:latin typeface="Arial"/>
              <a:ea typeface="Arial"/>
              <a:cs typeface="Arial"/>
              <a:sym typeface="Arial"/>
            </a:endParaRPr>
          </a:p>
        </p:txBody>
      </p:sp>
      <p:sp>
        <p:nvSpPr>
          <p:cNvPr id="932" name="Google Shape;932;ge2858c0e62_0_198"/>
          <p:cNvSpPr/>
          <p:nvPr/>
        </p:nvSpPr>
        <p:spPr>
          <a:xfrm>
            <a:off x="763301" y="1786711"/>
            <a:ext cx="1406700" cy="1185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33" name="Google Shape;933;ge2858c0e62_0_198"/>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Objectifs climatiques en France - la Stratégie Nationale Bas-Carbone</a:t>
            </a:r>
            <a:endParaRPr dirty="0"/>
          </a:p>
        </p:txBody>
      </p:sp>
      <p:sp>
        <p:nvSpPr>
          <p:cNvPr id="934" name="Google Shape;934;ge2858c0e62_0_198"/>
          <p:cNvSpPr/>
          <p:nvPr/>
        </p:nvSpPr>
        <p:spPr>
          <a:xfrm>
            <a:off x="5011022" y="4314398"/>
            <a:ext cx="1992473" cy="643305"/>
          </a:xfrm>
          <a:custGeom>
            <a:avLst/>
            <a:gdLst/>
            <a:ahLst/>
            <a:cxnLst/>
            <a:rect l="l" t="t" r="r" b="b"/>
            <a:pathLst>
              <a:path w="1815465" h="846454" extrusionOk="0">
                <a:moveTo>
                  <a:pt x="53293" y="776853"/>
                </a:moveTo>
                <a:lnTo>
                  <a:pt x="0" y="843320"/>
                </a:lnTo>
                <a:lnTo>
                  <a:pt x="85149" y="846073"/>
                </a:lnTo>
                <a:lnTo>
                  <a:pt x="76311" y="826869"/>
                </a:lnTo>
                <a:lnTo>
                  <a:pt x="62327" y="826869"/>
                </a:lnTo>
                <a:lnTo>
                  <a:pt x="53036" y="806679"/>
                </a:lnTo>
                <a:lnTo>
                  <a:pt x="64575" y="801369"/>
                </a:lnTo>
                <a:lnTo>
                  <a:pt x="53293" y="776853"/>
                </a:lnTo>
                <a:close/>
              </a:path>
              <a:path w="1815465" h="846454" extrusionOk="0">
                <a:moveTo>
                  <a:pt x="64575" y="801369"/>
                </a:moveTo>
                <a:lnTo>
                  <a:pt x="53036" y="806679"/>
                </a:lnTo>
                <a:lnTo>
                  <a:pt x="62327" y="826869"/>
                </a:lnTo>
                <a:lnTo>
                  <a:pt x="73867" y="821558"/>
                </a:lnTo>
                <a:lnTo>
                  <a:pt x="64575" y="801369"/>
                </a:lnTo>
                <a:close/>
              </a:path>
              <a:path w="1815465" h="846454" extrusionOk="0">
                <a:moveTo>
                  <a:pt x="73867" y="821558"/>
                </a:moveTo>
                <a:lnTo>
                  <a:pt x="62327" y="826869"/>
                </a:lnTo>
                <a:lnTo>
                  <a:pt x="76311" y="826869"/>
                </a:lnTo>
                <a:lnTo>
                  <a:pt x="73867" y="821558"/>
                </a:lnTo>
                <a:close/>
              </a:path>
              <a:path w="1815465" h="846454" extrusionOk="0">
                <a:moveTo>
                  <a:pt x="1805858" y="0"/>
                </a:moveTo>
                <a:lnTo>
                  <a:pt x="64575" y="801369"/>
                </a:lnTo>
                <a:lnTo>
                  <a:pt x="73867" y="821558"/>
                </a:lnTo>
                <a:lnTo>
                  <a:pt x="1815150" y="20189"/>
                </a:lnTo>
                <a:lnTo>
                  <a:pt x="1805858"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35" name="Google Shape;935;ge2858c0e62_0_198"/>
          <p:cNvSpPr txBox="1"/>
          <p:nvPr/>
        </p:nvSpPr>
        <p:spPr>
          <a:xfrm>
            <a:off x="6777085" y="3232577"/>
            <a:ext cx="219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orbel"/>
                <a:ea typeface="Corbel"/>
                <a:cs typeface="Corbel"/>
                <a:sym typeface="Corbel"/>
              </a:rPr>
              <a:t>Évolution</a:t>
            </a:r>
            <a:endParaRPr sz="1400" b="0" i="0" u="none" strike="noStrike" cap="none">
              <a:solidFill>
                <a:srgbClr val="000000"/>
              </a:solidFill>
              <a:latin typeface="Arial"/>
              <a:ea typeface="Arial"/>
              <a:cs typeface="Arial"/>
              <a:sym typeface="Arial"/>
            </a:endParaRPr>
          </a:p>
        </p:txBody>
      </p:sp>
      <p:sp>
        <p:nvSpPr>
          <p:cNvPr id="936" name="Google Shape;936;ge2858c0e62_0_198"/>
          <p:cNvSpPr txBox="1"/>
          <p:nvPr/>
        </p:nvSpPr>
        <p:spPr>
          <a:xfrm>
            <a:off x="6926498" y="4074451"/>
            <a:ext cx="4203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orbel"/>
                <a:ea typeface="Corbel"/>
                <a:cs typeface="Corbel"/>
                <a:sym typeface="Corbel"/>
              </a:rPr>
              <a:t>Émissions de gaz à effet de serre</a:t>
            </a:r>
            <a:endParaRPr sz="1400" b="0" i="0" u="none" strike="noStrike" cap="none">
              <a:solidFill>
                <a:srgbClr val="000000"/>
              </a:solidFill>
              <a:latin typeface="Arial"/>
              <a:ea typeface="Arial"/>
              <a:cs typeface="Arial"/>
              <a:sym typeface="Arial"/>
            </a:endParaRPr>
          </a:p>
        </p:txBody>
      </p:sp>
      <p:sp>
        <p:nvSpPr>
          <p:cNvPr id="937" name="Google Shape;937;ge2858c0e62_0_198"/>
          <p:cNvSpPr txBox="1"/>
          <p:nvPr/>
        </p:nvSpPr>
        <p:spPr>
          <a:xfrm>
            <a:off x="7131452" y="4864059"/>
            <a:ext cx="219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orbel"/>
                <a:ea typeface="Corbel"/>
                <a:cs typeface="Corbel"/>
                <a:sym typeface="Corbel"/>
              </a:rPr>
              <a:t>P</a:t>
            </a:r>
            <a:r>
              <a:rPr lang="fr-FR" sz="1800">
                <a:latin typeface="Corbel"/>
                <a:ea typeface="Corbel"/>
                <a:cs typeface="Corbel"/>
                <a:sym typeface="Corbel"/>
              </a:rPr>
              <a:t>uits de</a:t>
            </a:r>
            <a:r>
              <a:rPr lang="fr-FR" sz="1800" b="0" i="0" u="none" strike="noStrike" cap="none">
                <a:solidFill>
                  <a:srgbClr val="000000"/>
                </a:solidFill>
                <a:latin typeface="Corbel"/>
                <a:ea typeface="Corbel"/>
                <a:cs typeface="Corbel"/>
                <a:sym typeface="Corbel"/>
              </a:rPr>
              <a:t> carbone</a:t>
            </a:r>
            <a:endParaRPr sz="1400" b="0" i="0" u="none" strike="noStrike" cap="none">
              <a:solidFill>
                <a:srgbClr val="000000"/>
              </a:solidFill>
              <a:latin typeface="Arial"/>
              <a:ea typeface="Arial"/>
              <a:cs typeface="Arial"/>
              <a:sym typeface="Arial"/>
            </a:endParaRPr>
          </a:p>
        </p:txBody>
      </p:sp>
      <p:sp>
        <p:nvSpPr>
          <p:cNvPr id="938" name="Google Shape;938;ge2858c0e62_0_198"/>
          <p:cNvSpPr txBox="1"/>
          <p:nvPr/>
        </p:nvSpPr>
        <p:spPr>
          <a:xfrm>
            <a:off x="306975" y="2971650"/>
            <a:ext cx="4894200" cy="2925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FR" sz="700" b="1" i="0" u="none" strike="noStrike" cap="none">
                <a:solidFill>
                  <a:srgbClr val="666666"/>
                </a:solidFill>
                <a:latin typeface="Corbel"/>
                <a:ea typeface="Corbel"/>
                <a:cs typeface="Corbel"/>
                <a:sym typeface="Corbel"/>
              </a:rPr>
              <a:t>Image 1 - Émissions et puits de GES en France 2005 – 2050</a:t>
            </a:r>
            <a:endParaRPr sz="1400" b="0" i="0" u="none" strike="noStrike" cap="none">
              <a:solidFill>
                <a:srgbClr val="000000"/>
              </a:solidFill>
              <a:latin typeface="Arial"/>
              <a:ea typeface="Arial"/>
              <a:cs typeface="Arial"/>
              <a:sym typeface="Arial"/>
            </a:endParaRPr>
          </a:p>
        </p:txBody>
      </p:sp>
      <p:sp>
        <p:nvSpPr>
          <p:cNvPr id="939" name="Google Shape;939;ge2858c0e62_0_198"/>
          <p:cNvSpPr txBox="1"/>
          <p:nvPr/>
        </p:nvSpPr>
        <p:spPr>
          <a:xfrm>
            <a:off x="946475" y="3152700"/>
            <a:ext cx="702900" cy="5232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fr-FR" sz="1000" b="1" i="0" u="none" strike="noStrike" cap="none">
                <a:solidFill>
                  <a:schemeClr val="dk1"/>
                </a:solidFill>
                <a:latin typeface="Corbel"/>
                <a:ea typeface="Corbel"/>
                <a:cs typeface="Corbel"/>
                <a:sym typeface="Corbel"/>
              </a:rPr>
              <a:t>2017</a:t>
            </a:r>
            <a:br>
              <a:rPr lang="fr-FR" sz="400" b="0" i="0" u="none" strike="noStrike" cap="none">
                <a:solidFill>
                  <a:schemeClr val="dk1"/>
                </a:solidFill>
                <a:latin typeface="Corbel"/>
                <a:ea typeface="Corbel"/>
                <a:cs typeface="Corbel"/>
                <a:sym typeface="Corbel"/>
              </a:rPr>
            </a:br>
            <a:r>
              <a:rPr lang="fr-FR" sz="600" b="0" i="0" u="none" strike="noStrike" cap="none">
                <a:solidFill>
                  <a:schemeClr val="dk1"/>
                </a:solidFill>
                <a:latin typeface="Corbel"/>
                <a:ea typeface="Corbel"/>
                <a:cs typeface="Corbel"/>
                <a:sym typeface="Corbel"/>
              </a:rPr>
              <a:t>Début de la période du scénario</a:t>
            </a:r>
            <a:endParaRPr sz="1400" b="0" i="0" u="none" strike="noStrike" cap="none">
              <a:solidFill>
                <a:srgbClr val="000000"/>
              </a:solidFill>
              <a:latin typeface="Arial"/>
              <a:ea typeface="Arial"/>
              <a:cs typeface="Arial"/>
              <a:sym typeface="Arial"/>
            </a:endParaRPr>
          </a:p>
        </p:txBody>
      </p:sp>
      <p:sp>
        <p:nvSpPr>
          <p:cNvPr id="940" name="Google Shape;940;ge2858c0e62_0_198"/>
          <p:cNvSpPr txBox="1"/>
          <p:nvPr/>
        </p:nvSpPr>
        <p:spPr>
          <a:xfrm>
            <a:off x="2025025" y="3474250"/>
            <a:ext cx="11376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400"/>
              <a:buFont typeface="Arial"/>
              <a:buNone/>
            </a:pPr>
            <a:r>
              <a:rPr lang="fr-FR" sz="400" b="0" i="0" u="none" strike="noStrike" cap="none">
                <a:solidFill>
                  <a:schemeClr val="dk1"/>
                </a:solidFill>
                <a:latin typeface="Corbel"/>
                <a:ea typeface="Corbel"/>
                <a:cs typeface="Corbel"/>
                <a:sym typeface="Corbel"/>
              </a:rPr>
              <a:t>Début de la période du scénario</a:t>
            </a:r>
            <a:endParaRPr sz="1400" b="0" i="0" u="none" strike="noStrike" cap="none">
              <a:solidFill>
                <a:srgbClr val="000000"/>
              </a:solidFill>
              <a:latin typeface="Arial"/>
              <a:ea typeface="Arial"/>
              <a:cs typeface="Arial"/>
              <a:sym typeface="Arial"/>
            </a:endParaRPr>
          </a:p>
        </p:txBody>
      </p:sp>
      <p:sp>
        <p:nvSpPr>
          <p:cNvPr id="941" name="Google Shape;941;ge2858c0e62_0_198"/>
          <p:cNvSpPr txBox="1"/>
          <p:nvPr/>
        </p:nvSpPr>
        <p:spPr>
          <a:xfrm>
            <a:off x="2048825" y="3289650"/>
            <a:ext cx="1137600" cy="6156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chemeClr val="dk1"/>
                </a:solidFill>
                <a:latin typeface="Corbel"/>
                <a:ea typeface="Corbel"/>
                <a:cs typeface="Corbel"/>
                <a:sym typeface="Corbel"/>
              </a:rPr>
              <a:t>2030</a:t>
            </a:r>
            <a:br>
              <a:rPr lang="fr-FR" sz="400" b="0" i="0" u="none" strike="noStrike" cap="none">
                <a:solidFill>
                  <a:schemeClr val="dk1"/>
                </a:solidFill>
                <a:latin typeface="Corbel"/>
                <a:ea typeface="Corbel"/>
                <a:cs typeface="Corbel"/>
                <a:sym typeface="Corbel"/>
              </a:rPr>
            </a:br>
            <a:r>
              <a:rPr lang="fr-FR" sz="600" b="0" i="0" u="none" strike="noStrike" cap="none">
                <a:solidFill>
                  <a:schemeClr val="dk1"/>
                </a:solidFill>
                <a:latin typeface="Corbel"/>
                <a:ea typeface="Corbel"/>
                <a:cs typeface="Corbel"/>
                <a:sym typeface="Corbel"/>
              </a:rPr>
              <a:t>Objectif : réduire de 40 % les GES par rapport aux niveaux de 1990</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chemeClr val="dk1"/>
              </a:solidFill>
              <a:latin typeface="Corbel"/>
              <a:ea typeface="Corbel"/>
              <a:cs typeface="Corbel"/>
              <a:sym typeface="Corbel"/>
            </a:endParaRPr>
          </a:p>
        </p:txBody>
      </p:sp>
      <p:sp>
        <p:nvSpPr>
          <p:cNvPr id="942" name="Google Shape;942;ge2858c0e62_0_198"/>
          <p:cNvSpPr txBox="1"/>
          <p:nvPr/>
        </p:nvSpPr>
        <p:spPr>
          <a:xfrm>
            <a:off x="2910850" y="3763825"/>
            <a:ext cx="2517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orbel"/>
              <a:ea typeface="Corbel"/>
              <a:cs typeface="Corbel"/>
              <a:sym typeface="Corbel"/>
            </a:endParaRPr>
          </a:p>
        </p:txBody>
      </p:sp>
      <p:sp>
        <p:nvSpPr>
          <p:cNvPr id="943" name="Google Shape;943;ge2858c0e62_0_198"/>
          <p:cNvSpPr txBox="1"/>
          <p:nvPr/>
        </p:nvSpPr>
        <p:spPr>
          <a:xfrm>
            <a:off x="4200525" y="4214525"/>
            <a:ext cx="1047300" cy="600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chemeClr val="dk1"/>
                </a:solidFill>
                <a:latin typeface="Corbel"/>
                <a:ea typeface="Corbel"/>
                <a:cs typeface="Corbel"/>
                <a:sym typeface="Corbel"/>
              </a:rPr>
              <a:t>2050</a:t>
            </a:r>
            <a:br>
              <a:rPr lang="fr-FR" sz="900" b="0" i="0" u="none" strike="noStrike" cap="none">
                <a:solidFill>
                  <a:schemeClr val="dk1"/>
                </a:solidFill>
                <a:latin typeface="Corbel"/>
                <a:ea typeface="Corbel"/>
                <a:cs typeface="Corbel"/>
                <a:sym typeface="Corbel"/>
              </a:rPr>
            </a:br>
            <a:r>
              <a:rPr lang="fr-FR" sz="600" b="0" i="0" u="none" strike="noStrike" cap="none">
                <a:solidFill>
                  <a:schemeClr val="dk1"/>
                </a:solidFill>
                <a:latin typeface="Corbel"/>
                <a:ea typeface="Corbel"/>
                <a:cs typeface="Corbel"/>
                <a:sym typeface="Corbel"/>
              </a:rPr>
              <a:t>Objectif : neutralité carbone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rbel"/>
              <a:ea typeface="Corbel"/>
              <a:cs typeface="Corbel"/>
              <a:sym typeface="Corbel"/>
            </a:endParaRPr>
          </a:p>
        </p:txBody>
      </p:sp>
      <p:sp>
        <p:nvSpPr>
          <p:cNvPr id="944" name="Google Shape;944;ge2858c0e62_0_198"/>
          <p:cNvSpPr txBox="1"/>
          <p:nvPr/>
        </p:nvSpPr>
        <p:spPr>
          <a:xfrm>
            <a:off x="24575" y="6381650"/>
            <a:ext cx="5387100" cy="354000"/>
          </a:xfrm>
          <a:prstGeom prst="rect">
            <a:avLst/>
          </a:prstGeom>
          <a:solidFill>
            <a:srgbClr val="FF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rbel"/>
              <a:ea typeface="Corbel"/>
              <a:cs typeface="Corbel"/>
              <a:sym typeface="Corbel"/>
            </a:endParaRPr>
          </a:p>
        </p:txBody>
      </p:sp>
      <p:sp>
        <p:nvSpPr>
          <p:cNvPr id="945" name="Google Shape;945;ge2858c0e62_0_198"/>
          <p:cNvSpPr txBox="1"/>
          <p:nvPr/>
        </p:nvSpPr>
        <p:spPr>
          <a:xfrm>
            <a:off x="1106225" y="6135350"/>
            <a:ext cx="8844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FR" sz="400" b="1" i="0" u="none" strike="noStrike" cap="none">
                <a:solidFill>
                  <a:srgbClr val="666666"/>
                </a:solidFill>
                <a:latin typeface="Arial"/>
                <a:ea typeface="Arial"/>
                <a:cs typeface="Arial"/>
                <a:sym typeface="Arial"/>
              </a:rPr>
              <a:t>Émissions de GES</a:t>
            </a:r>
            <a:endParaRPr sz="1400" b="0" i="0" u="none" strike="noStrike" cap="none">
              <a:solidFill>
                <a:srgbClr val="000000"/>
              </a:solidFill>
              <a:latin typeface="Arial"/>
              <a:ea typeface="Arial"/>
              <a:cs typeface="Arial"/>
              <a:sym typeface="Arial"/>
            </a:endParaRPr>
          </a:p>
        </p:txBody>
      </p:sp>
      <p:sp>
        <p:nvSpPr>
          <p:cNvPr id="946" name="Google Shape;946;ge2858c0e62_0_198"/>
          <p:cNvSpPr txBox="1"/>
          <p:nvPr/>
        </p:nvSpPr>
        <p:spPr>
          <a:xfrm>
            <a:off x="2201300" y="6135350"/>
            <a:ext cx="7029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
              <a:buFont typeface="Arial"/>
              <a:buNone/>
            </a:pPr>
            <a:r>
              <a:rPr lang="fr-FR" sz="400" b="1" i="0" u="none" strike="noStrike" cap="none">
                <a:solidFill>
                  <a:srgbClr val="666666"/>
                </a:solidFill>
                <a:latin typeface="Arial"/>
                <a:ea typeface="Arial"/>
                <a:cs typeface="Arial"/>
                <a:sym typeface="Arial"/>
              </a:rPr>
              <a:t>Puits de GES</a:t>
            </a:r>
            <a:endParaRPr sz="1400" b="0" i="0" u="none" strike="noStrike" cap="none">
              <a:solidFill>
                <a:srgbClr val="000000"/>
              </a:solidFill>
              <a:latin typeface="Arial"/>
              <a:ea typeface="Arial"/>
              <a:cs typeface="Arial"/>
              <a:sym typeface="Arial"/>
            </a:endParaRPr>
          </a:p>
        </p:txBody>
      </p:sp>
      <p:sp>
        <p:nvSpPr>
          <p:cNvPr id="947" name="Google Shape;947;ge2858c0e62_0_198"/>
          <p:cNvSpPr txBox="1"/>
          <p:nvPr/>
        </p:nvSpPr>
        <p:spPr>
          <a:xfrm>
            <a:off x="2811300" y="6135350"/>
            <a:ext cx="1772100" cy="2925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666666"/>
              </a:solidFill>
              <a:latin typeface="Comfortaa"/>
              <a:ea typeface="Comfortaa"/>
              <a:cs typeface="Comfortaa"/>
              <a:sym typeface="Comfortaa"/>
            </a:endParaRPr>
          </a:p>
        </p:txBody>
      </p:sp>
      <p:sp>
        <p:nvSpPr>
          <p:cNvPr id="948" name="Google Shape;948;ge2858c0e62_0_198"/>
          <p:cNvSpPr/>
          <p:nvPr/>
        </p:nvSpPr>
        <p:spPr>
          <a:xfrm>
            <a:off x="89850" y="3899525"/>
            <a:ext cx="95400" cy="165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9" name="Google Shape;949;ge2858c0e62_0_198"/>
          <p:cNvGrpSpPr/>
          <p:nvPr/>
        </p:nvGrpSpPr>
        <p:grpSpPr>
          <a:xfrm>
            <a:off x="9934463" y="571754"/>
            <a:ext cx="702913" cy="369303"/>
            <a:chOff x="4206212" y="485829"/>
            <a:chExt cx="498980" cy="321945"/>
          </a:xfrm>
        </p:grpSpPr>
        <p:sp>
          <p:nvSpPr>
            <p:cNvPr id="950" name="Google Shape;950;ge2858c0e62_0_198"/>
            <p:cNvSpPr/>
            <p:nvPr/>
          </p:nvSpPr>
          <p:spPr>
            <a:xfrm>
              <a:off x="4374103"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EFEF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nvGrpSpPr>
            <p:cNvPr id="951" name="Google Shape;951;ge2858c0e62_0_198"/>
            <p:cNvGrpSpPr/>
            <p:nvPr/>
          </p:nvGrpSpPr>
          <p:grpSpPr>
            <a:xfrm>
              <a:off x="4206212" y="485829"/>
              <a:ext cx="498980" cy="321945"/>
              <a:chOff x="4206212" y="485829"/>
              <a:chExt cx="498980" cy="321945"/>
            </a:xfrm>
          </p:grpSpPr>
          <p:sp>
            <p:nvSpPr>
              <p:cNvPr id="952" name="Google Shape;952;ge2858c0e62_0_198"/>
              <p:cNvSpPr/>
              <p:nvPr/>
            </p:nvSpPr>
            <p:spPr>
              <a:xfrm>
                <a:off x="4206212"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6B77E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53" name="Google Shape;953;ge2858c0e62_0_198"/>
              <p:cNvSpPr/>
              <p:nvPr/>
            </p:nvSpPr>
            <p:spPr>
              <a:xfrm>
                <a:off x="4541997"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FF04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ge56234d3cc_1_35"/>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Nous ne suivons pas nos objectifs</a:t>
            </a:r>
            <a:endParaRPr dirty="0"/>
          </a:p>
        </p:txBody>
      </p:sp>
      <p:sp>
        <p:nvSpPr>
          <p:cNvPr id="959" name="Google Shape;959;ge56234d3cc_1_35"/>
          <p:cNvSpPr txBox="1"/>
          <p:nvPr/>
        </p:nvSpPr>
        <p:spPr>
          <a:xfrm>
            <a:off x="1883664" y="6279615"/>
            <a:ext cx="5423100" cy="36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Corbel"/>
                <a:ea typeface="Corbel"/>
                <a:cs typeface="Corbel"/>
                <a:sym typeface="Corbel"/>
              </a:rPr>
              <a:t>Sources : Réseau Action Climat-France, CLER, Observatoire énergie climat</a:t>
            </a:r>
            <a:endParaRPr sz="1400" b="0" i="0" u="none" strike="noStrike" cap="none">
              <a:solidFill>
                <a:srgbClr val="000000"/>
              </a:solidFill>
              <a:latin typeface="Arial"/>
              <a:ea typeface="Arial"/>
              <a:cs typeface="Arial"/>
              <a:sym typeface="Arial"/>
            </a:endParaRPr>
          </a:p>
        </p:txBody>
      </p:sp>
      <p:pic>
        <p:nvPicPr>
          <p:cNvPr id="960" name="Google Shape;960;ge56234d3cc_1_35"/>
          <p:cNvPicPr preferRelativeResize="0"/>
          <p:nvPr/>
        </p:nvPicPr>
        <p:blipFill rotWithShape="1">
          <a:blip r:embed="rId3">
            <a:alphaModFix/>
          </a:blip>
          <a:srcRect/>
          <a:stretch/>
        </p:blipFill>
        <p:spPr>
          <a:xfrm>
            <a:off x="7370064" y="1348455"/>
            <a:ext cx="2662224" cy="5079777"/>
          </a:xfrm>
          <a:prstGeom prst="rect">
            <a:avLst/>
          </a:prstGeom>
          <a:noFill/>
          <a:ln>
            <a:noFill/>
          </a:ln>
        </p:spPr>
      </p:pic>
      <p:sp>
        <p:nvSpPr>
          <p:cNvPr id="961" name="Google Shape;961;ge56234d3cc_1_35"/>
          <p:cNvSpPr/>
          <p:nvPr/>
        </p:nvSpPr>
        <p:spPr>
          <a:xfrm>
            <a:off x="9809040" y="1839094"/>
            <a:ext cx="2183100"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1"/>
                </a:solidFill>
                <a:latin typeface="Corbel"/>
                <a:ea typeface="Corbel"/>
                <a:cs typeface="Corbel"/>
                <a:sym typeface="Corbel"/>
              </a:rPr>
              <a:t>Objectif</a:t>
            </a:r>
            <a:r>
              <a:rPr lang="fr-FR" sz="1400" b="0" i="0" u="none" strike="noStrike" cap="none">
                <a:solidFill>
                  <a:schemeClr val="dk1"/>
                </a:solidFill>
                <a:latin typeface="Corbel"/>
                <a:ea typeface="Corbel"/>
                <a:cs typeface="Corbel"/>
                <a:sym typeface="Corbel"/>
              </a:rPr>
              <a:t> : réduire nos émissions de GES d’un facteur de 6 ou 8</a:t>
            </a:r>
            <a:endParaRPr sz="1400" b="0" i="0" u="none" strike="noStrike" cap="none">
              <a:solidFill>
                <a:srgbClr val="000000"/>
              </a:solidFill>
              <a:latin typeface="Arial"/>
              <a:ea typeface="Arial"/>
              <a:cs typeface="Arial"/>
              <a:sym typeface="Arial"/>
            </a:endParaRPr>
          </a:p>
        </p:txBody>
      </p:sp>
      <p:sp>
        <p:nvSpPr>
          <p:cNvPr id="962" name="Google Shape;962;ge56234d3cc_1_35"/>
          <p:cNvSpPr/>
          <p:nvPr/>
        </p:nvSpPr>
        <p:spPr>
          <a:xfrm>
            <a:off x="9809038" y="3068397"/>
            <a:ext cx="2183100"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dk1"/>
                </a:solidFill>
                <a:latin typeface="Corbel"/>
                <a:ea typeface="Corbel"/>
                <a:cs typeface="Corbel"/>
                <a:sym typeface="Corbel"/>
              </a:rPr>
              <a:t>Cela signifie une réduction de 6 % par an, en moyenne</a:t>
            </a:r>
            <a:endParaRPr sz="1400" b="0" i="0" u="none" strike="noStrike" cap="none">
              <a:solidFill>
                <a:srgbClr val="000000"/>
              </a:solidFill>
              <a:latin typeface="Arial"/>
              <a:ea typeface="Arial"/>
              <a:cs typeface="Arial"/>
              <a:sym typeface="Arial"/>
            </a:endParaRPr>
          </a:p>
        </p:txBody>
      </p:sp>
      <p:sp>
        <p:nvSpPr>
          <p:cNvPr id="963" name="Google Shape;963;ge56234d3cc_1_35"/>
          <p:cNvSpPr/>
          <p:nvPr/>
        </p:nvSpPr>
        <p:spPr>
          <a:xfrm>
            <a:off x="9809038" y="4297700"/>
            <a:ext cx="2183100"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Corbel"/>
                <a:ea typeface="Corbel"/>
                <a:cs typeface="Corbel"/>
                <a:sym typeface="Corbel"/>
              </a:rPr>
              <a:t>Depuis 2005 la </a:t>
            </a:r>
            <a:r>
              <a:rPr lang="fr-FR" sz="1400" b="1" i="0" u="none" strike="noStrike" cap="none">
                <a:solidFill>
                  <a:schemeClr val="dk1"/>
                </a:solidFill>
                <a:latin typeface="Corbel"/>
                <a:ea typeface="Corbel"/>
                <a:cs typeface="Corbel"/>
                <a:sym typeface="Corbel"/>
              </a:rPr>
              <a:t>réduction moyenne est de seulement 2 % par an</a:t>
            </a:r>
            <a:r>
              <a:rPr lang="fr-FR" sz="14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pic>
        <p:nvPicPr>
          <p:cNvPr id="964" name="Google Shape;964;ge56234d3cc_1_35"/>
          <p:cNvPicPr preferRelativeResize="0"/>
          <p:nvPr/>
        </p:nvPicPr>
        <p:blipFill rotWithShape="1">
          <a:blip r:embed="rId4">
            <a:alphaModFix/>
          </a:blip>
          <a:srcRect/>
          <a:stretch/>
        </p:blipFill>
        <p:spPr>
          <a:xfrm>
            <a:off x="270658" y="1954866"/>
            <a:ext cx="7036125" cy="4216937"/>
          </a:xfrm>
          <a:prstGeom prst="rect">
            <a:avLst/>
          </a:prstGeom>
          <a:noFill/>
          <a:ln>
            <a:noFill/>
          </a:ln>
        </p:spPr>
      </p:pic>
      <p:sp>
        <p:nvSpPr>
          <p:cNvPr id="965" name="Google Shape;965;ge56234d3cc_1_35"/>
          <p:cNvSpPr txBox="1"/>
          <p:nvPr/>
        </p:nvSpPr>
        <p:spPr>
          <a:xfrm>
            <a:off x="946175" y="1716294"/>
            <a:ext cx="5869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dk1"/>
                </a:solidFill>
                <a:latin typeface="Corbel"/>
                <a:ea typeface="Corbel"/>
                <a:cs typeface="Corbel"/>
                <a:sym typeface="Corbel"/>
              </a:rPr>
              <a:t>Émissions totales de GES en France</a:t>
            </a:r>
            <a:endParaRPr sz="1400" b="0" i="0" u="none" strike="noStrike" cap="none">
              <a:solidFill>
                <a:srgbClr val="000000"/>
              </a:solidFill>
              <a:latin typeface="Arial"/>
              <a:ea typeface="Arial"/>
              <a:cs typeface="Arial"/>
              <a:sym typeface="Arial"/>
            </a:endParaRPr>
          </a:p>
        </p:txBody>
      </p:sp>
      <p:grpSp>
        <p:nvGrpSpPr>
          <p:cNvPr id="966" name="Google Shape;966;ge56234d3cc_1_35"/>
          <p:cNvGrpSpPr/>
          <p:nvPr/>
        </p:nvGrpSpPr>
        <p:grpSpPr>
          <a:xfrm>
            <a:off x="9594872" y="202442"/>
            <a:ext cx="1042568" cy="738606"/>
            <a:chOff x="4206212" y="485829"/>
            <a:chExt cx="498980" cy="321945"/>
          </a:xfrm>
        </p:grpSpPr>
        <p:sp>
          <p:nvSpPr>
            <p:cNvPr id="967" name="Google Shape;967;ge56234d3cc_1_35"/>
            <p:cNvSpPr/>
            <p:nvPr/>
          </p:nvSpPr>
          <p:spPr>
            <a:xfrm>
              <a:off x="4374103"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EFEF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nvGrpSpPr>
            <p:cNvPr id="968" name="Google Shape;968;ge56234d3cc_1_35"/>
            <p:cNvGrpSpPr/>
            <p:nvPr/>
          </p:nvGrpSpPr>
          <p:grpSpPr>
            <a:xfrm>
              <a:off x="4206212" y="485829"/>
              <a:ext cx="498980" cy="321945"/>
              <a:chOff x="4206212" y="485829"/>
              <a:chExt cx="498980" cy="321945"/>
            </a:xfrm>
          </p:grpSpPr>
          <p:sp>
            <p:nvSpPr>
              <p:cNvPr id="969" name="Google Shape;969;ge56234d3cc_1_35"/>
              <p:cNvSpPr/>
              <p:nvPr/>
            </p:nvSpPr>
            <p:spPr>
              <a:xfrm>
                <a:off x="4206212"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6B77E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70" name="Google Shape;970;ge56234d3cc_1_35"/>
              <p:cNvSpPr/>
              <p:nvPr/>
            </p:nvSpPr>
            <p:spPr>
              <a:xfrm>
                <a:off x="4541997"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FF04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a:latin typeface="Corbel"/>
                <a:ea typeface="Corbel"/>
                <a:cs typeface="Corbel"/>
                <a:sym typeface="Corbel"/>
              </a:rPr>
              <a:t>Politique publique locale</a:t>
            </a:r>
            <a:endParaRPr/>
          </a:p>
        </p:txBody>
      </p:sp>
      <p:sp>
        <p:nvSpPr>
          <p:cNvPr id="976" name="Google Shape;976;p10"/>
          <p:cNvSpPr txBox="1">
            <a:spLocks noGrp="1"/>
          </p:cNvSpPr>
          <p:nvPr>
            <p:ph type="body" idx="4294967295"/>
          </p:nvPr>
        </p:nvSpPr>
        <p:spPr>
          <a:xfrm>
            <a:off x="525800" y="1440014"/>
            <a:ext cx="10972800" cy="531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480"/>
              </a:spcBef>
              <a:spcAft>
                <a:spcPts val="0"/>
              </a:spcAft>
              <a:buClr>
                <a:srgbClr val="F79124"/>
              </a:buClr>
              <a:buSzPts val="2400"/>
              <a:buFont typeface="Arial"/>
              <a:buNone/>
            </a:pPr>
            <a:r>
              <a:rPr lang="fr-FR">
                <a:latin typeface="Corbel"/>
                <a:ea typeface="Corbel"/>
                <a:cs typeface="Corbel"/>
                <a:sym typeface="Corbel"/>
              </a:rPr>
              <a:t>Anticiper les risques</a:t>
            </a:r>
            <a:endParaRPr/>
          </a:p>
        </p:txBody>
      </p:sp>
      <p:grpSp>
        <p:nvGrpSpPr>
          <p:cNvPr id="977" name="Google Shape;977;p10"/>
          <p:cNvGrpSpPr/>
          <p:nvPr/>
        </p:nvGrpSpPr>
        <p:grpSpPr>
          <a:xfrm>
            <a:off x="1903376" y="565681"/>
            <a:ext cx="9404258" cy="6186582"/>
            <a:chOff x="1456243" y="571846"/>
            <a:chExt cx="9871477" cy="6588340"/>
          </a:xfrm>
        </p:grpSpPr>
        <p:pic>
          <p:nvPicPr>
            <p:cNvPr id="978" name="Google Shape;978;p10" descr="Nuage"/>
            <p:cNvPicPr preferRelativeResize="0"/>
            <p:nvPr/>
          </p:nvPicPr>
          <p:blipFill rotWithShape="1">
            <a:blip r:embed="rId3">
              <a:alphaModFix/>
            </a:blip>
            <a:srcRect/>
            <a:stretch/>
          </p:blipFill>
          <p:spPr>
            <a:xfrm>
              <a:off x="8235278" y="571846"/>
              <a:ext cx="3092442" cy="2920326"/>
            </a:xfrm>
            <a:prstGeom prst="rect">
              <a:avLst/>
            </a:prstGeom>
            <a:noFill/>
            <a:ln>
              <a:noFill/>
            </a:ln>
          </p:spPr>
        </p:pic>
        <p:grpSp>
          <p:nvGrpSpPr>
            <p:cNvPr id="979" name="Google Shape;979;p10"/>
            <p:cNvGrpSpPr/>
            <p:nvPr/>
          </p:nvGrpSpPr>
          <p:grpSpPr>
            <a:xfrm>
              <a:off x="2950782" y="1661989"/>
              <a:ext cx="5882416" cy="5498197"/>
              <a:chOff x="1174782" y="-104911"/>
              <a:chExt cx="5882416" cy="5498197"/>
            </a:xfrm>
          </p:grpSpPr>
          <p:sp>
            <p:nvSpPr>
              <p:cNvPr id="980" name="Google Shape;980;p10"/>
              <p:cNvSpPr/>
              <p:nvPr/>
            </p:nvSpPr>
            <p:spPr>
              <a:xfrm>
                <a:off x="1521907" y="75156"/>
                <a:ext cx="5318130" cy="5318130"/>
              </a:xfrm>
              <a:custGeom>
                <a:avLst/>
                <a:gdLst/>
                <a:ahLst/>
                <a:cxnLst/>
                <a:rect l="l" t="t" r="r" b="b"/>
                <a:pathLst>
                  <a:path w="120000" h="120000" extrusionOk="0">
                    <a:moveTo>
                      <a:pt x="101071" y="29625"/>
                    </a:moveTo>
                    <a:lnTo>
                      <a:pt x="111220" y="28809"/>
                    </a:lnTo>
                    <a:lnTo>
                      <a:pt x="109191" y="30311"/>
                    </a:lnTo>
                    <a:lnTo>
                      <a:pt x="109191" y="30311"/>
                    </a:lnTo>
                    <a:cubicBezTo>
                      <a:pt x="113669" y="37721"/>
                      <a:pt x="116413" y="46046"/>
                      <a:pt x="117217" y="54664"/>
                    </a:cubicBezTo>
                    <a:lnTo>
                      <a:pt x="119718" y="54668"/>
                    </a:lnTo>
                    <a:lnTo>
                      <a:pt x="111129" y="60083"/>
                    </a:lnTo>
                    <a:lnTo>
                      <a:pt x="101976" y="54640"/>
                    </a:lnTo>
                    <a:lnTo>
                      <a:pt x="104467" y="54644"/>
                    </a:lnTo>
                    <a:lnTo>
                      <a:pt x="104467" y="54644"/>
                    </a:lnTo>
                    <a:cubicBezTo>
                      <a:pt x="103751" y="48754"/>
                      <a:pt x="101860" y="43067"/>
                      <a:pt x="98906" y="37914"/>
                    </a:cubicBezTo>
                    <a:lnTo>
                      <a:pt x="96883" y="39412"/>
                    </a:lnTo>
                    <a:close/>
                  </a:path>
                </a:pathLst>
              </a:custGeom>
              <a:solidFill>
                <a:srgbClr val="CCCCD9">
                  <a:alpha val="86666"/>
                </a:srgbClr>
              </a:solidFill>
              <a:ln w="25400" cap="flat" cmpd="sng">
                <a:solidFill>
                  <a:srgbClr val="CCCCD9">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1" name="Google Shape;981;p10"/>
              <p:cNvSpPr/>
              <p:nvPr/>
            </p:nvSpPr>
            <p:spPr>
              <a:xfrm>
                <a:off x="1504979" y="51856"/>
                <a:ext cx="5318130" cy="5318130"/>
              </a:xfrm>
              <a:custGeom>
                <a:avLst/>
                <a:gdLst/>
                <a:ahLst/>
                <a:cxnLst/>
                <a:rect l="l" t="t" r="r" b="b"/>
                <a:pathLst>
                  <a:path w="120000" h="120000" extrusionOk="0">
                    <a:moveTo>
                      <a:pt x="95163" y="23206"/>
                    </a:moveTo>
                    <a:lnTo>
                      <a:pt x="105204" y="20594"/>
                    </a:lnTo>
                    <a:lnTo>
                      <a:pt x="103425" y="22460"/>
                    </a:lnTo>
                    <a:lnTo>
                      <a:pt x="103425" y="22460"/>
                    </a:lnTo>
                    <a:cubicBezTo>
                      <a:pt x="111409" y="31683"/>
                      <a:pt x="116244" y="43208"/>
                      <a:pt x="117230" y="55363"/>
                    </a:cubicBezTo>
                    <a:lnTo>
                      <a:pt x="119777" y="55403"/>
                    </a:lnTo>
                    <a:lnTo>
                      <a:pt x="110957" y="60799"/>
                    </a:lnTo>
                    <a:lnTo>
                      <a:pt x="101706" y="55119"/>
                    </a:lnTo>
                    <a:lnTo>
                      <a:pt x="104242" y="55159"/>
                    </a:lnTo>
                    <a:lnTo>
                      <a:pt x="104242" y="55159"/>
                    </a:lnTo>
                    <a:cubicBezTo>
                      <a:pt x="103298" y="46619"/>
                      <a:pt x="99878" y="38537"/>
                      <a:pt x="94398" y="31897"/>
                    </a:cubicBezTo>
                    <a:lnTo>
                      <a:pt x="92624" y="33759"/>
                    </a:lnTo>
                    <a:close/>
                  </a:path>
                </a:pathLst>
              </a:custGeom>
              <a:solidFill>
                <a:srgbClr val="D5DFDD">
                  <a:alpha val="86666"/>
                </a:srgbClr>
              </a:solidFill>
              <a:ln w="19050" cap="flat" cmpd="sng">
                <a:solidFill>
                  <a:srgbClr val="D5DFDD">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2" name="Google Shape;982;p10"/>
              <p:cNvSpPr/>
              <p:nvPr/>
            </p:nvSpPr>
            <p:spPr>
              <a:xfrm>
                <a:off x="1477588" y="42957"/>
                <a:ext cx="5318130" cy="5318130"/>
              </a:xfrm>
              <a:custGeom>
                <a:avLst/>
                <a:gdLst/>
                <a:ahLst/>
                <a:cxnLst/>
                <a:rect l="l" t="t" r="r" b="b"/>
                <a:pathLst>
                  <a:path w="120000" h="120000" extrusionOk="0">
                    <a:moveTo>
                      <a:pt x="59226" y="9174"/>
                    </a:moveTo>
                    <a:lnTo>
                      <a:pt x="64454" y="208"/>
                    </a:lnTo>
                    <a:lnTo>
                      <a:pt x="64496" y="2796"/>
                    </a:lnTo>
                    <a:lnTo>
                      <a:pt x="64496" y="2796"/>
                    </a:lnTo>
                    <a:cubicBezTo>
                      <a:pt x="76422" y="3732"/>
                      <a:pt x="87757" y="8367"/>
                      <a:pt x="96919" y="16053"/>
                    </a:cubicBezTo>
                    <a:lnTo>
                      <a:pt x="98741" y="14261"/>
                    </a:lnTo>
                    <a:lnTo>
                      <a:pt x="96286" y="24307"/>
                    </a:lnTo>
                    <a:lnTo>
                      <a:pt x="85765" y="27025"/>
                    </a:lnTo>
                    <a:lnTo>
                      <a:pt x="87578" y="25241"/>
                    </a:lnTo>
                    <a:cubicBezTo>
                      <a:pt x="80982" y="20061"/>
                      <a:pt x="73047" y="16844"/>
                      <a:pt x="64691" y="15963"/>
                    </a:cubicBezTo>
                    <a:lnTo>
                      <a:pt x="64733" y="18542"/>
                    </a:lnTo>
                    <a:close/>
                  </a:path>
                </a:pathLst>
              </a:custGeom>
              <a:solidFill>
                <a:srgbClr val="F0E4D1">
                  <a:alpha val="86666"/>
                </a:srgbClr>
              </a:solidFill>
              <a:ln w="19050" cap="flat" cmpd="sng">
                <a:solidFill>
                  <a:srgbClr val="F0E4D1">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3" name="Google Shape;983;p10"/>
              <p:cNvSpPr/>
              <p:nvPr/>
            </p:nvSpPr>
            <p:spPr>
              <a:xfrm>
                <a:off x="1450198" y="51856"/>
                <a:ext cx="5318130" cy="5318130"/>
              </a:xfrm>
              <a:custGeom>
                <a:avLst/>
                <a:gdLst/>
                <a:ahLst/>
                <a:cxnLst/>
                <a:rect l="l" t="t" r="r" b="b"/>
                <a:pathLst>
                  <a:path w="120000" h="120000" extrusionOk="0">
                    <a:moveTo>
                      <a:pt x="23714" y="24307"/>
                    </a:moveTo>
                    <a:lnTo>
                      <a:pt x="21259" y="14261"/>
                    </a:lnTo>
                    <a:lnTo>
                      <a:pt x="23079" y="16055"/>
                    </a:lnTo>
                    <a:lnTo>
                      <a:pt x="23079" y="16055"/>
                    </a:lnTo>
                    <a:cubicBezTo>
                      <a:pt x="32242" y="8367"/>
                      <a:pt x="43579" y="3731"/>
                      <a:pt x="55507" y="2796"/>
                    </a:cubicBezTo>
                    <a:lnTo>
                      <a:pt x="55546" y="208"/>
                    </a:lnTo>
                    <a:lnTo>
                      <a:pt x="60774" y="9174"/>
                    </a:lnTo>
                    <a:lnTo>
                      <a:pt x="55267" y="18542"/>
                    </a:lnTo>
                    <a:lnTo>
                      <a:pt x="55306" y="15963"/>
                    </a:lnTo>
                    <a:lnTo>
                      <a:pt x="55306" y="15963"/>
                    </a:lnTo>
                    <a:cubicBezTo>
                      <a:pt x="46952" y="16845"/>
                      <a:pt x="39019" y="20061"/>
                      <a:pt x="32425" y="25239"/>
                    </a:cubicBezTo>
                    <a:lnTo>
                      <a:pt x="34235" y="27025"/>
                    </a:lnTo>
                    <a:close/>
                  </a:path>
                </a:pathLst>
              </a:custGeom>
              <a:solidFill>
                <a:srgbClr val="E0E2D7">
                  <a:alpha val="86666"/>
                </a:srgbClr>
              </a:solidFill>
              <a:ln w="19050" cap="flat" cmpd="sng">
                <a:solidFill>
                  <a:srgbClr val="E0E2D7">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4" name="Google Shape;984;p10"/>
              <p:cNvSpPr/>
              <p:nvPr/>
            </p:nvSpPr>
            <p:spPr>
              <a:xfrm>
                <a:off x="1433270" y="75156"/>
                <a:ext cx="5318130" cy="5318130"/>
              </a:xfrm>
              <a:custGeom>
                <a:avLst/>
                <a:gdLst/>
                <a:ahLst/>
                <a:cxnLst/>
                <a:rect l="l" t="t" r="r" b="b"/>
                <a:pathLst>
                  <a:path w="120000" h="120000" extrusionOk="0">
                    <a:moveTo>
                      <a:pt x="9043" y="60799"/>
                    </a:moveTo>
                    <a:lnTo>
                      <a:pt x="223" y="55403"/>
                    </a:lnTo>
                    <a:lnTo>
                      <a:pt x="2770" y="55366"/>
                    </a:lnTo>
                    <a:lnTo>
                      <a:pt x="2770" y="55366"/>
                    </a:lnTo>
                    <a:cubicBezTo>
                      <a:pt x="3755" y="43209"/>
                      <a:pt x="8592" y="31682"/>
                      <a:pt x="16577" y="22458"/>
                    </a:cubicBezTo>
                    <a:lnTo>
                      <a:pt x="14796" y="20594"/>
                    </a:lnTo>
                    <a:lnTo>
                      <a:pt x="24837" y="23206"/>
                    </a:lnTo>
                    <a:lnTo>
                      <a:pt x="27376" y="33759"/>
                    </a:lnTo>
                    <a:lnTo>
                      <a:pt x="25600" y="31900"/>
                    </a:lnTo>
                    <a:lnTo>
                      <a:pt x="25600" y="31900"/>
                    </a:lnTo>
                    <a:cubicBezTo>
                      <a:pt x="20122" y="38538"/>
                      <a:pt x="16703" y="46618"/>
                      <a:pt x="15758" y="55155"/>
                    </a:cubicBezTo>
                    <a:lnTo>
                      <a:pt x="18294" y="55119"/>
                    </a:lnTo>
                    <a:close/>
                  </a:path>
                </a:pathLst>
              </a:custGeom>
              <a:solidFill>
                <a:srgbClr val="F1D6CD">
                  <a:alpha val="86666"/>
                </a:srgbClr>
              </a:solidFill>
              <a:ln w="19050" cap="flat" cmpd="sng">
                <a:solidFill>
                  <a:srgbClr val="F1D6CD">
                    <a:alpha val="86666"/>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5" name="Google Shape;985;p10"/>
              <p:cNvSpPr/>
              <p:nvPr/>
            </p:nvSpPr>
            <p:spPr>
              <a:xfrm rot="66787">
                <a:off x="4800594" y="2698516"/>
                <a:ext cx="1261951" cy="64513"/>
              </a:xfrm>
              <a:prstGeom prst="leftRightArrow">
                <a:avLst>
                  <a:gd name="adj1" fmla="val 60000"/>
                  <a:gd name="adj2" fmla="val 50000"/>
                </a:avLst>
              </a:prstGeom>
              <a:solidFill>
                <a:srgbClr val="303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6" name="Google Shape;986;p10"/>
              <p:cNvSpPr/>
              <p:nvPr/>
            </p:nvSpPr>
            <p:spPr>
              <a:xfrm rot="-2105342">
                <a:off x="4560532" y="1937383"/>
                <a:ext cx="1247461" cy="64513"/>
              </a:xfrm>
              <a:prstGeom prst="leftRightArrow">
                <a:avLst>
                  <a:gd name="adj1" fmla="val 60000"/>
                  <a:gd name="adj2" fmla="val 50000"/>
                </a:avLst>
              </a:prstGeom>
              <a:solidFill>
                <a:srgbClr val="968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7" name="Google Shape;987;p10"/>
              <p:cNvSpPr/>
              <p:nvPr/>
            </p:nvSpPr>
            <p:spPr>
              <a:xfrm rot="-4298971">
                <a:off x="3917594" y="1466977"/>
                <a:ext cx="1238421" cy="64513"/>
              </a:xfrm>
              <a:prstGeom prst="leftRightArrow">
                <a:avLst>
                  <a:gd name="adj1" fmla="val 60000"/>
                  <a:gd name="adj2" fmla="val 50000"/>
                </a:avLst>
              </a:prstGeom>
              <a:solidFill>
                <a:srgbClr val="7BA7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8" name="Google Shape;988;p10"/>
              <p:cNvSpPr/>
              <p:nvPr/>
            </p:nvSpPr>
            <p:spPr>
              <a:xfrm rot="-6501029">
                <a:off x="3117291" y="1466977"/>
                <a:ext cx="1238421" cy="64513"/>
              </a:xfrm>
              <a:prstGeom prst="leftRightArrow">
                <a:avLst>
                  <a:gd name="adj1" fmla="val 60000"/>
                  <a:gd name="adj2" fmla="val 50000"/>
                </a:avLst>
              </a:prstGeom>
              <a:solidFill>
                <a:srgbClr val="D8B2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89" name="Google Shape;989;p10"/>
              <p:cNvSpPr/>
              <p:nvPr/>
            </p:nvSpPr>
            <p:spPr>
              <a:xfrm rot="-8694658">
                <a:off x="2465313" y="1937383"/>
                <a:ext cx="1247461" cy="64513"/>
              </a:xfrm>
              <a:prstGeom prst="leftRightArrow">
                <a:avLst>
                  <a:gd name="adj1" fmla="val 60000"/>
                  <a:gd name="adj2" fmla="val 50000"/>
                </a:avLst>
              </a:prstGeom>
              <a:solidFill>
                <a:srgbClr val="A5A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0" name="Google Shape;990;p10"/>
              <p:cNvSpPr/>
              <p:nvPr/>
            </p:nvSpPr>
            <p:spPr>
              <a:xfrm rot="10733213">
                <a:off x="2210761" y="2698516"/>
                <a:ext cx="1261951" cy="64513"/>
              </a:xfrm>
              <a:prstGeom prst="leftRightArrow">
                <a:avLst>
                  <a:gd name="adj1" fmla="val 60000"/>
                  <a:gd name="adj2" fmla="val 50000"/>
                </a:avLst>
              </a:prstGeom>
              <a:solidFill>
                <a:srgbClr val="DC7F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1" name="Google Shape;991;p10"/>
              <p:cNvSpPr/>
              <p:nvPr/>
            </p:nvSpPr>
            <p:spPr>
              <a:xfrm>
                <a:off x="3061431" y="1673399"/>
                <a:ext cx="2150444" cy="2150444"/>
              </a:xfrm>
              <a:prstGeom prst="pie">
                <a:avLst>
                  <a:gd name="adj1" fmla="val 10800000"/>
                  <a:gd name="adj2" fmla="val 0"/>
                </a:avLst>
              </a:prstGeom>
              <a:solidFill>
                <a:srgbClr val="93B6D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2" name="Google Shape;992;p10"/>
              <p:cNvSpPr txBox="1"/>
              <p:nvPr/>
            </p:nvSpPr>
            <p:spPr>
              <a:xfrm>
                <a:off x="3376356" y="1955864"/>
                <a:ext cx="1520700" cy="1520700"/>
              </a:xfrm>
              <a:prstGeom prst="rect">
                <a:avLst/>
              </a:prstGeom>
              <a:noFill/>
              <a:ln>
                <a:noFill/>
              </a:ln>
            </p:spPr>
            <p:txBody>
              <a:bodyPr spcFirstLastPara="1" wrap="square" lIns="60950" tIns="0" rIns="60950" bIns="304800" anchor="t"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1" i="0" u="none" strike="noStrike" cap="none">
                  <a:solidFill>
                    <a:srgbClr val="000000"/>
                  </a:solidFill>
                  <a:latin typeface="Corbel"/>
                  <a:ea typeface="Corbel"/>
                  <a:cs typeface="Corbel"/>
                  <a:sym typeface="Corbel"/>
                </a:endParaRPr>
              </a:p>
              <a:p>
                <a:pPr marL="0" marR="0" lvl="0" indent="0" algn="ctr" rtl="0">
                  <a:lnSpc>
                    <a:spcPct val="90000"/>
                  </a:lnSpc>
                  <a:spcBef>
                    <a:spcPts val="560"/>
                  </a:spcBef>
                  <a:spcAft>
                    <a:spcPts val="0"/>
                  </a:spcAft>
                  <a:buClr>
                    <a:srgbClr val="000000"/>
                  </a:buClr>
                  <a:buSzPts val="1600"/>
                  <a:buFont typeface="Arial"/>
                  <a:buNone/>
                </a:pPr>
                <a:r>
                  <a:rPr lang="fr-FR" sz="1600" b="1" i="0" u="none" strike="noStrike" cap="none">
                    <a:solidFill>
                      <a:srgbClr val="000000"/>
                    </a:solidFill>
                    <a:latin typeface="Corbel"/>
                    <a:ea typeface="Corbel"/>
                    <a:cs typeface="Corbel"/>
                    <a:sym typeface="Corbel"/>
                  </a:rPr>
                  <a:t>De plus en plus de personnes, de moins en moins de ressources</a:t>
                </a:r>
                <a:endParaRPr sz="1400" b="0" i="0" u="none" strike="noStrike" cap="none">
                  <a:solidFill>
                    <a:srgbClr val="000000"/>
                  </a:solidFill>
                  <a:latin typeface="Arial"/>
                  <a:ea typeface="Arial"/>
                  <a:cs typeface="Arial"/>
                  <a:sym typeface="Arial"/>
                </a:endParaRPr>
              </a:p>
            </p:txBody>
          </p:sp>
          <p:sp>
            <p:nvSpPr>
              <p:cNvPr id="993" name="Google Shape;993;p10"/>
              <p:cNvSpPr/>
              <p:nvPr/>
            </p:nvSpPr>
            <p:spPr>
              <a:xfrm>
                <a:off x="1174782" y="2000283"/>
                <a:ext cx="1496677" cy="1496677"/>
              </a:xfrm>
              <a:prstGeom prst="roundRect">
                <a:avLst>
                  <a:gd name="adj" fmla="val 50000"/>
                </a:avLst>
              </a:prstGeom>
              <a:solidFill>
                <a:srgbClr val="FFFFFF"/>
              </a:solidFill>
              <a:ln w="19050" cap="flat" cmpd="sng">
                <a:solidFill>
                  <a:srgbClr val="DC7F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4" name="Google Shape;994;p10"/>
              <p:cNvSpPr/>
              <p:nvPr/>
            </p:nvSpPr>
            <p:spPr>
              <a:xfrm>
                <a:off x="1227166" y="2052666"/>
                <a:ext cx="1391909" cy="1391909"/>
              </a:xfrm>
              <a:prstGeom prst="roundRect">
                <a:avLst>
                  <a:gd name="adj" fmla="val 50000"/>
                </a:avLst>
              </a:prstGeom>
              <a:solidFill>
                <a:srgbClr val="FF5050"/>
              </a:solidFill>
              <a:ln w="254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5" name="Google Shape;995;p10"/>
              <p:cNvSpPr txBox="1"/>
              <p:nvPr/>
            </p:nvSpPr>
            <p:spPr>
              <a:xfrm>
                <a:off x="1239159" y="2166879"/>
                <a:ext cx="1263000" cy="1044300"/>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1-</a:t>
                </a:r>
                <a:br>
                  <a:rPr lang="fr-FR" sz="1200" b="0" i="0" u="none" strike="noStrike" cap="none">
                    <a:solidFill>
                      <a:srgbClr val="FFFFFF"/>
                    </a:solidFill>
                    <a:latin typeface="Corbel"/>
                    <a:ea typeface="Corbel"/>
                    <a:cs typeface="Corbel"/>
                    <a:sym typeface="Corbel"/>
                  </a:rPr>
                </a:br>
                <a:r>
                  <a:rPr lang="fr-FR" sz="1200" b="0" i="0" u="none" strike="noStrike" cap="none">
                    <a:solidFill>
                      <a:srgbClr val="FFFFFF"/>
                    </a:solidFill>
                    <a:latin typeface="Corbel"/>
                    <a:ea typeface="Corbel"/>
                    <a:cs typeface="Corbel"/>
                    <a:sym typeface="Corbel"/>
                  </a:rPr>
                  <a:t>Le changement climatique est manifeste</a:t>
                </a:r>
                <a:endParaRPr sz="1400" b="0" i="0" u="none" strike="noStrike" cap="none">
                  <a:solidFill>
                    <a:srgbClr val="000000"/>
                  </a:solidFill>
                  <a:latin typeface="Arial"/>
                  <a:ea typeface="Arial"/>
                  <a:cs typeface="Arial"/>
                  <a:sym typeface="Arial"/>
                </a:endParaRPr>
              </a:p>
            </p:txBody>
          </p:sp>
          <p:sp>
            <p:nvSpPr>
              <p:cNvPr id="996" name="Google Shape;996;p10"/>
              <p:cNvSpPr/>
              <p:nvPr/>
            </p:nvSpPr>
            <p:spPr>
              <a:xfrm>
                <a:off x="1597529" y="699201"/>
                <a:ext cx="1496677" cy="1496677"/>
              </a:xfrm>
              <a:prstGeom prst="roundRect">
                <a:avLst>
                  <a:gd name="adj" fmla="val 50000"/>
                </a:avLst>
              </a:prstGeom>
              <a:solidFill>
                <a:srgbClr val="FFFFFF"/>
              </a:solidFill>
              <a:ln w="19050" cap="flat" cmpd="sng">
                <a:solidFill>
                  <a:srgbClr val="A5AB8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7" name="Google Shape;997;p10"/>
              <p:cNvSpPr/>
              <p:nvPr/>
            </p:nvSpPr>
            <p:spPr>
              <a:xfrm>
                <a:off x="1649913" y="751584"/>
                <a:ext cx="1391909" cy="1391909"/>
              </a:xfrm>
              <a:prstGeom prst="roundRect">
                <a:avLst>
                  <a:gd name="adj" fmla="val 50000"/>
                </a:avLst>
              </a:prstGeom>
              <a:solidFill>
                <a:srgbClr val="CCCC00"/>
              </a:solidFill>
              <a:ln w="9525" cap="flat" cmpd="sng">
                <a:solidFill>
                  <a:srgbClr val="CCC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998" name="Google Shape;998;p10"/>
              <p:cNvSpPr txBox="1"/>
              <p:nvPr/>
            </p:nvSpPr>
            <p:spPr>
              <a:xfrm>
                <a:off x="1710320" y="955431"/>
                <a:ext cx="1201200" cy="984300"/>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2- L’énergie au cœur de nos préoccupations quotidiennes</a:t>
                </a:r>
                <a:endParaRPr sz="1400" b="0" i="0" u="none" strike="noStrike" cap="none">
                  <a:solidFill>
                    <a:srgbClr val="000000"/>
                  </a:solidFill>
                  <a:latin typeface="Arial"/>
                  <a:ea typeface="Arial"/>
                  <a:cs typeface="Arial"/>
                  <a:sym typeface="Arial"/>
                </a:endParaRPr>
              </a:p>
            </p:txBody>
          </p:sp>
          <p:sp>
            <p:nvSpPr>
              <p:cNvPr id="999" name="Google Shape;999;p10"/>
              <p:cNvSpPr/>
              <p:nvPr/>
            </p:nvSpPr>
            <p:spPr>
              <a:xfrm>
                <a:off x="2704296" y="-104911"/>
                <a:ext cx="1496677" cy="1496677"/>
              </a:xfrm>
              <a:prstGeom prst="roundRect">
                <a:avLst>
                  <a:gd name="adj" fmla="val 50000"/>
                </a:avLst>
              </a:prstGeom>
              <a:solidFill>
                <a:srgbClr val="FFFFFF"/>
              </a:solidFill>
              <a:ln w="19050" cap="flat" cmpd="sng">
                <a:solidFill>
                  <a:srgbClr val="D8B2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0" name="Google Shape;1000;p10"/>
              <p:cNvSpPr/>
              <p:nvPr/>
            </p:nvSpPr>
            <p:spPr>
              <a:xfrm>
                <a:off x="2756679" y="-52528"/>
                <a:ext cx="1391909" cy="1391909"/>
              </a:xfrm>
              <a:prstGeom prst="roundRect">
                <a:avLst>
                  <a:gd name="adj" fmla="val 50000"/>
                </a:avLst>
              </a:prstGeom>
              <a:solidFill>
                <a:srgbClr val="FF9933"/>
              </a:solidFill>
              <a:ln w="25400" cap="flat" cmpd="sng">
                <a:solidFill>
                  <a:srgbClr val="FF99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1" name="Google Shape;1001;p10"/>
              <p:cNvSpPr txBox="1"/>
              <p:nvPr/>
            </p:nvSpPr>
            <p:spPr>
              <a:xfrm>
                <a:off x="2924391" y="51856"/>
                <a:ext cx="984233" cy="984233"/>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3-</a:t>
                </a:r>
                <a:br>
                  <a:rPr lang="fr-FR" sz="1200" b="0" i="0" u="none" strike="noStrike" cap="none">
                    <a:solidFill>
                      <a:srgbClr val="FFFFFF"/>
                    </a:solidFill>
                    <a:latin typeface="Corbel"/>
                    <a:ea typeface="Corbel"/>
                    <a:cs typeface="Corbel"/>
                    <a:sym typeface="Corbel"/>
                  </a:rPr>
                </a:br>
                <a:r>
                  <a:rPr lang="fr-FR" sz="1200" b="0" i="0" u="none" strike="noStrike" cap="none">
                    <a:solidFill>
                      <a:srgbClr val="FFFFFF"/>
                    </a:solidFill>
                    <a:latin typeface="Corbel"/>
                    <a:ea typeface="Corbel"/>
                    <a:cs typeface="Corbel"/>
                    <a:sym typeface="Corbel"/>
                  </a:rPr>
                  <a:t>Risques pour la santé</a:t>
                </a:r>
                <a:endParaRPr sz="1400" b="0" i="0" u="none" strike="noStrike" cap="none">
                  <a:solidFill>
                    <a:srgbClr val="000000"/>
                  </a:solidFill>
                  <a:latin typeface="Arial"/>
                  <a:ea typeface="Arial"/>
                  <a:cs typeface="Arial"/>
                  <a:sym typeface="Arial"/>
                </a:endParaRPr>
              </a:p>
            </p:txBody>
          </p:sp>
          <p:sp>
            <p:nvSpPr>
              <p:cNvPr id="1002" name="Google Shape;1002;p10"/>
              <p:cNvSpPr/>
              <p:nvPr/>
            </p:nvSpPr>
            <p:spPr>
              <a:xfrm>
                <a:off x="4072334" y="-104911"/>
                <a:ext cx="1496677" cy="1496677"/>
              </a:xfrm>
              <a:prstGeom prst="roundRect">
                <a:avLst>
                  <a:gd name="adj" fmla="val 50000"/>
                </a:avLst>
              </a:prstGeom>
              <a:solidFill>
                <a:srgbClr val="FFFFFF"/>
              </a:solidFill>
              <a:ln w="19050" cap="flat" cmpd="sng">
                <a:solidFill>
                  <a:srgbClr val="7BA7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3" name="Google Shape;1003;p10"/>
              <p:cNvSpPr/>
              <p:nvPr/>
            </p:nvSpPr>
            <p:spPr>
              <a:xfrm>
                <a:off x="4124718" y="-52528"/>
                <a:ext cx="1391909" cy="1391909"/>
              </a:xfrm>
              <a:prstGeom prst="roundRect">
                <a:avLst>
                  <a:gd name="adj" fmla="val 50000"/>
                </a:avLst>
              </a:prstGeom>
              <a:solidFill>
                <a:srgbClr val="339966"/>
              </a:solidFill>
              <a:ln w="25400" cap="flat" cmpd="sng">
                <a:solidFill>
                  <a:srgbClr val="339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4" name="Google Shape;1004;p10"/>
              <p:cNvSpPr txBox="1"/>
              <p:nvPr/>
            </p:nvSpPr>
            <p:spPr>
              <a:xfrm>
                <a:off x="4276171" y="152404"/>
                <a:ext cx="1106700" cy="984300"/>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4- Diminution des ressources naturelles</a:t>
                </a:r>
                <a:endParaRPr sz="1400" b="0" i="0" u="none" strike="noStrike" cap="none">
                  <a:solidFill>
                    <a:srgbClr val="000000"/>
                  </a:solidFill>
                  <a:latin typeface="Arial"/>
                  <a:ea typeface="Arial"/>
                  <a:cs typeface="Arial"/>
                  <a:sym typeface="Arial"/>
                </a:endParaRPr>
              </a:p>
            </p:txBody>
          </p:sp>
          <p:sp>
            <p:nvSpPr>
              <p:cNvPr id="1005" name="Google Shape;1005;p10"/>
              <p:cNvSpPr/>
              <p:nvPr/>
            </p:nvSpPr>
            <p:spPr>
              <a:xfrm>
                <a:off x="5179101" y="699201"/>
                <a:ext cx="1496677" cy="1496677"/>
              </a:xfrm>
              <a:prstGeom prst="roundRect">
                <a:avLst>
                  <a:gd name="adj" fmla="val 50000"/>
                </a:avLst>
              </a:prstGeom>
              <a:solidFill>
                <a:srgbClr val="FFFFFF"/>
              </a:solidFill>
              <a:ln w="19050" cap="flat" cmpd="sng">
                <a:solidFill>
                  <a:srgbClr val="968C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6" name="Google Shape;1006;p10"/>
              <p:cNvSpPr/>
              <p:nvPr/>
            </p:nvSpPr>
            <p:spPr>
              <a:xfrm>
                <a:off x="5231484" y="751584"/>
                <a:ext cx="1391909" cy="1391909"/>
              </a:xfrm>
              <a:prstGeom prst="roundRect">
                <a:avLst>
                  <a:gd name="adj" fmla="val 50000"/>
                </a:avLst>
              </a:prstGeom>
              <a:solidFill>
                <a:srgbClr val="666699"/>
              </a:solidFill>
              <a:ln w="25400" cap="flat" cmpd="sng">
                <a:solidFill>
                  <a:srgbClr val="66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7" name="Google Shape;1007;p10"/>
              <p:cNvSpPr txBox="1"/>
              <p:nvPr/>
            </p:nvSpPr>
            <p:spPr>
              <a:xfrm>
                <a:off x="5435322" y="910338"/>
                <a:ext cx="984233" cy="996784"/>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5-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Des territoires sont menacés</a:t>
                </a:r>
                <a:endParaRPr sz="1400" b="0" i="0" u="none" strike="noStrike" cap="none">
                  <a:solidFill>
                    <a:srgbClr val="000000"/>
                  </a:solidFill>
                  <a:latin typeface="Arial"/>
                  <a:ea typeface="Arial"/>
                  <a:cs typeface="Arial"/>
                  <a:sym typeface="Arial"/>
                </a:endParaRPr>
              </a:p>
            </p:txBody>
          </p:sp>
          <p:sp>
            <p:nvSpPr>
              <p:cNvPr id="1008" name="Google Shape;1008;p10"/>
              <p:cNvSpPr/>
              <p:nvPr/>
            </p:nvSpPr>
            <p:spPr>
              <a:xfrm>
                <a:off x="5643174" y="2034125"/>
                <a:ext cx="1414024" cy="1428991"/>
              </a:xfrm>
              <a:prstGeom prst="roundRect">
                <a:avLst>
                  <a:gd name="adj" fmla="val 50000"/>
                </a:avLst>
              </a:prstGeom>
              <a:solidFill>
                <a:srgbClr val="FFFFFF"/>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09" name="Google Shape;1009;p10"/>
              <p:cNvSpPr/>
              <p:nvPr/>
            </p:nvSpPr>
            <p:spPr>
              <a:xfrm>
                <a:off x="5692665" y="2084140"/>
                <a:ext cx="1315043" cy="1328962"/>
              </a:xfrm>
              <a:prstGeom prst="roundRect">
                <a:avLst>
                  <a:gd name="adj" fmla="val 50000"/>
                </a:avLst>
              </a:prstGeom>
              <a:solidFill>
                <a:srgbClr val="333399"/>
              </a:solidFill>
              <a:ln w="25400" cap="flat" cmpd="sng">
                <a:solidFill>
                  <a:srgbClr val="19194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10" name="Google Shape;1010;p10"/>
              <p:cNvSpPr txBox="1"/>
              <p:nvPr/>
            </p:nvSpPr>
            <p:spPr>
              <a:xfrm>
                <a:off x="5885246" y="2276721"/>
                <a:ext cx="929881" cy="943800"/>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FFFFFF"/>
                    </a:solidFill>
                    <a:latin typeface="Corbel"/>
                    <a:ea typeface="Corbel"/>
                    <a:cs typeface="Corbel"/>
                    <a:sym typeface="Corbel"/>
                  </a:rPr>
                  <a:t>6-</a:t>
                </a:r>
                <a:br>
                  <a:rPr lang="fr-FR" sz="1200" b="0" i="0" u="none" strike="noStrike" cap="none">
                    <a:solidFill>
                      <a:srgbClr val="FFFFFF"/>
                    </a:solidFill>
                    <a:latin typeface="Corbel"/>
                    <a:ea typeface="Corbel"/>
                    <a:cs typeface="Corbel"/>
                    <a:sym typeface="Corbel"/>
                  </a:rPr>
                </a:br>
                <a:r>
                  <a:rPr lang="fr-FR" sz="1200" b="0" i="0" u="none" strike="noStrike" cap="none">
                    <a:solidFill>
                      <a:srgbClr val="FFFFFF"/>
                    </a:solidFill>
                    <a:latin typeface="Corbel"/>
                    <a:ea typeface="Corbel"/>
                    <a:cs typeface="Corbel"/>
                    <a:sym typeface="Corbel"/>
                  </a:rPr>
                  <a:t>Une économie fragile</a:t>
                </a:r>
                <a:endParaRPr sz="1400" b="0" i="0" u="none" strike="noStrike" cap="none">
                  <a:solidFill>
                    <a:srgbClr val="000000"/>
                  </a:solidFill>
                  <a:latin typeface="Arial"/>
                  <a:ea typeface="Arial"/>
                  <a:cs typeface="Arial"/>
                  <a:sym typeface="Arial"/>
                </a:endParaRPr>
              </a:p>
            </p:txBody>
          </p:sp>
        </p:grpSp>
        <p:sp>
          <p:nvSpPr>
            <p:cNvPr id="1011" name="Google Shape;1011;p10"/>
            <p:cNvSpPr txBox="1"/>
            <p:nvPr/>
          </p:nvSpPr>
          <p:spPr>
            <a:xfrm>
              <a:off x="1456243" y="5913267"/>
              <a:ext cx="9447136" cy="98329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4C"/>
                </a:buClr>
                <a:buSzPts val="1800"/>
                <a:buFont typeface="Arial"/>
                <a:buNone/>
              </a:pPr>
              <a:r>
                <a:rPr lang="fr-FR" sz="1800" b="1" i="0" u="none" strike="noStrike" cap="none">
                  <a:solidFill>
                    <a:srgbClr val="19194C"/>
                  </a:solidFill>
                  <a:latin typeface="Corbel"/>
                  <a:ea typeface="Corbel"/>
                  <a:cs typeface="Corbel"/>
                  <a:sym typeface="Corbel"/>
                </a:rPr>
                <a:t>Une réponse coordonnée et de la solidarité sont nécessaires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9194C"/>
                </a:buClr>
                <a:buSzPts val="1800"/>
                <a:buFont typeface="Arial"/>
                <a:buNone/>
              </a:pPr>
              <a:r>
                <a:rPr lang="fr-FR" sz="1800" b="1" i="0" u="none" strike="noStrike" cap="none">
                  <a:solidFill>
                    <a:srgbClr val="19194C"/>
                  </a:solidFill>
                  <a:latin typeface="Corbel"/>
                  <a:ea typeface="Corbel"/>
                  <a:cs typeface="Corbel"/>
                  <a:sym typeface="Corbel"/>
                </a:rPr>
                <a:t>La politique publique doit mieux répondre aux questions en jeu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9194C"/>
                </a:buClr>
                <a:buSzPts val="1800"/>
                <a:buFont typeface="Arial"/>
                <a:buNone/>
              </a:pPr>
              <a:r>
                <a:rPr lang="fr-FR" sz="1800" b="1" i="0" u="none" strike="noStrike" cap="none">
                  <a:solidFill>
                    <a:srgbClr val="19194C"/>
                  </a:solidFill>
                  <a:latin typeface="Corbel"/>
                  <a:ea typeface="Corbel"/>
                  <a:cs typeface="Corbel"/>
                  <a:sym typeface="Corbel"/>
                </a:rPr>
                <a:t>Nous devons changer nos pratiques individuelles et collectives</a:t>
              </a:r>
              <a:endParaRPr sz="1400" b="0" i="0" u="none" strike="noStrike" cap="none">
                <a:solidFill>
                  <a:srgbClr val="000000"/>
                </a:solidFill>
                <a:latin typeface="Arial"/>
                <a:ea typeface="Arial"/>
                <a:cs typeface="Arial"/>
                <a:sym typeface="Arial"/>
              </a:endParaRPr>
            </a:p>
          </p:txBody>
        </p:sp>
        <p:grpSp>
          <p:nvGrpSpPr>
            <p:cNvPr id="1012" name="Google Shape;1012;p10"/>
            <p:cNvGrpSpPr/>
            <p:nvPr/>
          </p:nvGrpSpPr>
          <p:grpSpPr>
            <a:xfrm>
              <a:off x="3720216" y="5480817"/>
              <a:ext cx="4994823" cy="376800"/>
              <a:chOff x="2267744" y="4898791"/>
              <a:chExt cx="4994823" cy="581050"/>
            </a:xfrm>
          </p:grpSpPr>
          <p:sp>
            <p:nvSpPr>
              <p:cNvPr id="1013" name="Google Shape;1013;p10"/>
              <p:cNvSpPr/>
              <p:nvPr/>
            </p:nvSpPr>
            <p:spPr>
              <a:xfrm>
                <a:off x="447712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4" name="Google Shape;1014;p10"/>
              <p:cNvSpPr/>
              <p:nvPr/>
            </p:nvSpPr>
            <p:spPr>
              <a:xfrm>
                <a:off x="521358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5" name="Google Shape;1015;p10"/>
              <p:cNvSpPr/>
              <p:nvPr/>
            </p:nvSpPr>
            <p:spPr>
              <a:xfrm>
                <a:off x="374066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6" name="Google Shape;1016;p10"/>
              <p:cNvSpPr/>
              <p:nvPr/>
            </p:nvSpPr>
            <p:spPr>
              <a:xfrm>
                <a:off x="226774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7" name="Google Shape;1017;p10"/>
              <p:cNvSpPr/>
              <p:nvPr/>
            </p:nvSpPr>
            <p:spPr>
              <a:xfrm>
                <a:off x="300420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8" name="Google Shape;1018;p10"/>
              <p:cNvSpPr/>
              <p:nvPr/>
            </p:nvSpPr>
            <p:spPr>
              <a:xfrm>
                <a:off x="6686503" y="4898791"/>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19" name="Google Shape;1019;p10"/>
              <p:cNvSpPr/>
              <p:nvPr/>
            </p:nvSpPr>
            <p:spPr>
              <a:xfrm>
                <a:off x="595004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grpSp>
        <p:sp>
          <p:nvSpPr>
            <p:cNvPr id="1020" name="Google Shape;1020;p10"/>
            <p:cNvSpPr/>
            <p:nvPr/>
          </p:nvSpPr>
          <p:spPr>
            <a:xfrm>
              <a:off x="8849292" y="1553828"/>
              <a:ext cx="1843926" cy="11471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1" i="1" u="none" strike="noStrike" cap="none">
                  <a:solidFill>
                    <a:srgbClr val="FFFFFF"/>
                  </a:solidFill>
                  <a:latin typeface="Corbel"/>
                  <a:ea typeface="Corbel"/>
                  <a:cs typeface="Corbel"/>
                  <a:sym typeface="Corbel"/>
                </a:rPr>
                <a:t>Inégalité </a:t>
              </a:r>
              <a:br>
                <a:rPr lang="fr-FR" sz="1600" b="1" i="1" u="none" strike="noStrike" cap="none">
                  <a:solidFill>
                    <a:srgbClr val="FFFFFF"/>
                  </a:solidFill>
                  <a:latin typeface="Corbel"/>
                  <a:ea typeface="Corbel"/>
                  <a:cs typeface="Corbel"/>
                  <a:sym typeface="Corbel"/>
                </a:rPr>
              </a:br>
              <a:r>
                <a:rPr lang="fr-FR" sz="1600" b="1" i="1" u="none" strike="noStrike" cap="none">
                  <a:solidFill>
                    <a:srgbClr val="FFFFFF"/>
                  </a:solidFill>
                  <a:latin typeface="Corbel"/>
                  <a:ea typeface="Corbel"/>
                  <a:cs typeface="Corbel"/>
                  <a:sym typeface="Corbel"/>
                </a:rPr>
                <a:t>entre les territoires et les populations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Messages clés pour une transition réussie</a:t>
            </a:r>
            <a:endParaRPr dirty="0"/>
          </a:p>
        </p:txBody>
      </p:sp>
      <p:sp>
        <p:nvSpPr>
          <p:cNvPr id="1028" name="Google Shape;1028;p20"/>
          <p:cNvSpPr txBox="1">
            <a:spLocks noGrp="1"/>
          </p:cNvSpPr>
          <p:nvPr>
            <p:ph type="body" idx="4294967295"/>
          </p:nvPr>
        </p:nvSpPr>
        <p:spPr>
          <a:xfrm>
            <a:off x="549275" y="1722438"/>
            <a:ext cx="10972800" cy="3865562"/>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Autofit/>
          </a:bodyPr>
          <a:lstStyle/>
          <a:p>
            <a:pPr marL="457200" lvl="0" indent="-342900" algn="l" rtl="0">
              <a:lnSpc>
                <a:spcPct val="10000"/>
              </a:lnSpc>
              <a:spcBef>
                <a:spcPts val="0"/>
              </a:spcBef>
              <a:spcAft>
                <a:spcPts val="0"/>
              </a:spcAft>
              <a:buClr>
                <a:schemeClr val="dk1"/>
              </a:buClr>
              <a:buSzPts val="1800"/>
              <a:buFont typeface="Arial"/>
              <a:buNone/>
            </a:pPr>
            <a:endParaRPr sz="1800" dirty="0">
              <a:latin typeface="Corbel"/>
              <a:ea typeface="Corbel"/>
              <a:cs typeface="Corbel"/>
              <a:sym typeface="Corbel"/>
            </a:endParaRPr>
          </a:p>
          <a:p>
            <a:pPr marL="457200" lvl="0" indent="-457200" algn="l" rtl="0">
              <a:lnSpc>
                <a:spcPct val="80000"/>
              </a:lnSpc>
              <a:spcBef>
                <a:spcPts val="0"/>
              </a:spcBef>
              <a:spcAft>
                <a:spcPts val="0"/>
              </a:spcAft>
              <a:buClr>
                <a:schemeClr val="dk1"/>
              </a:buClr>
              <a:buSzPts val="1800"/>
              <a:buFont typeface="Arial"/>
              <a:buAutoNum type="arabicPeriod"/>
            </a:pPr>
            <a:endParaRPr lang="fr-FR" sz="1800" b="1" dirty="0">
              <a:latin typeface="Corbel"/>
              <a:ea typeface="Corbel"/>
              <a:cs typeface="Corbel"/>
              <a:sym typeface="Corbel"/>
            </a:endParaRPr>
          </a:p>
          <a:p>
            <a:pPr marL="457200" lvl="0" indent="-457200" algn="l" rtl="0">
              <a:lnSpc>
                <a:spcPct val="80000"/>
              </a:lnSpc>
              <a:spcBef>
                <a:spcPts val="0"/>
              </a:spcBef>
              <a:spcAft>
                <a:spcPts val="0"/>
              </a:spcAft>
              <a:buClr>
                <a:schemeClr val="dk1"/>
              </a:buClr>
              <a:buSzPts val="1800"/>
              <a:buFont typeface="Arial"/>
              <a:buAutoNum type="arabicPeriod"/>
            </a:pPr>
            <a:r>
              <a:rPr lang="fr-FR" sz="1800" b="1" dirty="0">
                <a:latin typeface="Corbel"/>
                <a:ea typeface="Corbel"/>
                <a:cs typeface="Corbel"/>
                <a:sym typeface="Corbel"/>
              </a:rPr>
              <a:t>Comprendre les problématiques mondiales et les enjeux</a:t>
            </a:r>
            <a:endParaRPr b="1" dirty="0"/>
          </a:p>
          <a:p>
            <a:pPr marL="800019" lvl="1" indent="-342900" algn="l" rtl="0">
              <a:lnSpc>
                <a:spcPct val="100000"/>
              </a:lnSpc>
              <a:spcBef>
                <a:spcPts val="500"/>
              </a:spcBef>
              <a:spcAft>
                <a:spcPts val="0"/>
              </a:spcAft>
              <a:buClr>
                <a:srgbClr val="EA5B0C"/>
              </a:buClr>
              <a:buSzPts val="1800"/>
              <a:buFont typeface="Arial"/>
              <a:buChar char="•"/>
            </a:pPr>
            <a:r>
              <a:rPr lang="fr-FR" sz="1800" dirty="0">
                <a:solidFill>
                  <a:schemeClr val="dk1"/>
                </a:solidFill>
                <a:latin typeface="Corbel"/>
                <a:ea typeface="Corbel"/>
                <a:cs typeface="Corbel"/>
                <a:sym typeface="Corbel"/>
              </a:rPr>
              <a:t>Utilisation de l’énergie, changement climatique, scénarios et trajectoires, etc.</a:t>
            </a:r>
            <a:endParaRPr dirty="0"/>
          </a:p>
          <a:p>
            <a:pPr marL="800019" lvl="1" indent="-228600" algn="l" rtl="0">
              <a:lnSpc>
                <a:spcPct val="100000"/>
              </a:lnSpc>
              <a:spcBef>
                <a:spcPts val="500"/>
              </a:spcBef>
              <a:spcAft>
                <a:spcPts val="0"/>
              </a:spcAft>
              <a:buClr>
                <a:srgbClr val="3056A3"/>
              </a:buClr>
              <a:buSzPts val="1800"/>
              <a:buFont typeface="Arial"/>
              <a:buNone/>
            </a:pPr>
            <a:endParaRPr sz="1800" b="1" dirty="0">
              <a:solidFill>
                <a:schemeClr val="dk1"/>
              </a:solidFill>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fr-FR" sz="1800" b="1" dirty="0">
                <a:latin typeface="Corbel"/>
                <a:ea typeface="Corbel"/>
                <a:cs typeface="Corbel"/>
                <a:sym typeface="Corbel"/>
              </a:rPr>
              <a:t>Mobiliser toutes les parties prenantes</a:t>
            </a:r>
            <a:endParaRPr b="1" dirty="0"/>
          </a:p>
          <a:p>
            <a:pPr marL="800019" lvl="1" indent="-342900" algn="l" rtl="0">
              <a:lnSpc>
                <a:spcPct val="90000"/>
              </a:lnSpc>
              <a:spcBef>
                <a:spcPts val="500"/>
              </a:spcBef>
              <a:spcAft>
                <a:spcPts val="0"/>
              </a:spcAft>
              <a:buClr>
                <a:srgbClr val="EA5B0C"/>
              </a:buClr>
              <a:buSzPts val="1800"/>
              <a:buFont typeface="Arial"/>
              <a:buChar char="•"/>
            </a:pPr>
            <a:r>
              <a:rPr lang="fr-FR" sz="1800" dirty="0">
                <a:solidFill>
                  <a:schemeClr val="dk1"/>
                </a:solidFill>
                <a:latin typeface="Corbel"/>
                <a:ea typeface="Corbel"/>
                <a:cs typeface="Corbel"/>
                <a:sym typeface="Corbel"/>
              </a:rPr>
              <a:t>Anticiper les risques climatiques</a:t>
            </a:r>
            <a:endParaRPr dirty="0"/>
          </a:p>
          <a:p>
            <a:pPr marL="800019" lvl="1" indent="-228600" algn="l" rtl="0">
              <a:lnSpc>
                <a:spcPct val="90000"/>
              </a:lnSpc>
              <a:spcBef>
                <a:spcPts val="500"/>
              </a:spcBef>
              <a:spcAft>
                <a:spcPts val="0"/>
              </a:spcAft>
              <a:buClr>
                <a:srgbClr val="EA5B0C"/>
              </a:buClr>
              <a:buSzPts val="1800"/>
              <a:buFont typeface="Arial"/>
              <a:buNone/>
            </a:pPr>
            <a:endParaRPr sz="1800" dirty="0">
              <a:solidFill>
                <a:schemeClr val="dk1"/>
              </a:solidFill>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fr-FR" sz="1800" b="1" dirty="0">
                <a:latin typeface="Corbel"/>
                <a:ea typeface="Corbel"/>
                <a:cs typeface="Corbel"/>
                <a:sym typeface="Corbel"/>
              </a:rPr>
              <a:t>Évaluer les impacts pour votre organisation</a:t>
            </a:r>
            <a:endParaRPr sz="1800" b="1" dirty="0">
              <a:latin typeface="Corbel"/>
              <a:ea typeface="Corbel"/>
              <a:cs typeface="Corbel"/>
              <a:sym typeface="Corbel"/>
            </a:endParaRPr>
          </a:p>
          <a:p>
            <a:pPr marL="0" lvl="0" indent="0" algn="l" rtl="0">
              <a:lnSpc>
                <a:spcPct val="90000"/>
              </a:lnSpc>
              <a:spcBef>
                <a:spcPts val="0"/>
              </a:spcBef>
              <a:spcAft>
                <a:spcPts val="0"/>
              </a:spcAft>
              <a:buSzPts val="2400"/>
              <a:buNone/>
            </a:pPr>
            <a:endParaRPr sz="1800" dirty="0">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Char char="●"/>
            </a:pPr>
            <a:r>
              <a:rPr lang="fr-FR" sz="1800" dirty="0">
                <a:solidFill>
                  <a:schemeClr val="dk1"/>
                </a:solidFill>
                <a:latin typeface="Corbel"/>
                <a:ea typeface="Corbel"/>
                <a:cs typeface="Corbel"/>
                <a:sym typeface="Corbel"/>
              </a:rPr>
              <a:t>Suivre les principes de la méthodologie de l’évaluation du carbone</a:t>
            </a:r>
            <a:endParaRPr sz="1800" dirty="0"/>
          </a:p>
          <a:p>
            <a:pPr marL="457200" lvl="0" indent="-457200" algn="l" rtl="0">
              <a:lnSpc>
                <a:spcPct val="90000"/>
              </a:lnSpc>
              <a:spcBef>
                <a:spcPts val="0"/>
              </a:spcBef>
              <a:spcAft>
                <a:spcPts val="0"/>
              </a:spcAft>
              <a:buClr>
                <a:schemeClr val="dk1"/>
              </a:buClr>
              <a:buSzPts val="1800"/>
              <a:buFont typeface="Arial"/>
              <a:buChar char="●"/>
            </a:pPr>
            <a:r>
              <a:rPr lang="fr-FR" sz="1800" dirty="0">
                <a:latin typeface="Corbel"/>
                <a:ea typeface="Corbel"/>
                <a:cs typeface="Corbel"/>
                <a:sym typeface="Corbel"/>
              </a:rPr>
              <a:t>Définir des cibles et des objectifs pertinents qui correspondent au scénario international</a:t>
            </a:r>
            <a:endParaRPr sz="1800" dirty="0"/>
          </a:p>
          <a:p>
            <a:pPr marL="457200" lvl="0" indent="-457200" algn="l" rtl="0">
              <a:lnSpc>
                <a:spcPct val="90000"/>
              </a:lnSpc>
              <a:spcBef>
                <a:spcPts val="0"/>
              </a:spcBef>
              <a:spcAft>
                <a:spcPts val="0"/>
              </a:spcAft>
              <a:buClr>
                <a:schemeClr val="dk1"/>
              </a:buClr>
              <a:buSzPts val="1800"/>
              <a:buFont typeface="Arial"/>
              <a:buChar char="●"/>
            </a:pPr>
            <a:r>
              <a:rPr lang="fr-FR" sz="1800" dirty="0">
                <a:latin typeface="Corbel"/>
                <a:ea typeface="Corbel"/>
                <a:cs typeface="Corbel"/>
                <a:sym typeface="Corbel"/>
              </a:rPr>
              <a:t>Suivre des mesures pour éviter, réduire et compenser les émissions</a:t>
            </a:r>
            <a:endParaRPr dirty="0"/>
          </a:p>
          <a:p>
            <a:pPr marL="457200" marR="0" lvl="0" indent="-228600" algn="l" rtl="0">
              <a:lnSpc>
                <a:spcPct val="90000"/>
              </a:lnSpc>
              <a:spcBef>
                <a:spcPts val="480"/>
              </a:spcBef>
              <a:spcAft>
                <a:spcPts val="0"/>
              </a:spcAft>
              <a:buClr>
                <a:srgbClr val="F79124"/>
              </a:buClr>
              <a:buSzPts val="2400"/>
              <a:buFont typeface="Arial"/>
              <a:buNone/>
            </a:pPr>
            <a:endParaRPr dirty="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25d808f7c68_0_0"/>
          <p:cNvSpPr txBox="1"/>
          <p:nvPr/>
        </p:nvSpPr>
        <p:spPr>
          <a:xfrm>
            <a:off x="1468375" y="774643"/>
            <a:ext cx="10270200" cy="1341600"/>
          </a:xfrm>
          <a:prstGeom prst="rect">
            <a:avLst/>
          </a:prstGeom>
          <a:noFill/>
          <a:ln>
            <a:noFill/>
          </a:ln>
        </p:spPr>
        <p:txBody>
          <a:bodyPr spcFirstLastPara="1" wrap="square" lIns="91425" tIns="91425" rIns="91425" bIns="91425" anchor="t" anchorCtr="0">
            <a:spAutoFit/>
          </a:bodyPr>
          <a:lstStyle/>
          <a:p>
            <a:pPr marL="914400" lvl="0" indent="-355600" algn="l" rtl="0">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Choisissez votre parcours ! </a:t>
            </a:r>
            <a:endParaRPr sz="2000">
              <a:solidFill>
                <a:srgbClr val="0A5882"/>
              </a:solidFill>
              <a:latin typeface="Corbel"/>
              <a:ea typeface="Corbel"/>
              <a:cs typeface="Corbel"/>
              <a:sym typeface="Corbel"/>
            </a:endParaRPr>
          </a:p>
          <a:p>
            <a:pPr marL="457200" lvl="0" indent="0" algn="just" rtl="0">
              <a:spcBef>
                <a:spcPts val="500"/>
              </a:spcBef>
              <a:spcAft>
                <a:spcPts val="0"/>
              </a:spcAft>
              <a:buNone/>
            </a:pPr>
            <a:r>
              <a:rPr lang="fr-FR" sz="1700">
                <a:solidFill>
                  <a:schemeClr val="dk2"/>
                </a:solidFill>
                <a:latin typeface="Corbel"/>
                <a:ea typeface="Corbel"/>
                <a:cs typeface="Corbel"/>
                <a:sym typeface="Corbel"/>
              </a:rPr>
              <a:t>Vous pouvez moduler votre présentation pour adapter le contenu à votre classe, au temps dont vous disposez et aux sujets que vous voulez approfondir ! Pour vous simplifier la tâche, nous avons créé deux parcours aisément reconnaissables par la présentation des slides :</a:t>
            </a:r>
            <a:endParaRPr sz="1700">
              <a:solidFill>
                <a:schemeClr val="dk2"/>
              </a:solidFill>
              <a:latin typeface="Corbel"/>
              <a:ea typeface="Corbel"/>
              <a:cs typeface="Corbel"/>
              <a:sym typeface="Corbel"/>
            </a:endParaRPr>
          </a:p>
        </p:txBody>
      </p:sp>
      <p:sp>
        <p:nvSpPr>
          <p:cNvPr id="666" name="Google Shape;666;g25d808f7c68_0_0"/>
          <p:cNvSpPr txBox="1"/>
          <p:nvPr/>
        </p:nvSpPr>
        <p:spPr>
          <a:xfrm>
            <a:off x="1456775" y="4321268"/>
            <a:ext cx="10281900" cy="2360100"/>
          </a:xfrm>
          <a:prstGeom prst="rect">
            <a:avLst/>
          </a:prstGeom>
          <a:noFill/>
          <a:ln>
            <a:noFill/>
          </a:ln>
        </p:spPr>
        <p:txBody>
          <a:bodyPr spcFirstLastPara="1" wrap="square" lIns="91425" tIns="91425" rIns="91425" bIns="91425" anchor="ctr" anchorCtr="0">
            <a:spAutoFit/>
          </a:bodyPr>
          <a:lstStyle/>
          <a:p>
            <a:pPr marL="914400" marR="0" lvl="0" indent="-355600" algn="l" rtl="0">
              <a:lnSpc>
                <a:spcPct val="100000"/>
              </a:lnSpc>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N’oubliez pas les commentaires sous les supports</a:t>
            </a:r>
            <a:endParaRPr sz="2000" b="1">
              <a:solidFill>
                <a:srgbClr val="0A5882"/>
              </a:solidFill>
              <a:latin typeface="Corbel"/>
              <a:ea typeface="Corbel"/>
              <a:cs typeface="Corbel"/>
              <a:sym typeface="Corbel"/>
            </a:endParaRPr>
          </a:p>
          <a:p>
            <a:pPr marL="457200" lvl="0" indent="0" algn="l" rtl="0">
              <a:spcBef>
                <a:spcPts val="500"/>
              </a:spcBef>
              <a:spcAft>
                <a:spcPts val="0"/>
              </a:spcAft>
              <a:buNone/>
            </a:pPr>
            <a:r>
              <a:rPr lang="fr-FR" sz="1700">
                <a:solidFill>
                  <a:schemeClr val="dk2"/>
                </a:solidFill>
                <a:latin typeface="Corbel"/>
                <a:ea typeface="Corbel"/>
                <a:cs typeface="Corbel"/>
                <a:sym typeface="Corbel"/>
              </a:rPr>
              <a:t>Chaque slide est accompagnée de notes pour vous guider dans votre présentation.</a:t>
            </a:r>
            <a:endParaRPr sz="1700">
              <a:solidFill>
                <a:schemeClr val="dk2"/>
              </a:solidFill>
              <a:latin typeface="Corbel"/>
              <a:ea typeface="Corbel"/>
              <a:cs typeface="Corbel"/>
              <a:sym typeface="Corbel"/>
            </a:endParaRPr>
          </a:p>
          <a:p>
            <a:pPr marL="457200" lvl="0" indent="0" algn="l" rtl="0">
              <a:spcBef>
                <a:spcPts val="0"/>
              </a:spcBef>
              <a:spcAft>
                <a:spcPts val="0"/>
              </a:spcAft>
              <a:buNone/>
            </a:pPr>
            <a:endParaRPr sz="2000">
              <a:latin typeface="Corbel"/>
              <a:ea typeface="Corbel"/>
              <a:cs typeface="Corbel"/>
              <a:sym typeface="Corbel"/>
            </a:endParaRPr>
          </a:p>
          <a:p>
            <a:pPr marL="914400" lvl="0" indent="-355600" algn="l" rtl="0">
              <a:spcBef>
                <a:spcPts val="0"/>
              </a:spcBef>
              <a:spcAft>
                <a:spcPts val="0"/>
              </a:spcAft>
              <a:buClr>
                <a:srgbClr val="0A5882"/>
              </a:buClr>
              <a:buSzPts val="2000"/>
              <a:buFont typeface="Corbel"/>
              <a:buChar char="➔"/>
            </a:pPr>
            <a:r>
              <a:rPr lang="fr-FR" sz="2000" b="1">
                <a:solidFill>
                  <a:srgbClr val="0A5882"/>
                </a:solidFill>
                <a:latin typeface="Corbel"/>
                <a:ea typeface="Corbel"/>
                <a:cs typeface="Corbel"/>
                <a:sym typeface="Corbel"/>
              </a:rPr>
              <a:t>Complétez votre séance avec les activités suggérées du module</a:t>
            </a:r>
            <a:endParaRPr sz="2400" b="1">
              <a:solidFill>
                <a:srgbClr val="F6AB38"/>
              </a:solidFill>
              <a:latin typeface="Corbel"/>
              <a:ea typeface="Corbel"/>
              <a:cs typeface="Corbel"/>
              <a:sym typeface="Corbel"/>
            </a:endParaRPr>
          </a:p>
          <a:p>
            <a:pPr marL="457200" lvl="0" indent="0" algn="l" rtl="0">
              <a:spcBef>
                <a:spcPts val="500"/>
              </a:spcBef>
              <a:spcAft>
                <a:spcPts val="0"/>
              </a:spcAft>
              <a:buNone/>
            </a:pPr>
            <a:r>
              <a:rPr lang="fr-FR" sz="1700">
                <a:solidFill>
                  <a:schemeClr val="dk2"/>
                </a:solidFill>
                <a:latin typeface="Corbel"/>
                <a:ea typeface="Corbel"/>
                <a:cs typeface="Corbel"/>
                <a:sym typeface="Corbel"/>
              </a:rPr>
              <a:t>Retrouvez sur notre site des activités suggérées à chaque phase !</a:t>
            </a:r>
            <a:endParaRPr sz="2300" b="1">
              <a:solidFill>
                <a:schemeClr val="dk2"/>
              </a:solidFill>
              <a:latin typeface="Corbel"/>
              <a:ea typeface="Corbel"/>
              <a:cs typeface="Corbel"/>
              <a:sym typeface="Corbel"/>
            </a:endParaRPr>
          </a:p>
          <a:p>
            <a:pPr marL="0" lvl="0" indent="0" algn="l" rtl="0">
              <a:spcBef>
                <a:spcPts val="0"/>
              </a:spcBef>
              <a:spcAft>
                <a:spcPts val="0"/>
              </a:spcAft>
              <a:buNone/>
            </a:pPr>
            <a:endParaRPr sz="1000" b="1">
              <a:solidFill>
                <a:schemeClr val="dk2"/>
              </a:solidFill>
              <a:latin typeface="Corbel"/>
              <a:ea typeface="Corbel"/>
              <a:cs typeface="Corbel"/>
              <a:sym typeface="Corbel"/>
            </a:endParaRPr>
          </a:p>
          <a:p>
            <a:pPr marL="0" lvl="0" indent="0" algn="l" rtl="0">
              <a:spcBef>
                <a:spcPts val="0"/>
              </a:spcBef>
              <a:spcAft>
                <a:spcPts val="0"/>
              </a:spcAft>
              <a:buNone/>
            </a:pPr>
            <a:r>
              <a:rPr lang="fr-FR" sz="2900" b="1">
                <a:solidFill>
                  <a:schemeClr val="accent1"/>
                </a:solidFill>
                <a:latin typeface="Corbel"/>
                <a:ea typeface="Corbel"/>
                <a:cs typeface="Corbel"/>
                <a:sym typeface="Corbel"/>
              </a:rPr>
              <a:t>Bonne séance ! </a:t>
            </a:r>
            <a:endParaRPr sz="1800">
              <a:solidFill>
                <a:schemeClr val="dk2"/>
              </a:solidFill>
              <a:latin typeface="Corbel"/>
              <a:ea typeface="Corbel"/>
              <a:cs typeface="Corbel"/>
              <a:sym typeface="Corbel"/>
            </a:endParaRPr>
          </a:p>
        </p:txBody>
      </p:sp>
      <p:pic>
        <p:nvPicPr>
          <p:cNvPr id="667" name="Google Shape;667;g25d808f7c68_0_0"/>
          <p:cNvPicPr preferRelativeResize="0"/>
          <p:nvPr/>
        </p:nvPicPr>
        <p:blipFill>
          <a:blip r:embed="rId3">
            <a:alphaModFix/>
          </a:blip>
          <a:stretch>
            <a:fillRect/>
          </a:stretch>
        </p:blipFill>
        <p:spPr>
          <a:xfrm>
            <a:off x="2031741" y="2265580"/>
            <a:ext cx="3257498" cy="1844453"/>
          </a:xfrm>
          <a:prstGeom prst="rect">
            <a:avLst/>
          </a:prstGeom>
          <a:noFill/>
          <a:ln>
            <a:noFill/>
          </a:ln>
          <a:effectLst>
            <a:outerShdw blurRad="57150" dist="19050" dir="5400000" algn="bl" rotWithShape="0">
              <a:srgbClr val="000000">
                <a:alpha val="50000"/>
              </a:srgbClr>
            </a:outerShdw>
          </a:effectLst>
        </p:spPr>
      </p:pic>
      <p:grpSp>
        <p:nvGrpSpPr>
          <p:cNvPr id="668" name="Google Shape;668;g25d808f7c68_0_0"/>
          <p:cNvGrpSpPr/>
          <p:nvPr/>
        </p:nvGrpSpPr>
        <p:grpSpPr>
          <a:xfrm>
            <a:off x="2516563" y="2804128"/>
            <a:ext cx="321494" cy="328026"/>
            <a:chOff x="10821672" y="5780925"/>
            <a:chExt cx="438600" cy="444600"/>
          </a:xfrm>
        </p:grpSpPr>
        <p:sp>
          <p:nvSpPr>
            <p:cNvPr id="669" name="Google Shape;669;g25d808f7c68_0_0"/>
            <p:cNvSpPr/>
            <p:nvPr/>
          </p:nvSpPr>
          <p:spPr>
            <a:xfrm>
              <a:off x="10821672" y="5780925"/>
              <a:ext cx="438600" cy="444600"/>
            </a:xfrm>
            <a:prstGeom prst="ellipse">
              <a:avLst/>
            </a:prstGeom>
            <a:solidFill>
              <a:srgbClr val="F4A344">
                <a:alpha val="14380"/>
              </a:srgbClr>
            </a:solidFill>
            <a:ln w="19050" cap="flat" cmpd="sng">
              <a:solidFill>
                <a:srgbClr val="F4A3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0" name="Google Shape;670;g25d808f7c68_0_0"/>
            <p:cNvPicPr preferRelativeResize="0"/>
            <p:nvPr/>
          </p:nvPicPr>
          <p:blipFill rotWithShape="1">
            <a:blip r:embed="rId4">
              <a:alphaModFix/>
            </a:blip>
            <a:srcRect l="52899" t="33555" r="22598" b="27999"/>
            <a:stretch/>
          </p:blipFill>
          <p:spPr>
            <a:xfrm>
              <a:off x="10926884" y="5826327"/>
              <a:ext cx="249405" cy="340276"/>
            </a:xfrm>
            <a:prstGeom prst="rect">
              <a:avLst/>
            </a:prstGeom>
            <a:noFill/>
            <a:ln>
              <a:noFill/>
            </a:ln>
          </p:spPr>
        </p:pic>
      </p:grpSp>
      <p:sp>
        <p:nvSpPr>
          <p:cNvPr id="671" name="Google Shape;671;g25d808f7c68_0_0"/>
          <p:cNvSpPr txBox="1"/>
          <p:nvPr/>
        </p:nvSpPr>
        <p:spPr>
          <a:xfrm>
            <a:off x="2823093" y="2723396"/>
            <a:ext cx="22242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800" b="1">
                <a:solidFill>
                  <a:srgbClr val="F4A344"/>
                </a:solidFill>
                <a:latin typeface="Corbel"/>
                <a:ea typeface="Corbel"/>
                <a:cs typeface="Corbel"/>
                <a:sym typeface="Corbel"/>
              </a:rPr>
              <a:t>Approche débutant</a:t>
            </a:r>
            <a:endParaRPr b="1">
              <a:solidFill>
                <a:srgbClr val="F4A344"/>
              </a:solidFill>
              <a:latin typeface="Corbel"/>
              <a:ea typeface="Corbel"/>
              <a:cs typeface="Corbel"/>
              <a:sym typeface="Corbel"/>
            </a:endParaRPr>
          </a:p>
        </p:txBody>
      </p:sp>
      <p:pic>
        <p:nvPicPr>
          <p:cNvPr id="672" name="Google Shape;672;g25d808f7c68_0_0"/>
          <p:cNvPicPr preferRelativeResize="0"/>
          <p:nvPr/>
        </p:nvPicPr>
        <p:blipFill>
          <a:blip r:embed="rId5">
            <a:alphaModFix/>
          </a:blip>
          <a:stretch>
            <a:fillRect/>
          </a:stretch>
        </p:blipFill>
        <p:spPr>
          <a:xfrm>
            <a:off x="6097986" y="2251495"/>
            <a:ext cx="3257498" cy="1844453"/>
          </a:xfrm>
          <a:prstGeom prst="rect">
            <a:avLst/>
          </a:prstGeom>
          <a:noFill/>
          <a:ln>
            <a:noFill/>
          </a:ln>
          <a:effectLst>
            <a:outerShdw blurRad="57150" dist="19050" dir="5400000" algn="bl" rotWithShape="0">
              <a:srgbClr val="000000">
                <a:alpha val="50000"/>
              </a:srgbClr>
            </a:outerShdw>
          </a:effectLst>
        </p:spPr>
      </p:pic>
      <p:grpSp>
        <p:nvGrpSpPr>
          <p:cNvPr id="673" name="Google Shape;673;g25d808f7c68_0_0"/>
          <p:cNvGrpSpPr/>
          <p:nvPr/>
        </p:nvGrpSpPr>
        <p:grpSpPr>
          <a:xfrm>
            <a:off x="6602358" y="2802454"/>
            <a:ext cx="321461" cy="328185"/>
            <a:chOff x="11662148" y="6309124"/>
            <a:chExt cx="443700" cy="450000"/>
          </a:xfrm>
        </p:grpSpPr>
        <p:sp>
          <p:nvSpPr>
            <p:cNvPr id="674" name="Google Shape;674;g25d808f7c68_0_0"/>
            <p:cNvSpPr/>
            <p:nvPr/>
          </p:nvSpPr>
          <p:spPr>
            <a:xfrm>
              <a:off x="11662148" y="6309124"/>
              <a:ext cx="443700" cy="450000"/>
            </a:xfrm>
            <a:prstGeom prst="ellipse">
              <a:avLst/>
            </a:prstGeom>
            <a:solidFill>
              <a:srgbClr val="3486C5">
                <a:alpha val="2390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g25d808f7c68_0_0"/>
            <p:cNvGrpSpPr/>
            <p:nvPr/>
          </p:nvGrpSpPr>
          <p:grpSpPr>
            <a:xfrm>
              <a:off x="11777233" y="6364855"/>
              <a:ext cx="217178" cy="355351"/>
              <a:chOff x="11157555" y="6024051"/>
              <a:chExt cx="370295" cy="605885"/>
            </a:xfrm>
          </p:grpSpPr>
          <p:sp>
            <p:nvSpPr>
              <p:cNvPr id="676" name="Google Shape;676;g25d808f7c68_0_0"/>
              <p:cNvSpPr/>
              <p:nvPr/>
            </p:nvSpPr>
            <p:spPr>
              <a:xfrm flipH="1">
                <a:off x="11157555" y="6024051"/>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77" name="Google Shape;677;g25d808f7c68_0_0"/>
              <p:cNvSpPr/>
              <p:nvPr/>
            </p:nvSpPr>
            <p:spPr>
              <a:xfrm flipH="1">
                <a:off x="11230617" y="6100537"/>
                <a:ext cx="282933" cy="529398"/>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678" name="Google Shape;678;g25d808f7c68_0_0"/>
              <p:cNvSpPr/>
              <p:nvPr/>
            </p:nvSpPr>
            <p:spPr>
              <a:xfrm flipH="1">
                <a:off x="11359003" y="6159200"/>
                <a:ext cx="168847" cy="294110"/>
              </a:xfrm>
              <a:custGeom>
                <a:avLst/>
                <a:gdLst/>
                <a:ahLst/>
                <a:cxnLst/>
                <a:rect l="l" t="t" r="r" b="b"/>
                <a:pathLst>
                  <a:path w="1825371" h="4705764" extrusionOk="0">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sp>
        <p:nvSpPr>
          <p:cNvPr id="679" name="Google Shape;679;g25d808f7c68_0_0"/>
          <p:cNvSpPr txBox="1"/>
          <p:nvPr/>
        </p:nvSpPr>
        <p:spPr>
          <a:xfrm>
            <a:off x="6865632" y="2724721"/>
            <a:ext cx="2056800" cy="46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800" b="1">
                <a:solidFill>
                  <a:srgbClr val="1C82B8"/>
                </a:solidFill>
                <a:latin typeface="Corbel"/>
                <a:ea typeface="Corbel"/>
                <a:cs typeface="Corbel"/>
                <a:sym typeface="Corbel"/>
              </a:rPr>
              <a:t> Approche avancée</a:t>
            </a:r>
            <a:endParaRPr b="1">
              <a:solidFill>
                <a:srgbClr val="1C82B8"/>
              </a:solidFill>
              <a:latin typeface="Corbel"/>
              <a:ea typeface="Corbel"/>
              <a:cs typeface="Corbel"/>
              <a:sym typeface="Corbel"/>
            </a:endParaRPr>
          </a:p>
        </p:txBody>
      </p:sp>
      <p:sp>
        <p:nvSpPr>
          <p:cNvPr id="680" name="Google Shape;680;g25d808f7c68_0_0"/>
          <p:cNvSpPr txBox="1"/>
          <p:nvPr/>
        </p:nvSpPr>
        <p:spPr>
          <a:xfrm>
            <a:off x="2031768" y="3122668"/>
            <a:ext cx="3257400" cy="61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a:latin typeface="Corbel"/>
                <a:ea typeface="Corbel"/>
                <a:cs typeface="Corbel"/>
                <a:sym typeface="Corbel"/>
              </a:rPr>
              <a:t>→ le fil rouge et les notions fondamentales du module</a:t>
            </a:r>
            <a:endParaRPr sz="1600"/>
          </a:p>
        </p:txBody>
      </p:sp>
      <p:sp>
        <p:nvSpPr>
          <p:cNvPr id="681" name="Google Shape;681;g25d808f7c68_0_0"/>
          <p:cNvSpPr txBox="1"/>
          <p:nvPr/>
        </p:nvSpPr>
        <p:spPr>
          <a:xfrm>
            <a:off x="6097993" y="3122668"/>
            <a:ext cx="3257400" cy="8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a:latin typeface="Corbel"/>
                <a:ea typeface="Corbel"/>
                <a:cs typeface="Corbel"/>
                <a:sym typeface="Corbel"/>
              </a:rPr>
              <a:t>→ des diapositives et activités pour approfondir les notions acquises !</a:t>
            </a:r>
            <a:endParaRPr sz="1200"/>
          </a:p>
        </p:txBody>
      </p:sp>
      <p:sp>
        <p:nvSpPr>
          <p:cNvPr id="682" name="Google Shape;682;g25d808f7c68_0_0"/>
          <p:cNvSpPr txBox="1">
            <a:spLocks noGrp="1"/>
          </p:cNvSpPr>
          <p:nvPr>
            <p:ph type="title"/>
          </p:nvPr>
        </p:nvSpPr>
        <p:spPr>
          <a:xfrm>
            <a:off x="1456775" y="241454"/>
            <a:ext cx="10570500" cy="46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sz="2900" b="1">
                <a:solidFill>
                  <a:schemeClr val="accent1"/>
                </a:solidFill>
              </a:rPr>
              <a:t>Bienvenue dans les contenus pédagogiques Clicks On !</a:t>
            </a:r>
            <a:endParaRPr sz="2900" b="1">
              <a:solidFill>
                <a:schemeClr val="accent1"/>
              </a:solidFill>
            </a:endParaRPr>
          </a:p>
        </p:txBody>
      </p:sp>
      <p:pic>
        <p:nvPicPr>
          <p:cNvPr id="683" name="Google Shape;683;g25d808f7c68_0_0"/>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9"/>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dirty="0"/>
              <a:t>Mais que faisons-nous maintenant ?</a:t>
            </a:r>
            <a:endParaRPr dirty="0"/>
          </a:p>
        </p:txBody>
      </p:sp>
      <p:sp>
        <p:nvSpPr>
          <p:cNvPr id="1035" name="Google Shape;1035;p19"/>
          <p:cNvSpPr/>
          <p:nvPr/>
        </p:nvSpPr>
        <p:spPr>
          <a:xfrm>
            <a:off x="7759550" y="2884642"/>
            <a:ext cx="3797465" cy="887537"/>
          </a:xfrm>
          <a:custGeom>
            <a:avLst/>
            <a:gdLst/>
            <a:ahLst/>
            <a:cxnLst/>
            <a:rect l="l" t="t" r="r" b="b"/>
            <a:pathLst>
              <a:path w="4631055" h="1783079" extrusionOk="0">
                <a:moveTo>
                  <a:pt x="0" y="0"/>
                </a:moveTo>
                <a:lnTo>
                  <a:pt x="4630466" y="0"/>
                </a:lnTo>
                <a:lnTo>
                  <a:pt x="4630466" y="1782608"/>
                </a:lnTo>
                <a:lnTo>
                  <a:pt x="0" y="1782608"/>
                </a:lnTo>
                <a:lnTo>
                  <a:pt x="0" y="0"/>
                </a:lnTo>
                <a:close/>
              </a:path>
            </a:pathLst>
          </a:custGeom>
          <a:solidFill>
            <a:srgbClr val="C55A11"/>
          </a:solidFill>
          <a:ln>
            <a:noFill/>
          </a:ln>
        </p:spPr>
        <p:txBody>
          <a:bodyPr spcFirstLastPara="1" wrap="square" lIns="0" tIns="0" rIns="0" bIns="0" anchor="t" anchorCtr="0">
            <a:noAutofit/>
          </a:bodyPr>
          <a:lstStyle/>
          <a:p>
            <a:pPr marL="12700" marR="5080" lvl="0" indent="0" algn="ctr" rtl="0">
              <a:lnSpc>
                <a:spcPct val="100000"/>
              </a:lnSpc>
              <a:spcBef>
                <a:spcPts val="0"/>
              </a:spcBef>
              <a:spcAft>
                <a:spcPts val="0"/>
              </a:spcAft>
              <a:buClr>
                <a:schemeClr val="dk1"/>
              </a:buClr>
              <a:buSzPts val="2000"/>
              <a:buFont typeface="Arial"/>
              <a:buNone/>
            </a:pPr>
            <a:r>
              <a:rPr lang="fr-FR" sz="1800" b="1" i="0" u="none" strike="noStrike" cap="none">
                <a:solidFill>
                  <a:schemeClr val="lt1"/>
                </a:solidFill>
                <a:latin typeface="Corbel"/>
                <a:ea typeface="Corbel"/>
                <a:cs typeface="Corbel"/>
                <a:sym typeface="Corbel"/>
              </a:rPr>
              <a:t>Il s’agit de changements drastiques qui semblent aujourd’hui impensables...</a:t>
            </a:r>
            <a:endParaRPr sz="1400" b="0" i="0" u="none" strike="noStrike" cap="none">
              <a:solidFill>
                <a:srgbClr val="000000"/>
              </a:solidFill>
              <a:latin typeface="Arial"/>
              <a:ea typeface="Arial"/>
              <a:cs typeface="Arial"/>
              <a:sym typeface="Arial"/>
            </a:endParaRPr>
          </a:p>
        </p:txBody>
      </p:sp>
      <p:sp>
        <p:nvSpPr>
          <p:cNvPr id="1036" name="Google Shape;1036;p19"/>
          <p:cNvSpPr/>
          <p:nvPr/>
        </p:nvSpPr>
        <p:spPr>
          <a:xfrm>
            <a:off x="9169876" y="3822000"/>
            <a:ext cx="1446300" cy="1822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37" name="Google Shape;1037;p19"/>
          <p:cNvSpPr txBox="1"/>
          <p:nvPr/>
        </p:nvSpPr>
        <p:spPr>
          <a:xfrm>
            <a:off x="1199723" y="1718225"/>
            <a:ext cx="8225100" cy="1121400"/>
          </a:xfrm>
          <a:prstGeom prst="rect">
            <a:avLst/>
          </a:prstGeom>
          <a:noFill/>
          <a:ln>
            <a:noFill/>
          </a:ln>
        </p:spPr>
        <p:txBody>
          <a:bodyPr spcFirstLastPara="1" wrap="square" lIns="0" tIns="28575" rIns="0" bIns="0" anchor="t" anchorCtr="0">
            <a:noAutofit/>
          </a:bodyPr>
          <a:lstStyle/>
          <a:p>
            <a:pPr marL="12700" marR="5080" lvl="0" indent="0" algn="l" rtl="0">
              <a:lnSpc>
                <a:spcPct val="116111"/>
              </a:lnSpc>
              <a:spcBef>
                <a:spcPts val="0"/>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Rénover 50 % des logements d’ici 2030, remplacer toutes les chaudières à huile et 50 % des systèmes de chauffage au gaz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5"/>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a:p>
            <a:pPr marL="1270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Réduire de moitié la circulation</a:t>
            </a:r>
            <a:endParaRPr sz="1400" b="0" i="0" u="none" strike="noStrike" cap="none">
              <a:solidFill>
                <a:srgbClr val="000000"/>
              </a:solidFill>
              <a:latin typeface="Arial"/>
              <a:ea typeface="Arial"/>
              <a:cs typeface="Arial"/>
              <a:sym typeface="Arial"/>
            </a:endParaRPr>
          </a:p>
        </p:txBody>
      </p:sp>
      <p:sp>
        <p:nvSpPr>
          <p:cNvPr id="1038" name="Google Shape;1038;p19"/>
          <p:cNvSpPr txBox="1"/>
          <p:nvPr/>
        </p:nvSpPr>
        <p:spPr>
          <a:xfrm>
            <a:off x="1190441" y="3215788"/>
            <a:ext cx="6569110" cy="501950"/>
          </a:xfrm>
          <a:prstGeom prst="rect">
            <a:avLst/>
          </a:prstGeom>
          <a:noFill/>
          <a:ln>
            <a:noFill/>
          </a:ln>
        </p:spPr>
        <p:txBody>
          <a:bodyPr spcFirstLastPara="1" wrap="square" lIns="0" tIns="28575" rIns="0" bIns="0" anchor="t" anchorCtr="0">
            <a:noAutofit/>
          </a:bodyPr>
          <a:lstStyle/>
          <a:p>
            <a:pPr marL="12700" marR="5080" lvl="0" indent="0" algn="l" rtl="0">
              <a:lnSpc>
                <a:spcPct val="116111"/>
              </a:lnSpc>
              <a:spcBef>
                <a:spcPts val="0"/>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Réduire de deux tiers la consommation de viande et de produits laitiers</a:t>
            </a:r>
            <a:endParaRPr sz="1400" b="0" i="0" u="none" strike="noStrike" cap="none">
              <a:solidFill>
                <a:srgbClr val="000000"/>
              </a:solidFill>
              <a:latin typeface="Arial"/>
              <a:ea typeface="Arial"/>
              <a:cs typeface="Arial"/>
              <a:sym typeface="Arial"/>
            </a:endParaRPr>
          </a:p>
        </p:txBody>
      </p:sp>
      <p:sp>
        <p:nvSpPr>
          <p:cNvPr id="1039" name="Google Shape;1039;p19"/>
          <p:cNvSpPr txBox="1"/>
          <p:nvPr/>
        </p:nvSpPr>
        <p:spPr>
          <a:xfrm>
            <a:off x="1199723" y="4021339"/>
            <a:ext cx="8739505" cy="2026196"/>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Pas de nouvelle imperméabilisation des sols à partir de 2019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5"/>
              </a:spcBef>
              <a:spcAft>
                <a:spcPts val="0"/>
              </a:spcAft>
              <a:buClr>
                <a:srgbClr val="000000"/>
              </a:buClr>
              <a:buSzPts val="2950"/>
              <a:buFont typeface="Arial"/>
              <a:buNone/>
            </a:pPr>
            <a:endParaRPr sz="2950" b="0" i="0" u="none" strike="noStrike" cap="none">
              <a:solidFill>
                <a:schemeClr val="dk1"/>
              </a:solidFill>
              <a:latin typeface="Corbel"/>
              <a:ea typeface="Corbel"/>
              <a:cs typeface="Corbel"/>
              <a:sym typeface="Corbel"/>
            </a:endParaRPr>
          </a:p>
          <a:p>
            <a:pPr marL="12700" marR="0" lvl="0" indent="0" algn="l" rtl="0">
              <a:lnSpc>
                <a:spcPct val="100000"/>
              </a:lnSpc>
              <a:spcBef>
                <a:spcPts val="5"/>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Passer d’un trafic presque entièrement aérien au train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5"/>
              </a:spcBef>
              <a:spcAft>
                <a:spcPts val="0"/>
              </a:spcAft>
              <a:buClr>
                <a:srgbClr val="000000"/>
              </a:buClr>
              <a:buSzPts val="2950"/>
              <a:buFont typeface="Arial"/>
              <a:buNone/>
            </a:pPr>
            <a:endParaRPr sz="1800" b="0" i="0" u="none" strike="noStrike" cap="none">
              <a:solidFill>
                <a:schemeClr val="dk1"/>
              </a:solidFill>
              <a:latin typeface="Corbel"/>
              <a:ea typeface="Corbel"/>
              <a:cs typeface="Corbel"/>
              <a:sym typeface="Corbel"/>
            </a:endParaRPr>
          </a:p>
          <a:p>
            <a:pPr marL="12700" marR="5080" lvl="0" indent="0" algn="l" rtl="0">
              <a:lnSpc>
                <a:spcPct val="117222"/>
              </a:lnSpc>
              <a:spcBef>
                <a:spcPts val="0"/>
              </a:spcBef>
              <a:spcAft>
                <a:spcPts val="0"/>
              </a:spcAft>
              <a:buClr>
                <a:srgbClr val="000000"/>
              </a:buClr>
              <a:buSzPts val="1800"/>
              <a:buFont typeface="Arial"/>
              <a:buNone/>
            </a:pPr>
            <a:r>
              <a:rPr lang="fr-FR" sz="1800" b="1" i="0" u="none" strike="noStrike" cap="none">
                <a:solidFill>
                  <a:schemeClr val="dk1"/>
                </a:solidFill>
                <a:latin typeface="Corbel"/>
                <a:ea typeface="Corbel"/>
                <a:cs typeface="Corbel"/>
                <a:sym typeface="Corbel"/>
              </a:rPr>
              <a:t>Durée de vie minimale d’un appareil : 4 ans pour un smartphone, 8 ans pour un ordinateur, 12 ans pour un écran. Réduire de deux tiers le volume des échanges de données électroniques. </a:t>
            </a:r>
            <a:endParaRPr sz="1400" b="0" i="0" u="none" strike="noStrike" cap="none">
              <a:solidFill>
                <a:srgbClr val="000000"/>
              </a:solidFill>
              <a:latin typeface="Arial"/>
              <a:ea typeface="Arial"/>
              <a:cs typeface="Arial"/>
              <a:sym typeface="Arial"/>
            </a:endParaRPr>
          </a:p>
        </p:txBody>
      </p:sp>
      <p:sp>
        <p:nvSpPr>
          <p:cNvPr id="1040" name="Google Shape;1040;p19"/>
          <p:cNvSpPr/>
          <p:nvPr/>
        </p:nvSpPr>
        <p:spPr>
          <a:xfrm>
            <a:off x="452528" y="2552105"/>
            <a:ext cx="540000" cy="540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41" name="Google Shape;1041;p19"/>
          <p:cNvSpPr/>
          <p:nvPr/>
        </p:nvSpPr>
        <p:spPr>
          <a:xfrm>
            <a:off x="452528" y="3950743"/>
            <a:ext cx="539999" cy="5399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42" name="Google Shape;1042;p19"/>
          <p:cNvSpPr txBox="1"/>
          <p:nvPr/>
        </p:nvSpPr>
        <p:spPr>
          <a:xfrm>
            <a:off x="807145" y="6519577"/>
            <a:ext cx="6506209" cy="228909"/>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Clr>
                <a:srgbClr val="000000"/>
              </a:buClr>
              <a:buSzPts val="1400"/>
              <a:buFont typeface="Arial"/>
              <a:buNone/>
            </a:pPr>
            <a:r>
              <a:rPr lang="fr-FR" sz="1400" b="0" i="1" u="none" strike="noStrike" cap="none">
                <a:solidFill>
                  <a:schemeClr val="dk1"/>
                </a:solidFill>
                <a:latin typeface="Corbel"/>
                <a:ea typeface="Corbel"/>
                <a:cs typeface="Corbel"/>
                <a:sym typeface="Corbel"/>
              </a:rPr>
              <a:t>Source : B&amp;L évolution, Comment aligner la France sur une trajectoire 1,5°C</a:t>
            </a:r>
            <a:endParaRPr sz="1400" b="0" i="0" u="none" strike="noStrike" cap="none">
              <a:solidFill>
                <a:srgbClr val="000000"/>
              </a:solidFill>
              <a:latin typeface="Arial"/>
              <a:ea typeface="Arial"/>
              <a:cs typeface="Arial"/>
              <a:sym typeface="Arial"/>
            </a:endParaRPr>
          </a:p>
        </p:txBody>
      </p:sp>
      <p:pic>
        <p:nvPicPr>
          <p:cNvPr id="1043" name="Google Shape;1043;p19"/>
          <p:cNvPicPr preferRelativeResize="0"/>
          <p:nvPr/>
        </p:nvPicPr>
        <p:blipFill rotWithShape="1">
          <a:blip r:embed="rId6">
            <a:alphaModFix/>
          </a:blip>
          <a:srcRect/>
          <a:stretch/>
        </p:blipFill>
        <p:spPr>
          <a:xfrm>
            <a:off x="452527" y="5429850"/>
            <a:ext cx="539999" cy="539999"/>
          </a:xfrm>
          <a:prstGeom prst="rect">
            <a:avLst/>
          </a:prstGeom>
          <a:noFill/>
          <a:ln>
            <a:noFill/>
          </a:ln>
        </p:spPr>
      </p:pic>
      <p:pic>
        <p:nvPicPr>
          <p:cNvPr id="1044" name="Google Shape;1044;p19"/>
          <p:cNvPicPr preferRelativeResize="0"/>
          <p:nvPr/>
        </p:nvPicPr>
        <p:blipFill rotWithShape="1">
          <a:blip r:embed="rId7">
            <a:alphaModFix/>
          </a:blip>
          <a:srcRect/>
          <a:stretch/>
        </p:blipFill>
        <p:spPr>
          <a:xfrm>
            <a:off x="452527" y="4616848"/>
            <a:ext cx="540000" cy="540000"/>
          </a:xfrm>
          <a:prstGeom prst="rect">
            <a:avLst/>
          </a:prstGeom>
          <a:noFill/>
          <a:ln>
            <a:noFill/>
          </a:ln>
        </p:spPr>
      </p:pic>
      <p:pic>
        <p:nvPicPr>
          <p:cNvPr id="1045" name="Google Shape;1045;p19"/>
          <p:cNvPicPr preferRelativeResize="0"/>
          <p:nvPr/>
        </p:nvPicPr>
        <p:blipFill rotWithShape="1">
          <a:blip r:embed="rId8">
            <a:alphaModFix/>
          </a:blip>
          <a:srcRect/>
          <a:stretch/>
        </p:blipFill>
        <p:spPr>
          <a:xfrm>
            <a:off x="452527" y="3253423"/>
            <a:ext cx="540000" cy="540000"/>
          </a:xfrm>
          <a:prstGeom prst="rect">
            <a:avLst/>
          </a:prstGeom>
          <a:noFill/>
          <a:ln>
            <a:noFill/>
          </a:ln>
        </p:spPr>
      </p:pic>
      <p:pic>
        <p:nvPicPr>
          <p:cNvPr id="1046" name="Google Shape;1046;p19"/>
          <p:cNvPicPr preferRelativeResize="0"/>
          <p:nvPr/>
        </p:nvPicPr>
        <p:blipFill rotWithShape="1">
          <a:blip r:embed="rId9">
            <a:alphaModFix/>
          </a:blip>
          <a:srcRect/>
          <a:stretch/>
        </p:blipFill>
        <p:spPr>
          <a:xfrm>
            <a:off x="452525" y="1801538"/>
            <a:ext cx="540000" cy="54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21"/>
          <p:cNvSpPr txBox="1"/>
          <p:nvPr/>
        </p:nvSpPr>
        <p:spPr>
          <a:xfrm>
            <a:off x="836903" y="0"/>
            <a:ext cx="11020666" cy="980728"/>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2800"/>
              <a:buFont typeface="Calibri"/>
              <a:buNone/>
            </a:pPr>
            <a:endParaRPr sz="2800" b="1" i="1" u="none" strike="noStrike" cap="none">
              <a:solidFill>
                <a:srgbClr val="085160"/>
              </a:solidFill>
              <a:latin typeface="Corbel"/>
              <a:ea typeface="Corbel"/>
              <a:cs typeface="Corbel"/>
              <a:sym typeface="Corbel"/>
            </a:endParaRPr>
          </a:p>
        </p:txBody>
      </p:sp>
      <p:sp>
        <p:nvSpPr>
          <p:cNvPr id="1053" name="Google Shape;1053;p21"/>
          <p:cNvSpPr/>
          <p:nvPr/>
        </p:nvSpPr>
        <p:spPr>
          <a:xfrm>
            <a:off x="1725220" y="3984208"/>
            <a:ext cx="65"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orbel"/>
              <a:ea typeface="Corbel"/>
              <a:cs typeface="Corbel"/>
              <a:sym typeface="Corbel"/>
            </a:endParaRPr>
          </a:p>
        </p:txBody>
      </p:sp>
      <p:sp>
        <p:nvSpPr>
          <p:cNvPr id="1054" name="Google Shape;1054;p21"/>
          <p:cNvSpPr/>
          <p:nvPr/>
        </p:nvSpPr>
        <p:spPr>
          <a:xfrm>
            <a:off x="3676630" y="3552062"/>
            <a:ext cx="65"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orbel"/>
              <a:ea typeface="Corbel"/>
              <a:cs typeface="Corbel"/>
              <a:sym typeface="Corbel"/>
            </a:endParaRPr>
          </a:p>
        </p:txBody>
      </p:sp>
      <p:sp>
        <p:nvSpPr>
          <p:cNvPr id="1055" name="Google Shape;1055;p21"/>
          <p:cNvSpPr txBox="1"/>
          <p:nvPr/>
        </p:nvSpPr>
        <p:spPr>
          <a:xfrm>
            <a:off x="2445166" y="1475829"/>
            <a:ext cx="8329200" cy="501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orbel"/>
                <a:ea typeface="Corbel"/>
                <a:cs typeface="Corbel"/>
                <a:sym typeface="Corbel"/>
              </a:rPr>
              <a:t>Santé</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Des aliments sains et une agriculture durable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Mobilité à faible impact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orbel"/>
                <a:ea typeface="Corbel"/>
                <a:cs typeface="Corbel"/>
                <a:sym typeface="Corbel"/>
              </a:rPr>
              <a:t>Logement et confort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Réduction des sources - moins de déchets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Niveaux de confort thermique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Réduction des factures énergétiques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orbel"/>
                <a:ea typeface="Corbel"/>
                <a:cs typeface="Corbel"/>
                <a:sym typeface="Corbel"/>
              </a:rPr>
              <a:t>Paix dans le monde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Indépendance énergétique et géopolitique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Stabilité politique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orbel"/>
                <a:ea typeface="Corbel"/>
                <a:cs typeface="Corbel"/>
                <a:sym typeface="Corbel"/>
              </a:rPr>
              <a:t>Économie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Innovation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000"/>
              <a:buFont typeface="Arial"/>
              <a:buChar char="•"/>
            </a:pPr>
            <a:r>
              <a:rPr lang="fr-FR" sz="2000" b="0" i="0" u="none" strike="noStrike" cap="none">
                <a:solidFill>
                  <a:srgbClr val="000000"/>
                </a:solidFill>
                <a:latin typeface="Corbel"/>
                <a:ea typeface="Corbel"/>
                <a:cs typeface="Corbel"/>
                <a:sym typeface="Corbel"/>
              </a:rPr>
              <a:t>Emploi</a:t>
            </a:r>
            <a:endParaRPr sz="1400" b="0" i="0" u="none" strike="noStrike" cap="none">
              <a:solidFill>
                <a:srgbClr val="000000"/>
              </a:solidFill>
              <a:latin typeface="Arial"/>
              <a:ea typeface="Arial"/>
              <a:cs typeface="Arial"/>
              <a:sym typeface="Arial"/>
            </a:endParaRPr>
          </a:p>
        </p:txBody>
      </p:sp>
      <p:pic>
        <p:nvPicPr>
          <p:cNvPr id="1056" name="Google Shape;1056;p21"/>
          <p:cNvPicPr preferRelativeResize="0"/>
          <p:nvPr/>
        </p:nvPicPr>
        <p:blipFill rotWithShape="1">
          <a:blip r:embed="rId3">
            <a:alphaModFix/>
          </a:blip>
          <a:srcRect/>
          <a:stretch/>
        </p:blipFill>
        <p:spPr>
          <a:xfrm>
            <a:off x="1721806" y="4370828"/>
            <a:ext cx="720000" cy="720000"/>
          </a:xfrm>
          <a:prstGeom prst="rect">
            <a:avLst/>
          </a:prstGeom>
          <a:noFill/>
          <a:ln>
            <a:noFill/>
          </a:ln>
        </p:spPr>
      </p:pic>
      <p:sp>
        <p:nvSpPr>
          <p:cNvPr id="1057" name="Google Shape;1057;p21"/>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Moins de CO2, une meilleure qualité de vie</a:t>
            </a:r>
            <a:endParaRPr dirty="0"/>
          </a:p>
        </p:txBody>
      </p:sp>
      <p:pic>
        <p:nvPicPr>
          <p:cNvPr id="1058" name="Google Shape;1058;p21"/>
          <p:cNvPicPr preferRelativeResize="0"/>
          <p:nvPr/>
        </p:nvPicPr>
        <p:blipFill rotWithShape="1">
          <a:blip r:embed="rId4">
            <a:alphaModFix/>
          </a:blip>
          <a:srcRect/>
          <a:stretch/>
        </p:blipFill>
        <p:spPr>
          <a:xfrm>
            <a:off x="1639600" y="5694649"/>
            <a:ext cx="720000" cy="720000"/>
          </a:xfrm>
          <a:prstGeom prst="rect">
            <a:avLst/>
          </a:prstGeom>
          <a:noFill/>
          <a:ln>
            <a:noFill/>
          </a:ln>
        </p:spPr>
      </p:pic>
      <p:pic>
        <p:nvPicPr>
          <p:cNvPr id="1059" name="Google Shape;1059;p21"/>
          <p:cNvPicPr preferRelativeResize="0"/>
          <p:nvPr/>
        </p:nvPicPr>
        <p:blipFill rotWithShape="1">
          <a:blip r:embed="rId5">
            <a:alphaModFix/>
          </a:blip>
          <a:srcRect/>
          <a:stretch/>
        </p:blipFill>
        <p:spPr>
          <a:xfrm>
            <a:off x="1509237" y="3037850"/>
            <a:ext cx="980726" cy="980726"/>
          </a:xfrm>
          <a:prstGeom prst="rect">
            <a:avLst/>
          </a:prstGeom>
          <a:noFill/>
          <a:ln>
            <a:noFill/>
          </a:ln>
        </p:spPr>
      </p:pic>
      <p:pic>
        <p:nvPicPr>
          <p:cNvPr id="1060" name="Google Shape;1060;p21"/>
          <p:cNvPicPr preferRelativeResize="0"/>
          <p:nvPr/>
        </p:nvPicPr>
        <p:blipFill rotWithShape="1">
          <a:blip r:embed="rId6">
            <a:alphaModFix/>
          </a:blip>
          <a:srcRect/>
          <a:stretch/>
        </p:blipFill>
        <p:spPr>
          <a:xfrm>
            <a:off x="1639600" y="1830762"/>
            <a:ext cx="720000" cy="72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22"/>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Comment faire des choix ?</a:t>
            </a:r>
            <a:endParaRPr dirty="0"/>
          </a:p>
        </p:txBody>
      </p:sp>
      <p:sp>
        <p:nvSpPr>
          <p:cNvPr id="1066" name="Google Shape;1066;p22"/>
          <p:cNvSpPr txBox="1">
            <a:spLocks noGrp="1"/>
          </p:cNvSpPr>
          <p:nvPr>
            <p:ph type="body" idx="4294967295"/>
          </p:nvPr>
        </p:nvSpPr>
        <p:spPr>
          <a:xfrm>
            <a:off x="1501254" y="3880087"/>
            <a:ext cx="10112100" cy="240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FR" sz="2300">
                <a:latin typeface="Corbel"/>
                <a:ea typeface="Corbel"/>
                <a:cs typeface="Corbel"/>
                <a:sym typeface="Corbel"/>
              </a:rPr>
              <a:t>Prenez du recul et réfléchissez aux </a:t>
            </a:r>
            <a:r>
              <a:rPr lang="fr-FR" sz="2300">
                <a:solidFill>
                  <a:srgbClr val="C55A11"/>
                </a:solidFill>
                <a:latin typeface="Corbel"/>
                <a:ea typeface="Corbel"/>
                <a:cs typeface="Corbel"/>
                <a:sym typeface="Corbel"/>
              </a:rPr>
              <a:t>opportunités</a:t>
            </a:r>
            <a:r>
              <a:rPr lang="fr-FR" sz="2300">
                <a:latin typeface="Corbel"/>
                <a:ea typeface="Corbel"/>
                <a:cs typeface="Corbel"/>
                <a:sym typeface="Corbel"/>
              </a:rPr>
              <a:t> de la transition bas carbone.</a:t>
            </a:r>
            <a:endParaRPr sz="2300"/>
          </a:p>
          <a:p>
            <a:pPr marL="0" lvl="0" indent="0" algn="l" rtl="0">
              <a:lnSpc>
                <a:spcPct val="100000"/>
              </a:lnSpc>
              <a:spcBef>
                <a:spcPts val="600"/>
              </a:spcBef>
              <a:spcAft>
                <a:spcPts val="0"/>
              </a:spcAft>
              <a:buSzPts val="2400"/>
              <a:buNone/>
            </a:pPr>
            <a:endParaRPr sz="2300">
              <a:latin typeface="Corbel"/>
              <a:ea typeface="Corbel"/>
              <a:cs typeface="Corbel"/>
              <a:sym typeface="Corbel"/>
            </a:endParaRPr>
          </a:p>
          <a:p>
            <a:pPr marL="0" lvl="0" indent="0" algn="l" rtl="0">
              <a:lnSpc>
                <a:spcPct val="100000"/>
              </a:lnSpc>
              <a:spcBef>
                <a:spcPts val="600"/>
              </a:spcBef>
              <a:spcAft>
                <a:spcPts val="0"/>
              </a:spcAft>
              <a:buSzPts val="2400"/>
              <a:buNone/>
            </a:pPr>
            <a:r>
              <a:rPr lang="fr-FR" sz="2300">
                <a:latin typeface="Corbel"/>
                <a:ea typeface="Corbel"/>
                <a:cs typeface="Corbel"/>
                <a:sym typeface="Corbel"/>
              </a:rPr>
              <a:t>Intégrez des actions à long terme dans la </a:t>
            </a:r>
            <a:r>
              <a:rPr lang="fr-FR" sz="2300">
                <a:solidFill>
                  <a:srgbClr val="C55A11"/>
                </a:solidFill>
                <a:latin typeface="Corbel"/>
                <a:ea typeface="Corbel"/>
                <a:cs typeface="Corbel"/>
                <a:sym typeface="Corbel"/>
              </a:rPr>
              <a:t>stratégie mondiale</a:t>
            </a:r>
            <a:r>
              <a:rPr lang="fr-FR" sz="2300">
                <a:latin typeface="Corbel"/>
                <a:ea typeface="Corbel"/>
                <a:cs typeface="Corbel"/>
                <a:sym typeface="Corbel"/>
              </a:rPr>
              <a:t>.</a:t>
            </a:r>
            <a:endParaRPr sz="2300"/>
          </a:p>
          <a:p>
            <a:pPr marL="0" lvl="0" indent="0" algn="l" rtl="0">
              <a:lnSpc>
                <a:spcPct val="100000"/>
              </a:lnSpc>
              <a:spcBef>
                <a:spcPts val="600"/>
              </a:spcBef>
              <a:spcAft>
                <a:spcPts val="0"/>
              </a:spcAft>
              <a:buSzPts val="2400"/>
              <a:buNone/>
            </a:pPr>
            <a:endParaRPr sz="2300">
              <a:latin typeface="Corbel"/>
              <a:ea typeface="Corbel"/>
              <a:cs typeface="Corbel"/>
              <a:sym typeface="Corbel"/>
            </a:endParaRPr>
          </a:p>
          <a:p>
            <a:pPr marL="0" lvl="0" indent="0" algn="l" rtl="0">
              <a:lnSpc>
                <a:spcPct val="100000"/>
              </a:lnSpc>
              <a:spcBef>
                <a:spcPts val="600"/>
              </a:spcBef>
              <a:spcAft>
                <a:spcPts val="0"/>
              </a:spcAft>
              <a:buSzPts val="2400"/>
              <a:buNone/>
            </a:pPr>
            <a:r>
              <a:rPr lang="fr-FR" sz="2300">
                <a:latin typeface="Corbel"/>
                <a:ea typeface="Corbel"/>
                <a:cs typeface="Corbel"/>
                <a:sym typeface="Corbel"/>
              </a:rPr>
              <a:t>Suivez et évaluez l’impact des mesures prises, à l’aide d’</a:t>
            </a:r>
            <a:r>
              <a:rPr lang="fr-FR" sz="2300">
                <a:solidFill>
                  <a:srgbClr val="C55A11"/>
                </a:solidFill>
                <a:latin typeface="Corbel"/>
                <a:ea typeface="Corbel"/>
                <a:cs typeface="Corbel"/>
                <a:sym typeface="Corbel"/>
              </a:rPr>
              <a:t>indicateurs</a:t>
            </a:r>
            <a:r>
              <a:rPr lang="fr-FR" sz="2300">
                <a:latin typeface="Corbel"/>
                <a:ea typeface="Corbel"/>
                <a:cs typeface="Corbel"/>
                <a:sym typeface="Corbel"/>
              </a:rPr>
              <a:t> puis </a:t>
            </a:r>
            <a:r>
              <a:rPr lang="fr-FR" sz="2300"/>
              <a:t>en réalisant de nouveau une mesure de l’empreinte carbone.</a:t>
            </a:r>
            <a:endParaRPr sz="2300"/>
          </a:p>
          <a:p>
            <a:pPr marL="457200" marR="0" lvl="0" indent="-228600" algn="l" rtl="0">
              <a:lnSpc>
                <a:spcPct val="90000"/>
              </a:lnSpc>
              <a:spcBef>
                <a:spcPts val="1080"/>
              </a:spcBef>
              <a:spcAft>
                <a:spcPts val="0"/>
              </a:spcAft>
              <a:buClr>
                <a:srgbClr val="F79124"/>
              </a:buClr>
              <a:buSzPts val="2400"/>
              <a:buFont typeface="Arial"/>
              <a:buNone/>
            </a:pPr>
            <a:endParaRPr>
              <a:latin typeface="Corbel"/>
              <a:ea typeface="Corbel"/>
              <a:cs typeface="Corbel"/>
              <a:sym typeface="Corbel"/>
            </a:endParaRPr>
          </a:p>
        </p:txBody>
      </p:sp>
      <p:pic>
        <p:nvPicPr>
          <p:cNvPr id="1067" name="Google Shape;1067;p22"/>
          <p:cNvPicPr preferRelativeResize="0"/>
          <p:nvPr/>
        </p:nvPicPr>
        <p:blipFill rotWithShape="1">
          <a:blip r:embed="rId3">
            <a:alphaModFix/>
          </a:blip>
          <a:srcRect/>
          <a:stretch/>
        </p:blipFill>
        <p:spPr>
          <a:xfrm>
            <a:off x="437480" y="3812591"/>
            <a:ext cx="675859" cy="675859"/>
          </a:xfrm>
          <a:prstGeom prst="rect">
            <a:avLst/>
          </a:prstGeom>
          <a:noFill/>
          <a:ln>
            <a:noFill/>
          </a:ln>
        </p:spPr>
      </p:pic>
      <p:pic>
        <p:nvPicPr>
          <p:cNvPr id="1068" name="Google Shape;1068;p22"/>
          <p:cNvPicPr preferRelativeResize="0"/>
          <p:nvPr/>
        </p:nvPicPr>
        <p:blipFill rotWithShape="1">
          <a:blip r:embed="rId4">
            <a:alphaModFix/>
          </a:blip>
          <a:srcRect/>
          <a:stretch/>
        </p:blipFill>
        <p:spPr>
          <a:xfrm>
            <a:off x="4659748" y="1508350"/>
            <a:ext cx="2304251" cy="2304251"/>
          </a:xfrm>
          <a:prstGeom prst="rect">
            <a:avLst/>
          </a:prstGeom>
          <a:noFill/>
          <a:ln>
            <a:noFill/>
          </a:ln>
        </p:spPr>
      </p:pic>
      <p:pic>
        <p:nvPicPr>
          <p:cNvPr id="1069" name="Google Shape;1069;p22"/>
          <p:cNvPicPr preferRelativeResize="0"/>
          <p:nvPr/>
        </p:nvPicPr>
        <p:blipFill rotWithShape="1">
          <a:blip r:embed="rId5">
            <a:alphaModFix/>
          </a:blip>
          <a:srcRect/>
          <a:stretch/>
        </p:blipFill>
        <p:spPr>
          <a:xfrm>
            <a:off x="457611" y="4644177"/>
            <a:ext cx="780948" cy="780948"/>
          </a:xfrm>
          <a:prstGeom prst="rect">
            <a:avLst/>
          </a:prstGeom>
          <a:noFill/>
          <a:ln>
            <a:noFill/>
          </a:ln>
        </p:spPr>
      </p:pic>
      <p:pic>
        <p:nvPicPr>
          <p:cNvPr id="1070" name="Google Shape;1070;p22"/>
          <p:cNvPicPr preferRelativeResize="0"/>
          <p:nvPr/>
        </p:nvPicPr>
        <p:blipFill rotWithShape="1">
          <a:blip r:embed="rId6">
            <a:alphaModFix/>
          </a:blip>
          <a:srcRect/>
          <a:stretch/>
        </p:blipFill>
        <p:spPr>
          <a:xfrm>
            <a:off x="494782" y="5580850"/>
            <a:ext cx="706574" cy="7082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23"/>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dirty="0"/>
              <a:t>Points clés</a:t>
            </a:r>
            <a:endParaRPr dirty="0"/>
          </a:p>
        </p:txBody>
      </p:sp>
      <p:sp>
        <p:nvSpPr>
          <p:cNvPr id="1077" name="Google Shape;1077;p23"/>
          <p:cNvSpPr txBox="1"/>
          <p:nvPr/>
        </p:nvSpPr>
        <p:spPr>
          <a:xfrm>
            <a:off x="984000" y="1701000"/>
            <a:ext cx="10351453" cy="295851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Réduire les émissions de gaz à effet de serre peut produire de nombreux </a:t>
            </a:r>
            <a:r>
              <a:rPr lang="fr-FR" sz="2000" b="1" i="0" u="none" strike="noStrike" cap="none">
                <a:solidFill>
                  <a:srgbClr val="C55A11"/>
                </a:solidFill>
                <a:latin typeface="Corbel"/>
                <a:ea typeface="Corbel"/>
                <a:cs typeface="Corbel"/>
                <a:sym typeface="Corbel"/>
              </a:rPr>
              <a:t>bénéfices</a:t>
            </a:r>
            <a:r>
              <a:rPr lang="fr-FR" sz="2000" b="1" i="0" u="none" strike="noStrike" cap="none">
                <a:solidFill>
                  <a:schemeClr val="dk1"/>
                </a:solidFill>
                <a:latin typeface="Corbel"/>
                <a:ea typeface="Corbel"/>
                <a:cs typeface="Corbel"/>
                <a:sym typeface="Corbel"/>
              </a:rPr>
              <a:t> en matière de développement durable.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300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Pour commencer la transition bas carbone, le critère du carbone doit être compris dans une </a:t>
            </a:r>
            <a:r>
              <a:rPr lang="fr-FR" sz="2000" b="1" i="0" u="none" strike="noStrike" cap="none">
                <a:solidFill>
                  <a:srgbClr val="C55A11"/>
                </a:solidFill>
                <a:latin typeface="Corbel"/>
                <a:ea typeface="Corbel"/>
                <a:cs typeface="Corbel"/>
                <a:sym typeface="Corbel"/>
              </a:rPr>
              <a:t>stratégie mondiale</a:t>
            </a:r>
            <a:r>
              <a:rPr lang="fr-FR" sz="2000" b="1" i="0" u="none" strike="noStrike" cap="none">
                <a:solidFill>
                  <a:schemeClr val="dk1"/>
                </a:solidFill>
                <a:latin typeface="Corbel"/>
                <a:ea typeface="Corbel"/>
                <a:cs typeface="Corbel"/>
                <a:sym typeface="Corbel"/>
              </a:rPr>
              <a:t>. La transition doit être suivie à tous les niveaux : le gouvernement, les organisations, chaque citoyen.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3000"/>
              </a:spcBef>
              <a:spcAft>
                <a:spcPts val="0"/>
              </a:spcAft>
              <a:buClr>
                <a:srgbClr val="166478"/>
              </a:buClr>
              <a:buSzPts val="2000"/>
              <a:buFont typeface="Arial"/>
              <a:buNone/>
            </a:pPr>
            <a:r>
              <a:rPr lang="fr-FR" sz="2000" b="1" i="0" u="none" strike="noStrike" cap="none">
                <a:solidFill>
                  <a:schemeClr val="dk1"/>
                </a:solidFill>
                <a:latin typeface="Corbel"/>
                <a:ea typeface="Corbel"/>
                <a:cs typeface="Corbel"/>
                <a:sym typeface="Corbel"/>
              </a:rPr>
              <a:t>L’approche idéale est de choisir des solutions qui amélioreront les résultats de </a:t>
            </a:r>
            <a:r>
              <a:rPr lang="fr-FR" sz="2000" b="1" i="0" u="none" strike="noStrike" cap="none">
                <a:solidFill>
                  <a:srgbClr val="C55A11"/>
                </a:solidFill>
                <a:latin typeface="Corbel"/>
                <a:ea typeface="Corbel"/>
                <a:cs typeface="Corbel"/>
                <a:sym typeface="Corbel"/>
              </a:rPr>
              <a:t>plusieurs indicateurs des bénéfices sociaux et économiques</a:t>
            </a:r>
            <a:r>
              <a:rPr lang="fr-FR" sz="2000" b="1" i="0" u="none" strike="noStrike" cap="none">
                <a:solidFill>
                  <a:schemeClr val="dk1"/>
                </a:solidFill>
                <a:latin typeface="Corbel"/>
                <a:ea typeface="Corbel"/>
                <a:cs typeface="Corbel"/>
                <a:sym typeface="Corbel"/>
              </a:rPr>
              <a:t>. </a:t>
            </a:r>
            <a:endParaRPr sz="1400" b="0" i="0" u="none" strike="noStrike" cap="none">
              <a:solidFill>
                <a:srgbClr val="000000"/>
              </a:solidFill>
              <a:latin typeface="Arial"/>
              <a:ea typeface="Arial"/>
              <a:cs typeface="Arial"/>
              <a:sym typeface="Arial"/>
            </a:endParaRPr>
          </a:p>
        </p:txBody>
      </p:sp>
      <p:sp>
        <p:nvSpPr>
          <p:cNvPr id="1078" name="Google Shape;1078;p23"/>
          <p:cNvSpPr/>
          <p:nvPr/>
        </p:nvSpPr>
        <p:spPr>
          <a:xfrm>
            <a:off x="3864000" y="5183372"/>
            <a:ext cx="7056000" cy="1152000"/>
          </a:xfrm>
          <a:prstGeom prst="rect">
            <a:avLst/>
          </a:prstGeom>
          <a:solidFill>
            <a:srgbClr val="C55A11"/>
          </a:solidFill>
          <a:ln>
            <a:noFill/>
          </a:ln>
        </p:spPr>
        <p:txBody>
          <a:bodyPr spcFirstLastPara="1" wrap="square" lIns="91425" tIns="45700" rIns="91425" bIns="45700" anchor="ctr" anchorCtr="0">
            <a:noAutofit/>
          </a:bodyPr>
          <a:lstStyle/>
          <a:p>
            <a:pPr marL="0" marR="0" lvl="2" indent="0" algn="ctr" rtl="0">
              <a:lnSpc>
                <a:spcPct val="100000"/>
              </a:lnSpc>
              <a:spcBef>
                <a:spcPts val="0"/>
              </a:spcBef>
              <a:spcAft>
                <a:spcPts val="0"/>
              </a:spcAft>
              <a:buClr>
                <a:srgbClr val="000000"/>
              </a:buClr>
              <a:buSzPts val="2400"/>
              <a:buFont typeface="Arial"/>
              <a:buNone/>
            </a:pPr>
            <a:r>
              <a:rPr lang="fr-FR" sz="2400" b="1" i="0" u="none" strike="noStrike" cap="none">
                <a:solidFill>
                  <a:schemeClr val="lt1"/>
                </a:solidFill>
                <a:latin typeface="Corbel"/>
                <a:ea typeface="Corbel"/>
                <a:cs typeface="Corbel"/>
                <a:sym typeface="Corbel"/>
              </a:rPr>
              <a:t>Conclusion :</a:t>
            </a:r>
            <a:br>
              <a:rPr lang="fr-FR" sz="2400" b="1" i="0" u="none" strike="noStrike" cap="none">
                <a:solidFill>
                  <a:schemeClr val="lt1"/>
                </a:solidFill>
                <a:latin typeface="Corbel"/>
                <a:ea typeface="Corbel"/>
                <a:cs typeface="Corbel"/>
                <a:sym typeface="Corbel"/>
              </a:rPr>
            </a:br>
            <a:r>
              <a:rPr lang="fr-FR" sz="2400" b="1" i="0" u="none" strike="noStrike" cap="none">
                <a:solidFill>
                  <a:schemeClr val="lt1"/>
                </a:solidFill>
                <a:latin typeface="Corbel"/>
                <a:ea typeface="Corbel"/>
                <a:cs typeface="Corbel"/>
                <a:sym typeface="Corbel"/>
              </a:rPr>
              <a:t>Nous devons continuer de réfléchir et de lutter !</a:t>
            </a:r>
            <a:endParaRPr sz="1400" b="0" i="0" u="none" strike="noStrike" cap="none">
              <a:solidFill>
                <a:srgbClr val="000000"/>
              </a:solidFill>
              <a:latin typeface="Arial"/>
              <a:ea typeface="Arial"/>
              <a:cs typeface="Arial"/>
              <a:sym typeface="Arial"/>
            </a:endParaRPr>
          </a:p>
        </p:txBody>
      </p:sp>
      <p:pic>
        <p:nvPicPr>
          <p:cNvPr id="1079" name="Google Shape;1079;p23"/>
          <p:cNvPicPr preferRelativeResize="0"/>
          <p:nvPr/>
        </p:nvPicPr>
        <p:blipFill rotWithShape="1">
          <a:blip r:embed="rId3">
            <a:alphaModFix/>
          </a:blip>
          <a:srcRect/>
          <a:stretch/>
        </p:blipFill>
        <p:spPr>
          <a:xfrm>
            <a:off x="2352000" y="5067255"/>
            <a:ext cx="1152000" cy="115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100a58da073_0_13"/>
          <p:cNvSpPr txBox="1"/>
          <p:nvPr/>
        </p:nvSpPr>
        <p:spPr>
          <a:xfrm>
            <a:off x="768000" y="786172"/>
            <a:ext cx="80289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fr-FR" sz="2800" b="1" i="0" u="none" strike="noStrike" cap="none">
                <a:solidFill>
                  <a:srgbClr val="44546A"/>
                </a:solidFill>
                <a:latin typeface="Corbel"/>
                <a:ea typeface="Corbel"/>
                <a:cs typeface="Corbel"/>
                <a:sym typeface="Corbel"/>
              </a:rPr>
              <a:t>Crédits images</a:t>
            </a:r>
            <a:endParaRPr sz="2400" b="1" i="0" u="none" strike="noStrike" cap="none">
              <a:solidFill>
                <a:srgbClr val="44546A"/>
              </a:solidFill>
              <a:latin typeface="Corbel"/>
              <a:ea typeface="Corbel"/>
              <a:cs typeface="Corbel"/>
              <a:sym typeface="Corbel"/>
            </a:endParaRPr>
          </a:p>
        </p:txBody>
      </p:sp>
      <p:sp>
        <p:nvSpPr>
          <p:cNvPr id="1085" name="Google Shape;1085;g100a58da073_0_13"/>
          <p:cNvSpPr txBox="1"/>
          <p:nvPr/>
        </p:nvSpPr>
        <p:spPr>
          <a:xfrm>
            <a:off x="984000" y="1701000"/>
            <a:ext cx="10351500" cy="46206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300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Via Flaticons :</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Smashicons</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Freepik</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Vectors Market</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Pixel Perfect</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turkkub</a:t>
            </a:r>
            <a:endParaRPr sz="2000" b="1" i="0" u="none" strike="noStrike" cap="none">
              <a:solidFill>
                <a:srgbClr val="000000"/>
              </a:solidFill>
              <a:latin typeface="Corbel"/>
              <a:ea typeface="Corbel"/>
              <a:cs typeface="Corbel"/>
              <a:sym typeface="Corbel"/>
            </a:endParaRPr>
          </a:p>
          <a:p>
            <a:pPr marL="914400" marR="0" lvl="1"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DinosoftLabs</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Vivien Bocquelet</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IconFinder</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Iconnice Studio</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Alexandr Martinov</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Marta Konik</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Chanut is Industries</a:t>
            </a:r>
            <a:endParaRPr sz="2000" b="1" i="0" u="none" strike="noStrike" cap="none">
              <a:solidFill>
                <a:srgbClr val="000000"/>
              </a:solidFill>
              <a:latin typeface="Corbel"/>
              <a:ea typeface="Corbel"/>
              <a:cs typeface="Corbel"/>
              <a:sym typeface="Corbel"/>
            </a:endParaRPr>
          </a:p>
          <a:p>
            <a:pPr marL="457200" marR="0" lvl="0" indent="-355600" algn="just" rtl="0">
              <a:lnSpc>
                <a:spcPct val="100000"/>
              </a:lnSpc>
              <a:spcBef>
                <a:spcPts val="0"/>
              </a:spcBef>
              <a:spcAft>
                <a:spcPts val="0"/>
              </a:spcAft>
              <a:buClr>
                <a:srgbClr val="000000"/>
              </a:buClr>
              <a:buSzPts val="2000"/>
              <a:buFont typeface="Corbel"/>
              <a:buChar char="-"/>
            </a:pPr>
            <a:r>
              <a:rPr lang="fr-FR" sz="2000" b="1" i="0" u="none" strike="noStrike" cap="none">
                <a:solidFill>
                  <a:srgbClr val="000000"/>
                </a:solidFill>
                <a:latin typeface="Corbel"/>
                <a:ea typeface="Corbel"/>
                <a:cs typeface="Corbel"/>
                <a:sym typeface="Corbel"/>
              </a:rPr>
              <a:t>Sumit Saengthong</a:t>
            </a:r>
            <a:endParaRPr sz="2000" b="1" i="0" u="none" strike="noStrike" cap="none">
              <a:solidFill>
                <a:srgbClr val="00000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e15bedc67d_0_0"/>
          <p:cNvSpPr txBox="1">
            <a:spLocks noGrp="1"/>
          </p:cNvSpPr>
          <p:nvPr>
            <p:ph type="title"/>
          </p:nvPr>
        </p:nvSpPr>
        <p:spPr>
          <a:xfrm>
            <a:off x="2027550" y="413672"/>
            <a:ext cx="8028900" cy="98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fr-FR" sz="3000">
                <a:solidFill>
                  <a:srgbClr val="1A1A1A"/>
                </a:solidFill>
                <a:latin typeface="Corbel"/>
                <a:ea typeface="Corbel"/>
                <a:cs typeface="Corbel"/>
                <a:sym typeface="Corbel"/>
              </a:rPr>
              <a:t>E</a:t>
            </a:r>
            <a:r>
              <a:rPr lang="fr-FR" sz="3000">
                <a:solidFill>
                  <a:srgbClr val="1A1A1A"/>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nseignements</a:t>
            </a:r>
            <a:r>
              <a:rPr lang="fr-FR" sz="3000">
                <a:solidFill>
                  <a:srgbClr val="1A1A1A"/>
                </a:solidFill>
                <a:latin typeface="Corbel"/>
                <a:ea typeface="Corbel"/>
                <a:cs typeface="Corbel"/>
                <a:sym typeface="Corbel"/>
              </a:rPr>
              <a:t> sur le changement climatique   </a:t>
            </a:r>
            <a:endParaRPr/>
          </a:p>
        </p:txBody>
      </p:sp>
      <p:sp>
        <p:nvSpPr>
          <p:cNvPr id="689" name="Google Shape;689;ge15bedc67d_0_0"/>
          <p:cNvSpPr txBox="1">
            <a:spLocks noGrp="1"/>
          </p:cNvSpPr>
          <p:nvPr>
            <p:ph type="body" idx="1"/>
          </p:nvPr>
        </p:nvSpPr>
        <p:spPr>
          <a:xfrm>
            <a:off x="555602" y="1773000"/>
            <a:ext cx="76578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2400"/>
              <a:buNone/>
            </a:pPr>
            <a:r>
              <a:rPr lang="fr-FR">
                <a:solidFill>
                  <a:srgbClr val="1A1A1A"/>
                </a:solidFill>
                <a:latin typeface="Corbel"/>
                <a:ea typeface="Corbel"/>
                <a:cs typeface="Corbel"/>
                <a:sym typeface="Corbel"/>
              </a:rPr>
              <a:t>Évaluer et faire évoluer les leçons apprises</a:t>
            </a:r>
            <a:endParaRPr/>
          </a:p>
        </p:txBody>
      </p:sp>
      <p:sp>
        <p:nvSpPr>
          <p:cNvPr id="690" name="Google Shape;690;ge15bedc67d_0_0"/>
          <p:cNvSpPr txBox="1">
            <a:spLocks noGrp="1"/>
          </p:cNvSpPr>
          <p:nvPr>
            <p:ph type="body" idx="1"/>
          </p:nvPr>
        </p:nvSpPr>
        <p:spPr>
          <a:xfrm>
            <a:off x="719925" y="23546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2"/>
                </a:solidFill>
                <a:latin typeface="Corbel"/>
                <a:ea typeface="Corbel"/>
                <a:cs typeface="Corbel"/>
                <a:sym typeface="Corbel"/>
              </a:rPr>
              <a:t>ARRÊTER</a:t>
            </a:r>
            <a:endParaRPr/>
          </a:p>
        </p:txBody>
      </p:sp>
      <p:sp>
        <p:nvSpPr>
          <p:cNvPr id="691" name="Google Shape;691;ge15bedc67d_0_0"/>
          <p:cNvSpPr txBox="1">
            <a:spLocks noGrp="1"/>
          </p:cNvSpPr>
          <p:nvPr>
            <p:ph type="body" idx="1"/>
          </p:nvPr>
        </p:nvSpPr>
        <p:spPr>
          <a:xfrm>
            <a:off x="4466625" y="23546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6"/>
                </a:solidFill>
                <a:latin typeface="Corbel"/>
                <a:ea typeface="Corbel"/>
                <a:cs typeface="Corbel"/>
                <a:sym typeface="Corbel"/>
              </a:rPr>
              <a:t>COMMENCER</a:t>
            </a:r>
            <a:endParaRPr/>
          </a:p>
        </p:txBody>
      </p:sp>
      <p:sp>
        <p:nvSpPr>
          <p:cNvPr id="692" name="Google Shape;692;ge15bedc67d_0_0"/>
          <p:cNvSpPr txBox="1">
            <a:spLocks noGrp="1"/>
          </p:cNvSpPr>
          <p:nvPr>
            <p:ph type="body" idx="1"/>
          </p:nvPr>
        </p:nvSpPr>
        <p:spPr>
          <a:xfrm>
            <a:off x="8213325" y="2354600"/>
            <a:ext cx="3629400" cy="45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480"/>
              </a:spcBef>
              <a:spcAft>
                <a:spcPts val="0"/>
              </a:spcAft>
              <a:buSzPts val="2400"/>
              <a:buNone/>
            </a:pPr>
            <a:r>
              <a:rPr lang="fr-FR">
                <a:solidFill>
                  <a:schemeClr val="accent1"/>
                </a:solidFill>
                <a:latin typeface="Corbel"/>
                <a:ea typeface="Corbel"/>
                <a:cs typeface="Corbel"/>
                <a:sym typeface="Corbel"/>
              </a:rPr>
              <a:t>CONTINUER</a:t>
            </a:r>
            <a:endParaRPr/>
          </a:p>
        </p:txBody>
      </p:sp>
      <p:sp>
        <p:nvSpPr>
          <p:cNvPr id="693" name="Google Shape;693;ge15bedc67d_0_0"/>
          <p:cNvSpPr/>
          <p:nvPr/>
        </p:nvSpPr>
        <p:spPr>
          <a:xfrm>
            <a:off x="811275"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e15bedc67d_0_0"/>
          <p:cNvSpPr/>
          <p:nvPr/>
        </p:nvSpPr>
        <p:spPr>
          <a:xfrm>
            <a:off x="8304670"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e15bedc67d_0_0"/>
          <p:cNvSpPr/>
          <p:nvPr/>
        </p:nvSpPr>
        <p:spPr>
          <a:xfrm>
            <a:off x="4557970"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
          <p:cNvSpPr txBox="1">
            <a:spLocks noGrp="1"/>
          </p:cNvSpPr>
          <p:nvPr>
            <p:ph type="title"/>
          </p:nvPr>
        </p:nvSpPr>
        <p:spPr>
          <a:xfrm>
            <a:off x="1179750" y="2025350"/>
            <a:ext cx="9832500" cy="153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fr-FR">
                <a:solidFill>
                  <a:schemeClr val="dk2"/>
                </a:solidFill>
              </a:rPr>
              <a:t>A vous de jouer ! </a:t>
            </a:r>
            <a:br>
              <a:rPr lang="fr-FR">
                <a:solidFill>
                  <a:schemeClr val="dk2"/>
                </a:solidFill>
              </a:rPr>
            </a:br>
            <a:br>
              <a:rPr lang="fr-FR">
                <a:solidFill>
                  <a:schemeClr val="dk2"/>
                </a:solidFill>
              </a:rPr>
            </a:br>
            <a:r>
              <a:rPr lang="fr-FR">
                <a:solidFill>
                  <a:schemeClr val="dk2"/>
                </a:solidFill>
              </a:rPr>
              <a:t>Restitution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258765e105d_0_456"/>
          <p:cNvSpPr txBox="1">
            <a:spLocks noGrp="1"/>
          </p:cNvSpPr>
          <p:nvPr>
            <p:ph type="body" idx="4294967295"/>
          </p:nvPr>
        </p:nvSpPr>
        <p:spPr>
          <a:xfrm>
            <a:off x="480000" y="1766900"/>
            <a:ext cx="10972800" cy="4857300"/>
          </a:xfrm>
          <a:prstGeom prst="rect">
            <a:avLst/>
          </a:prstGeom>
          <a:noFill/>
          <a:ln>
            <a:noFill/>
          </a:ln>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fr-FR" dirty="0">
                <a:solidFill>
                  <a:schemeClr val="accent1"/>
                </a:solidFill>
              </a:rPr>
              <a:t>Présenter vos résultats</a:t>
            </a:r>
            <a:br>
              <a:rPr lang="fr-FR" dirty="0">
                <a:solidFill>
                  <a:schemeClr val="accent1"/>
                </a:solidFill>
              </a:rPr>
            </a:br>
            <a:endParaRPr sz="1000" dirty="0">
              <a:solidFill>
                <a:srgbClr val="666666"/>
              </a:solidFill>
            </a:endParaRPr>
          </a:p>
          <a:p>
            <a:pPr marL="914400" lvl="1" indent="-355600" algn="l" rtl="0">
              <a:spcBef>
                <a:spcPts val="480"/>
              </a:spcBef>
              <a:spcAft>
                <a:spcPts val="0"/>
              </a:spcAft>
              <a:buClr>
                <a:srgbClr val="666666"/>
              </a:buClr>
              <a:buSzPts val="2000"/>
              <a:buChar char="➢"/>
            </a:pPr>
            <a:r>
              <a:rPr lang="fr-FR" sz="2000" dirty="0">
                <a:solidFill>
                  <a:srgbClr val="666666"/>
                </a:solidFill>
              </a:rPr>
              <a:t>L’empreinte carbone de l'établissement</a:t>
            </a:r>
            <a:endParaRPr sz="2000" dirty="0">
              <a:solidFill>
                <a:srgbClr val="666666"/>
              </a:solidFill>
            </a:endParaRPr>
          </a:p>
          <a:p>
            <a:pPr marL="914400" lvl="1" indent="-355600" algn="l" rtl="0">
              <a:spcBef>
                <a:spcPts val="480"/>
              </a:spcBef>
              <a:spcAft>
                <a:spcPts val="0"/>
              </a:spcAft>
              <a:buClr>
                <a:srgbClr val="666666"/>
              </a:buClr>
              <a:buSzPts val="2000"/>
              <a:buChar char="➢"/>
            </a:pPr>
            <a:r>
              <a:rPr lang="fr-FR" sz="2000" dirty="0">
                <a:solidFill>
                  <a:srgbClr val="666666"/>
                </a:solidFill>
              </a:rPr>
              <a:t>Le plan d’action</a:t>
            </a:r>
            <a:endParaRPr sz="2000" dirty="0">
              <a:solidFill>
                <a:srgbClr val="666666"/>
              </a:solidFill>
            </a:endParaRPr>
          </a:p>
          <a:p>
            <a:pPr marL="914400" lvl="1" indent="-355600" algn="l" rtl="0">
              <a:spcBef>
                <a:spcPts val="480"/>
              </a:spcBef>
              <a:spcAft>
                <a:spcPts val="0"/>
              </a:spcAft>
              <a:buClr>
                <a:srgbClr val="666666"/>
              </a:buClr>
              <a:buSzPts val="2000"/>
              <a:buChar char="➢"/>
            </a:pPr>
            <a:r>
              <a:rPr lang="fr-FR" sz="2000" dirty="0">
                <a:solidFill>
                  <a:srgbClr val="666666"/>
                </a:solidFill>
              </a:rPr>
              <a:t>Les actions mises en place…</a:t>
            </a:r>
            <a:endParaRPr sz="2000" dirty="0">
              <a:solidFill>
                <a:srgbClr val="666666"/>
              </a:solidFill>
            </a:endParaRPr>
          </a:p>
          <a:p>
            <a:pPr marL="914400" lvl="0" indent="0" algn="l" rtl="0">
              <a:spcBef>
                <a:spcPts val="480"/>
              </a:spcBef>
              <a:spcAft>
                <a:spcPts val="0"/>
              </a:spcAft>
              <a:buNone/>
            </a:pPr>
            <a:endParaRPr sz="1800" dirty="0">
              <a:solidFill>
                <a:srgbClr val="666666"/>
              </a:solidFill>
            </a:endParaRPr>
          </a:p>
          <a:p>
            <a:pPr marL="571500" lvl="0" indent="-342900" algn="l" rtl="0">
              <a:lnSpc>
                <a:spcPct val="90000"/>
              </a:lnSpc>
              <a:spcBef>
                <a:spcPts val="480"/>
              </a:spcBef>
              <a:spcAft>
                <a:spcPts val="0"/>
              </a:spcAft>
              <a:buSzPts val="2400"/>
              <a:buFont typeface="Arial"/>
              <a:buChar char="❖"/>
            </a:pPr>
            <a:r>
              <a:rPr lang="fr-FR" dirty="0">
                <a:solidFill>
                  <a:schemeClr val="accent1"/>
                </a:solidFill>
              </a:rPr>
              <a:t>Une multitude de possibilités de format</a:t>
            </a:r>
            <a:endParaRPr dirty="0">
              <a:solidFill>
                <a:schemeClr val="accent1"/>
              </a:solidFill>
            </a:endParaRPr>
          </a:p>
          <a:p>
            <a:pPr marL="457200" lvl="0" indent="0" algn="l" rtl="0">
              <a:lnSpc>
                <a:spcPct val="90000"/>
              </a:lnSpc>
              <a:spcBef>
                <a:spcPts val="480"/>
              </a:spcBef>
              <a:spcAft>
                <a:spcPts val="0"/>
              </a:spcAft>
              <a:buNone/>
            </a:pPr>
            <a:endParaRPr sz="1000" dirty="0">
              <a:solidFill>
                <a:schemeClr val="accent1"/>
              </a:solidFill>
            </a:endParaRPr>
          </a:p>
          <a:p>
            <a:pPr marL="914400" marR="0" lvl="1" indent="-355600" algn="l" rtl="0">
              <a:lnSpc>
                <a:spcPct val="90000"/>
              </a:lnSpc>
              <a:spcBef>
                <a:spcPts val="480"/>
              </a:spcBef>
              <a:spcAft>
                <a:spcPts val="0"/>
              </a:spcAft>
              <a:buClr>
                <a:srgbClr val="666666"/>
              </a:buClr>
              <a:buSzPts val="2000"/>
              <a:buChar char="➢"/>
            </a:pPr>
            <a:r>
              <a:rPr lang="fr-FR" sz="2000" dirty="0">
                <a:solidFill>
                  <a:srgbClr val="666666"/>
                </a:solidFill>
              </a:rPr>
              <a:t>Une exposition, une pièce de théâtre, un article dans le journal local</a:t>
            </a:r>
            <a:endParaRPr sz="2000" dirty="0">
              <a:solidFill>
                <a:srgbClr val="666666"/>
              </a:solidFill>
            </a:endParaRPr>
          </a:p>
          <a:p>
            <a:pPr marL="914400" marR="0" lvl="1" indent="-355600" algn="l" rtl="0">
              <a:lnSpc>
                <a:spcPct val="90000"/>
              </a:lnSpc>
              <a:spcBef>
                <a:spcPts val="480"/>
              </a:spcBef>
              <a:spcAft>
                <a:spcPts val="0"/>
              </a:spcAft>
              <a:buClr>
                <a:srgbClr val="666666"/>
              </a:buClr>
              <a:buSzPts val="2000"/>
              <a:buChar char="➢"/>
            </a:pPr>
            <a:r>
              <a:rPr lang="fr-FR" sz="2000" dirty="0">
                <a:solidFill>
                  <a:srgbClr val="666666"/>
                </a:solidFill>
              </a:rPr>
              <a:t>Une réunion pour l’ensemble de l’établissement</a:t>
            </a:r>
            <a:endParaRPr sz="2000" dirty="0">
              <a:solidFill>
                <a:srgbClr val="666666"/>
              </a:solidFill>
            </a:endParaRPr>
          </a:p>
          <a:p>
            <a:pPr marL="914400" marR="0" lvl="1" indent="-355600" algn="l" rtl="0">
              <a:lnSpc>
                <a:spcPct val="90000"/>
              </a:lnSpc>
              <a:spcBef>
                <a:spcPts val="480"/>
              </a:spcBef>
              <a:spcAft>
                <a:spcPts val="0"/>
              </a:spcAft>
              <a:buClr>
                <a:srgbClr val="666666"/>
              </a:buClr>
              <a:buSzPts val="2000"/>
              <a:buChar char="➢"/>
            </a:pPr>
            <a:r>
              <a:rPr lang="fr-FR" sz="2000" dirty="0">
                <a:solidFill>
                  <a:srgbClr val="666666"/>
                </a:solidFill>
              </a:rPr>
              <a:t>Une présentation dans les collèges et lycées voisins…</a:t>
            </a:r>
            <a:endParaRPr sz="2000" dirty="0">
              <a:solidFill>
                <a:srgbClr val="666666"/>
              </a:solidFill>
            </a:endParaRPr>
          </a:p>
          <a:p>
            <a:pPr marL="457200" marR="0" lvl="0" indent="0" algn="l" rtl="0">
              <a:lnSpc>
                <a:spcPct val="90000"/>
              </a:lnSpc>
              <a:spcBef>
                <a:spcPts val="480"/>
              </a:spcBef>
              <a:spcAft>
                <a:spcPts val="0"/>
              </a:spcAft>
              <a:buNone/>
            </a:pPr>
            <a:endParaRPr sz="2000" dirty="0">
              <a:solidFill>
                <a:srgbClr val="666666"/>
              </a:solidFill>
            </a:endParaRPr>
          </a:p>
          <a:p>
            <a:pPr marL="457200" marR="0" lvl="0" indent="0" algn="ctr" rtl="0">
              <a:lnSpc>
                <a:spcPct val="90000"/>
              </a:lnSpc>
              <a:spcBef>
                <a:spcPts val="480"/>
              </a:spcBef>
              <a:spcAft>
                <a:spcPts val="0"/>
              </a:spcAft>
              <a:buNone/>
            </a:pPr>
            <a:r>
              <a:rPr lang="fr-FR" dirty="0">
                <a:solidFill>
                  <a:schemeClr val="accent6"/>
                </a:solidFill>
              </a:rPr>
              <a:t>→ Soyez créatifs, c’est le moment de valoriser votre travail et de..</a:t>
            </a:r>
            <a:endParaRPr dirty="0">
              <a:solidFill>
                <a:schemeClr val="accent6"/>
              </a:solidFill>
            </a:endParaRPr>
          </a:p>
          <a:p>
            <a:pPr marL="457200" marR="0" lvl="0" indent="0" algn="ctr" rtl="0">
              <a:lnSpc>
                <a:spcPct val="90000"/>
              </a:lnSpc>
              <a:spcBef>
                <a:spcPts val="480"/>
              </a:spcBef>
              <a:spcAft>
                <a:spcPts val="0"/>
              </a:spcAft>
              <a:buNone/>
            </a:pPr>
            <a:r>
              <a:rPr lang="fr-FR" b="1" dirty="0">
                <a:solidFill>
                  <a:schemeClr val="accent1"/>
                </a:solidFill>
              </a:rPr>
              <a:t> faire passer le message !</a:t>
            </a:r>
            <a:endParaRPr b="1" dirty="0">
              <a:solidFill>
                <a:schemeClr val="accent1"/>
              </a:solidFill>
            </a:endParaRPr>
          </a:p>
        </p:txBody>
      </p:sp>
      <p:sp>
        <p:nvSpPr>
          <p:cNvPr id="706" name="Google Shape;706;g258765e105d_0_456"/>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Organisez</a:t>
            </a:r>
            <a:r>
              <a:rPr lang="fr-FR" dirty="0">
                <a:solidFill>
                  <a:schemeClr val="dk2"/>
                </a:solidFill>
              </a:rPr>
              <a:t> </a:t>
            </a:r>
            <a:r>
              <a:rPr lang="fr-FR" dirty="0"/>
              <a:t>votre séance de restitution</a:t>
            </a:r>
            <a:endParaRPr dirty="0"/>
          </a:p>
        </p:txBody>
      </p:sp>
      <p:pic>
        <p:nvPicPr>
          <p:cNvPr id="707" name="Google Shape;707;g258765e105d_0_456"/>
          <p:cNvPicPr preferRelativeResize="0"/>
          <p:nvPr/>
        </p:nvPicPr>
        <p:blipFill>
          <a:blip r:embed="rId3">
            <a:alphaModFix/>
          </a:blip>
          <a:stretch>
            <a:fillRect/>
          </a:stretch>
        </p:blipFill>
        <p:spPr>
          <a:xfrm>
            <a:off x="9398125" y="4058200"/>
            <a:ext cx="1446475" cy="1446475"/>
          </a:xfrm>
          <a:prstGeom prst="rect">
            <a:avLst/>
          </a:prstGeom>
          <a:noFill/>
          <a:ln>
            <a:noFill/>
          </a:ln>
        </p:spPr>
      </p:pic>
      <p:pic>
        <p:nvPicPr>
          <p:cNvPr id="708" name="Google Shape;708;g258765e105d_0_456"/>
          <p:cNvPicPr preferRelativeResize="0"/>
          <p:nvPr/>
        </p:nvPicPr>
        <p:blipFill rotWithShape="1">
          <a:blip r:embed="rId4">
            <a:alphaModFix/>
          </a:blip>
          <a:srcRect t="21117" b="20386"/>
          <a:stretch/>
        </p:blipFill>
        <p:spPr>
          <a:xfrm>
            <a:off x="7875325" y="1527738"/>
            <a:ext cx="3889000" cy="227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258765e105d_0_452"/>
          <p:cNvSpPr txBox="1">
            <a:spLocks noGrp="1"/>
          </p:cNvSpPr>
          <p:nvPr>
            <p:ph type="title"/>
          </p:nvPr>
        </p:nvSpPr>
        <p:spPr>
          <a:xfrm>
            <a:off x="1179750" y="1808525"/>
            <a:ext cx="9832500" cy="247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fr-FR">
                <a:solidFill>
                  <a:schemeClr val="dk2"/>
                </a:solidFill>
                <a:latin typeface="Corbel"/>
                <a:ea typeface="Corbel"/>
                <a:cs typeface="Corbel"/>
                <a:sym typeface="Corbel"/>
              </a:rPr>
              <a:t>Une transition est impérative</a:t>
            </a:r>
            <a:br>
              <a:rPr lang="fr-FR">
                <a:solidFill>
                  <a:schemeClr val="dk2"/>
                </a:solidFill>
                <a:latin typeface="Corbel"/>
                <a:ea typeface="Corbel"/>
                <a:cs typeface="Corbel"/>
                <a:sym typeface="Corbel"/>
              </a:rPr>
            </a:br>
            <a:br>
              <a:rPr lang="fr-FR">
                <a:solidFill>
                  <a:schemeClr val="dk2"/>
                </a:solidFill>
                <a:latin typeface="Corbel"/>
                <a:ea typeface="Corbel"/>
                <a:cs typeface="Corbel"/>
                <a:sym typeface="Corbel"/>
              </a:rPr>
            </a:br>
            <a:r>
              <a:rPr lang="fr-FR">
                <a:solidFill>
                  <a:schemeClr val="dk2"/>
                </a:solidFill>
                <a:latin typeface="Corbel"/>
                <a:ea typeface="Corbel"/>
                <a:cs typeface="Corbel"/>
                <a:sym typeface="Corbel"/>
              </a:rPr>
              <a:t>Résumé de la situation actuelle à différent</a:t>
            </a:r>
            <a:r>
              <a:rPr lang="fr-FR">
                <a:solidFill>
                  <a:schemeClr val="dk2"/>
                </a:solidFill>
              </a:rPr>
              <a:t>es échelles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e31195bba1_0_0"/>
          <p:cNvSpPr txBox="1">
            <a:spLocks noGrp="1"/>
          </p:cNvSpPr>
          <p:nvPr>
            <p:ph type="title"/>
          </p:nvPr>
        </p:nvSpPr>
        <p:spPr>
          <a:xfrm>
            <a:off x="1007588" y="332704"/>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dirty="0"/>
              <a:t>Qu’est-ce qui a été fait en politique internationale ? </a:t>
            </a:r>
            <a:endParaRPr dirty="0"/>
          </a:p>
          <a:p>
            <a:pPr marL="0" lvl="0" indent="0" algn="l" rtl="0">
              <a:lnSpc>
                <a:spcPct val="90000"/>
              </a:lnSpc>
              <a:spcBef>
                <a:spcPts val="0"/>
              </a:spcBef>
              <a:spcAft>
                <a:spcPts val="0"/>
              </a:spcAft>
              <a:buSzPts val="1400"/>
              <a:buNone/>
            </a:pPr>
            <a:endParaRPr dirty="0">
              <a:solidFill>
                <a:schemeClr val="dk2"/>
              </a:solidFill>
            </a:endParaRPr>
          </a:p>
        </p:txBody>
      </p:sp>
      <p:sp>
        <p:nvSpPr>
          <p:cNvPr id="719" name="Google Shape;719;ge31195bba1_0_0"/>
          <p:cNvSpPr txBox="1">
            <a:spLocks noGrp="1"/>
          </p:cNvSpPr>
          <p:nvPr>
            <p:ph type="body" idx="4294967295"/>
          </p:nvPr>
        </p:nvSpPr>
        <p:spPr>
          <a:xfrm>
            <a:off x="348900" y="6346850"/>
            <a:ext cx="10972800" cy="7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2400"/>
              <a:buNone/>
            </a:pPr>
            <a:r>
              <a:rPr lang="fr-FR" sz="1800" b="0" u="sng">
                <a:solidFill>
                  <a:schemeClr val="hlink"/>
                </a:solidFill>
                <a:latin typeface="Corbel"/>
                <a:ea typeface="Corbel"/>
                <a:cs typeface="Corbel"/>
                <a:sym typeface="Corbel"/>
                <a:hlinkClick r:id="rId3"/>
              </a:rPr>
              <a:t>Chronologie interactive indiquant les principales étapes de l’évolution de la politique internationale pour le climat</a:t>
            </a:r>
            <a:endParaRPr/>
          </a:p>
        </p:txBody>
      </p:sp>
      <p:grpSp>
        <p:nvGrpSpPr>
          <p:cNvPr id="720" name="Google Shape;720;ge31195bba1_0_0"/>
          <p:cNvGrpSpPr/>
          <p:nvPr/>
        </p:nvGrpSpPr>
        <p:grpSpPr>
          <a:xfrm>
            <a:off x="-49050" y="1313388"/>
            <a:ext cx="12290100" cy="3536850"/>
            <a:chOff x="-83875" y="3079450"/>
            <a:chExt cx="12290100" cy="3536850"/>
          </a:xfrm>
        </p:grpSpPr>
        <p:pic>
          <p:nvPicPr>
            <p:cNvPr id="721" name="Google Shape;721;ge31195bba1_0_0"/>
            <p:cNvPicPr preferRelativeResize="0"/>
            <p:nvPr/>
          </p:nvPicPr>
          <p:blipFill rotWithShape="1">
            <a:blip r:embed="rId4">
              <a:alphaModFix/>
            </a:blip>
            <a:srcRect/>
            <a:stretch/>
          </p:blipFill>
          <p:spPr>
            <a:xfrm>
              <a:off x="1272248" y="5659889"/>
              <a:ext cx="711300" cy="714968"/>
            </a:xfrm>
            <a:prstGeom prst="rect">
              <a:avLst/>
            </a:prstGeom>
            <a:noFill/>
            <a:ln>
              <a:noFill/>
            </a:ln>
          </p:spPr>
        </p:pic>
        <p:pic>
          <p:nvPicPr>
            <p:cNvPr id="722" name="Google Shape;722;ge31195bba1_0_0"/>
            <p:cNvPicPr preferRelativeResize="0"/>
            <p:nvPr/>
          </p:nvPicPr>
          <p:blipFill rotWithShape="1">
            <a:blip r:embed="rId5">
              <a:alphaModFix/>
            </a:blip>
            <a:srcRect l="30302" r="27690"/>
            <a:stretch/>
          </p:blipFill>
          <p:spPr>
            <a:xfrm>
              <a:off x="3632550" y="5466862"/>
              <a:ext cx="872676" cy="1057918"/>
            </a:xfrm>
            <a:prstGeom prst="rect">
              <a:avLst/>
            </a:prstGeom>
            <a:noFill/>
            <a:ln>
              <a:noFill/>
            </a:ln>
          </p:spPr>
        </p:pic>
        <p:pic>
          <p:nvPicPr>
            <p:cNvPr id="723" name="Google Shape;723;ge31195bba1_0_0"/>
            <p:cNvPicPr preferRelativeResize="0"/>
            <p:nvPr/>
          </p:nvPicPr>
          <p:blipFill rotWithShape="1">
            <a:blip r:embed="rId6">
              <a:alphaModFix/>
            </a:blip>
            <a:srcRect/>
            <a:stretch/>
          </p:blipFill>
          <p:spPr>
            <a:xfrm>
              <a:off x="5281463" y="5739100"/>
              <a:ext cx="1559436" cy="877200"/>
            </a:xfrm>
            <a:prstGeom prst="rect">
              <a:avLst/>
            </a:prstGeom>
            <a:noFill/>
            <a:ln>
              <a:noFill/>
            </a:ln>
          </p:spPr>
        </p:pic>
        <p:cxnSp>
          <p:nvCxnSpPr>
            <p:cNvPr id="724" name="Google Shape;724;ge31195bba1_0_0"/>
            <p:cNvCxnSpPr/>
            <p:nvPr/>
          </p:nvCxnSpPr>
          <p:spPr>
            <a:xfrm>
              <a:off x="3464525" y="4885875"/>
              <a:ext cx="8741700" cy="0"/>
            </a:xfrm>
            <a:prstGeom prst="straightConnector1">
              <a:avLst/>
            </a:prstGeom>
            <a:noFill/>
            <a:ln w="76200" cap="flat" cmpd="sng">
              <a:solidFill>
                <a:schemeClr val="dk2"/>
              </a:solidFill>
              <a:prstDash val="solid"/>
              <a:round/>
              <a:headEnd type="none" w="sm" len="sm"/>
              <a:tailEnd type="stealth" w="med" len="med"/>
            </a:ln>
          </p:spPr>
        </p:cxnSp>
        <p:cxnSp>
          <p:nvCxnSpPr>
            <p:cNvPr id="725" name="Google Shape;725;ge31195bba1_0_0"/>
            <p:cNvCxnSpPr/>
            <p:nvPr/>
          </p:nvCxnSpPr>
          <p:spPr>
            <a:xfrm>
              <a:off x="3144538" y="4885875"/>
              <a:ext cx="195600" cy="0"/>
            </a:xfrm>
            <a:prstGeom prst="straightConnector1">
              <a:avLst/>
            </a:prstGeom>
            <a:noFill/>
            <a:ln w="76200" cap="flat" cmpd="sng">
              <a:solidFill>
                <a:schemeClr val="dk2"/>
              </a:solidFill>
              <a:prstDash val="solid"/>
              <a:round/>
              <a:headEnd type="none" w="sm" len="sm"/>
              <a:tailEnd type="none" w="sm" len="sm"/>
            </a:ln>
          </p:spPr>
        </p:cxnSp>
        <p:cxnSp>
          <p:nvCxnSpPr>
            <p:cNvPr id="726" name="Google Shape;726;ge31195bba1_0_0"/>
            <p:cNvCxnSpPr/>
            <p:nvPr/>
          </p:nvCxnSpPr>
          <p:spPr>
            <a:xfrm>
              <a:off x="2866513" y="4885875"/>
              <a:ext cx="195600" cy="0"/>
            </a:xfrm>
            <a:prstGeom prst="straightConnector1">
              <a:avLst/>
            </a:prstGeom>
            <a:noFill/>
            <a:ln w="76200" cap="flat" cmpd="sng">
              <a:solidFill>
                <a:schemeClr val="dk2"/>
              </a:solidFill>
              <a:prstDash val="solid"/>
              <a:round/>
              <a:headEnd type="none" w="sm" len="sm"/>
              <a:tailEnd type="none" w="sm" len="sm"/>
            </a:ln>
          </p:spPr>
        </p:cxnSp>
        <p:cxnSp>
          <p:nvCxnSpPr>
            <p:cNvPr id="727" name="Google Shape;727;ge31195bba1_0_0"/>
            <p:cNvCxnSpPr/>
            <p:nvPr/>
          </p:nvCxnSpPr>
          <p:spPr>
            <a:xfrm>
              <a:off x="17775" y="4885875"/>
              <a:ext cx="2754000" cy="0"/>
            </a:xfrm>
            <a:prstGeom prst="straightConnector1">
              <a:avLst/>
            </a:prstGeom>
            <a:noFill/>
            <a:ln w="76200" cap="flat" cmpd="sng">
              <a:solidFill>
                <a:schemeClr val="dk2"/>
              </a:solidFill>
              <a:prstDash val="solid"/>
              <a:round/>
              <a:headEnd type="none" w="sm" len="sm"/>
              <a:tailEnd type="none" w="sm" len="sm"/>
            </a:ln>
          </p:spPr>
        </p:cxnSp>
        <p:sp>
          <p:nvSpPr>
            <p:cNvPr id="728" name="Google Shape;728;ge31195bba1_0_0"/>
            <p:cNvSpPr/>
            <p:nvPr/>
          </p:nvSpPr>
          <p:spPr>
            <a:xfrm>
              <a:off x="17775" y="4748625"/>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ge31195bba1_0_0"/>
            <p:cNvSpPr/>
            <p:nvPr/>
          </p:nvSpPr>
          <p:spPr>
            <a:xfrm>
              <a:off x="2509600" y="4748625"/>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0" name="Google Shape;730;ge31195bba1_0_0"/>
            <p:cNvCxnSpPr/>
            <p:nvPr/>
          </p:nvCxnSpPr>
          <p:spPr>
            <a:xfrm>
              <a:off x="142125" y="4299575"/>
              <a:ext cx="12900" cy="449100"/>
            </a:xfrm>
            <a:prstGeom prst="straightConnector1">
              <a:avLst/>
            </a:prstGeom>
            <a:noFill/>
            <a:ln w="76200" cap="flat" cmpd="sng">
              <a:solidFill>
                <a:schemeClr val="dk2"/>
              </a:solidFill>
              <a:prstDash val="solid"/>
              <a:round/>
              <a:headEnd type="none" w="sm" len="sm"/>
              <a:tailEnd type="none" w="sm" len="sm"/>
            </a:ln>
          </p:spPr>
        </p:cxnSp>
        <p:sp>
          <p:nvSpPr>
            <p:cNvPr id="731" name="Google Shape;731;ge31195bba1_0_0"/>
            <p:cNvSpPr txBox="1"/>
            <p:nvPr/>
          </p:nvSpPr>
          <p:spPr>
            <a:xfrm>
              <a:off x="-83875" y="3560675"/>
              <a:ext cx="1286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Comfortaa"/>
                  <a:ea typeface="Comfortaa"/>
                  <a:cs typeface="Comfortaa"/>
                  <a:sym typeface="Comfortaa"/>
                </a:rPr>
                <a:t>Création du </a:t>
              </a:r>
              <a:r>
                <a:rPr lang="fr-FR" sz="1800" b="1" i="0" u="none" strike="noStrike" cap="none">
                  <a:solidFill>
                    <a:schemeClr val="accent2"/>
                  </a:solidFill>
                  <a:latin typeface="Comfortaa"/>
                  <a:ea typeface="Comfortaa"/>
                  <a:cs typeface="Comfortaa"/>
                  <a:sym typeface="Comfortaa"/>
                </a:rPr>
                <a:t>GIEC</a:t>
              </a:r>
              <a:endParaRPr sz="1800" b="1" i="0" u="none" strike="noStrike" cap="none">
                <a:solidFill>
                  <a:schemeClr val="accent2"/>
                </a:solidFill>
                <a:latin typeface="Comfortaa"/>
                <a:ea typeface="Comfortaa"/>
                <a:cs typeface="Comfortaa"/>
                <a:sym typeface="Comfortaa"/>
              </a:endParaRPr>
            </a:p>
          </p:txBody>
        </p:sp>
        <p:sp>
          <p:nvSpPr>
            <p:cNvPr id="732" name="Google Shape;732;ge31195bba1_0_0"/>
            <p:cNvSpPr txBox="1"/>
            <p:nvPr/>
          </p:nvSpPr>
          <p:spPr>
            <a:xfrm>
              <a:off x="0" y="5125050"/>
              <a:ext cx="7113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1988</a:t>
              </a:r>
              <a:endParaRPr sz="1500" b="1" i="0" u="none" strike="noStrike" cap="none">
                <a:solidFill>
                  <a:srgbClr val="000000"/>
                </a:solidFill>
                <a:latin typeface="Comfortaa"/>
                <a:ea typeface="Comfortaa"/>
                <a:cs typeface="Comfortaa"/>
                <a:sym typeface="Comfortaa"/>
              </a:endParaRPr>
            </a:p>
          </p:txBody>
        </p:sp>
        <p:sp>
          <p:nvSpPr>
            <p:cNvPr id="733" name="Google Shape;733;ge31195bba1_0_0"/>
            <p:cNvSpPr txBox="1"/>
            <p:nvPr/>
          </p:nvSpPr>
          <p:spPr>
            <a:xfrm>
              <a:off x="2291200" y="5123450"/>
              <a:ext cx="7113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1995</a:t>
              </a:r>
              <a:endParaRPr sz="1500" b="1" i="0" u="none" strike="noStrike" cap="none">
                <a:solidFill>
                  <a:srgbClr val="000000"/>
                </a:solidFill>
                <a:latin typeface="Comfortaa"/>
                <a:ea typeface="Comfortaa"/>
                <a:cs typeface="Comfortaa"/>
                <a:sym typeface="Comfortaa"/>
              </a:endParaRPr>
            </a:p>
          </p:txBody>
        </p:sp>
        <p:sp>
          <p:nvSpPr>
            <p:cNvPr id="734" name="Google Shape;734;ge31195bba1_0_0"/>
            <p:cNvSpPr txBox="1"/>
            <p:nvPr/>
          </p:nvSpPr>
          <p:spPr>
            <a:xfrm>
              <a:off x="2003800" y="3640125"/>
              <a:ext cx="12861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6"/>
                  </a:solidFill>
                  <a:latin typeface="Comfortaa"/>
                  <a:ea typeface="Comfortaa"/>
                  <a:cs typeface="Comfortaa"/>
                  <a:sym typeface="Comfortaa"/>
                </a:rPr>
                <a:t>COP1 </a:t>
              </a:r>
              <a:r>
                <a:rPr lang="fr-FR" sz="1700" b="1" i="1" u="none" strike="noStrike" cap="none">
                  <a:solidFill>
                    <a:srgbClr val="000000"/>
                  </a:solidFill>
                  <a:latin typeface="Comfortaa"/>
                  <a:ea typeface="Comfortaa"/>
                  <a:cs typeface="Comfortaa"/>
                  <a:sym typeface="Comfortaa"/>
                </a:rPr>
                <a:t>Berlin</a:t>
              </a:r>
              <a:endParaRPr sz="1700" b="1" i="1" u="none" strike="noStrike" cap="none">
                <a:solidFill>
                  <a:srgbClr val="000000"/>
                </a:solidFill>
                <a:latin typeface="Comfortaa"/>
                <a:ea typeface="Comfortaa"/>
                <a:cs typeface="Comfortaa"/>
                <a:sym typeface="Comfortaa"/>
              </a:endParaRPr>
            </a:p>
          </p:txBody>
        </p:sp>
        <p:sp>
          <p:nvSpPr>
            <p:cNvPr id="735" name="Google Shape;735;ge31195bba1_0_0"/>
            <p:cNvSpPr/>
            <p:nvPr/>
          </p:nvSpPr>
          <p:spPr>
            <a:xfrm>
              <a:off x="3942925" y="4747013"/>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e31195bba1_0_0"/>
            <p:cNvSpPr txBox="1"/>
            <p:nvPr/>
          </p:nvSpPr>
          <p:spPr>
            <a:xfrm>
              <a:off x="3437125" y="3629138"/>
              <a:ext cx="12861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6"/>
                  </a:solidFill>
                  <a:latin typeface="Comfortaa"/>
                  <a:ea typeface="Comfortaa"/>
                  <a:cs typeface="Comfortaa"/>
                  <a:sym typeface="Comfortaa"/>
                </a:rPr>
                <a:t>COP21</a:t>
              </a:r>
              <a:r>
                <a:rPr lang="fr-FR" sz="1800" b="1" i="0" u="none" strike="noStrike" cap="none">
                  <a:solidFill>
                    <a:srgbClr val="000000"/>
                  </a:solidFill>
                  <a:latin typeface="Comfortaa"/>
                  <a:ea typeface="Comfortaa"/>
                  <a:cs typeface="Comfortaa"/>
                  <a:sym typeface="Comfortaa"/>
                </a:rPr>
                <a:t> </a:t>
              </a:r>
              <a:r>
                <a:rPr lang="fr-FR" sz="1700" b="1" i="1" u="none" strike="noStrike" cap="none">
                  <a:solidFill>
                    <a:srgbClr val="000000"/>
                  </a:solidFill>
                  <a:latin typeface="Comfortaa"/>
                  <a:ea typeface="Comfortaa"/>
                  <a:cs typeface="Comfortaa"/>
                  <a:sym typeface="Comfortaa"/>
                </a:rPr>
                <a:t>Paris</a:t>
              </a:r>
              <a:endParaRPr sz="1700" b="1" i="1" u="none" strike="noStrike" cap="none">
                <a:solidFill>
                  <a:srgbClr val="000000"/>
                </a:solidFill>
                <a:latin typeface="Comfortaa"/>
                <a:ea typeface="Comfortaa"/>
                <a:cs typeface="Comfortaa"/>
                <a:sym typeface="Comfortaa"/>
              </a:endParaRPr>
            </a:p>
          </p:txBody>
        </p:sp>
        <p:sp>
          <p:nvSpPr>
            <p:cNvPr id="737" name="Google Shape;737;ge31195bba1_0_0"/>
            <p:cNvSpPr txBox="1"/>
            <p:nvPr/>
          </p:nvSpPr>
          <p:spPr>
            <a:xfrm>
              <a:off x="3724525" y="5123450"/>
              <a:ext cx="7113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2015</a:t>
              </a:r>
              <a:endParaRPr sz="1500" b="1" i="0" u="none" strike="noStrike" cap="none">
                <a:solidFill>
                  <a:srgbClr val="000000"/>
                </a:solidFill>
                <a:latin typeface="Comfortaa"/>
                <a:ea typeface="Comfortaa"/>
                <a:cs typeface="Comfortaa"/>
                <a:sym typeface="Comfortaa"/>
              </a:endParaRPr>
            </a:p>
          </p:txBody>
        </p:sp>
        <p:sp>
          <p:nvSpPr>
            <p:cNvPr id="738" name="Google Shape;738;ge31195bba1_0_0"/>
            <p:cNvSpPr/>
            <p:nvPr/>
          </p:nvSpPr>
          <p:spPr>
            <a:xfrm>
              <a:off x="7380038" y="4747013"/>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e31195bba1_0_0"/>
            <p:cNvSpPr txBox="1"/>
            <p:nvPr/>
          </p:nvSpPr>
          <p:spPr>
            <a:xfrm>
              <a:off x="6874238" y="3194938"/>
              <a:ext cx="12861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Comfortaa"/>
                  <a:ea typeface="Comfortaa"/>
                  <a:cs typeface="Comfortaa"/>
                  <a:sym typeface="Comfortaa"/>
                </a:rPr>
                <a:t>6ème rapports du </a:t>
              </a:r>
              <a:r>
                <a:rPr lang="fr-FR" sz="1800" b="1" i="0" u="none" strike="noStrike" cap="none">
                  <a:solidFill>
                    <a:schemeClr val="accent2"/>
                  </a:solidFill>
                  <a:latin typeface="Comfortaa"/>
                  <a:ea typeface="Comfortaa"/>
                  <a:cs typeface="Comfortaa"/>
                  <a:sym typeface="Comfortaa"/>
                </a:rPr>
                <a:t>GIEC</a:t>
              </a:r>
              <a:endParaRPr sz="1800" b="1" i="0" u="none" strike="noStrike" cap="none">
                <a:solidFill>
                  <a:schemeClr val="accent2"/>
                </a:solidFill>
                <a:latin typeface="Comfortaa"/>
                <a:ea typeface="Comfortaa"/>
                <a:cs typeface="Comfortaa"/>
                <a:sym typeface="Comfortaa"/>
              </a:endParaRPr>
            </a:p>
          </p:txBody>
        </p:sp>
        <p:sp>
          <p:nvSpPr>
            <p:cNvPr id="740" name="Google Shape;740;ge31195bba1_0_0"/>
            <p:cNvSpPr txBox="1"/>
            <p:nvPr/>
          </p:nvSpPr>
          <p:spPr>
            <a:xfrm>
              <a:off x="7161638" y="5123450"/>
              <a:ext cx="7113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2021/2022</a:t>
              </a:r>
              <a:endParaRPr sz="1500" b="1" i="0" u="none" strike="noStrike" cap="none">
                <a:solidFill>
                  <a:srgbClr val="000000"/>
                </a:solidFill>
                <a:latin typeface="Comfortaa"/>
                <a:ea typeface="Comfortaa"/>
                <a:cs typeface="Comfortaa"/>
                <a:sym typeface="Comfortaa"/>
              </a:endParaRPr>
            </a:p>
          </p:txBody>
        </p:sp>
        <p:sp>
          <p:nvSpPr>
            <p:cNvPr id="741" name="Google Shape;741;ge31195bba1_0_0"/>
            <p:cNvSpPr/>
            <p:nvPr/>
          </p:nvSpPr>
          <p:spPr>
            <a:xfrm>
              <a:off x="5914388" y="4747013"/>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e31195bba1_0_0"/>
            <p:cNvSpPr txBox="1"/>
            <p:nvPr/>
          </p:nvSpPr>
          <p:spPr>
            <a:xfrm>
              <a:off x="5408588" y="3560663"/>
              <a:ext cx="12861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6"/>
                  </a:solidFill>
                  <a:latin typeface="Comfortaa"/>
                  <a:ea typeface="Comfortaa"/>
                  <a:cs typeface="Comfortaa"/>
                  <a:sym typeface="Comfortaa"/>
                </a:rPr>
                <a:t>COP26</a:t>
              </a:r>
              <a:r>
                <a:rPr lang="fr-FR" sz="1800" b="1" i="0" u="none" strike="noStrike" cap="none">
                  <a:solidFill>
                    <a:srgbClr val="000000"/>
                  </a:solidFill>
                  <a:latin typeface="Comfortaa"/>
                  <a:ea typeface="Comfortaa"/>
                  <a:cs typeface="Comfortaa"/>
                  <a:sym typeface="Comfortaa"/>
                </a:rPr>
                <a:t> </a:t>
              </a:r>
              <a:r>
                <a:rPr lang="fr-FR" sz="1700" b="1" i="1" u="none" strike="noStrike" cap="none">
                  <a:solidFill>
                    <a:srgbClr val="000000"/>
                  </a:solidFill>
                  <a:latin typeface="Comfortaa"/>
                  <a:ea typeface="Comfortaa"/>
                  <a:cs typeface="Comfortaa"/>
                  <a:sym typeface="Comfortaa"/>
                </a:rPr>
                <a:t>Glasgow</a:t>
              </a:r>
              <a:endParaRPr sz="1700" b="1" i="1" u="none" strike="noStrike" cap="none">
                <a:solidFill>
                  <a:srgbClr val="000000"/>
                </a:solidFill>
                <a:latin typeface="Comfortaa"/>
                <a:ea typeface="Comfortaa"/>
                <a:cs typeface="Comfortaa"/>
                <a:sym typeface="Comfortaa"/>
              </a:endParaRPr>
            </a:p>
          </p:txBody>
        </p:sp>
        <p:sp>
          <p:nvSpPr>
            <p:cNvPr id="743" name="Google Shape;743;ge31195bba1_0_0"/>
            <p:cNvSpPr txBox="1"/>
            <p:nvPr/>
          </p:nvSpPr>
          <p:spPr>
            <a:xfrm>
              <a:off x="5408588" y="5123450"/>
              <a:ext cx="12861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Novembre 2021</a:t>
              </a:r>
              <a:endParaRPr sz="1500" b="1" i="0" u="none" strike="noStrike" cap="none">
                <a:solidFill>
                  <a:srgbClr val="000000"/>
                </a:solidFill>
                <a:latin typeface="Comfortaa"/>
                <a:ea typeface="Comfortaa"/>
                <a:cs typeface="Comfortaa"/>
                <a:sym typeface="Comfortaa"/>
              </a:endParaRPr>
            </a:p>
          </p:txBody>
        </p:sp>
        <p:sp>
          <p:nvSpPr>
            <p:cNvPr id="744" name="Google Shape;744;ge31195bba1_0_0"/>
            <p:cNvSpPr txBox="1"/>
            <p:nvPr/>
          </p:nvSpPr>
          <p:spPr>
            <a:xfrm>
              <a:off x="8491625" y="5123450"/>
              <a:ext cx="12861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Juin </a:t>
              </a:r>
              <a:endParaRPr sz="1500" b="1"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2022</a:t>
              </a:r>
              <a:endParaRPr sz="1500" b="1" i="0" u="none" strike="noStrike" cap="none">
                <a:solidFill>
                  <a:srgbClr val="000000"/>
                </a:solidFill>
                <a:latin typeface="Comfortaa"/>
                <a:ea typeface="Comfortaa"/>
                <a:cs typeface="Comfortaa"/>
                <a:sym typeface="Comfortaa"/>
              </a:endParaRPr>
            </a:p>
          </p:txBody>
        </p:sp>
        <p:sp>
          <p:nvSpPr>
            <p:cNvPr id="745" name="Google Shape;745;ge31195bba1_0_0"/>
            <p:cNvSpPr/>
            <p:nvPr/>
          </p:nvSpPr>
          <p:spPr>
            <a:xfrm>
              <a:off x="1490650" y="4748625"/>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e31195bba1_0_0"/>
            <p:cNvSpPr txBox="1"/>
            <p:nvPr/>
          </p:nvSpPr>
          <p:spPr>
            <a:xfrm>
              <a:off x="1272238" y="5125050"/>
              <a:ext cx="7113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1994</a:t>
              </a:r>
              <a:endParaRPr sz="1500" b="1" i="0" u="none" strike="noStrike" cap="none">
                <a:solidFill>
                  <a:srgbClr val="000000"/>
                </a:solidFill>
                <a:latin typeface="Comfortaa"/>
                <a:ea typeface="Comfortaa"/>
                <a:cs typeface="Comfortaa"/>
                <a:sym typeface="Comfortaa"/>
              </a:endParaRPr>
            </a:p>
          </p:txBody>
        </p:sp>
        <p:sp>
          <p:nvSpPr>
            <p:cNvPr id="747" name="Google Shape;747;ge31195bba1_0_0"/>
            <p:cNvSpPr txBox="1"/>
            <p:nvPr/>
          </p:nvSpPr>
          <p:spPr>
            <a:xfrm>
              <a:off x="984838" y="4046375"/>
              <a:ext cx="1286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Comfortaa"/>
                  <a:ea typeface="Comfortaa"/>
                  <a:cs typeface="Comfortaa"/>
                  <a:sym typeface="Comfortaa"/>
                </a:rPr>
                <a:t>CCNUCC</a:t>
              </a:r>
              <a:endParaRPr sz="1800" b="1" i="0" u="none" strike="noStrike" cap="none">
                <a:solidFill>
                  <a:srgbClr val="000000"/>
                </a:solidFill>
                <a:latin typeface="Comfortaa"/>
                <a:ea typeface="Comfortaa"/>
                <a:cs typeface="Comfortaa"/>
                <a:sym typeface="Comfortaa"/>
              </a:endParaRPr>
            </a:p>
          </p:txBody>
        </p:sp>
        <p:sp>
          <p:nvSpPr>
            <p:cNvPr id="748" name="Google Shape;748;ge31195bba1_0_0"/>
            <p:cNvSpPr/>
            <p:nvPr/>
          </p:nvSpPr>
          <p:spPr>
            <a:xfrm>
              <a:off x="8997413" y="4747013"/>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e31195bba1_0_0"/>
            <p:cNvSpPr txBox="1"/>
            <p:nvPr/>
          </p:nvSpPr>
          <p:spPr>
            <a:xfrm>
              <a:off x="8175131" y="3363075"/>
              <a:ext cx="1919100" cy="10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Comfortaa"/>
                  <a:ea typeface="Comfortaa"/>
                  <a:cs typeface="Comfortaa"/>
                  <a:sym typeface="Comfortaa"/>
                </a:rPr>
                <a:t>Sommet de l’océan </a:t>
              </a:r>
              <a:r>
                <a:rPr lang="fr-FR" sz="1700" b="1" i="1" u="none" strike="noStrike" cap="none">
                  <a:solidFill>
                    <a:srgbClr val="000000"/>
                  </a:solidFill>
                  <a:latin typeface="Comfortaa"/>
                  <a:ea typeface="Comfortaa"/>
                  <a:cs typeface="Comfortaa"/>
                  <a:sym typeface="Comfortaa"/>
                </a:rPr>
                <a:t>Lisbonne</a:t>
              </a:r>
              <a:endParaRPr sz="1700" b="1" i="0" u="none" strike="noStrike" cap="none">
                <a:solidFill>
                  <a:srgbClr val="000000"/>
                </a:solidFill>
                <a:latin typeface="Comfortaa"/>
                <a:ea typeface="Comfortaa"/>
                <a:cs typeface="Comfortaa"/>
                <a:sym typeface="Comfortaa"/>
              </a:endParaRPr>
            </a:p>
          </p:txBody>
        </p:sp>
        <p:cxnSp>
          <p:nvCxnSpPr>
            <p:cNvPr id="750" name="Google Shape;750;ge31195bba1_0_0"/>
            <p:cNvCxnSpPr>
              <a:stCxn id="747" idx="2"/>
              <a:endCxn id="745" idx="0"/>
            </p:cNvCxnSpPr>
            <p:nvPr/>
          </p:nvCxnSpPr>
          <p:spPr>
            <a:xfrm>
              <a:off x="1627888" y="4508075"/>
              <a:ext cx="0" cy="240600"/>
            </a:xfrm>
            <a:prstGeom prst="straightConnector1">
              <a:avLst/>
            </a:prstGeom>
            <a:noFill/>
            <a:ln w="76200" cap="flat" cmpd="sng">
              <a:solidFill>
                <a:schemeClr val="dk2"/>
              </a:solidFill>
              <a:prstDash val="solid"/>
              <a:round/>
              <a:headEnd type="none" w="sm" len="sm"/>
              <a:tailEnd type="none" w="sm" len="sm"/>
            </a:ln>
          </p:spPr>
        </p:cxnSp>
        <p:cxnSp>
          <p:nvCxnSpPr>
            <p:cNvPr id="751" name="Google Shape;751;ge31195bba1_0_0"/>
            <p:cNvCxnSpPr>
              <a:stCxn id="734" idx="2"/>
              <a:endCxn id="729" idx="0"/>
            </p:cNvCxnSpPr>
            <p:nvPr/>
          </p:nvCxnSpPr>
          <p:spPr>
            <a:xfrm>
              <a:off x="2646850" y="4363425"/>
              <a:ext cx="0" cy="385200"/>
            </a:xfrm>
            <a:prstGeom prst="straightConnector1">
              <a:avLst/>
            </a:prstGeom>
            <a:noFill/>
            <a:ln w="76200" cap="flat" cmpd="sng">
              <a:solidFill>
                <a:schemeClr val="dk2"/>
              </a:solidFill>
              <a:prstDash val="solid"/>
              <a:round/>
              <a:headEnd type="none" w="sm" len="sm"/>
              <a:tailEnd type="none" w="sm" len="sm"/>
            </a:ln>
          </p:spPr>
        </p:cxnSp>
        <p:cxnSp>
          <p:nvCxnSpPr>
            <p:cNvPr id="752" name="Google Shape;752;ge31195bba1_0_0"/>
            <p:cNvCxnSpPr>
              <a:stCxn id="736" idx="2"/>
            </p:cNvCxnSpPr>
            <p:nvPr/>
          </p:nvCxnSpPr>
          <p:spPr>
            <a:xfrm>
              <a:off x="4080175" y="4352438"/>
              <a:ext cx="0" cy="407100"/>
            </a:xfrm>
            <a:prstGeom prst="straightConnector1">
              <a:avLst/>
            </a:prstGeom>
            <a:noFill/>
            <a:ln w="76200" cap="flat" cmpd="sng">
              <a:solidFill>
                <a:schemeClr val="dk2"/>
              </a:solidFill>
              <a:prstDash val="solid"/>
              <a:round/>
              <a:headEnd type="none" w="sm" len="sm"/>
              <a:tailEnd type="none" w="sm" len="sm"/>
            </a:ln>
          </p:spPr>
        </p:cxnSp>
        <p:cxnSp>
          <p:nvCxnSpPr>
            <p:cNvPr id="753" name="Google Shape;753;ge31195bba1_0_0"/>
            <p:cNvCxnSpPr>
              <a:stCxn id="742" idx="2"/>
            </p:cNvCxnSpPr>
            <p:nvPr/>
          </p:nvCxnSpPr>
          <p:spPr>
            <a:xfrm>
              <a:off x="6051638" y="4283963"/>
              <a:ext cx="0" cy="475500"/>
            </a:xfrm>
            <a:prstGeom prst="straightConnector1">
              <a:avLst/>
            </a:prstGeom>
            <a:noFill/>
            <a:ln w="76200" cap="flat" cmpd="sng">
              <a:solidFill>
                <a:schemeClr val="dk2"/>
              </a:solidFill>
              <a:prstDash val="solid"/>
              <a:round/>
              <a:headEnd type="none" w="sm" len="sm"/>
              <a:tailEnd type="none" w="sm" len="sm"/>
            </a:ln>
          </p:spPr>
        </p:cxnSp>
        <p:sp>
          <p:nvSpPr>
            <p:cNvPr id="754" name="Google Shape;754;ge31195bba1_0_0"/>
            <p:cNvSpPr txBox="1"/>
            <p:nvPr/>
          </p:nvSpPr>
          <p:spPr>
            <a:xfrm>
              <a:off x="10396400" y="5123450"/>
              <a:ext cx="12861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Novembre</a:t>
              </a:r>
              <a:endParaRPr sz="1500" b="1"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000000"/>
                  </a:solidFill>
                  <a:latin typeface="Comfortaa"/>
                  <a:ea typeface="Comfortaa"/>
                  <a:cs typeface="Comfortaa"/>
                  <a:sym typeface="Comfortaa"/>
                </a:rPr>
                <a:t>2022</a:t>
              </a:r>
              <a:endParaRPr sz="1500" b="1" i="0" u="none" strike="noStrike" cap="none">
                <a:solidFill>
                  <a:srgbClr val="000000"/>
                </a:solidFill>
                <a:latin typeface="Comfortaa"/>
                <a:ea typeface="Comfortaa"/>
                <a:cs typeface="Comfortaa"/>
                <a:sym typeface="Comfortaa"/>
              </a:endParaRPr>
            </a:p>
          </p:txBody>
        </p:sp>
        <p:sp>
          <p:nvSpPr>
            <p:cNvPr id="755" name="Google Shape;755;ge31195bba1_0_0"/>
            <p:cNvSpPr/>
            <p:nvPr/>
          </p:nvSpPr>
          <p:spPr>
            <a:xfrm>
              <a:off x="10902188" y="4747013"/>
              <a:ext cx="274500" cy="274500"/>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e31195bba1_0_0"/>
            <p:cNvSpPr txBox="1"/>
            <p:nvPr/>
          </p:nvSpPr>
          <p:spPr>
            <a:xfrm>
              <a:off x="10079906" y="3079450"/>
              <a:ext cx="1919100" cy="1246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6"/>
                  </a:solidFill>
                  <a:latin typeface="Comfortaa"/>
                  <a:ea typeface="Comfortaa"/>
                  <a:cs typeface="Comfortaa"/>
                  <a:sym typeface="Comfortaa"/>
                </a:rPr>
                <a:t>COP27 </a:t>
              </a:r>
              <a:endParaRPr sz="1800" b="1" i="0" u="none" strike="noStrike" cap="none">
                <a:solidFill>
                  <a:schemeClr val="accent6"/>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1700"/>
                <a:buFont typeface="Arial"/>
                <a:buNone/>
              </a:pPr>
              <a:r>
                <a:rPr lang="fr-FR" sz="1700" b="1" i="1" u="none" strike="noStrike" cap="none">
                  <a:solidFill>
                    <a:srgbClr val="000000"/>
                  </a:solidFill>
                  <a:latin typeface="Comfortaa"/>
                  <a:ea typeface="Comfortaa"/>
                  <a:cs typeface="Comfortaa"/>
                  <a:sym typeface="Comfortaa"/>
                </a:rPr>
                <a:t>Sharm El-Sheikh</a:t>
              </a:r>
              <a:r>
                <a:rPr lang="fr-FR" sz="1700" b="0" i="1" u="none" strike="noStrike" cap="none">
                  <a:solidFill>
                    <a:schemeClr val="dk1"/>
                  </a:solidFill>
                  <a:highlight>
                    <a:srgbClr val="FFFFFF"/>
                  </a:highlight>
                  <a:latin typeface="Arial"/>
                  <a:ea typeface="Arial"/>
                  <a:cs typeface="Arial"/>
                  <a:sym typeface="Arial"/>
                </a:rPr>
                <a:t>, </a:t>
              </a:r>
              <a:r>
                <a:rPr lang="fr-FR" sz="1700" b="1" i="1" u="none" strike="noStrike" cap="none">
                  <a:solidFill>
                    <a:srgbClr val="000000"/>
                  </a:solidFill>
                  <a:latin typeface="Comfortaa"/>
                  <a:ea typeface="Comfortaa"/>
                  <a:cs typeface="Comfortaa"/>
                  <a:sym typeface="Comfortaa"/>
                </a:rPr>
                <a:t>Egypte</a:t>
              </a:r>
              <a:endParaRPr sz="1700" b="1" i="1" u="none" strike="noStrike" cap="none">
                <a:solidFill>
                  <a:srgbClr val="000000"/>
                </a:solidFill>
                <a:latin typeface="Comfortaa"/>
                <a:ea typeface="Comfortaa"/>
                <a:cs typeface="Comfortaa"/>
                <a:sym typeface="Comfortaa"/>
              </a:endParaRPr>
            </a:p>
          </p:txBody>
        </p:sp>
        <p:cxnSp>
          <p:nvCxnSpPr>
            <p:cNvPr id="757" name="Google Shape;757;ge31195bba1_0_0"/>
            <p:cNvCxnSpPr>
              <a:stCxn id="739" idx="2"/>
              <a:endCxn id="738" idx="0"/>
            </p:cNvCxnSpPr>
            <p:nvPr/>
          </p:nvCxnSpPr>
          <p:spPr>
            <a:xfrm>
              <a:off x="7517288" y="4210738"/>
              <a:ext cx="0" cy="536400"/>
            </a:xfrm>
            <a:prstGeom prst="straightConnector1">
              <a:avLst/>
            </a:prstGeom>
            <a:noFill/>
            <a:ln w="76200" cap="flat" cmpd="sng">
              <a:solidFill>
                <a:schemeClr val="dk2"/>
              </a:solidFill>
              <a:prstDash val="solid"/>
              <a:round/>
              <a:headEnd type="none" w="sm" len="sm"/>
              <a:tailEnd type="none" w="sm" len="sm"/>
            </a:ln>
          </p:spPr>
        </p:cxnSp>
        <p:cxnSp>
          <p:nvCxnSpPr>
            <p:cNvPr id="758" name="Google Shape;758;ge31195bba1_0_0"/>
            <p:cNvCxnSpPr>
              <a:endCxn id="755" idx="0"/>
            </p:cNvCxnSpPr>
            <p:nvPr/>
          </p:nvCxnSpPr>
          <p:spPr>
            <a:xfrm>
              <a:off x="11039438" y="4375013"/>
              <a:ext cx="0" cy="372000"/>
            </a:xfrm>
            <a:prstGeom prst="straightConnector1">
              <a:avLst/>
            </a:prstGeom>
            <a:noFill/>
            <a:ln w="76200" cap="flat" cmpd="sng">
              <a:solidFill>
                <a:schemeClr val="dk2"/>
              </a:solidFill>
              <a:prstDash val="solid"/>
              <a:round/>
              <a:headEnd type="none" w="sm" len="sm"/>
              <a:tailEnd type="none" w="sm" len="sm"/>
            </a:ln>
          </p:spPr>
        </p:cxnSp>
        <p:cxnSp>
          <p:nvCxnSpPr>
            <p:cNvPr id="759" name="Google Shape;759;ge31195bba1_0_0"/>
            <p:cNvCxnSpPr>
              <a:stCxn id="749" idx="2"/>
              <a:endCxn id="748" idx="0"/>
            </p:cNvCxnSpPr>
            <p:nvPr/>
          </p:nvCxnSpPr>
          <p:spPr>
            <a:xfrm>
              <a:off x="9134681" y="4363575"/>
              <a:ext cx="0" cy="383400"/>
            </a:xfrm>
            <a:prstGeom prst="straightConnector1">
              <a:avLst/>
            </a:prstGeom>
            <a:noFill/>
            <a:ln w="76200" cap="flat" cmpd="sng">
              <a:solidFill>
                <a:schemeClr val="dk2"/>
              </a:solidFill>
              <a:prstDash val="solid"/>
              <a:round/>
              <a:headEnd type="none" w="sm" len="sm"/>
              <a:tailEnd type="none" w="sm" len="sm"/>
            </a:ln>
          </p:spPr>
        </p:cxnSp>
      </p:grpSp>
      <p:sp>
        <p:nvSpPr>
          <p:cNvPr id="760" name="Google Shape;760;ge31195bba1_0_0"/>
          <p:cNvSpPr/>
          <p:nvPr/>
        </p:nvSpPr>
        <p:spPr>
          <a:xfrm>
            <a:off x="348900" y="5245550"/>
            <a:ext cx="10659000" cy="110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fr-FR" sz="1800" b="1" i="0" u="none" strike="noStrike" cap="none">
                <a:solidFill>
                  <a:schemeClr val="accent2"/>
                </a:solidFill>
                <a:latin typeface="Comfortaa"/>
                <a:ea typeface="Comfortaa"/>
                <a:cs typeface="Comfortaa"/>
                <a:sym typeface="Comfortaa"/>
              </a:rPr>
              <a:t>GIEC </a:t>
            </a:r>
            <a:r>
              <a:rPr lang="fr-FR" sz="1800" b="1" i="0" u="none" strike="noStrike" cap="none">
                <a:solidFill>
                  <a:schemeClr val="dk1"/>
                </a:solidFill>
                <a:latin typeface="Comfortaa"/>
                <a:ea typeface="Comfortaa"/>
                <a:cs typeface="Comfortaa"/>
                <a:sym typeface="Comfortaa"/>
              </a:rPr>
              <a:t>: </a:t>
            </a:r>
            <a:r>
              <a:rPr lang="fr-FR" sz="1800" b="0" i="0" u="none" strike="noStrike" cap="none">
                <a:solidFill>
                  <a:schemeClr val="dk1"/>
                </a:solidFill>
                <a:latin typeface="Comfortaa"/>
                <a:ea typeface="Comfortaa"/>
                <a:cs typeface="Comfortaa"/>
                <a:sym typeface="Comfortaa"/>
              </a:rPr>
              <a:t>Groupe d’expert Intergouvernemental sur l’Evolution du Climat</a:t>
            </a:r>
            <a:endParaRPr sz="1800" b="0" i="0" u="none" strike="noStrike" cap="none">
              <a:solidFill>
                <a:schemeClr val="dk1"/>
              </a:solidFill>
              <a:latin typeface="Comfortaa"/>
              <a:ea typeface="Comfortaa"/>
              <a:cs typeface="Comfortaa"/>
              <a:sym typeface="Comfortaa"/>
            </a:endParaRPr>
          </a:p>
          <a:p>
            <a:pPr marL="0" marR="0" lvl="0" indent="0" algn="l" rtl="0">
              <a:lnSpc>
                <a:spcPct val="100000"/>
              </a:lnSpc>
              <a:spcBef>
                <a:spcPts val="0"/>
              </a:spcBef>
              <a:spcAft>
                <a:spcPts val="0"/>
              </a:spcAft>
              <a:buClr>
                <a:schemeClr val="dk1"/>
              </a:buClr>
              <a:buSzPts val="1100"/>
              <a:buFont typeface="Arial"/>
              <a:buNone/>
            </a:pPr>
            <a:r>
              <a:rPr lang="fr-FR" sz="1800" b="1" i="0" u="none" strike="noStrike" cap="none">
                <a:solidFill>
                  <a:schemeClr val="accent6"/>
                </a:solidFill>
                <a:latin typeface="Comfortaa"/>
                <a:ea typeface="Comfortaa"/>
                <a:cs typeface="Comfortaa"/>
                <a:sym typeface="Comfortaa"/>
              </a:rPr>
              <a:t>COP </a:t>
            </a:r>
            <a:r>
              <a:rPr lang="fr-FR" sz="1800" b="1" i="0" u="none" strike="noStrike" cap="none">
                <a:solidFill>
                  <a:schemeClr val="dk1"/>
                </a:solidFill>
                <a:latin typeface="Comfortaa"/>
                <a:ea typeface="Comfortaa"/>
                <a:cs typeface="Comfortaa"/>
                <a:sym typeface="Comfortaa"/>
              </a:rPr>
              <a:t>: </a:t>
            </a:r>
            <a:r>
              <a:rPr lang="fr-FR" sz="1800">
                <a:solidFill>
                  <a:schemeClr val="dk1"/>
                </a:solidFill>
                <a:latin typeface="Comfortaa"/>
                <a:ea typeface="Comfortaa"/>
                <a:cs typeface="Comfortaa"/>
                <a:sym typeface="Comfortaa"/>
              </a:rPr>
              <a:t>Conference</a:t>
            </a:r>
            <a:r>
              <a:rPr lang="fr-FR" sz="1800" b="0" i="0" u="none" strike="noStrike" cap="none">
                <a:solidFill>
                  <a:schemeClr val="dk1"/>
                </a:solidFill>
                <a:latin typeface="Comfortaa"/>
                <a:ea typeface="Comfortaa"/>
                <a:cs typeface="Comfortaa"/>
                <a:sym typeface="Comfortaa"/>
              </a:rPr>
              <a:t> Of Parties</a:t>
            </a:r>
            <a:endParaRPr sz="1800" b="0" i="0" u="none" strike="noStrike" cap="none">
              <a:solidFill>
                <a:schemeClr val="dk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Comfortaa"/>
                <a:ea typeface="Comfortaa"/>
                <a:cs typeface="Comfortaa"/>
                <a:sym typeface="Comfortaa"/>
              </a:rPr>
              <a:t>CCNUCC </a:t>
            </a:r>
            <a:r>
              <a:rPr lang="fr-FR" sz="1800" b="0" i="0" u="none" strike="noStrike" cap="none">
                <a:solidFill>
                  <a:schemeClr val="dk1"/>
                </a:solidFill>
                <a:latin typeface="Comfortaa"/>
                <a:ea typeface="Comfortaa"/>
                <a:cs typeface="Comfortaa"/>
                <a:sym typeface="Comfortaa"/>
              </a:rPr>
              <a:t>: Convention-Cadre des Nations Unies sur les Changements Climatiques</a:t>
            </a:r>
            <a:endParaRPr sz="1500" b="0" i="0" u="none" strike="noStrike" cap="none">
              <a:solidFill>
                <a:srgbClr val="000000"/>
              </a:solidFill>
              <a:latin typeface="Arial"/>
              <a:ea typeface="Arial"/>
              <a:cs typeface="Arial"/>
              <a:sym typeface="Arial"/>
            </a:endParaRPr>
          </a:p>
        </p:txBody>
      </p:sp>
      <p:sp>
        <p:nvSpPr>
          <p:cNvPr id="761" name="Google Shape;761;ge31195bba1_0_0"/>
          <p:cNvSpPr txBox="1"/>
          <p:nvPr/>
        </p:nvSpPr>
        <p:spPr>
          <a:xfrm>
            <a:off x="348900" y="4768575"/>
            <a:ext cx="19851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0000"/>
                </a:solidFill>
                <a:latin typeface="Comfortaa"/>
                <a:ea typeface="Comfortaa"/>
                <a:cs typeface="Comfortaa"/>
                <a:sym typeface="Comfortaa"/>
              </a:rPr>
              <a:t>Quésaco ?</a:t>
            </a:r>
            <a:endParaRPr sz="2000" b="1"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fr-FR" dirty="0"/>
              <a:t>L’objectif de 2 °C</a:t>
            </a:r>
            <a:endParaRPr dirty="0"/>
          </a:p>
        </p:txBody>
      </p:sp>
      <p:sp>
        <p:nvSpPr>
          <p:cNvPr id="768" name="Google Shape;768;p3"/>
          <p:cNvSpPr txBox="1"/>
          <p:nvPr/>
        </p:nvSpPr>
        <p:spPr>
          <a:xfrm>
            <a:off x="255850" y="5792876"/>
            <a:ext cx="10972800" cy="887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666666"/>
                </a:solidFill>
                <a:latin typeface="Corbel"/>
                <a:ea typeface="Corbel"/>
                <a:cs typeface="Corbel"/>
                <a:sym typeface="Corbel"/>
              </a:rPr>
              <a:t>Les Accords de Paris ont pour objectif de limiter le réchauffement climatique en « limitant l’augmentation de la température moyenne mondiale bien en dessous de 2 °C au-dessus des niveaux pré-industriels et en poursuivant les efforts pour limiter l’augmentation de la température à 1,5 °C au-dessus des niveaux pré-industriels » </a:t>
            </a:r>
            <a:endParaRPr sz="1400" b="0" i="0" u="none" strike="noStrike" cap="none">
              <a:solidFill>
                <a:srgbClr val="000000"/>
              </a:solidFill>
              <a:latin typeface="Arial"/>
              <a:ea typeface="Arial"/>
              <a:cs typeface="Arial"/>
              <a:sym typeface="Arial"/>
            </a:endParaRPr>
          </a:p>
        </p:txBody>
      </p:sp>
      <p:sp>
        <p:nvSpPr>
          <p:cNvPr id="769" name="Google Shape;769;p3"/>
          <p:cNvSpPr txBox="1"/>
          <p:nvPr/>
        </p:nvSpPr>
        <p:spPr>
          <a:xfrm>
            <a:off x="6062200" y="1272800"/>
            <a:ext cx="6246600" cy="3201600"/>
          </a:xfrm>
          <a:prstGeom prst="rect">
            <a:avLst/>
          </a:prstGeom>
          <a:noFill/>
          <a:ln>
            <a:noFill/>
          </a:ln>
        </p:spPr>
        <p:txBody>
          <a:bodyPr spcFirstLastPara="1" wrap="square" lIns="91425" tIns="91425" rIns="91425" bIns="91425" anchor="t" anchorCtr="0">
            <a:spAutoFit/>
          </a:bodyPr>
          <a:lstStyle/>
          <a:p>
            <a:pPr marL="158750" marR="0" lvl="0" indent="0" algn="l" rtl="0">
              <a:lnSpc>
                <a:spcPct val="100000"/>
              </a:lnSpc>
              <a:spcBef>
                <a:spcPts val="0"/>
              </a:spcBef>
              <a:spcAft>
                <a:spcPts val="0"/>
              </a:spcAft>
              <a:buClr>
                <a:srgbClr val="000000"/>
              </a:buClr>
              <a:buSzPts val="1200"/>
              <a:buFont typeface="Arial"/>
              <a:buNone/>
            </a:pPr>
            <a:r>
              <a:rPr lang="fr-FR" sz="1500" b="1" i="0" u="none" strike="noStrike" cap="none">
                <a:solidFill>
                  <a:schemeClr val="lt1"/>
                </a:solidFill>
                <a:highlight>
                  <a:srgbClr val="CC4125"/>
                </a:highlight>
                <a:latin typeface="Arial"/>
                <a:ea typeface="Arial"/>
                <a:cs typeface="Arial"/>
                <a:sym typeface="Arial"/>
              </a:rPr>
              <a:t>C7</a:t>
            </a:r>
            <a:r>
              <a:rPr lang="fr-FR" sz="1500" b="0" i="0" u="none" strike="noStrike" cap="none">
                <a:solidFill>
                  <a:schemeClr val="lt1"/>
                </a:solidFill>
                <a:highlight>
                  <a:srgbClr val="CC4125"/>
                </a:highlight>
                <a:latin typeface="Arial"/>
                <a:ea typeface="Arial"/>
                <a:cs typeface="Arial"/>
                <a:sym typeface="Arial"/>
              </a:rPr>
              <a:t> </a:t>
            </a:r>
            <a:r>
              <a:rPr lang="fr-FR" sz="1500" b="0" i="0" u="none" strike="noStrike" cap="none">
                <a:solidFill>
                  <a:srgbClr val="777777"/>
                </a:solidFill>
                <a:latin typeface="Arial"/>
                <a:ea typeface="Arial"/>
                <a:cs typeface="Arial"/>
                <a:sym typeface="Arial"/>
              </a:rPr>
              <a:t> Politiques actuelles + promesses 2030 </a:t>
            </a:r>
            <a:endParaRPr sz="1500" b="0"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200"/>
              <a:buFont typeface="Arial"/>
              <a:buNone/>
            </a:pPr>
            <a:r>
              <a:rPr lang="fr-FR" sz="1500" b="0" i="0" u="none" strike="noStrike" cap="none">
                <a:solidFill>
                  <a:srgbClr val="777777"/>
                </a:solidFill>
                <a:latin typeface="Arial"/>
                <a:ea typeface="Arial"/>
                <a:cs typeface="Arial"/>
                <a:sym typeface="Arial"/>
              </a:rPr>
              <a:t>=&gt; réchauffement limité à +4°C (&gt;50%)</a:t>
            </a:r>
            <a:endParaRPr sz="17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chemeClr val="dk1"/>
              </a:buClr>
              <a:buSzPts val="1100"/>
              <a:buFont typeface="Arial"/>
              <a:buNone/>
            </a:pPr>
            <a:endParaRPr sz="1500" b="1"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200"/>
              <a:buFont typeface="Arial"/>
              <a:buNone/>
            </a:pPr>
            <a:r>
              <a:rPr lang="fr-FR" sz="1500" b="1" i="0" u="none" strike="noStrike" cap="none">
                <a:solidFill>
                  <a:schemeClr val="lt1"/>
                </a:solidFill>
                <a:highlight>
                  <a:srgbClr val="F6B26B"/>
                </a:highlight>
                <a:latin typeface="Arial"/>
                <a:ea typeface="Arial"/>
                <a:cs typeface="Arial"/>
                <a:sym typeface="Arial"/>
              </a:rPr>
              <a:t>C6 </a:t>
            </a:r>
            <a:r>
              <a:rPr lang="fr-FR" sz="1500" b="0" i="0" u="none" strike="noStrike" cap="none">
                <a:solidFill>
                  <a:srgbClr val="777777"/>
                </a:solidFill>
                <a:latin typeface="Arial"/>
                <a:ea typeface="Arial"/>
                <a:cs typeface="Arial"/>
                <a:sym typeface="Arial"/>
              </a:rPr>
              <a:t> Les émissions sont stabilisées à un niveau faible avant la fin du 21</a:t>
            </a:r>
            <a:r>
              <a:rPr lang="fr-FR" sz="1500" b="0" i="0" u="none" strike="noStrike" cap="none" baseline="30000">
                <a:solidFill>
                  <a:srgbClr val="777777"/>
                </a:solidFill>
                <a:latin typeface="Arial"/>
                <a:ea typeface="Arial"/>
                <a:cs typeface="Arial"/>
                <a:sym typeface="Arial"/>
              </a:rPr>
              <a:t>e</a:t>
            </a:r>
            <a:r>
              <a:rPr lang="fr-FR" sz="1500" b="0" i="0" u="none" strike="noStrike" cap="none">
                <a:solidFill>
                  <a:srgbClr val="777777"/>
                </a:solidFill>
                <a:latin typeface="Arial"/>
                <a:ea typeface="Arial"/>
                <a:cs typeface="Arial"/>
                <a:sym typeface="Arial"/>
              </a:rPr>
              <a:t> siècle =&gt; réchauffement limité à +3°C (&gt;50%)</a:t>
            </a:r>
            <a:endParaRPr sz="17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chemeClr val="dk1"/>
              </a:buClr>
              <a:buSzPts val="1100"/>
              <a:buFont typeface="Arial"/>
              <a:buNone/>
            </a:pPr>
            <a:endParaRPr sz="1500" b="0"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200"/>
              <a:buFont typeface="Arial"/>
              <a:buNone/>
            </a:pPr>
            <a:r>
              <a:rPr lang="fr-FR" sz="1500" b="1" i="0" u="none" strike="noStrike" cap="none">
                <a:solidFill>
                  <a:schemeClr val="lt1"/>
                </a:solidFill>
                <a:highlight>
                  <a:srgbClr val="B4A7D6"/>
                </a:highlight>
                <a:latin typeface="Arial"/>
                <a:ea typeface="Arial"/>
                <a:cs typeface="Arial"/>
                <a:sym typeface="Arial"/>
              </a:rPr>
              <a:t>C3 </a:t>
            </a:r>
            <a:r>
              <a:rPr lang="fr-FR" sz="1500" b="0" i="0" u="none" strike="noStrike" cap="none">
                <a:solidFill>
                  <a:srgbClr val="777777"/>
                </a:solidFill>
                <a:latin typeface="Arial"/>
                <a:ea typeface="Arial"/>
                <a:cs typeface="Arial"/>
                <a:sym typeface="Arial"/>
              </a:rPr>
              <a:t> Renforcement progressif des mesures d'atténuation à court terme </a:t>
            </a:r>
            <a:endParaRPr sz="1500" b="0"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200"/>
              <a:buFont typeface="Arial"/>
              <a:buNone/>
            </a:pPr>
            <a:r>
              <a:rPr lang="fr-FR" sz="1500" b="0" i="0" u="none" strike="noStrike" cap="none">
                <a:solidFill>
                  <a:srgbClr val="777777"/>
                </a:solidFill>
                <a:latin typeface="Arial"/>
                <a:ea typeface="Arial"/>
                <a:cs typeface="Arial"/>
                <a:sym typeface="Arial"/>
              </a:rPr>
              <a:t>=&gt; réchauffement limité à 2°C (&gt;67%)</a:t>
            </a:r>
            <a:endParaRPr sz="17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chemeClr val="dk1"/>
              </a:buClr>
              <a:buSzPts val="1100"/>
              <a:buFont typeface="Arial"/>
              <a:buNone/>
            </a:pPr>
            <a:endParaRPr sz="1500" b="0"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chemeClr val="dk1"/>
              </a:buClr>
              <a:buSzPts val="1100"/>
              <a:buFont typeface="Arial"/>
              <a:buNone/>
            </a:pPr>
            <a:r>
              <a:rPr lang="fr-FR" sz="1500" b="1" i="0" u="none" strike="noStrike" cap="none">
                <a:solidFill>
                  <a:schemeClr val="lt1"/>
                </a:solidFill>
                <a:highlight>
                  <a:srgbClr val="5597D3"/>
                </a:highlight>
                <a:latin typeface="Arial"/>
                <a:ea typeface="Arial"/>
                <a:cs typeface="Arial"/>
                <a:sym typeface="Arial"/>
              </a:rPr>
              <a:t>C1</a:t>
            </a:r>
            <a:r>
              <a:rPr lang="fr-FR" sz="1500" b="0" i="0" u="none" strike="noStrike" cap="none">
                <a:solidFill>
                  <a:srgbClr val="777777"/>
                </a:solidFill>
                <a:latin typeface="Arial"/>
                <a:ea typeface="Arial"/>
                <a:cs typeface="Arial"/>
                <a:sym typeface="Arial"/>
              </a:rPr>
              <a:t> Différents scénarios de réduction drastiques</a:t>
            </a:r>
            <a:endParaRPr sz="1500" b="0" i="0" u="none" strike="noStrike" cap="none">
              <a:solidFill>
                <a:srgbClr val="777777"/>
              </a:solidFill>
              <a:latin typeface="Arial"/>
              <a:ea typeface="Arial"/>
              <a:cs typeface="Arial"/>
              <a:sym typeface="Arial"/>
            </a:endParaRPr>
          </a:p>
          <a:p>
            <a:pPr marL="158750" marR="0" lvl="0" indent="0" algn="l" rtl="0">
              <a:lnSpc>
                <a:spcPct val="100000"/>
              </a:lnSpc>
              <a:spcBef>
                <a:spcPts val="0"/>
              </a:spcBef>
              <a:spcAft>
                <a:spcPts val="0"/>
              </a:spcAft>
              <a:buClr>
                <a:schemeClr val="dk1"/>
              </a:buClr>
              <a:buSzPts val="1100"/>
              <a:buFont typeface="Arial"/>
              <a:buNone/>
            </a:pPr>
            <a:r>
              <a:rPr lang="fr-FR" sz="1500" b="0" i="0" u="none" strike="noStrike" cap="none">
                <a:solidFill>
                  <a:srgbClr val="777777"/>
                </a:solidFill>
                <a:latin typeface="Arial"/>
                <a:ea typeface="Arial"/>
                <a:cs typeface="Arial"/>
                <a:sym typeface="Arial"/>
              </a:rPr>
              <a:t>=&gt; réchauffement limité à 1,5°C, avec un dépassement nul ou très faible (&gt;50%)</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600" b="0" i="0" u="none" strike="noStrike" cap="none">
              <a:solidFill>
                <a:srgbClr val="000000"/>
              </a:solidFill>
              <a:latin typeface="Comfortaa"/>
              <a:ea typeface="Comfortaa"/>
              <a:cs typeface="Comfortaa"/>
              <a:sym typeface="Comfortaa"/>
            </a:endParaRPr>
          </a:p>
        </p:txBody>
      </p:sp>
      <p:pic>
        <p:nvPicPr>
          <p:cNvPr id="770" name="Google Shape;770;p3"/>
          <p:cNvPicPr preferRelativeResize="0"/>
          <p:nvPr/>
        </p:nvPicPr>
        <p:blipFill rotWithShape="1">
          <a:blip r:embed="rId3">
            <a:alphaModFix/>
          </a:blip>
          <a:srcRect l="16729"/>
          <a:stretch/>
        </p:blipFill>
        <p:spPr>
          <a:xfrm>
            <a:off x="146200" y="1166400"/>
            <a:ext cx="5811275" cy="4541200"/>
          </a:xfrm>
          <a:prstGeom prst="rect">
            <a:avLst/>
          </a:prstGeom>
          <a:noFill/>
          <a:ln>
            <a:noFill/>
          </a:ln>
        </p:spPr>
      </p:pic>
      <p:grpSp>
        <p:nvGrpSpPr>
          <p:cNvPr id="771" name="Google Shape;771;p3"/>
          <p:cNvGrpSpPr/>
          <p:nvPr/>
        </p:nvGrpSpPr>
        <p:grpSpPr>
          <a:xfrm>
            <a:off x="5913325" y="4403125"/>
            <a:ext cx="6120000" cy="1304463"/>
            <a:chOff x="6400575" y="4233900"/>
            <a:chExt cx="6120000" cy="1304463"/>
          </a:xfrm>
        </p:grpSpPr>
        <p:sp>
          <p:nvSpPr>
            <p:cNvPr id="772" name="Google Shape;772;p3"/>
            <p:cNvSpPr/>
            <p:nvPr/>
          </p:nvSpPr>
          <p:spPr>
            <a:xfrm>
              <a:off x="6400575" y="4233900"/>
              <a:ext cx="6120000" cy="12801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
            <p:cNvSpPr txBox="1"/>
            <p:nvPr/>
          </p:nvSpPr>
          <p:spPr>
            <a:xfrm>
              <a:off x="8461275" y="4369100"/>
              <a:ext cx="3993300" cy="384900"/>
            </a:xfrm>
            <a:prstGeom prst="rect">
              <a:avLst/>
            </a:prstGeom>
            <a:noFill/>
            <a:ln>
              <a:noFill/>
            </a:ln>
          </p:spPr>
          <p:txBody>
            <a:bodyPr spcFirstLastPara="1" wrap="square" lIns="91425" tIns="91425" rIns="91425" bIns="91425" anchor="t" anchorCtr="0">
              <a:spAutoFit/>
            </a:bodyPr>
            <a:lstStyle/>
            <a:p>
              <a:pPr marL="15875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777777"/>
                  </a:solidFill>
                  <a:latin typeface="Arial"/>
                  <a:ea typeface="Arial"/>
                  <a:cs typeface="Arial"/>
                  <a:sym typeface="Arial"/>
                </a:rPr>
                <a:t>Scénario basé sur la sobriété (</a:t>
              </a:r>
              <a:r>
                <a:rPr lang="fr-FR" sz="1300" b="0" i="0" u="sng" strike="noStrike" cap="none">
                  <a:solidFill>
                    <a:srgbClr val="777777"/>
                  </a:solidFill>
                  <a:latin typeface="Arial"/>
                  <a:ea typeface="Arial"/>
                  <a:cs typeface="Arial"/>
                  <a:sym typeface="Arial"/>
                </a:rPr>
                <a:t>L</a:t>
              </a:r>
              <a:r>
                <a:rPr lang="fr-FR" sz="1300" b="0" i="0" u="none" strike="noStrike" cap="none">
                  <a:solidFill>
                    <a:srgbClr val="777777"/>
                  </a:solidFill>
                  <a:latin typeface="Arial"/>
                  <a:ea typeface="Arial"/>
                  <a:cs typeface="Arial"/>
                  <a:sym typeface="Arial"/>
                </a:rPr>
                <a:t>ow-</a:t>
              </a:r>
              <a:r>
                <a:rPr lang="fr-FR" sz="1300" b="0" i="0" u="sng" strike="noStrike" cap="none">
                  <a:solidFill>
                    <a:srgbClr val="777777"/>
                  </a:solidFill>
                  <a:latin typeface="Arial"/>
                  <a:ea typeface="Arial"/>
                  <a:cs typeface="Arial"/>
                  <a:sym typeface="Arial"/>
                </a:rPr>
                <a:t>D</a:t>
              </a:r>
              <a:r>
                <a:rPr lang="fr-FR" sz="1300" b="0" i="0" u="none" strike="noStrike" cap="none">
                  <a:solidFill>
                    <a:srgbClr val="777777"/>
                  </a:solidFill>
                  <a:latin typeface="Arial"/>
                  <a:ea typeface="Arial"/>
                  <a:cs typeface="Arial"/>
                  <a:sym typeface="Arial"/>
                </a:rPr>
                <a:t>emand)</a:t>
              </a:r>
              <a:endParaRPr sz="1500" b="0" i="0" u="none" strike="noStrike" cap="none">
                <a:solidFill>
                  <a:srgbClr val="000000"/>
                </a:solidFill>
                <a:latin typeface="Arial"/>
                <a:ea typeface="Arial"/>
                <a:cs typeface="Arial"/>
                <a:sym typeface="Arial"/>
              </a:endParaRPr>
            </a:p>
          </p:txBody>
        </p:sp>
        <p:pic>
          <p:nvPicPr>
            <p:cNvPr id="774" name="Google Shape;774;p3"/>
            <p:cNvPicPr preferRelativeResize="0"/>
            <p:nvPr/>
          </p:nvPicPr>
          <p:blipFill rotWithShape="1">
            <a:blip r:embed="rId4">
              <a:alphaModFix/>
            </a:blip>
            <a:srcRect l="36216" t="71169" r="47309"/>
            <a:stretch/>
          </p:blipFill>
          <p:spPr>
            <a:xfrm>
              <a:off x="6549450" y="4332125"/>
              <a:ext cx="2008925" cy="1083650"/>
            </a:xfrm>
            <a:prstGeom prst="rect">
              <a:avLst/>
            </a:prstGeom>
            <a:noFill/>
            <a:ln>
              <a:noFill/>
            </a:ln>
          </p:spPr>
        </p:pic>
        <p:sp>
          <p:nvSpPr>
            <p:cNvPr id="775" name="Google Shape;775;p3"/>
            <p:cNvSpPr txBox="1"/>
            <p:nvPr/>
          </p:nvSpPr>
          <p:spPr>
            <a:xfrm>
              <a:off x="8461275" y="4681500"/>
              <a:ext cx="3993300" cy="384900"/>
            </a:xfrm>
            <a:prstGeom prst="rect">
              <a:avLst/>
            </a:prstGeom>
            <a:noFill/>
            <a:ln>
              <a:noFill/>
            </a:ln>
          </p:spPr>
          <p:txBody>
            <a:bodyPr spcFirstLastPara="1" wrap="square" lIns="91425" tIns="91425" rIns="91425" bIns="91425" anchor="t" anchorCtr="0">
              <a:spAutoFit/>
            </a:bodyPr>
            <a:lstStyle/>
            <a:p>
              <a:pPr marL="15875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777777"/>
                  </a:solidFill>
                  <a:latin typeface="Arial"/>
                  <a:ea typeface="Arial"/>
                  <a:cs typeface="Arial"/>
                  <a:sym typeface="Arial"/>
                </a:rPr>
                <a:t>Forte utilisation des énergies </a:t>
              </a:r>
              <a:r>
                <a:rPr lang="fr-FR" sz="1300" b="0" i="0" u="sng" strike="noStrike" cap="none">
                  <a:solidFill>
                    <a:srgbClr val="777777"/>
                  </a:solidFill>
                  <a:latin typeface="Arial"/>
                  <a:ea typeface="Arial"/>
                  <a:cs typeface="Arial"/>
                  <a:sym typeface="Arial"/>
                </a:rPr>
                <a:t>Ren</a:t>
              </a:r>
              <a:r>
                <a:rPr lang="fr-FR" sz="1300" b="0" i="0" u="none" strike="noStrike" cap="none">
                  <a:solidFill>
                    <a:srgbClr val="777777"/>
                  </a:solidFill>
                  <a:latin typeface="Arial"/>
                  <a:ea typeface="Arial"/>
                  <a:cs typeface="Arial"/>
                  <a:sym typeface="Arial"/>
                </a:rPr>
                <a:t>ouvelables</a:t>
              </a:r>
              <a:endParaRPr sz="1500" b="0" i="0" u="none" strike="noStrike" cap="none">
                <a:solidFill>
                  <a:srgbClr val="000000"/>
                </a:solidFill>
                <a:latin typeface="Arial"/>
                <a:ea typeface="Arial"/>
                <a:cs typeface="Arial"/>
                <a:sym typeface="Arial"/>
              </a:endParaRPr>
            </a:p>
          </p:txBody>
        </p:sp>
        <p:sp>
          <p:nvSpPr>
            <p:cNvPr id="776" name="Google Shape;776;p3"/>
            <p:cNvSpPr txBox="1"/>
            <p:nvPr/>
          </p:nvSpPr>
          <p:spPr>
            <a:xfrm>
              <a:off x="8461275" y="4953363"/>
              <a:ext cx="3993300" cy="585000"/>
            </a:xfrm>
            <a:prstGeom prst="rect">
              <a:avLst/>
            </a:prstGeom>
            <a:noFill/>
            <a:ln>
              <a:noFill/>
            </a:ln>
          </p:spPr>
          <p:txBody>
            <a:bodyPr spcFirstLastPara="1" wrap="square" lIns="91425" tIns="91425" rIns="91425" bIns="91425" anchor="t" anchorCtr="0">
              <a:spAutoFit/>
            </a:bodyPr>
            <a:lstStyle/>
            <a:p>
              <a:pPr marL="15875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777777"/>
                  </a:solidFill>
                  <a:latin typeface="Arial"/>
                  <a:ea typeface="Arial"/>
                  <a:cs typeface="Arial"/>
                  <a:sym typeface="Arial"/>
                </a:rPr>
                <a:t>Changement des modes de développement (</a:t>
              </a:r>
              <a:r>
                <a:rPr lang="fr-FR" sz="1300" b="0" i="0" u="sng" strike="noStrike" cap="none">
                  <a:solidFill>
                    <a:srgbClr val="777777"/>
                  </a:solidFill>
                  <a:latin typeface="Arial"/>
                  <a:ea typeface="Arial"/>
                  <a:cs typeface="Arial"/>
                  <a:sym typeface="Arial"/>
                </a:rPr>
                <a:t>S</a:t>
              </a:r>
              <a:r>
                <a:rPr lang="fr-FR" sz="1300" b="0" i="0" u="none" strike="noStrike" cap="none">
                  <a:solidFill>
                    <a:srgbClr val="777777"/>
                  </a:solidFill>
                  <a:latin typeface="Arial"/>
                  <a:ea typeface="Arial"/>
                  <a:cs typeface="Arial"/>
                  <a:sym typeface="Arial"/>
                </a:rPr>
                <a:t>hifting development </a:t>
              </a:r>
              <a:r>
                <a:rPr lang="fr-FR" sz="1300" b="0" i="0" u="sng" strike="noStrike" cap="none">
                  <a:solidFill>
                    <a:srgbClr val="777777"/>
                  </a:solidFill>
                  <a:latin typeface="Arial"/>
                  <a:ea typeface="Arial"/>
                  <a:cs typeface="Arial"/>
                  <a:sym typeface="Arial"/>
                </a:rPr>
                <a:t>P</a:t>
              </a:r>
              <a:r>
                <a:rPr lang="fr-FR" sz="1300" b="0" i="0" u="none" strike="noStrike" cap="none">
                  <a:solidFill>
                    <a:srgbClr val="777777"/>
                  </a:solidFill>
                  <a:latin typeface="Arial"/>
                  <a:ea typeface="Arial"/>
                  <a:cs typeface="Arial"/>
                  <a:sym typeface="Arial"/>
                </a:rPr>
                <a:t>athways)</a:t>
              </a:r>
              <a:endParaRPr sz="1500" b="0" i="0" u="none" strike="noStrike" cap="none">
                <a:solidFill>
                  <a:srgbClr val="000000"/>
                </a:solidFill>
                <a:latin typeface="Arial"/>
                <a:ea typeface="Arial"/>
                <a:cs typeface="Arial"/>
                <a:sym typeface="Arial"/>
              </a:endParaRPr>
            </a:p>
          </p:txBody>
        </p:sp>
      </p:grpSp>
      <p:sp>
        <p:nvSpPr>
          <p:cNvPr id="777" name="Google Shape;777;p3"/>
          <p:cNvSpPr/>
          <p:nvPr/>
        </p:nvSpPr>
        <p:spPr>
          <a:xfrm>
            <a:off x="6115925" y="3592375"/>
            <a:ext cx="183850" cy="810750"/>
          </a:xfrm>
          <a:custGeom>
            <a:avLst/>
            <a:gdLst/>
            <a:ahLst/>
            <a:cxnLst/>
            <a:rect l="l" t="t" r="r" b="b"/>
            <a:pathLst>
              <a:path w="7354" h="32430" extrusionOk="0">
                <a:moveTo>
                  <a:pt x="7354" y="0"/>
                </a:moveTo>
                <a:cubicBezTo>
                  <a:pt x="6202" y="1418"/>
                  <a:pt x="1329" y="3101"/>
                  <a:pt x="443" y="8506"/>
                </a:cubicBezTo>
                <a:cubicBezTo>
                  <a:pt x="-443" y="13911"/>
                  <a:pt x="1772" y="28443"/>
                  <a:pt x="2038" y="32430"/>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e55d21dc1b_0_0"/>
          <p:cNvSpPr txBox="1">
            <a:spLocks noGrp="1"/>
          </p:cNvSpPr>
          <p:nvPr>
            <p:ph type="title"/>
          </p:nvPr>
        </p:nvSpPr>
        <p:spPr>
          <a:xfrm>
            <a:off x="1007588" y="102679"/>
            <a:ext cx="91545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fr-FR" dirty="0"/>
              <a:t>Qu’en est-il de l’Europe ?</a:t>
            </a:r>
            <a:endParaRPr dirty="0"/>
          </a:p>
        </p:txBody>
      </p:sp>
      <p:sp>
        <p:nvSpPr>
          <p:cNvPr id="783" name="Google Shape;783;ge55d21dc1b_0_0"/>
          <p:cNvSpPr txBox="1">
            <a:spLocks noGrp="1"/>
          </p:cNvSpPr>
          <p:nvPr>
            <p:ph type="body" idx="4294967295"/>
          </p:nvPr>
        </p:nvSpPr>
        <p:spPr>
          <a:xfrm>
            <a:off x="609594" y="1137785"/>
            <a:ext cx="10972800" cy="485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Clr>
                <a:schemeClr val="dk1"/>
              </a:buClr>
              <a:buSzPts val="1100"/>
              <a:buFont typeface="Arial"/>
              <a:buNone/>
            </a:pPr>
            <a:r>
              <a:rPr lang="fr-FR" sz="1900" b="0" dirty="0">
                <a:highlight>
                  <a:srgbClr val="FFFFFF"/>
                </a:highlight>
                <a:latin typeface="Corbel"/>
                <a:ea typeface="Corbel"/>
                <a:cs typeface="Corbel"/>
                <a:sym typeface="Corbel"/>
              </a:rPr>
              <a:t>Les bénéfices du Pacte vert pour l’Europe</a:t>
            </a:r>
            <a:endParaRPr dirty="0"/>
          </a:p>
          <a:p>
            <a:pPr marL="0" lvl="0" indent="0" algn="l" rtl="0">
              <a:lnSpc>
                <a:spcPct val="115000"/>
              </a:lnSpc>
              <a:spcBef>
                <a:spcPts val="400"/>
              </a:spcBef>
              <a:spcAft>
                <a:spcPts val="0"/>
              </a:spcAft>
              <a:buClr>
                <a:schemeClr val="dk1"/>
              </a:buClr>
              <a:buSzPts val="1100"/>
              <a:buFont typeface="Arial"/>
              <a:buNone/>
            </a:pPr>
            <a:r>
              <a:rPr lang="fr-FR" sz="1400" b="0" dirty="0">
                <a:solidFill>
                  <a:schemeClr val="dk2"/>
                </a:solidFill>
                <a:highlight>
                  <a:srgbClr val="FFFFFF"/>
                </a:highlight>
                <a:latin typeface="Corbel"/>
                <a:ea typeface="Corbel"/>
                <a:cs typeface="Corbel"/>
                <a:sym typeface="Corbel"/>
              </a:rPr>
              <a:t>Le Pacte vert pour l’Europe permettra d’améliorer le bien-être et la santé des citoyens et des générations futures en réalisant :</a:t>
            </a:r>
            <a:endParaRPr dirty="0"/>
          </a:p>
          <a:p>
            <a:pPr marL="0" lvl="0" indent="0" algn="l" rtl="0">
              <a:lnSpc>
                <a:spcPct val="90000"/>
              </a:lnSpc>
              <a:spcBef>
                <a:spcPts val="900"/>
              </a:spcBef>
              <a:spcAft>
                <a:spcPts val="0"/>
              </a:spcAft>
              <a:buSzPts val="2400"/>
              <a:buNone/>
            </a:pPr>
            <a:endParaRPr sz="2200" dirty="0">
              <a:latin typeface="Corbel"/>
              <a:ea typeface="Corbel"/>
              <a:cs typeface="Corbel"/>
              <a:sym typeface="Corbel"/>
            </a:endParaRPr>
          </a:p>
        </p:txBody>
      </p:sp>
      <p:pic>
        <p:nvPicPr>
          <p:cNvPr id="784" name="Google Shape;784;ge55d21dc1b_0_0"/>
          <p:cNvPicPr preferRelativeResize="0"/>
          <p:nvPr/>
        </p:nvPicPr>
        <p:blipFill rotWithShape="1">
          <a:blip r:embed="rId3">
            <a:alphaModFix/>
          </a:blip>
          <a:srcRect/>
          <a:stretch/>
        </p:blipFill>
        <p:spPr>
          <a:xfrm>
            <a:off x="10601721" y="1649750"/>
            <a:ext cx="980683" cy="980699"/>
          </a:xfrm>
          <a:prstGeom prst="rect">
            <a:avLst/>
          </a:prstGeom>
          <a:noFill/>
          <a:ln>
            <a:noFill/>
          </a:ln>
        </p:spPr>
      </p:pic>
      <p:pic>
        <p:nvPicPr>
          <p:cNvPr id="785" name="Google Shape;785;ge55d21dc1b_0_0"/>
          <p:cNvPicPr preferRelativeResize="0"/>
          <p:nvPr/>
        </p:nvPicPr>
        <p:blipFill rotWithShape="1">
          <a:blip r:embed="rId4">
            <a:alphaModFix/>
          </a:blip>
          <a:srcRect/>
          <a:stretch/>
        </p:blipFill>
        <p:spPr>
          <a:xfrm>
            <a:off x="2402732" y="2033081"/>
            <a:ext cx="7488232" cy="4533994"/>
          </a:xfrm>
          <a:prstGeom prst="rect">
            <a:avLst/>
          </a:prstGeom>
          <a:noFill/>
          <a:ln>
            <a:noFill/>
          </a:ln>
        </p:spPr>
      </p:pic>
    </p:spTree>
  </p:cSld>
  <p:clrMapOvr>
    <a:masterClrMapping/>
  </p:clrMapOvr>
</p:sld>
</file>

<file path=ppt/theme/theme1.xml><?xml version="1.0" encoding="utf-8"?>
<a:theme xmlns:a="http://schemas.openxmlformats.org/drawingml/2006/main"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4223</Words>
  <Application>Microsoft Office PowerPoint</Application>
  <PresentationFormat>Grand écran</PresentationFormat>
  <Paragraphs>321</Paragraphs>
  <Slides>24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Corbel</vt:lpstr>
      <vt:lpstr>Century Gothic</vt:lpstr>
      <vt:lpstr>Arial</vt:lpstr>
      <vt:lpstr>Times New Roman</vt:lpstr>
      <vt:lpstr>Bebas Neue</vt:lpstr>
      <vt:lpstr>Calibri</vt:lpstr>
      <vt:lpstr>Comfortaa</vt:lpstr>
      <vt:lpstr>Thème Clicks On</vt:lpstr>
      <vt:lpstr>Présentation PowerPoint</vt:lpstr>
      <vt:lpstr>Bienvenue dans les contenus pédagogiques Clicks On !</vt:lpstr>
      <vt:lpstr>Enseignements sur le changement climatique   </vt:lpstr>
      <vt:lpstr>A vous de jouer !   Restitution </vt:lpstr>
      <vt:lpstr>Organisez votre séance de restitution</vt:lpstr>
      <vt:lpstr>Une transition est impérative  Résumé de la situation actuelle à différentes échelles</vt:lpstr>
      <vt:lpstr>Qu’est-ce qui a été fait en politique internationale ?  </vt:lpstr>
      <vt:lpstr>L’objectif de 2 °C</vt:lpstr>
      <vt:lpstr>Qu’en est-il de l’Europe ?</vt:lpstr>
      <vt:lpstr>Budget carbone mondial</vt:lpstr>
      <vt:lpstr>Anticipation de l’épuisement des ressources énergétiques fossiles</vt:lpstr>
      <vt:lpstr>Citoyen, entreprise ou gouvernement ?</vt:lpstr>
      <vt:lpstr>De la comptabilité carbone à la stratégie bas carbone</vt:lpstr>
      <vt:lpstr>Qu’est-ce que la transition bas carbone ?</vt:lpstr>
      <vt:lpstr>Objectifs climatiques nationaux et internationaux</vt:lpstr>
      <vt:lpstr>Objectifs climatiques en France - la Stratégie Nationale Bas-Carbone</vt:lpstr>
      <vt:lpstr>Nous ne suivons pas nos objectifs</vt:lpstr>
      <vt:lpstr>Politique publique locale</vt:lpstr>
      <vt:lpstr>Messages clés pour une transition réussie</vt:lpstr>
      <vt:lpstr>Mais que faisons-nous maintenant ?</vt:lpstr>
      <vt:lpstr>Moins de CO2, une meilleure qualité de vie</vt:lpstr>
      <vt:lpstr>Comment faire des choix ?</vt:lpstr>
      <vt:lpstr>Points clés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Utilisateur1</dc:creator>
  <cp:lastModifiedBy>Elise Y | ABC</cp:lastModifiedBy>
  <cp:revision>1</cp:revision>
  <dcterms:modified xsi:type="dcterms:W3CDTF">2023-09-14T09:07:33Z</dcterms:modified>
</cp:coreProperties>
</file>