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y="6858000" cx="12192000"/>
  <p:notesSz cx="6858000" cy="9144000"/>
  <p:embeddedFontLst>
    <p:embeddedFont>
      <p:font typeface="Corbel"/>
      <p:regular r:id="rId37"/>
      <p:bold r:id="rId38"/>
      <p:italic r:id="rId39"/>
      <p:boldItalic r:id="rId40"/>
    </p:embeddedFont>
    <p:embeddedFont>
      <p:font typeface="Bebas Neue"/>
      <p:regular r:id="rId41"/>
    </p:embeddedFont>
    <p:embeddedFont>
      <p:font typeface="Comfortaa"/>
      <p:regular r:id="rId42"/>
      <p:bold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4" roundtripDataSignature="AMtx7mj3EkCVWtJ1j3i4xIpkYWcsFVxsz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Corbel-boldItalic.fntdata"/><Relationship Id="rId20" Type="http://schemas.openxmlformats.org/officeDocument/2006/relationships/slide" Target="slides/slide16.xml"/><Relationship Id="rId42" Type="http://schemas.openxmlformats.org/officeDocument/2006/relationships/font" Target="fonts/Comfortaa-regular.fntdata"/><Relationship Id="rId41" Type="http://schemas.openxmlformats.org/officeDocument/2006/relationships/font" Target="fonts/BebasNeue-regular.fntdata"/><Relationship Id="rId22" Type="http://schemas.openxmlformats.org/officeDocument/2006/relationships/slide" Target="slides/slide18.xml"/><Relationship Id="rId44" Type="http://customschemas.google.com/relationships/presentationmetadata" Target="metadata"/><Relationship Id="rId21" Type="http://schemas.openxmlformats.org/officeDocument/2006/relationships/slide" Target="slides/slide17.xml"/><Relationship Id="rId43" Type="http://schemas.openxmlformats.org/officeDocument/2006/relationships/font" Target="fonts/Comfortaa-bold.fnt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Corbel-regular.fntdata"/><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Corbel-italic.fntdata"/><Relationship Id="rId16" Type="http://schemas.openxmlformats.org/officeDocument/2006/relationships/slide" Target="slides/slide12.xml"/><Relationship Id="rId38" Type="http://schemas.openxmlformats.org/officeDocument/2006/relationships/font" Target="fonts/Corbel-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450" name="Google Shape;450;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e5b803d4b7_0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FR" sz="1200">
                <a:solidFill>
                  <a:schemeClr val="dk1"/>
                </a:solidFill>
                <a:latin typeface="Corbel"/>
                <a:ea typeface="Corbel"/>
                <a:cs typeface="Corbel"/>
                <a:sym typeface="Corbel"/>
              </a:rPr>
              <a:t>Correction of the quizz</a:t>
            </a:r>
            <a:br>
              <a:rPr b="1" lang="fr-FR" sz="1200">
                <a:solidFill>
                  <a:schemeClr val="dk1"/>
                </a:solidFill>
                <a:latin typeface="Corbel"/>
                <a:ea typeface="Corbel"/>
                <a:cs typeface="Corbel"/>
                <a:sym typeface="Corbel"/>
              </a:rPr>
            </a:br>
            <a:r>
              <a:rPr lang="fr-FR" sz="1200">
                <a:solidFill>
                  <a:schemeClr val="dk1"/>
                </a:solidFill>
                <a:latin typeface="Corbel"/>
                <a:ea typeface="Corbel"/>
                <a:cs typeface="Corbel"/>
                <a:sym typeface="Corbel"/>
              </a:rPr>
              <a:t>(reminder of the human activities module)</a:t>
            </a:r>
            <a:br>
              <a:rPr lang="fr-FR" sz="1200">
                <a:solidFill>
                  <a:schemeClr val="dk1"/>
                </a:solidFill>
                <a:latin typeface="Corbel"/>
                <a:ea typeface="Corbel"/>
                <a:cs typeface="Corbel"/>
                <a:sym typeface="Corbel"/>
              </a:rPr>
            </a:br>
            <a:br>
              <a:rPr lang="fr-FR" sz="1200">
                <a:solidFill>
                  <a:schemeClr val="dk1"/>
                </a:solidFill>
                <a:latin typeface="Corbel"/>
                <a:ea typeface="Corbel"/>
                <a:cs typeface="Corbel"/>
                <a:sym typeface="Corbel"/>
              </a:rPr>
            </a:br>
            <a:br>
              <a:rPr lang="fr-FR" sz="1200">
                <a:solidFill>
                  <a:schemeClr val="dk1"/>
                </a:solidFill>
                <a:latin typeface="Corbel"/>
                <a:ea typeface="Corbel"/>
                <a:cs typeface="Corbel"/>
                <a:sym typeface="Corbel"/>
              </a:rPr>
            </a:br>
            <a:r>
              <a:rPr lang="fr-FR" sz="1200">
                <a:solidFill>
                  <a:schemeClr val="dk1"/>
                </a:solidFill>
                <a:latin typeface="Corbel"/>
                <a:ea typeface="Corbel"/>
                <a:cs typeface="Corbel"/>
                <a:sym typeface="Corbel"/>
              </a:rPr>
              <a:t>In Europe, a person is emitting 8.4 tonnes of CO2eq per year on average, but huge differences exist between european people. If the mean values are important, we have to keep in mind that there are also huge differences between individuals, the highest emitters emitting, in some countries, 20 times more GHG than lowest emitters.</a:t>
            </a:r>
            <a:br>
              <a:rPr lang="fr-FR" sz="1200">
                <a:solidFill>
                  <a:schemeClr val="dk1"/>
                </a:solidFill>
                <a:latin typeface="Corbel"/>
                <a:ea typeface="Corbel"/>
                <a:cs typeface="Corbel"/>
                <a:sym typeface="Corbel"/>
              </a:rPr>
            </a:br>
            <a:br>
              <a:rPr lang="fr-FR" sz="1200">
                <a:solidFill>
                  <a:schemeClr val="dk1"/>
                </a:solidFill>
                <a:latin typeface="Corbel"/>
                <a:ea typeface="Corbel"/>
                <a:cs typeface="Corbel"/>
                <a:sym typeface="Corbel"/>
              </a:rPr>
            </a:br>
            <a:r>
              <a:rPr lang="fr-FR" sz="1200">
                <a:solidFill>
                  <a:schemeClr val="dk1"/>
                </a:solidFill>
                <a:latin typeface="Corbel"/>
                <a:ea typeface="Corbel"/>
                <a:cs typeface="Corbel"/>
                <a:sym typeface="Corbel"/>
              </a:rPr>
              <a:t>Food takes an important part in our GHG emissions, mostly because of the consumption of meat and because we eat several times a day. </a:t>
            </a:r>
            <a:br>
              <a:rPr lang="fr-FR" sz="1200">
                <a:solidFill>
                  <a:schemeClr val="dk1"/>
                </a:solidFill>
                <a:latin typeface="Corbel"/>
                <a:ea typeface="Corbel"/>
                <a:cs typeface="Corbel"/>
                <a:sym typeface="Corbel"/>
              </a:rPr>
            </a:br>
            <a:r>
              <a:rPr lang="fr-FR" sz="1200">
                <a:solidFill>
                  <a:schemeClr val="dk1"/>
                </a:solidFill>
                <a:latin typeface="Corbel"/>
                <a:ea typeface="Corbel"/>
                <a:cs typeface="Corbel"/>
                <a:sym typeface="Corbel"/>
              </a:rPr>
              <a:t>Clothes and electronic goods comes next on average. </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Then transport, due to plane and car travels. </a:t>
            </a:r>
            <a:br>
              <a:rPr lang="fr-FR" sz="1200">
                <a:solidFill>
                  <a:schemeClr val="dk1"/>
                </a:solidFill>
                <a:latin typeface="Corbel"/>
                <a:ea typeface="Corbel"/>
                <a:cs typeface="Corbel"/>
                <a:sym typeface="Corbel"/>
              </a:rPr>
            </a:br>
            <a:r>
              <a:rPr lang="fr-FR" sz="1200">
                <a:solidFill>
                  <a:schemeClr val="dk1"/>
                </a:solidFill>
                <a:latin typeface="Corbel"/>
                <a:ea typeface="Corbel"/>
                <a:cs typeface="Corbel"/>
                <a:sym typeface="Corbel"/>
              </a:rPr>
              <a:t>Services regroups all the public or private services we all benefit from : road maintenance, schools, hospitals, and so on.</a:t>
            </a:r>
            <a:br>
              <a:rPr lang="fr-FR" sz="1200">
                <a:solidFill>
                  <a:schemeClr val="dk1"/>
                </a:solidFill>
                <a:latin typeface="Corbel"/>
                <a:ea typeface="Corbel"/>
                <a:cs typeface="Corbel"/>
                <a:sym typeface="Corbel"/>
              </a:rPr>
            </a:br>
            <a:r>
              <a:rPr lang="fr-FR" sz="1200">
                <a:solidFill>
                  <a:schemeClr val="dk1"/>
                </a:solidFill>
                <a:latin typeface="Corbel"/>
                <a:ea typeface="Corbel"/>
                <a:cs typeface="Corbel"/>
                <a:sym typeface="Corbel"/>
              </a:rPr>
              <a:t>Finally, the energy consumed in our habitation is also an important part of our emissions, especially if we heat our home with heating oil.</a:t>
            </a:r>
            <a:endParaRPr sz="1200">
              <a:solidFill>
                <a:schemeClr val="dk1"/>
              </a:solidFill>
              <a:latin typeface="Corbel"/>
              <a:ea typeface="Corbel"/>
              <a:cs typeface="Corbel"/>
              <a:sym typeface="Corbel"/>
            </a:endParaRPr>
          </a:p>
          <a:p>
            <a:pPr indent="0" lvl="0" marL="0" rtl="0" algn="l">
              <a:lnSpc>
                <a:spcPct val="100000"/>
              </a:lnSpc>
              <a:spcBef>
                <a:spcPts val="0"/>
              </a:spcBef>
              <a:spcAft>
                <a:spcPts val="0"/>
              </a:spcAft>
              <a:buSzPts val="1100"/>
              <a:buNone/>
            </a:pPr>
            <a:r>
              <a:t/>
            </a:r>
            <a:endParaRPr b="1" sz="1200">
              <a:solidFill>
                <a:schemeClr val="dk1"/>
              </a:solidFill>
              <a:latin typeface="Corbel"/>
              <a:ea typeface="Corbel"/>
              <a:cs typeface="Corbel"/>
              <a:sym typeface="Corbel"/>
            </a:endParaRPr>
          </a:p>
        </p:txBody>
      </p:sp>
      <p:sp>
        <p:nvSpPr>
          <p:cNvPr id="710" name="Google Shape;710;ge5b803d4b7_0_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8" name="Google Shape;738;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We saw that it is essential to question our individual impact, but to achieve our objective it is also essential to take collective action. It is high time we organise together or participate in events that can have a significant impact on the ecological transition.</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400"/>
              <a:buFont typeface="Arial"/>
              <a:buNone/>
            </a:pPr>
            <a:r>
              <a:t/>
            </a:r>
            <a:endParaRPr sz="1200">
              <a:solidFill>
                <a:schemeClr val="dk1"/>
              </a:solidFill>
              <a:latin typeface="Corbel"/>
              <a:ea typeface="Corbel"/>
              <a:cs typeface="Corbel"/>
              <a:sym typeface="Corbel"/>
            </a:endParaRPr>
          </a:p>
          <a:p>
            <a:pPr indent="0" lvl="0" marL="0" rtl="0" algn="l">
              <a:lnSpc>
                <a:spcPct val="100000"/>
              </a:lnSpc>
              <a:spcBef>
                <a:spcPts val="0"/>
              </a:spcBef>
              <a:spcAft>
                <a:spcPts val="0"/>
              </a:spcAft>
              <a:buSzPts val="1400"/>
              <a:buNone/>
            </a:pPr>
            <a:r>
              <a:t/>
            </a:r>
            <a:endParaRPr sz="1200">
              <a:solidFill>
                <a:schemeClr val="dk1"/>
              </a:solidFill>
              <a:latin typeface="Corbel"/>
              <a:ea typeface="Corbel"/>
              <a:cs typeface="Corbel"/>
              <a:sym typeface="Corbel"/>
            </a:endParaRPr>
          </a:p>
        </p:txBody>
      </p:sp>
      <p:sp>
        <p:nvSpPr>
          <p:cNvPr id="739" name="Google Shape;739;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400"/>
              </a:spcBef>
              <a:spcAft>
                <a:spcPts val="0"/>
              </a:spcAft>
              <a:buClr>
                <a:schemeClr val="dk1"/>
              </a:buClr>
              <a:buSzPts val="1100"/>
              <a:buFont typeface="Arial"/>
              <a:buNone/>
            </a:pPr>
            <a:r>
              <a:rPr lang="fr-FR" sz="1200">
                <a:solidFill>
                  <a:schemeClr val="dk1"/>
                </a:solidFill>
                <a:latin typeface="Corbel"/>
                <a:ea typeface="Corbel"/>
                <a:cs typeface="Corbel"/>
                <a:sym typeface="Corbel"/>
              </a:rPr>
              <a:t>Here are some ideas for action for the students:</a:t>
            </a:r>
            <a:endParaRPr sz="1200">
              <a:solidFill>
                <a:schemeClr val="dk1"/>
              </a:solidFill>
              <a:latin typeface="Corbel"/>
              <a:ea typeface="Corbel"/>
              <a:cs typeface="Corbel"/>
              <a:sym typeface="Corbel"/>
            </a:endParaRPr>
          </a:p>
          <a:p>
            <a:pPr indent="0" lvl="0" marL="0" rtl="0" algn="l">
              <a:spcBef>
                <a:spcPts val="400"/>
              </a:spcBef>
              <a:spcAft>
                <a:spcPts val="0"/>
              </a:spcAft>
              <a:buClr>
                <a:schemeClr val="dk1"/>
              </a:buClr>
              <a:buSzPts val="1100"/>
              <a:buFont typeface="Arial"/>
              <a:buNone/>
            </a:pPr>
            <a:r>
              <a:rPr lang="fr-FR" sz="1200">
                <a:solidFill>
                  <a:schemeClr val="dk1"/>
                </a:solidFill>
                <a:latin typeface="Corbel"/>
                <a:ea typeface="Corbel"/>
                <a:cs typeface="Corbel"/>
                <a:sym typeface="Corbel"/>
              </a:rPr>
              <a:t>Within the </a:t>
            </a:r>
            <a:r>
              <a:rPr b="1" lang="fr-FR" sz="1200">
                <a:solidFill>
                  <a:schemeClr val="dk1"/>
                </a:solidFill>
                <a:latin typeface="Corbel"/>
                <a:ea typeface="Corbel"/>
                <a:cs typeface="Corbel"/>
                <a:sym typeface="Corbel"/>
              </a:rPr>
              <a:t>school </a:t>
            </a:r>
            <a:r>
              <a:rPr lang="fr-FR" sz="1200">
                <a:solidFill>
                  <a:schemeClr val="dk1"/>
                </a:solidFill>
                <a:latin typeface="Corbel"/>
                <a:ea typeface="Corbel"/>
                <a:cs typeface="Corbel"/>
                <a:sym typeface="Corbel"/>
              </a:rPr>
              <a:t>you can:</a:t>
            </a:r>
            <a:endParaRPr sz="1200">
              <a:solidFill>
                <a:schemeClr val="dk1"/>
              </a:solidFill>
              <a:latin typeface="Corbel"/>
              <a:ea typeface="Corbel"/>
              <a:cs typeface="Corbel"/>
              <a:sym typeface="Corbel"/>
            </a:endParaRPr>
          </a:p>
          <a:p>
            <a:pPr indent="0" lvl="0" marL="0" rtl="0" algn="l">
              <a:spcBef>
                <a:spcPts val="400"/>
              </a:spcBef>
              <a:spcAft>
                <a:spcPts val="0"/>
              </a:spcAft>
              <a:buClr>
                <a:schemeClr val="dk1"/>
              </a:buClr>
              <a:buSzPts val="1100"/>
              <a:buFont typeface="Arial"/>
              <a:buNone/>
            </a:pPr>
            <a:r>
              <a:rPr lang="fr-FR" sz="1200">
                <a:solidFill>
                  <a:schemeClr val="dk1"/>
                </a:solidFill>
                <a:latin typeface="Corbel"/>
                <a:ea typeface="Corbel"/>
                <a:cs typeface="Corbel"/>
                <a:sym typeface="Corbel"/>
              </a:rPr>
              <a:t>- Organise </a:t>
            </a:r>
            <a:r>
              <a:rPr b="1" lang="fr-FR" sz="1200">
                <a:solidFill>
                  <a:schemeClr val="dk1"/>
                </a:solidFill>
                <a:latin typeface="Corbel"/>
                <a:ea typeface="Corbel"/>
                <a:cs typeface="Corbel"/>
                <a:sym typeface="Corbel"/>
              </a:rPr>
              <a:t>awareness-raising</a:t>
            </a:r>
            <a:r>
              <a:rPr lang="fr-FR" sz="1200">
                <a:solidFill>
                  <a:schemeClr val="dk1"/>
                </a:solidFill>
                <a:latin typeface="Corbel"/>
                <a:ea typeface="Corbel"/>
                <a:cs typeface="Corbel"/>
                <a:sym typeface="Corbel"/>
              </a:rPr>
              <a:t> actions with the content of the Clicks On or by creating adapted content. To raise awareness, you can also organise activities such as the ones suggested in the Clicks On Kit.</a:t>
            </a:r>
            <a:endParaRPr sz="1200">
              <a:solidFill>
                <a:schemeClr val="dk1"/>
              </a:solidFill>
              <a:latin typeface="Corbel"/>
              <a:ea typeface="Corbel"/>
              <a:cs typeface="Corbel"/>
              <a:sym typeface="Corbel"/>
            </a:endParaRPr>
          </a:p>
          <a:p>
            <a:pPr indent="0" lvl="0" marL="0" rtl="0" algn="l">
              <a:spcBef>
                <a:spcPts val="400"/>
              </a:spcBef>
              <a:spcAft>
                <a:spcPts val="0"/>
              </a:spcAft>
              <a:buClr>
                <a:schemeClr val="dk1"/>
              </a:buClr>
              <a:buSzPts val="1100"/>
              <a:buFont typeface="Arial"/>
              <a:buNone/>
            </a:pPr>
            <a:r>
              <a:rPr lang="fr-FR" sz="1200">
                <a:solidFill>
                  <a:schemeClr val="dk1"/>
                </a:solidFill>
                <a:latin typeface="Corbel"/>
                <a:ea typeface="Corbel"/>
                <a:cs typeface="Corbel"/>
                <a:sym typeface="Corbel"/>
              </a:rPr>
              <a:t>- Participate in the election of </a:t>
            </a:r>
            <a:r>
              <a:rPr b="1" lang="fr-FR" sz="1200">
                <a:solidFill>
                  <a:schemeClr val="dk1"/>
                </a:solidFill>
                <a:latin typeface="Corbel"/>
                <a:ea typeface="Corbel"/>
                <a:cs typeface="Corbel"/>
                <a:sym typeface="Corbel"/>
              </a:rPr>
              <a:t>eco-delegates</a:t>
            </a:r>
            <a:r>
              <a:rPr lang="fr-FR" sz="1200">
                <a:solidFill>
                  <a:schemeClr val="dk1"/>
                </a:solidFill>
                <a:latin typeface="Corbel"/>
                <a:ea typeface="Corbel"/>
                <a:cs typeface="Corbel"/>
                <a:sym typeface="Corbel"/>
              </a:rPr>
              <a:t> who will be in charge of defining concrete objectives, organising actions and contributing to their deployment within the establishment and outside.</a:t>
            </a:r>
            <a:endParaRPr sz="1200">
              <a:solidFill>
                <a:schemeClr val="dk1"/>
              </a:solidFill>
              <a:latin typeface="Corbel"/>
              <a:ea typeface="Corbel"/>
              <a:cs typeface="Corbel"/>
              <a:sym typeface="Corbel"/>
            </a:endParaRPr>
          </a:p>
          <a:p>
            <a:pPr indent="0" lvl="0" marL="0" rtl="0" algn="l">
              <a:spcBef>
                <a:spcPts val="400"/>
              </a:spcBef>
              <a:spcAft>
                <a:spcPts val="0"/>
              </a:spcAft>
              <a:buClr>
                <a:schemeClr val="dk1"/>
              </a:buClr>
              <a:buSzPts val="1100"/>
              <a:buFont typeface="Arial"/>
              <a:buNone/>
            </a:pPr>
            <a:r>
              <a:rPr lang="fr-FR" sz="1200">
                <a:solidFill>
                  <a:schemeClr val="dk1"/>
                </a:solidFill>
                <a:latin typeface="Corbel"/>
                <a:ea typeface="Corbel"/>
                <a:cs typeface="Corbel"/>
                <a:sym typeface="Corbel"/>
              </a:rPr>
              <a:t>- The carbon assessment you have done is very important to have an idea  of the actual emissions. If you want to know if your actions have a real impact, you will have to do a carbon assessment in some years, so you will have to convince other students to do it !</a:t>
            </a:r>
            <a:endParaRPr sz="1200">
              <a:solidFill>
                <a:schemeClr val="dk1"/>
              </a:solidFill>
              <a:latin typeface="Corbel"/>
              <a:ea typeface="Corbel"/>
              <a:cs typeface="Corbel"/>
              <a:sym typeface="Corbel"/>
            </a:endParaRPr>
          </a:p>
          <a:p>
            <a:pPr indent="0" lvl="0" marL="0" rtl="0" algn="l">
              <a:spcBef>
                <a:spcPts val="400"/>
              </a:spcBef>
              <a:spcAft>
                <a:spcPts val="0"/>
              </a:spcAft>
              <a:buClr>
                <a:schemeClr val="dk1"/>
              </a:buClr>
              <a:buSzPts val="1100"/>
              <a:buFont typeface="Arial"/>
              <a:buNone/>
            </a:pPr>
            <a:r>
              <a:rPr lang="fr-FR" sz="1200">
                <a:solidFill>
                  <a:schemeClr val="dk1"/>
                </a:solidFill>
                <a:latin typeface="Corbel"/>
                <a:ea typeface="Corbel"/>
                <a:cs typeface="Corbel"/>
                <a:sym typeface="Corbel"/>
              </a:rPr>
              <a:t>- Organise </a:t>
            </a:r>
            <a:r>
              <a:rPr b="1" lang="fr-FR" sz="1200">
                <a:solidFill>
                  <a:schemeClr val="dk1"/>
                </a:solidFill>
                <a:latin typeface="Corbel"/>
                <a:ea typeface="Corbel"/>
                <a:cs typeface="Corbel"/>
                <a:sym typeface="Corbel"/>
              </a:rPr>
              <a:t>challenges</a:t>
            </a:r>
            <a:r>
              <a:rPr lang="fr-FR" sz="1200">
                <a:solidFill>
                  <a:schemeClr val="dk1"/>
                </a:solidFill>
                <a:latin typeface="Corbel"/>
                <a:ea typeface="Corbel"/>
                <a:cs typeface="Corbel"/>
                <a:sym typeface="Corbel"/>
              </a:rPr>
              <a:t>: photo competitions, drawing, sports challenges, eloquence competitions. Be creative to raise awareness while calling on everyone's talents!</a:t>
            </a:r>
            <a:endParaRPr sz="1200">
              <a:solidFill>
                <a:schemeClr val="dk1"/>
              </a:solidFill>
              <a:latin typeface="Corbel"/>
              <a:ea typeface="Corbel"/>
              <a:cs typeface="Corbel"/>
              <a:sym typeface="Corbel"/>
            </a:endParaRPr>
          </a:p>
          <a:p>
            <a:pPr indent="0" lvl="0" marL="0" rtl="0" algn="l">
              <a:spcBef>
                <a:spcPts val="400"/>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0" rtl="0" algn="l">
              <a:spcBef>
                <a:spcPts val="400"/>
              </a:spcBef>
              <a:spcAft>
                <a:spcPts val="0"/>
              </a:spcAft>
              <a:buClr>
                <a:schemeClr val="dk1"/>
              </a:buClr>
              <a:buSzPts val="1100"/>
              <a:buFont typeface="Arial"/>
              <a:buNone/>
            </a:pPr>
            <a:r>
              <a:rPr lang="fr-FR" sz="1200">
                <a:solidFill>
                  <a:schemeClr val="dk1"/>
                </a:solidFill>
                <a:latin typeface="Corbel"/>
                <a:ea typeface="Corbel"/>
                <a:cs typeface="Corbel"/>
                <a:sym typeface="Corbel"/>
              </a:rPr>
              <a:t>Outside the school, you can also join associations that provide training in the challenges and take concrete action on a daily basis:</a:t>
            </a:r>
            <a:endParaRPr sz="1200">
              <a:solidFill>
                <a:schemeClr val="dk1"/>
              </a:solidFill>
              <a:latin typeface="Corbel"/>
              <a:ea typeface="Corbel"/>
              <a:cs typeface="Corbel"/>
              <a:sym typeface="Corbel"/>
            </a:endParaRPr>
          </a:p>
          <a:p>
            <a:pPr indent="0" lvl="0" marL="0" rtl="0" algn="l">
              <a:spcBef>
                <a:spcPts val="400"/>
              </a:spcBef>
              <a:spcAft>
                <a:spcPts val="0"/>
              </a:spcAft>
              <a:buClr>
                <a:schemeClr val="dk1"/>
              </a:buClr>
              <a:buSzPts val="1100"/>
              <a:buFont typeface="Arial"/>
              <a:buNone/>
            </a:pPr>
            <a:r>
              <a:rPr lang="fr-FR" sz="1200">
                <a:solidFill>
                  <a:schemeClr val="dk1"/>
                </a:solidFill>
                <a:latin typeface="Corbel"/>
                <a:ea typeface="Corbel"/>
                <a:cs typeface="Corbel"/>
                <a:sym typeface="Corbel"/>
              </a:rPr>
              <a:t>- With </a:t>
            </a:r>
            <a:r>
              <a:rPr b="1" lang="fr-FR" sz="1200">
                <a:solidFill>
                  <a:schemeClr val="dk1"/>
                </a:solidFill>
                <a:latin typeface="Corbel"/>
                <a:ea typeface="Corbel"/>
                <a:cs typeface="Corbel"/>
                <a:sym typeface="Corbel"/>
              </a:rPr>
              <a:t>Little citizen for climate </a:t>
            </a:r>
            <a:r>
              <a:rPr lang="fr-FR" sz="1200">
                <a:solidFill>
                  <a:schemeClr val="dk1"/>
                </a:solidFill>
                <a:latin typeface="Corbel"/>
                <a:ea typeface="Corbel"/>
                <a:cs typeface="Corbel"/>
                <a:sym typeface="Corbel"/>
              </a:rPr>
              <a:t>you can become an ambassador for this association which mobilises young people from all over the world who care about the preservation of our planet and have decided to take action to raise awareness of the climate emergency. They are accompanied by scientists who accompany them to better understand the stakes of the climate emergency.</a:t>
            </a:r>
            <a:endParaRPr sz="1200">
              <a:solidFill>
                <a:schemeClr val="dk1"/>
              </a:solidFill>
              <a:latin typeface="Corbel"/>
              <a:ea typeface="Corbel"/>
              <a:cs typeface="Corbel"/>
              <a:sym typeface="Corbel"/>
            </a:endParaRPr>
          </a:p>
          <a:p>
            <a:pPr indent="0" lvl="0" marL="0" rtl="0" algn="l">
              <a:spcBef>
                <a:spcPts val="400"/>
              </a:spcBef>
              <a:spcAft>
                <a:spcPts val="0"/>
              </a:spcAft>
              <a:buClr>
                <a:schemeClr val="dk1"/>
              </a:buClr>
              <a:buSzPts val="1100"/>
              <a:buFont typeface="Arial"/>
              <a:buNone/>
            </a:pPr>
            <a:r>
              <a:rPr lang="fr-FR" sz="1200">
                <a:solidFill>
                  <a:schemeClr val="dk1"/>
                </a:solidFill>
                <a:latin typeface="Corbel"/>
                <a:ea typeface="Corbel"/>
                <a:cs typeface="Corbel"/>
                <a:sym typeface="Corbel"/>
              </a:rPr>
              <a:t>- </a:t>
            </a:r>
            <a:r>
              <a:rPr b="1" lang="fr-FR" sz="1200">
                <a:solidFill>
                  <a:schemeClr val="dk1"/>
                </a:solidFill>
                <a:latin typeface="Corbel"/>
                <a:ea typeface="Corbel"/>
                <a:cs typeface="Corbel"/>
                <a:sym typeface="Corbel"/>
              </a:rPr>
              <a:t>We are Ready now </a:t>
            </a:r>
            <a:r>
              <a:rPr lang="fr-FR" sz="1200">
                <a:solidFill>
                  <a:schemeClr val="dk1"/>
                </a:solidFill>
                <a:latin typeface="Corbel"/>
                <a:ea typeface="Corbel"/>
                <a:cs typeface="Corbel"/>
                <a:sym typeface="Corbel"/>
              </a:rPr>
              <a:t>offers on its website many concrete ideas and solutions to solve the social problems we are facing.</a:t>
            </a:r>
            <a:br>
              <a:rPr lang="fr-FR" sz="1200">
                <a:solidFill>
                  <a:schemeClr val="dk1"/>
                </a:solidFill>
                <a:latin typeface="Corbel"/>
                <a:ea typeface="Corbel"/>
                <a:cs typeface="Corbel"/>
                <a:sym typeface="Corbel"/>
              </a:rPr>
            </a:br>
            <a:endParaRPr sz="1200">
              <a:solidFill>
                <a:schemeClr val="dk1"/>
              </a:solidFill>
              <a:latin typeface="Corbel"/>
              <a:ea typeface="Corbel"/>
              <a:cs typeface="Corbel"/>
              <a:sym typeface="Corbel"/>
            </a:endParaRPr>
          </a:p>
          <a:p>
            <a:pPr indent="0" lvl="0" marL="0" rtl="0" algn="l">
              <a:spcBef>
                <a:spcPts val="400"/>
              </a:spcBef>
              <a:spcAft>
                <a:spcPts val="0"/>
              </a:spcAft>
              <a:buClr>
                <a:schemeClr val="dk1"/>
              </a:buClr>
              <a:buSzPts val="1100"/>
              <a:buFont typeface="Arial"/>
              <a:buNone/>
            </a:pPr>
            <a:r>
              <a:rPr lang="fr-FR" sz="1200">
                <a:solidFill>
                  <a:schemeClr val="dk1"/>
                </a:solidFill>
                <a:latin typeface="Corbel"/>
                <a:ea typeface="Corbel"/>
                <a:cs typeface="Corbel"/>
                <a:sym typeface="Corbel"/>
              </a:rPr>
              <a:t>There are a lot of different groups and organizations whose objectives are to reduce greenhouse gas emissions and fight climate change. Look on the Internet, ask your family and friends ans you will surely find one for you !</a:t>
            </a:r>
            <a:endParaRPr sz="1200">
              <a:solidFill>
                <a:schemeClr val="dk1"/>
              </a:solidFill>
              <a:latin typeface="Corbel"/>
              <a:ea typeface="Corbel"/>
              <a:cs typeface="Corbel"/>
              <a:sym typeface="Corbel"/>
            </a:endParaRPr>
          </a:p>
          <a:p>
            <a:pPr indent="0" lvl="0" marL="0" rtl="0" algn="l">
              <a:spcBef>
                <a:spcPts val="360"/>
              </a:spcBef>
              <a:spcAft>
                <a:spcPts val="0"/>
              </a:spcAft>
              <a:buClr>
                <a:schemeClr val="dk1"/>
              </a:buClr>
              <a:buSzPts val="1400"/>
              <a:buFont typeface="Calibri"/>
              <a:buNone/>
            </a:pPr>
            <a:r>
              <a:rPr lang="fr-FR" sz="1200">
                <a:solidFill>
                  <a:schemeClr val="dk1"/>
                </a:solidFill>
                <a:latin typeface="Corbel"/>
                <a:ea typeface="Corbel"/>
                <a:cs typeface="Corbel"/>
                <a:sym typeface="Corbel"/>
              </a:rPr>
              <a:t>But for the moment, you still have to draw an action plan for the school !</a:t>
            </a:r>
            <a:endParaRPr sz="1200">
              <a:solidFill>
                <a:schemeClr val="dk1"/>
              </a:solidFill>
              <a:latin typeface="Corbel"/>
              <a:ea typeface="Corbel"/>
              <a:cs typeface="Corbel"/>
              <a:sym typeface="Corbel"/>
            </a:endParaRPr>
          </a:p>
          <a:p>
            <a:pPr indent="0" lvl="0" marL="0" rtl="0" algn="l">
              <a:lnSpc>
                <a:spcPct val="100000"/>
              </a:lnSpc>
              <a:spcBef>
                <a:spcPts val="360"/>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p:txBody>
      </p:sp>
      <p:sp>
        <p:nvSpPr>
          <p:cNvPr id="749" name="Google Shape;74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e24267a98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6" name="Google Shape;786;ge24267a98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Students share their ideas with justification.</a:t>
            </a:r>
            <a:endParaRPr sz="1200">
              <a:solidFill>
                <a:schemeClr val="dk1"/>
              </a:solidFill>
              <a:latin typeface="Corbel"/>
              <a:ea typeface="Corbel"/>
              <a:cs typeface="Corbel"/>
              <a:sym typeface="Corbe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Corbel"/>
              <a:ea typeface="Corbel"/>
              <a:cs typeface="Corbel"/>
              <a:sym typeface="Corbe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Of course, it is clear that some people do not want to reduce their greenhouse gas emissions nor ours, as this necessarily leads to a reduction in our consumption and thus potentially a loss of income or privileges in the short term. However, even well-meaning people who would have a vested interest in reducing our greenhouse gas emissions experience many obstacles to change.</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The first obstacle is very specific to climate change. It is a global problem that results from the sum of greenhouse gas emissions from all of our human activities, and it is difficult to grasp the full extent of the problem, both spatially and temporally, so there is no simple answer. Moreover, the complexity of this problem makes us think that we are powerless to solve it and if we can't do anything about it, there is no point in changing anything. To fight this psychological reflex, we must keep in mind what the IPCC teaches us: each degree counts because each additional degree of warming increases the negative consequences of climate disruption.</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Secondly, for thousands of years, we learnt to react to immediate and well identified threats which is the opposite of climate change. Greenhouse gases remain in the atmosphere and accumulate, for example the lifetime of methane in the atmosphere is 25 years and that of carbon dioxide is 100 years. This means that all the gases we emit today will warm the Earth for several decades. We must be able to anticipate future disasters caused by our current emissions and this is not at all obvious, it is called the distance bias.</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With climate change, we are all more or less victims of what is called the optimism bias, we tend to underestimate the consequences that climate change will have on us.</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Finally, there are many other factors, such as the socio-cultural context in which you live, but also the lack of responsibility of individuals in front of a global problem, the impression of being the only person to make efforts, the fear of change and of relearning how to live differently, etc.</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All of those psychological or socio-technical obstacles are slowing us down in reducing our emissions just as we were jammed in the traffic.</a:t>
            </a:r>
            <a:endParaRPr sz="1200">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Corbel"/>
              <a:ea typeface="Corbel"/>
              <a:cs typeface="Corbel"/>
              <a:sym typeface="Corbel"/>
            </a:endParaRPr>
          </a:p>
        </p:txBody>
      </p:sp>
      <p:sp>
        <p:nvSpPr>
          <p:cNvPr id="792" name="Google Shape;792;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ge047e6ffe9_0_1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2" name="Google Shape;802;ge047e6ffe9_0_1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As </a:t>
            </a:r>
            <a:r>
              <a:rPr lang="fr-FR" sz="1200">
                <a:solidFill>
                  <a:schemeClr val="dk1"/>
                </a:solidFill>
                <a:latin typeface="Corbel"/>
                <a:ea typeface="Corbel"/>
                <a:cs typeface="Corbel"/>
                <a:sym typeface="Corbel"/>
              </a:rPr>
              <a:t>mentioned</a:t>
            </a:r>
            <a:r>
              <a:rPr lang="fr-FR" sz="1200">
                <a:solidFill>
                  <a:schemeClr val="dk1"/>
                </a:solidFill>
                <a:latin typeface="Corbel"/>
                <a:ea typeface="Corbel"/>
                <a:cs typeface="Corbel"/>
                <a:sym typeface="Corbel"/>
              </a:rPr>
              <a:t>, the socio-cultural context may be an obstacle to change. The socio-cultural context includes every aspect related to the culture of a community but also to the stakeholders personal needs and constraints and to the local and national legislation. Clearly, today a lot of necessary actions cannot be taken because of it and we have to accept that some changes take some time. Sometimes it will force us to make compromises but we should never lose sight of our objective of reduction. </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The socio-cultural context is also important because the implementation of our actions depends on it. We may have a very efficient solution to tackle climate change, but if it is not accepted by the population, it will be very hard to implement it and to get positive results. As the majority of our human activities are emitting greenhouse gases, reducing our emissions forces us to reconsider our entire society, from our personal habits to a global scale. Because all communities are different, one solution may be appropriate for one community and not for another.</a:t>
            </a:r>
            <a:endParaRPr sz="1200">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p:txBody>
      </p:sp>
      <p:sp>
        <p:nvSpPr>
          <p:cNvPr id="803" name="Google Shape;803;ge047e6ffe9_0_11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ge047e6ffe9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It is not easy to take action to reduce greenhouse gas emissions and it is even more difficult to take efficient ones. Let’s keep in mind what stands as an appropriate solution. An appropriate solution is one that :</a:t>
            </a:r>
            <a:endParaRPr sz="1200">
              <a:solidFill>
                <a:schemeClr val="dk1"/>
              </a:solidFill>
              <a:latin typeface="Corbel"/>
              <a:ea typeface="Corbel"/>
              <a:cs typeface="Corbel"/>
              <a:sym typeface="Corbel"/>
            </a:endParaRPr>
          </a:p>
          <a:p>
            <a:pPr indent="-304800" lvl="0" marL="457200" rtl="0" algn="l">
              <a:spcBef>
                <a:spcPts val="0"/>
              </a:spcBef>
              <a:spcAft>
                <a:spcPts val="0"/>
              </a:spcAft>
              <a:buClr>
                <a:schemeClr val="dk1"/>
              </a:buClr>
              <a:buSzPts val="1200"/>
              <a:buFont typeface="Corbel"/>
              <a:buChar char="-"/>
            </a:pPr>
            <a:r>
              <a:rPr lang="fr-FR" sz="1200">
                <a:solidFill>
                  <a:schemeClr val="dk1"/>
                </a:solidFill>
                <a:latin typeface="Corbel"/>
                <a:ea typeface="Corbel"/>
                <a:cs typeface="Corbel"/>
                <a:sym typeface="Corbel"/>
              </a:rPr>
              <a:t>addresses the issue at hand</a:t>
            </a:r>
            <a:endParaRPr sz="1200">
              <a:solidFill>
                <a:schemeClr val="dk1"/>
              </a:solidFill>
              <a:latin typeface="Corbel"/>
              <a:ea typeface="Corbel"/>
              <a:cs typeface="Corbel"/>
              <a:sym typeface="Corbel"/>
            </a:endParaRPr>
          </a:p>
          <a:p>
            <a:pPr indent="-304800" lvl="0" marL="457200" rtl="0" algn="l">
              <a:spcBef>
                <a:spcPts val="0"/>
              </a:spcBef>
              <a:spcAft>
                <a:spcPts val="0"/>
              </a:spcAft>
              <a:buClr>
                <a:schemeClr val="dk1"/>
              </a:buClr>
              <a:buSzPts val="1200"/>
              <a:buFont typeface="Corbel"/>
              <a:buChar char="-"/>
            </a:pPr>
            <a:r>
              <a:rPr lang="fr-FR" sz="1200">
                <a:solidFill>
                  <a:schemeClr val="dk1"/>
                </a:solidFill>
                <a:latin typeface="Corbel"/>
                <a:ea typeface="Corbel"/>
                <a:cs typeface="Corbel"/>
                <a:sym typeface="Corbel"/>
              </a:rPr>
              <a:t>is adapted to the context</a:t>
            </a:r>
            <a:endParaRPr sz="1200">
              <a:solidFill>
                <a:schemeClr val="dk1"/>
              </a:solidFill>
              <a:latin typeface="Corbel"/>
              <a:ea typeface="Corbel"/>
              <a:cs typeface="Corbel"/>
              <a:sym typeface="Corbel"/>
            </a:endParaRPr>
          </a:p>
          <a:p>
            <a:pPr indent="-304800" lvl="0" marL="457200" rtl="0" algn="l">
              <a:spcBef>
                <a:spcPts val="0"/>
              </a:spcBef>
              <a:spcAft>
                <a:spcPts val="0"/>
              </a:spcAft>
              <a:buClr>
                <a:schemeClr val="dk1"/>
              </a:buClr>
              <a:buSzPts val="1200"/>
              <a:buFont typeface="Corbel"/>
              <a:buChar char="-"/>
            </a:pPr>
            <a:r>
              <a:rPr lang="fr-FR" sz="1200">
                <a:solidFill>
                  <a:schemeClr val="dk1"/>
                </a:solidFill>
                <a:latin typeface="Corbel"/>
                <a:ea typeface="Corbel"/>
                <a:cs typeface="Corbel"/>
                <a:sym typeface="Corbel"/>
              </a:rPr>
              <a:t>has no negative side effects and does not replace one impact with another.</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There are multiple factors to take into account when evaluating a solution and two are particularly important : the level of technology they require and as we saw the socio-cultural context in which they will be implemented.</a:t>
            </a:r>
            <a:br>
              <a:rPr lang="fr-FR" sz="1200">
                <a:solidFill>
                  <a:schemeClr val="dk1"/>
                </a:solidFill>
                <a:latin typeface="Corbel"/>
                <a:ea typeface="Corbel"/>
                <a:cs typeface="Corbel"/>
                <a:sym typeface="Corbel"/>
              </a:rPr>
            </a:br>
            <a:r>
              <a:rPr lang="fr-FR" sz="1200">
                <a:solidFill>
                  <a:schemeClr val="dk1"/>
                </a:solidFill>
                <a:latin typeface="Corbel"/>
                <a:ea typeface="Corbel"/>
                <a:cs typeface="Corbel"/>
                <a:sym typeface="Corbel"/>
              </a:rPr>
              <a:t>The level of technology is important because if a solution requires a very high level of technology, or even some technologies that are not usable yet, it might not be an appropriate solution because it cannot be implemented. We have to take action now and cannot wait for future technology. </a:t>
            </a:r>
            <a:endParaRPr sz="1200">
              <a:solidFill>
                <a:schemeClr val="dk1"/>
              </a:solidFill>
              <a:latin typeface="Corbel"/>
              <a:ea typeface="Corbel"/>
              <a:cs typeface="Corbel"/>
              <a:sym typeface="Corbel"/>
            </a:endParaRPr>
          </a:p>
        </p:txBody>
      </p:sp>
      <p:sp>
        <p:nvSpPr>
          <p:cNvPr id="814" name="Google Shape;814;ge047e6ffe9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g25a3f91c05b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6" name="Google Shape;826;g25a3f91c05b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g1425c232076_2_1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100"/>
              <a:buFont typeface="Arial"/>
              <a:buNone/>
            </a:pPr>
            <a:r>
              <a:rPr lang="fr-FR">
                <a:latin typeface="Corbel"/>
                <a:ea typeface="Corbel"/>
                <a:cs typeface="Corbel"/>
                <a:sym typeface="Corbel"/>
              </a:rPr>
              <a:t>Show your students how to create an action plan using these 4 steps</a:t>
            </a:r>
            <a:endParaRPr>
              <a:latin typeface="Corbel"/>
              <a:ea typeface="Corbel"/>
              <a:cs typeface="Corbel"/>
              <a:sym typeface="Corbel"/>
            </a:endParaRPr>
          </a:p>
          <a:p>
            <a:pPr indent="0" lvl="0" marL="0" rtl="0" algn="just">
              <a:lnSpc>
                <a:spcPct val="100000"/>
              </a:lnSpc>
              <a:spcBef>
                <a:spcPts val="0"/>
              </a:spcBef>
              <a:spcAft>
                <a:spcPts val="0"/>
              </a:spcAft>
              <a:buClr>
                <a:schemeClr val="dk1"/>
              </a:buClr>
              <a:buSzPts val="1100"/>
              <a:buFont typeface="Arial"/>
              <a:buNone/>
            </a:pPr>
            <a:r>
              <a:t/>
            </a:r>
            <a:endParaRPr>
              <a:latin typeface="Corbel"/>
              <a:ea typeface="Corbel"/>
              <a:cs typeface="Corbel"/>
              <a:sym typeface="Corbel"/>
            </a:endParaRPr>
          </a:p>
          <a:p>
            <a:pPr indent="0" lvl="0" marL="0" rtl="0" algn="just">
              <a:lnSpc>
                <a:spcPct val="100000"/>
              </a:lnSpc>
              <a:spcBef>
                <a:spcPts val="0"/>
              </a:spcBef>
              <a:spcAft>
                <a:spcPts val="0"/>
              </a:spcAft>
              <a:buClr>
                <a:schemeClr val="dk1"/>
              </a:buClr>
              <a:buSzPts val="1100"/>
              <a:buFont typeface="Arial"/>
              <a:buNone/>
            </a:pPr>
            <a:r>
              <a:rPr lang="fr-FR">
                <a:latin typeface="Corbel"/>
                <a:ea typeface="Corbel"/>
                <a:cs typeface="Corbel"/>
                <a:sym typeface="Corbel"/>
              </a:rPr>
              <a:t>Start with the results obtained using the Clicks On calculator.</a:t>
            </a:r>
            <a:endParaRPr>
              <a:latin typeface="Corbel"/>
              <a:ea typeface="Corbel"/>
              <a:cs typeface="Corbel"/>
              <a:sym typeface="Corbel"/>
            </a:endParaRPr>
          </a:p>
          <a:p>
            <a:pPr indent="0" lvl="0" marL="0" rtl="0" algn="just">
              <a:lnSpc>
                <a:spcPct val="100000"/>
              </a:lnSpc>
              <a:spcBef>
                <a:spcPts val="0"/>
              </a:spcBef>
              <a:spcAft>
                <a:spcPts val="0"/>
              </a:spcAft>
              <a:buClr>
                <a:schemeClr val="dk1"/>
              </a:buClr>
              <a:buSzPts val="1100"/>
              <a:buFont typeface="Arial"/>
              <a:buNone/>
            </a:pPr>
            <a:r>
              <a:rPr lang="fr-FR">
                <a:latin typeface="Corbel"/>
                <a:ea typeface="Corbel"/>
                <a:cs typeface="Corbel"/>
                <a:sym typeface="Corbel"/>
              </a:rPr>
              <a:t>Then a phase of prototyping an action</a:t>
            </a:r>
            <a:endParaRPr>
              <a:latin typeface="Corbel"/>
              <a:ea typeface="Corbel"/>
              <a:cs typeface="Corbel"/>
              <a:sym typeface="Corbel"/>
            </a:endParaRPr>
          </a:p>
          <a:p>
            <a:pPr indent="0" lvl="0" marL="0" rtl="0" algn="just">
              <a:lnSpc>
                <a:spcPct val="100000"/>
              </a:lnSpc>
              <a:spcBef>
                <a:spcPts val="0"/>
              </a:spcBef>
              <a:spcAft>
                <a:spcPts val="0"/>
              </a:spcAft>
              <a:buClr>
                <a:schemeClr val="dk1"/>
              </a:buClr>
              <a:buSzPts val="1100"/>
              <a:buFont typeface="Arial"/>
              <a:buNone/>
            </a:pPr>
            <a:r>
              <a:rPr lang="fr-FR">
                <a:latin typeface="Corbel"/>
                <a:ea typeface="Corbel"/>
                <a:cs typeface="Corbel"/>
                <a:sym typeface="Corbel"/>
              </a:rPr>
              <a:t>Before determining the complete action plan</a:t>
            </a:r>
            <a:endParaRPr>
              <a:latin typeface="Corbel"/>
              <a:ea typeface="Corbel"/>
              <a:cs typeface="Corbel"/>
              <a:sym typeface="Corbel"/>
            </a:endParaRPr>
          </a:p>
          <a:p>
            <a:pPr indent="0" lvl="0" marL="0" rtl="0" algn="just">
              <a:lnSpc>
                <a:spcPct val="100000"/>
              </a:lnSpc>
              <a:spcBef>
                <a:spcPts val="0"/>
              </a:spcBef>
              <a:spcAft>
                <a:spcPts val="0"/>
              </a:spcAft>
              <a:buSzPts val="1400"/>
              <a:buNone/>
            </a:pPr>
            <a:r>
              <a:rPr lang="fr-FR">
                <a:latin typeface="Corbel"/>
                <a:ea typeface="Corbel"/>
                <a:cs typeface="Corbel"/>
                <a:sym typeface="Corbel"/>
              </a:rPr>
              <a:t>Evaluate your selected actions and validate the final action plan</a:t>
            </a:r>
            <a:br>
              <a:rPr lang="fr-FR">
                <a:latin typeface="Corbel"/>
                <a:ea typeface="Corbel"/>
                <a:cs typeface="Corbel"/>
                <a:sym typeface="Corbel"/>
              </a:rPr>
            </a:br>
            <a:endParaRPr>
              <a:latin typeface="Corbel"/>
              <a:ea typeface="Corbel"/>
              <a:cs typeface="Corbel"/>
              <a:sym typeface="Corbel"/>
            </a:endParaRPr>
          </a:p>
        </p:txBody>
      </p:sp>
      <p:sp>
        <p:nvSpPr>
          <p:cNvPr id="832" name="Google Shape;832;g1425c232076_2_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g1425c232076_2_1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100"/>
              <a:buFont typeface="Arial"/>
              <a:buNone/>
            </a:pPr>
            <a:r>
              <a:rPr lang="fr-FR">
                <a:latin typeface="Corbel"/>
                <a:ea typeface="Corbel"/>
                <a:cs typeface="Corbel"/>
                <a:sym typeface="Corbel"/>
              </a:rPr>
              <a:t>Use the results obtained with the Clicks On calculator as a basis - Comment on them with your students.</a:t>
            </a:r>
            <a:endParaRPr>
              <a:latin typeface="Corbel"/>
              <a:ea typeface="Corbel"/>
              <a:cs typeface="Corbel"/>
              <a:sym typeface="Corbel"/>
            </a:endParaRPr>
          </a:p>
          <a:p>
            <a:pPr indent="0" lvl="0" marL="0" rtl="0" algn="just">
              <a:lnSpc>
                <a:spcPct val="100000"/>
              </a:lnSpc>
              <a:spcBef>
                <a:spcPts val="0"/>
              </a:spcBef>
              <a:spcAft>
                <a:spcPts val="0"/>
              </a:spcAft>
              <a:buSzPts val="1400"/>
              <a:buNone/>
            </a:pPr>
            <a:r>
              <a:rPr lang="fr-FR">
                <a:latin typeface="Corbel"/>
                <a:ea typeface="Corbel"/>
                <a:cs typeface="Corbel"/>
                <a:sym typeface="Corbel"/>
              </a:rPr>
              <a:t>Note: The results shown on the slide are for illustrative purposes only and are not representative. You can replace these results with your own.</a:t>
            </a:r>
            <a:endParaRPr>
              <a:latin typeface="Corbel"/>
              <a:ea typeface="Corbel"/>
              <a:cs typeface="Corbel"/>
              <a:sym typeface="Corbel"/>
            </a:endParaRPr>
          </a:p>
        </p:txBody>
      </p:sp>
      <p:sp>
        <p:nvSpPr>
          <p:cNvPr id="854" name="Google Shape;854;g1425c232076_2_1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25e14157bec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61" name="Google Shape;561;g25e14157be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g1425c232076_2_1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fr-FR"/>
              <a:t>Setting reduction targets with a</a:t>
            </a:r>
            <a:r>
              <a:rPr b="1" lang="fr-FR" u="sng"/>
              <a:t> GHG focus</a:t>
            </a:r>
            <a:endParaRPr b="1" u="sng"/>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b="1" lang="fr-FR"/>
              <a:t>2 areas/levels of ambition</a:t>
            </a:r>
            <a:endParaRPr b="1"/>
          </a:p>
          <a:p>
            <a:pPr indent="0" lvl="0" marL="0" rtl="0" algn="l">
              <a:lnSpc>
                <a:spcPct val="115000"/>
              </a:lnSpc>
              <a:spcBef>
                <a:spcPts val="0"/>
              </a:spcBef>
              <a:spcAft>
                <a:spcPts val="0"/>
              </a:spcAft>
              <a:buClr>
                <a:schemeClr val="dk1"/>
              </a:buClr>
              <a:buSzPts val="1100"/>
              <a:buFont typeface="Arial"/>
              <a:buNone/>
            </a:pPr>
            <a:r>
              <a:rPr lang="fr-FR"/>
              <a:t>Depending on what is achievable (head teacher says it is possible or not because...)</a:t>
            </a:r>
            <a:endParaRPr/>
          </a:p>
          <a:p>
            <a:pPr indent="0" lvl="0" marL="0" rtl="0" algn="l">
              <a:lnSpc>
                <a:spcPct val="115000"/>
              </a:lnSpc>
              <a:spcBef>
                <a:spcPts val="0"/>
              </a:spcBef>
              <a:spcAft>
                <a:spcPts val="0"/>
              </a:spcAft>
              <a:buClr>
                <a:schemeClr val="dk1"/>
              </a:buClr>
              <a:buSzPts val="1100"/>
              <a:buFont typeface="Arial"/>
              <a:buNone/>
            </a:pPr>
            <a:r>
              <a:rPr lang="fr-FR"/>
              <a:t>Or what is based on national strategy, Paris agreement: divide by 8 in thirty years, i.e. one third of emissions every ten years</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fr-FR"/>
              <a:t>Objective: to reduce emissions or create the conditions for this reduction. The aim here is to focus actions on the highest emission sources and on areas where action can be taken easily/quickly.</a:t>
            </a:r>
            <a:endParaRPr/>
          </a:p>
          <a:p>
            <a:pPr indent="0" lvl="0" marL="0" rtl="0" algn="l">
              <a:lnSpc>
                <a:spcPct val="115000"/>
              </a:lnSpc>
              <a:spcBef>
                <a:spcPts val="0"/>
              </a:spcBef>
              <a:spcAft>
                <a:spcPts val="0"/>
              </a:spcAft>
              <a:buClr>
                <a:schemeClr val="dk1"/>
              </a:buClr>
              <a:buSzPts val="1100"/>
              <a:buFont typeface="Arial"/>
              <a:buNone/>
            </a:pPr>
            <a:r>
              <a:rPr lang="fr-FR"/>
              <a:t>More educational objectives: e.g.: all pupils must have been made aware of the climate change</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fr-FR"/>
              <a:t>Actions according to their degree of concreteness (reduction of emissions, awareness actions...)</a:t>
            </a:r>
            <a:r>
              <a:rPr lang="fr-FR" sz="1100"/>
              <a:t> </a:t>
            </a:r>
            <a:endParaRPr sz="1100"/>
          </a:p>
          <a:p>
            <a:pPr indent="0" lvl="0" marL="0" rtl="0" algn="l">
              <a:lnSpc>
                <a:spcPct val="115000"/>
              </a:lnSpc>
              <a:spcBef>
                <a:spcPts val="0"/>
              </a:spcBef>
              <a:spcAft>
                <a:spcPts val="0"/>
              </a:spcAft>
              <a:buClr>
                <a:schemeClr val="dk1"/>
              </a:buClr>
              <a:buSzPts val="1100"/>
              <a:buFont typeface="Arial"/>
              <a:buNone/>
            </a:pPr>
            <a:r>
              <a:t/>
            </a:r>
            <a:endParaRPr sz="1100"/>
          </a:p>
          <a:p>
            <a:pPr indent="0" lvl="0" marL="0" rtl="0" algn="just">
              <a:lnSpc>
                <a:spcPct val="100000"/>
              </a:lnSpc>
              <a:spcBef>
                <a:spcPts val="0"/>
              </a:spcBef>
              <a:spcAft>
                <a:spcPts val="0"/>
              </a:spcAft>
              <a:buClr>
                <a:schemeClr val="dk1"/>
              </a:buClr>
              <a:buSzPts val="1400"/>
              <a:buFont typeface="Arial"/>
              <a:buNone/>
            </a:pPr>
            <a:r>
              <a:t/>
            </a:r>
            <a:endParaRPr>
              <a:latin typeface="Corbel"/>
              <a:ea typeface="Corbel"/>
              <a:cs typeface="Corbel"/>
              <a:sym typeface="Corbel"/>
            </a:endParaRPr>
          </a:p>
          <a:p>
            <a:pPr indent="0" lvl="0" marL="0" rtl="0" algn="just">
              <a:lnSpc>
                <a:spcPct val="100000"/>
              </a:lnSpc>
              <a:spcBef>
                <a:spcPts val="0"/>
              </a:spcBef>
              <a:spcAft>
                <a:spcPts val="0"/>
              </a:spcAft>
              <a:buSzPts val="1400"/>
              <a:buNone/>
            </a:pPr>
            <a:r>
              <a:t/>
            </a:r>
            <a:endParaRPr sz="1100"/>
          </a:p>
        </p:txBody>
      </p:sp>
      <p:sp>
        <p:nvSpPr>
          <p:cNvPr id="862" name="Google Shape;862;g1425c232076_2_1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 name="Shape 868"/>
        <p:cNvGrpSpPr/>
        <p:nvPr/>
      </p:nvGrpSpPr>
      <p:grpSpPr>
        <a:xfrm>
          <a:off x="0" y="0"/>
          <a:ext cx="0" cy="0"/>
          <a:chOff x="0" y="0"/>
          <a:chExt cx="0" cy="0"/>
        </a:xfrm>
      </p:grpSpPr>
      <p:sp>
        <p:nvSpPr>
          <p:cNvPr id="869" name="Google Shape;869;g1425c232076_2_2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0" name="Google Shape;870;g1425c232076_2_2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fr-FR" sz="1800">
                <a:solidFill>
                  <a:srgbClr val="434343"/>
                </a:solidFill>
                <a:latin typeface="Corbel"/>
                <a:ea typeface="Corbel"/>
                <a:cs typeface="Corbel"/>
                <a:sym typeface="Corbel"/>
              </a:rPr>
              <a:t>Il est important de mettre en avant que chaque post-it contienne un morceau d’information, c’est-à-dire : ce doit être une phrase entière (pas un mot), qui communique une seule chose (cela limite plusieurs interprétations possibles), et on ne recherche aucune solution dans cette partie du processus. </a:t>
            </a:r>
            <a:endParaRPr/>
          </a:p>
          <a:p>
            <a:pPr indent="-228600" lvl="0" marL="457200" marR="0" rtl="0" algn="l">
              <a:lnSpc>
                <a:spcPct val="100000"/>
              </a:lnSpc>
              <a:spcBef>
                <a:spcPts val="0"/>
              </a:spcBef>
              <a:spcAft>
                <a:spcPts val="0"/>
              </a:spcAft>
              <a:buClr>
                <a:srgbClr val="000000"/>
              </a:buClr>
              <a:buSzPts val="1400"/>
              <a:buFont typeface="Arial"/>
              <a:buNone/>
            </a:pPr>
            <a:r>
              <a:t/>
            </a:r>
            <a:endParaRPr sz="1800">
              <a:solidFill>
                <a:srgbClr val="434343"/>
              </a:solidFill>
              <a:latin typeface="Corbel"/>
              <a:ea typeface="Corbel"/>
              <a:cs typeface="Corbel"/>
              <a:sym typeface="Corbel"/>
            </a:endParaRPr>
          </a:p>
          <a:p>
            <a:pPr indent="-228600" lvl="0" marL="457200" rtl="0" algn="just">
              <a:lnSpc>
                <a:spcPct val="100000"/>
              </a:lnSpc>
              <a:spcBef>
                <a:spcPts val="0"/>
              </a:spcBef>
              <a:spcAft>
                <a:spcPts val="0"/>
              </a:spcAft>
              <a:buSzPts val="1400"/>
              <a:buNone/>
            </a:pPr>
            <a:r>
              <a:rPr b="1" lang="fr-FR" sz="1800">
                <a:solidFill>
                  <a:srgbClr val="0E101A"/>
                </a:solidFill>
                <a:latin typeface="Corbel"/>
                <a:ea typeface="Corbel"/>
                <a:cs typeface="Corbel"/>
                <a:sym typeface="Corbel"/>
              </a:rPr>
              <a:t>Comment pouvons-nous... </a:t>
            </a:r>
            <a:r>
              <a:rPr b="1" lang="fr-FR" sz="1800">
                <a:solidFill>
                  <a:srgbClr val="CC0000"/>
                </a:solidFill>
                <a:latin typeface="Corbel"/>
                <a:ea typeface="Corbel"/>
                <a:cs typeface="Corbel"/>
                <a:sym typeface="Corbel"/>
              </a:rPr>
              <a:t>[augmenter, réduire, diminuer, améliorer, changer, optimiser, éliminer, créer, atteindre]</a:t>
            </a:r>
            <a:r>
              <a:rPr b="1" lang="fr-FR" sz="1800">
                <a:solidFill>
                  <a:srgbClr val="F1C232"/>
                </a:solidFill>
                <a:latin typeface="Corbel"/>
                <a:ea typeface="Corbel"/>
                <a:cs typeface="Corbel"/>
                <a:sym typeface="Corbel"/>
              </a:rPr>
              <a:t> que... [utilisateurs/cibles]</a:t>
            </a:r>
            <a:r>
              <a:rPr b="1" lang="fr-FR" sz="1800">
                <a:solidFill>
                  <a:srgbClr val="0E101A"/>
                </a:solidFill>
                <a:latin typeface="Corbel"/>
                <a:ea typeface="Corbel"/>
                <a:cs typeface="Corbel"/>
                <a:sym typeface="Corbel"/>
              </a:rPr>
              <a:t> </a:t>
            </a:r>
            <a:r>
              <a:rPr b="1" lang="fr-FR" sz="1800">
                <a:solidFill>
                  <a:srgbClr val="6AA84F"/>
                </a:solidFill>
                <a:latin typeface="Corbel"/>
                <a:ea typeface="Corbel"/>
                <a:cs typeface="Corbel"/>
                <a:sym typeface="Corbel"/>
              </a:rPr>
              <a:t>progressent... [besoin]</a:t>
            </a:r>
            <a:r>
              <a:rPr b="1" lang="fr-FR" sz="1800">
                <a:solidFill>
                  <a:srgbClr val="0E101A"/>
                </a:solidFill>
                <a:latin typeface="Corbel"/>
                <a:ea typeface="Corbel"/>
                <a:cs typeface="Corbel"/>
                <a:sym typeface="Corbel"/>
              </a:rPr>
              <a:t> </a:t>
            </a:r>
            <a:r>
              <a:rPr b="1" lang="fr-FR" sz="1800">
                <a:solidFill>
                  <a:srgbClr val="3686C6"/>
                </a:solidFill>
                <a:latin typeface="Corbel"/>
                <a:ea typeface="Corbel"/>
                <a:cs typeface="Corbel"/>
                <a:sym typeface="Corbel"/>
              </a:rPr>
              <a:t>en... [sujet] ?</a:t>
            </a:r>
            <a:endParaRPr sz="1800">
              <a:latin typeface="Calibri"/>
              <a:ea typeface="Calibri"/>
              <a:cs typeface="Calibri"/>
              <a:sym typeface="Calibri"/>
            </a:endParaRPr>
          </a:p>
          <a:p>
            <a:pPr indent="-228600" lvl="0" marL="457200" rtl="0" algn="just">
              <a:lnSpc>
                <a:spcPct val="100000"/>
              </a:lnSpc>
              <a:spcBef>
                <a:spcPts val="0"/>
              </a:spcBef>
              <a:spcAft>
                <a:spcPts val="0"/>
              </a:spcAft>
              <a:buSzPts val="1400"/>
              <a:buNone/>
            </a:pPr>
            <a:r>
              <a:rPr b="1" lang="fr-FR" sz="1800">
                <a:solidFill>
                  <a:srgbClr val="0E101A"/>
                </a:solidFill>
                <a:latin typeface="Corbel"/>
                <a:ea typeface="Corbel"/>
                <a:cs typeface="Corbel"/>
                <a:sym typeface="Corbel"/>
              </a:rPr>
              <a:t> </a:t>
            </a:r>
            <a:endParaRPr sz="1800">
              <a:latin typeface="Calibri"/>
              <a:ea typeface="Calibri"/>
              <a:cs typeface="Calibri"/>
              <a:sym typeface="Calibri"/>
            </a:endParaRPr>
          </a:p>
          <a:p>
            <a:pPr indent="-228600" lvl="0" marL="457200" rtl="0" algn="just">
              <a:lnSpc>
                <a:spcPct val="100000"/>
              </a:lnSpc>
              <a:spcBef>
                <a:spcPts val="0"/>
              </a:spcBef>
              <a:spcAft>
                <a:spcPts val="0"/>
              </a:spcAft>
              <a:buSzPts val="1400"/>
              <a:buNone/>
            </a:pPr>
            <a:r>
              <a:rPr b="1" lang="fr-FR" sz="1800">
                <a:solidFill>
                  <a:srgbClr val="0E101A"/>
                </a:solidFill>
                <a:latin typeface="Corbel"/>
                <a:ea typeface="Corbel"/>
                <a:cs typeface="Corbel"/>
                <a:sym typeface="Corbel"/>
              </a:rPr>
              <a:t>Exemple : Comment pouvons-nous </a:t>
            </a:r>
            <a:r>
              <a:rPr b="1" lang="fr-FR" sz="1800">
                <a:solidFill>
                  <a:srgbClr val="CC0000"/>
                </a:solidFill>
                <a:latin typeface="Corbel"/>
                <a:ea typeface="Corbel"/>
                <a:cs typeface="Corbel"/>
                <a:sym typeface="Corbel"/>
              </a:rPr>
              <a:t>faire en sorte</a:t>
            </a:r>
            <a:r>
              <a:rPr b="1" lang="fr-FR" sz="1800">
                <a:solidFill>
                  <a:srgbClr val="0E101A"/>
                </a:solidFill>
                <a:latin typeface="Corbel"/>
                <a:ea typeface="Corbel"/>
                <a:cs typeface="Corbel"/>
                <a:sym typeface="Corbel"/>
              </a:rPr>
              <a:t> </a:t>
            </a:r>
            <a:r>
              <a:rPr b="1" lang="fr-FR" sz="1800">
                <a:solidFill>
                  <a:srgbClr val="F1C232"/>
                </a:solidFill>
                <a:latin typeface="Corbel"/>
                <a:ea typeface="Corbel"/>
                <a:cs typeface="Corbel"/>
                <a:sym typeface="Corbel"/>
              </a:rPr>
              <a:t>que les élèves </a:t>
            </a:r>
            <a:r>
              <a:rPr b="1" lang="fr-FR" sz="1800">
                <a:solidFill>
                  <a:srgbClr val="6AA84F"/>
                </a:solidFill>
                <a:latin typeface="Corbel"/>
                <a:ea typeface="Corbel"/>
                <a:cs typeface="Corbel"/>
                <a:sym typeface="Corbel"/>
              </a:rPr>
              <a:t>consomment moins de viande</a:t>
            </a:r>
            <a:r>
              <a:rPr b="1" lang="fr-FR" sz="1800">
                <a:solidFill>
                  <a:srgbClr val="0E101A"/>
                </a:solidFill>
                <a:latin typeface="Corbel"/>
                <a:ea typeface="Corbel"/>
                <a:cs typeface="Corbel"/>
                <a:sym typeface="Corbel"/>
              </a:rPr>
              <a:t> </a:t>
            </a:r>
            <a:r>
              <a:rPr b="1" lang="fr-FR" sz="1800">
                <a:solidFill>
                  <a:srgbClr val="3686C6"/>
                </a:solidFill>
                <a:latin typeface="Corbel"/>
                <a:ea typeface="Corbel"/>
                <a:cs typeface="Corbel"/>
                <a:sym typeface="Corbel"/>
              </a:rPr>
              <a:t>à la cantine ?</a:t>
            </a:r>
            <a:endParaRPr sz="1800">
              <a:latin typeface="Calibri"/>
              <a:ea typeface="Calibri"/>
              <a:cs typeface="Calibri"/>
              <a:sym typeface="Calibri"/>
            </a:endParaRPr>
          </a:p>
          <a:p>
            <a:pPr indent="-228600" lvl="0" marL="457200" rtl="0" algn="just">
              <a:lnSpc>
                <a:spcPct val="100000"/>
              </a:lnSpc>
              <a:spcBef>
                <a:spcPts val="0"/>
              </a:spcBef>
              <a:spcAft>
                <a:spcPts val="0"/>
              </a:spcAft>
              <a:buSzPts val="1400"/>
              <a:buNone/>
            </a:pPr>
            <a:r>
              <a:rPr b="1" lang="fr-FR" sz="1800">
                <a:solidFill>
                  <a:srgbClr val="0E101A"/>
                </a:solidFill>
                <a:latin typeface="Corbel"/>
                <a:ea typeface="Corbel"/>
                <a:cs typeface="Corbel"/>
                <a:sym typeface="Corbel"/>
              </a:rPr>
              <a:t> </a:t>
            </a:r>
            <a:endParaRPr sz="1800">
              <a:latin typeface="Calibri"/>
              <a:ea typeface="Calibri"/>
              <a:cs typeface="Calibri"/>
              <a:sym typeface="Calibri"/>
            </a:endParaRPr>
          </a:p>
          <a:p>
            <a:pPr indent="-228600" lvl="0" marL="457200" rtl="0" algn="just">
              <a:lnSpc>
                <a:spcPct val="100000"/>
              </a:lnSpc>
              <a:spcBef>
                <a:spcPts val="0"/>
              </a:spcBef>
              <a:spcAft>
                <a:spcPts val="0"/>
              </a:spcAft>
              <a:buSzPts val="1400"/>
              <a:buNone/>
            </a:pPr>
            <a:r>
              <a:rPr lang="fr-FR" sz="1800">
                <a:solidFill>
                  <a:srgbClr val="0E101A"/>
                </a:solidFill>
                <a:latin typeface="Corbel"/>
                <a:ea typeface="Corbel"/>
                <a:cs typeface="Corbel"/>
                <a:sym typeface="Corbel"/>
              </a:rPr>
              <a:t>Développez plusieurs challenges et choisissez celui qui est le plus attrayant et le plus motivant pour vous.</a:t>
            </a:r>
            <a:endParaRPr sz="18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871" name="Google Shape;871;g1425c232076_2_26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0" name="Shape 930"/>
        <p:cNvGrpSpPr/>
        <p:nvPr/>
      </p:nvGrpSpPr>
      <p:grpSpPr>
        <a:xfrm>
          <a:off x="0" y="0"/>
          <a:ext cx="0" cy="0"/>
          <a:chOff x="0" y="0"/>
          <a:chExt cx="0" cy="0"/>
        </a:xfrm>
      </p:grpSpPr>
      <p:sp>
        <p:nvSpPr>
          <p:cNvPr id="931" name="Google Shape;931;g1425c232076_2_3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lang="fr-FR" sz="1800">
                <a:solidFill>
                  <a:srgbClr val="434343"/>
                </a:solidFill>
                <a:latin typeface="Corbel"/>
                <a:ea typeface="Corbel"/>
                <a:cs typeface="Corbel"/>
                <a:sym typeface="Corbel"/>
              </a:rPr>
              <a:t>Material : Post it and pens - + white sheet or piece of wall</a:t>
            </a:r>
            <a:br>
              <a:rPr lang="fr-FR" sz="1800">
                <a:solidFill>
                  <a:srgbClr val="434343"/>
                </a:solidFill>
                <a:latin typeface="Corbel"/>
                <a:ea typeface="Corbel"/>
                <a:cs typeface="Corbel"/>
                <a:sym typeface="Corbel"/>
              </a:rPr>
            </a:br>
            <a:br>
              <a:rPr lang="fr-FR" sz="1800">
                <a:solidFill>
                  <a:srgbClr val="434343"/>
                </a:solidFill>
                <a:latin typeface="Corbel"/>
                <a:ea typeface="Corbel"/>
                <a:cs typeface="Corbel"/>
                <a:sym typeface="Corbel"/>
              </a:rPr>
            </a:br>
            <a:r>
              <a:rPr lang="fr-FR" sz="1800">
                <a:solidFill>
                  <a:srgbClr val="434343"/>
                </a:solidFill>
                <a:latin typeface="Corbel"/>
                <a:ea typeface="Corbel"/>
                <a:cs typeface="Corbel"/>
                <a:sym typeface="Corbel"/>
              </a:rPr>
              <a:t>It is important to emphasise that each post-it note contains a piece of information, i.e. it must be a whole sentence (not a word), which communicates a single fact (this limits several possible interpretations), and no solution is sought in this part of the process.</a:t>
            </a:r>
            <a:endParaRPr sz="1800">
              <a:solidFill>
                <a:srgbClr val="434343"/>
              </a:solidFill>
              <a:latin typeface="Corbel"/>
              <a:ea typeface="Corbel"/>
              <a:cs typeface="Corbel"/>
              <a:sym typeface="Corbel"/>
            </a:endParaRPr>
          </a:p>
          <a:p>
            <a:pPr indent="-228600" lvl="0" marL="457200" rtl="0" algn="l">
              <a:lnSpc>
                <a:spcPct val="100000"/>
              </a:lnSpc>
              <a:spcBef>
                <a:spcPts val="0"/>
              </a:spcBef>
              <a:spcAft>
                <a:spcPts val="0"/>
              </a:spcAft>
              <a:buClr>
                <a:schemeClr val="dk1"/>
              </a:buClr>
              <a:buSzPts val="1100"/>
              <a:buFont typeface="Arial"/>
              <a:buNone/>
            </a:pPr>
            <a:r>
              <a:t/>
            </a:r>
            <a:endParaRPr sz="1800">
              <a:solidFill>
                <a:srgbClr val="434343"/>
              </a:solidFill>
              <a:latin typeface="Corbel"/>
              <a:ea typeface="Corbel"/>
              <a:cs typeface="Corbel"/>
              <a:sym typeface="Corbel"/>
            </a:endParaRPr>
          </a:p>
          <a:p>
            <a:pPr indent="-228600" lvl="0" marL="457200" rtl="0" algn="l">
              <a:lnSpc>
                <a:spcPct val="100000"/>
              </a:lnSpc>
              <a:spcBef>
                <a:spcPts val="0"/>
              </a:spcBef>
              <a:spcAft>
                <a:spcPts val="0"/>
              </a:spcAft>
              <a:buSzPts val="1400"/>
              <a:buNone/>
            </a:pPr>
            <a:r>
              <a:rPr lang="fr-FR" sz="1800">
                <a:solidFill>
                  <a:srgbClr val="434343"/>
                </a:solidFill>
                <a:latin typeface="Corbel"/>
                <a:ea typeface="Corbel"/>
                <a:cs typeface="Corbel"/>
                <a:sym typeface="Corbel"/>
              </a:rPr>
              <a:t>Animation: show the steps one after the other</a:t>
            </a:r>
            <a:br>
              <a:rPr lang="fr-FR" sz="1800">
                <a:solidFill>
                  <a:srgbClr val="434343"/>
                </a:solidFill>
                <a:latin typeface="Corbel"/>
                <a:ea typeface="Corbel"/>
                <a:cs typeface="Corbel"/>
                <a:sym typeface="Corbel"/>
              </a:rPr>
            </a:br>
            <a:br>
              <a:rPr lang="fr-FR" sz="1800">
                <a:solidFill>
                  <a:srgbClr val="434343"/>
                </a:solidFill>
                <a:latin typeface="Corbel"/>
                <a:ea typeface="Corbel"/>
                <a:cs typeface="Corbel"/>
                <a:sym typeface="Corbel"/>
              </a:rPr>
            </a:br>
            <a:r>
              <a:rPr lang="fr-FR" sz="1800">
                <a:solidFill>
                  <a:srgbClr val="434343"/>
                </a:solidFill>
                <a:latin typeface="Corbel"/>
                <a:ea typeface="Corbel"/>
                <a:cs typeface="Corbel"/>
                <a:sym typeface="Corbel"/>
              </a:rPr>
              <a:t>Steps : </a:t>
            </a:r>
            <a:endParaRPr sz="1800">
              <a:solidFill>
                <a:srgbClr val="434343"/>
              </a:solidFill>
              <a:latin typeface="Corbel"/>
              <a:ea typeface="Corbel"/>
              <a:cs typeface="Corbel"/>
              <a:sym typeface="Corbel"/>
            </a:endParaRPr>
          </a:p>
          <a:p>
            <a:pPr indent="0" lvl="0" marL="0" rtl="0" algn="l">
              <a:lnSpc>
                <a:spcPct val="100000"/>
              </a:lnSpc>
              <a:spcBef>
                <a:spcPts val="0"/>
              </a:spcBef>
              <a:spcAft>
                <a:spcPts val="0"/>
              </a:spcAft>
              <a:buSzPts val="1400"/>
              <a:buNone/>
            </a:pPr>
            <a:r>
              <a:rPr lang="fr-FR" sz="1800">
                <a:solidFill>
                  <a:srgbClr val="434343"/>
                </a:solidFill>
                <a:latin typeface="Corbel"/>
                <a:ea typeface="Corbel"/>
                <a:cs typeface="Corbel"/>
                <a:sym typeface="Corbel"/>
              </a:rPr>
              <a:t>- Divergence : “What do you know about” -&gt; Student have to write down about their knowledge on the identified topics </a:t>
            </a:r>
            <a:endParaRPr sz="1800">
              <a:solidFill>
                <a:srgbClr val="434343"/>
              </a:solidFill>
              <a:latin typeface="Corbel"/>
              <a:ea typeface="Corbel"/>
              <a:cs typeface="Corbel"/>
              <a:sym typeface="Corbel"/>
            </a:endParaRPr>
          </a:p>
          <a:p>
            <a:pPr indent="0" lvl="0" marL="0" rtl="0" algn="l">
              <a:lnSpc>
                <a:spcPct val="100000"/>
              </a:lnSpc>
              <a:spcBef>
                <a:spcPts val="0"/>
              </a:spcBef>
              <a:spcAft>
                <a:spcPts val="0"/>
              </a:spcAft>
              <a:buSzPts val="1400"/>
              <a:buNone/>
            </a:pPr>
            <a:r>
              <a:rPr lang="fr-FR" sz="1800">
                <a:solidFill>
                  <a:srgbClr val="434343"/>
                </a:solidFill>
                <a:latin typeface="Corbel"/>
                <a:ea typeface="Corbel"/>
                <a:cs typeface="Corbel"/>
                <a:sym typeface="Corbel"/>
              </a:rPr>
              <a:t>- Convergence : Students sort written facts</a:t>
            </a:r>
            <a:r>
              <a:rPr lang="fr-FR" sz="1800">
                <a:solidFill>
                  <a:srgbClr val="434343"/>
                </a:solidFill>
                <a:latin typeface="Corbel"/>
                <a:ea typeface="Corbel"/>
                <a:cs typeface="Corbel"/>
                <a:sym typeface="Corbel"/>
              </a:rPr>
              <a:t> by theme or similar ideas</a:t>
            </a:r>
            <a:endParaRPr sz="1800">
              <a:solidFill>
                <a:srgbClr val="434343"/>
              </a:solidFill>
              <a:latin typeface="Corbel"/>
              <a:ea typeface="Corbel"/>
              <a:cs typeface="Corbel"/>
              <a:sym typeface="Corbel"/>
            </a:endParaRPr>
          </a:p>
          <a:p>
            <a:pPr indent="0" lvl="0" marL="0" rtl="0" algn="l">
              <a:lnSpc>
                <a:spcPct val="100000"/>
              </a:lnSpc>
              <a:spcBef>
                <a:spcPts val="0"/>
              </a:spcBef>
              <a:spcAft>
                <a:spcPts val="0"/>
              </a:spcAft>
              <a:buSzPts val="1400"/>
              <a:buNone/>
            </a:pPr>
            <a:r>
              <a:rPr lang="fr-FR" sz="2000">
                <a:solidFill>
                  <a:srgbClr val="575757"/>
                </a:solidFill>
                <a:latin typeface="Corbel"/>
                <a:ea typeface="Corbel"/>
                <a:cs typeface="Corbel"/>
                <a:sym typeface="Corbel"/>
              </a:rPr>
              <a:t>- </a:t>
            </a:r>
            <a:r>
              <a:rPr lang="fr-FR" sz="2000">
                <a:solidFill>
                  <a:srgbClr val="575757"/>
                </a:solidFill>
                <a:latin typeface="Corbel"/>
                <a:ea typeface="Corbel"/>
                <a:cs typeface="Corbel"/>
                <a:sym typeface="Corbel"/>
              </a:rPr>
              <a:t>Formulate a question around the identified problem that begins with "how can we?"</a:t>
            </a:r>
            <a:endParaRPr sz="2000">
              <a:solidFill>
                <a:schemeClr val="dk1"/>
              </a:solidFill>
            </a:endParaRPr>
          </a:p>
          <a:p>
            <a:pPr indent="-228600" lvl="0" marL="457200" rtl="0" algn="l">
              <a:lnSpc>
                <a:spcPct val="100000"/>
              </a:lnSpc>
              <a:spcBef>
                <a:spcPts val="0"/>
              </a:spcBef>
              <a:spcAft>
                <a:spcPts val="0"/>
              </a:spcAft>
              <a:buSzPts val="1400"/>
              <a:buNone/>
            </a:pPr>
            <a:r>
              <a:t/>
            </a:r>
            <a:endParaRPr sz="2000">
              <a:solidFill>
                <a:srgbClr val="575757"/>
              </a:solidFill>
              <a:latin typeface="Corbel"/>
              <a:ea typeface="Corbel"/>
              <a:cs typeface="Corbel"/>
              <a:sym typeface="Corbel"/>
            </a:endParaRPr>
          </a:p>
          <a:p>
            <a:pPr indent="-228600" lvl="0" marL="457200" rtl="0" algn="l">
              <a:lnSpc>
                <a:spcPct val="100000"/>
              </a:lnSpc>
              <a:spcBef>
                <a:spcPts val="0"/>
              </a:spcBef>
              <a:spcAft>
                <a:spcPts val="0"/>
              </a:spcAft>
              <a:buSzPts val="1400"/>
              <a:buNone/>
            </a:pPr>
            <a:r>
              <a:t/>
            </a:r>
            <a:endParaRPr sz="1800">
              <a:solidFill>
                <a:srgbClr val="434343"/>
              </a:solidFill>
              <a:latin typeface="Corbel"/>
              <a:ea typeface="Corbel"/>
              <a:cs typeface="Corbel"/>
              <a:sym typeface="Corbel"/>
            </a:endParaRPr>
          </a:p>
          <a:p>
            <a:pPr indent="-228600" lvl="0" marL="457200" rtl="0" algn="just">
              <a:lnSpc>
                <a:spcPct val="100000"/>
              </a:lnSpc>
              <a:spcBef>
                <a:spcPts val="0"/>
              </a:spcBef>
              <a:spcAft>
                <a:spcPts val="0"/>
              </a:spcAft>
              <a:buClr>
                <a:schemeClr val="dk1"/>
              </a:buClr>
              <a:buSzPts val="1400"/>
              <a:buFont typeface="Arial"/>
              <a:buNone/>
            </a:pPr>
            <a:r>
              <a:rPr b="1" lang="fr-FR" sz="1800">
                <a:solidFill>
                  <a:srgbClr val="0E101A"/>
                </a:solidFill>
                <a:latin typeface="Corbel"/>
                <a:ea typeface="Corbel"/>
                <a:cs typeface="Corbel"/>
                <a:sym typeface="Corbel"/>
              </a:rPr>
              <a:t>How can we </a:t>
            </a:r>
            <a:r>
              <a:rPr b="1" lang="fr-FR" sz="1800">
                <a:solidFill>
                  <a:srgbClr val="0E101A"/>
                </a:solidFill>
                <a:latin typeface="Corbel"/>
                <a:ea typeface="Corbel"/>
                <a:cs typeface="Corbel"/>
                <a:sym typeface="Corbel"/>
              </a:rPr>
              <a:t>... </a:t>
            </a:r>
            <a:r>
              <a:rPr b="1" lang="fr-FR" sz="1800">
                <a:solidFill>
                  <a:srgbClr val="CC0000"/>
                </a:solidFill>
                <a:latin typeface="Corbel"/>
                <a:ea typeface="Corbel"/>
                <a:cs typeface="Corbel"/>
                <a:sym typeface="Corbel"/>
              </a:rPr>
              <a:t>[rise, reduce, decrease, </a:t>
            </a:r>
            <a:r>
              <a:rPr b="1" lang="fr-FR" sz="1800">
                <a:solidFill>
                  <a:srgbClr val="CC0000"/>
                </a:solidFill>
                <a:latin typeface="Corbel"/>
                <a:ea typeface="Corbel"/>
                <a:cs typeface="Corbel"/>
                <a:sym typeface="Corbel"/>
              </a:rPr>
              <a:t>improve</a:t>
            </a:r>
            <a:r>
              <a:rPr b="1" lang="fr-FR" sz="1800">
                <a:solidFill>
                  <a:srgbClr val="CC0000"/>
                </a:solidFill>
                <a:latin typeface="Corbel"/>
                <a:ea typeface="Corbel"/>
                <a:cs typeface="Corbel"/>
                <a:sym typeface="Corbel"/>
              </a:rPr>
              <a:t>, change, optimise, eliminate, create, reach]</a:t>
            </a:r>
            <a:r>
              <a:rPr b="1" lang="fr-FR" sz="1800">
                <a:solidFill>
                  <a:srgbClr val="F1C232"/>
                </a:solidFill>
                <a:latin typeface="Corbel"/>
                <a:ea typeface="Corbel"/>
                <a:cs typeface="Corbel"/>
                <a:sym typeface="Corbel"/>
              </a:rPr>
              <a:t> what... [users/targets]</a:t>
            </a:r>
            <a:r>
              <a:rPr b="1" lang="fr-FR" sz="1800">
                <a:solidFill>
                  <a:srgbClr val="0E101A"/>
                </a:solidFill>
                <a:latin typeface="Corbel"/>
                <a:ea typeface="Corbel"/>
                <a:cs typeface="Corbel"/>
                <a:sym typeface="Corbel"/>
              </a:rPr>
              <a:t> </a:t>
            </a:r>
            <a:r>
              <a:rPr b="1" lang="fr-FR" sz="1800">
                <a:solidFill>
                  <a:srgbClr val="6AA84F"/>
                </a:solidFill>
                <a:latin typeface="Corbel"/>
                <a:ea typeface="Corbel"/>
                <a:cs typeface="Corbel"/>
                <a:sym typeface="Corbel"/>
              </a:rPr>
              <a:t>improve</a:t>
            </a:r>
            <a:r>
              <a:rPr b="1" lang="fr-FR" sz="1800">
                <a:solidFill>
                  <a:srgbClr val="6AA84F"/>
                </a:solidFill>
                <a:latin typeface="Corbel"/>
                <a:ea typeface="Corbel"/>
                <a:cs typeface="Corbel"/>
                <a:sym typeface="Corbel"/>
              </a:rPr>
              <a:t>... [need]</a:t>
            </a:r>
            <a:r>
              <a:rPr b="1" lang="fr-FR" sz="1800">
                <a:solidFill>
                  <a:srgbClr val="0E101A"/>
                </a:solidFill>
                <a:latin typeface="Corbel"/>
                <a:ea typeface="Corbel"/>
                <a:cs typeface="Corbel"/>
                <a:sym typeface="Corbel"/>
              </a:rPr>
              <a:t> </a:t>
            </a:r>
            <a:r>
              <a:rPr b="1" lang="fr-FR" sz="1800">
                <a:solidFill>
                  <a:srgbClr val="3686C6"/>
                </a:solidFill>
                <a:latin typeface="Corbel"/>
                <a:ea typeface="Corbel"/>
                <a:cs typeface="Corbel"/>
                <a:sym typeface="Corbel"/>
              </a:rPr>
              <a:t>in.</a:t>
            </a:r>
            <a:r>
              <a:rPr b="1" lang="fr-FR" sz="1800">
                <a:solidFill>
                  <a:srgbClr val="3686C6"/>
                </a:solidFill>
                <a:latin typeface="Corbel"/>
                <a:ea typeface="Corbel"/>
                <a:cs typeface="Corbel"/>
                <a:sym typeface="Corbel"/>
              </a:rPr>
              <a:t>.. [topic] ?</a:t>
            </a:r>
            <a:endParaRPr sz="1800"/>
          </a:p>
          <a:p>
            <a:pPr indent="-228600" lvl="0" marL="457200" rtl="0" algn="just">
              <a:lnSpc>
                <a:spcPct val="100000"/>
              </a:lnSpc>
              <a:spcBef>
                <a:spcPts val="0"/>
              </a:spcBef>
              <a:spcAft>
                <a:spcPts val="0"/>
              </a:spcAft>
              <a:buClr>
                <a:schemeClr val="dk1"/>
              </a:buClr>
              <a:buSzPts val="1400"/>
              <a:buFont typeface="Arial"/>
              <a:buNone/>
            </a:pPr>
            <a:r>
              <a:rPr b="1" lang="fr-FR" sz="1800">
                <a:solidFill>
                  <a:srgbClr val="0E101A"/>
                </a:solidFill>
                <a:latin typeface="Corbel"/>
                <a:ea typeface="Corbel"/>
                <a:cs typeface="Corbel"/>
                <a:sym typeface="Corbel"/>
              </a:rPr>
              <a:t> </a:t>
            </a:r>
            <a:endParaRPr sz="1800"/>
          </a:p>
          <a:p>
            <a:pPr indent="-228600" lvl="0" marL="457200" rtl="0" algn="just">
              <a:lnSpc>
                <a:spcPct val="100000"/>
              </a:lnSpc>
              <a:spcBef>
                <a:spcPts val="0"/>
              </a:spcBef>
              <a:spcAft>
                <a:spcPts val="0"/>
              </a:spcAft>
              <a:buClr>
                <a:schemeClr val="dk1"/>
              </a:buClr>
              <a:buSzPts val="1400"/>
              <a:buFont typeface="Arial"/>
              <a:buNone/>
            </a:pPr>
            <a:r>
              <a:rPr b="1" lang="fr-FR" sz="1800">
                <a:solidFill>
                  <a:srgbClr val="0E101A"/>
                </a:solidFill>
                <a:latin typeface="Corbel"/>
                <a:ea typeface="Corbel"/>
                <a:cs typeface="Corbel"/>
                <a:sym typeface="Corbel"/>
              </a:rPr>
              <a:t>Example : How can we </a:t>
            </a:r>
            <a:r>
              <a:rPr b="1" lang="fr-FR" sz="1800">
                <a:solidFill>
                  <a:srgbClr val="CC0000"/>
                </a:solidFill>
                <a:latin typeface="Corbel"/>
                <a:ea typeface="Corbel"/>
                <a:cs typeface="Corbel"/>
                <a:sym typeface="Corbel"/>
              </a:rPr>
              <a:t>ensure</a:t>
            </a:r>
            <a:r>
              <a:rPr b="1" lang="fr-FR" sz="1800">
                <a:solidFill>
                  <a:srgbClr val="0E101A"/>
                </a:solidFill>
                <a:latin typeface="Corbel"/>
                <a:ea typeface="Corbel"/>
                <a:cs typeface="Corbel"/>
                <a:sym typeface="Corbel"/>
              </a:rPr>
              <a:t> </a:t>
            </a:r>
            <a:r>
              <a:rPr b="1" lang="fr-FR" sz="1800">
                <a:solidFill>
                  <a:srgbClr val="F1C232"/>
                </a:solidFill>
                <a:latin typeface="Corbel"/>
                <a:ea typeface="Corbel"/>
                <a:cs typeface="Corbel"/>
                <a:sym typeface="Corbel"/>
              </a:rPr>
              <a:t>that students </a:t>
            </a:r>
            <a:r>
              <a:rPr b="1" lang="fr-FR" sz="1800">
                <a:solidFill>
                  <a:srgbClr val="6AA84F"/>
                </a:solidFill>
                <a:latin typeface="Corbel"/>
                <a:ea typeface="Corbel"/>
                <a:cs typeface="Corbel"/>
                <a:sym typeface="Corbel"/>
              </a:rPr>
              <a:t>eat less meat</a:t>
            </a:r>
            <a:r>
              <a:rPr b="1" lang="fr-FR" sz="1800">
                <a:solidFill>
                  <a:srgbClr val="0E101A"/>
                </a:solidFill>
                <a:latin typeface="Corbel"/>
                <a:ea typeface="Corbel"/>
                <a:cs typeface="Corbel"/>
                <a:sym typeface="Corbel"/>
              </a:rPr>
              <a:t> </a:t>
            </a:r>
            <a:r>
              <a:rPr b="1" lang="fr-FR" sz="1800">
                <a:solidFill>
                  <a:srgbClr val="3686C6"/>
                </a:solidFill>
                <a:latin typeface="Corbel"/>
                <a:ea typeface="Corbel"/>
                <a:cs typeface="Corbel"/>
                <a:sym typeface="Corbel"/>
              </a:rPr>
              <a:t>at</a:t>
            </a:r>
            <a:r>
              <a:rPr b="1" lang="fr-FR" sz="1800">
                <a:solidFill>
                  <a:srgbClr val="3686C6"/>
                </a:solidFill>
                <a:latin typeface="Corbel"/>
                <a:ea typeface="Corbel"/>
                <a:cs typeface="Corbel"/>
                <a:sym typeface="Corbel"/>
              </a:rPr>
              <a:t> the canteen?</a:t>
            </a:r>
            <a:endParaRPr sz="1800"/>
          </a:p>
          <a:p>
            <a:pPr indent="-228600" lvl="0" marL="457200" rtl="0" algn="l">
              <a:lnSpc>
                <a:spcPct val="100000"/>
              </a:lnSpc>
              <a:spcBef>
                <a:spcPts val="0"/>
              </a:spcBef>
              <a:spcAft>
                <a:spcPts val="0"/>
              </a:spcAft>
              <a:buClr>
                <a:schemeClr val="dk1"/>
              </a:buClr>
              <a:buSzPts val="1400"/>
              <a:buFont typeface="Arial"/>
              <a:buNone/>
            </a:pPr>
            <a:r>
              <a:t/>
            </a:r>
            <a:endParaRPr sz="1800">
              <a:solidFill>
                <a:srgbClr val="434343"/>
              </a:solidFill>
              <a:latin typeface="Corbel"/>
              <a:ea typeface="Corbel"/>
              <a:cs typeface="Corbel"/>
              <a:sym typeface="Corbel"/>
            </a:endParaRPr>
          </a:p>
          <a:p>
            <a:pPr indent="0" lvl="0" marL="0" rtl="0" algn="just">
              <a:lnSpc>
                <a:spcPct val="100000"/>
              </a:lnSpc>
              <a:spcBef>
                <a:spcPts val="0"/>
              </a:spcBef>
              <a:spcAft>
                <a:spcPts val="0"/>
              </a:spcAft>
              <a:buSzPts val="1400"/>
              <a:buNone/>
            </a:pPr>
            <a:r>
              <a:t/>
            </a:r>
            <a:endParaRPr>
              <a:latin typeface="Corbel"/>
              <a:ea typeface="Corbel"/>
              <a:cs typeface="Corbel"/>
              <a:sym typeface="Corbel"/>
            </a:endParaRPr>
          </a:p>
        </p:txBody>
      </p:sp>
      <p:sp>
        <p:nvSpPr>
          <p:cNvPr id="932" name="Google Shape;932;g1425c232076_2_3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7" name="Shape 937"/>
        <p:cNvGrpSpPr/>
        <p:nvPr/>
      </p:nvGrpSpPr>
      <p:grpSpPr>
        <a:xfrm>
          <a:off x="0" y="0"/>
          <a:ext cx="0" cy="0"/>
          <a:chOff x="0" y="0"/>
          <a:chExt cx="0" cy="0"/>
        </a:xfrm>
      </p:grpSpPr>
      <p:sp>
        <p:nvSpPr>
          <p:cNvPr id="938" name="Google Shape;938;ge152e93128_0_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9" name="Google Shape;939;ge152e93128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9" name="Shape 949"/>
        <p:cNvGrpSpPr/>
        <p:nvPr/>
      </p:nvGrpSpPr>
      <p:grpSpPr>
        <a:xfrm>
          <a:off x="0" y="0"/>
          <a:ext cx="0" cy="0"/>
          <a:chOff x="0" y="0"/>
          <a:chExt cx="0" cy="0"/>
        </a:xfrm>
      </p:grpSpPr>
      <p:sp>
        <p:nvSpPr>
          <p:cNvPr id="950" name="Google Shape;950;g1425c232076_2_3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Clr>
                <a:schemeClr val="dk1"/>
              </a:buClr>
              <a:buSzPts val="1400"/>
              <a:buFont typeface="Arial"/>
              <a:buNone/>
            </a:pPr>
            <a:r>
              <a:rPr lang="fr-FR" sz="1800">
                <a:solidFill>
                  <a:srgbClr val="434343"/>
                </a:solidFill>
                <a:latin typeface="Corbel"/>
                <a:ea typeface="Corbel"/>
                <a:cs typeface="Corbel"/>
                <a:sym typeface="Corbel"/>
              </a:rPr>
              <a:t>Animation : faire apparaître les étapes les une après les autres</a:t>
            </a:r>
            <a:endParaRPr>
              <a:latin typeface="Corbel"/>
              <a:ea typeface="Corbel"/>
              <a:cs typeface="Corbel"/>
              <a:sym typeface="Corbel"/>
            </a:endParaRPr>
          </a:p>
        </p:txBody>
      </p:sp>
      <p:sp>
        <p:nvSpPr>
          <p:cNvPr id="951" name="Google Shape;951;g1425c232076_2_3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 name="Shape 957"/>
        <p:cNvGrpSpPr/>
        <p:nvPr/>
      </p:nvGrpSpPr>
      <p:grpSpPr>
        <a:xfrm>
          <a:off x="0" y="0"/>
          <a:ext cx="0" cy="0"/>
          <a:chOff x="0" y="0"/>
          <a:chExt cx="0" cy="0"/>
        </a:xfrm>
      </p:grpSpPr>
      <p:sp>
        <p:nvSpPr>
          <p:cNvPr id="958" name="Google Shape;958;g1425c232076_2_3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SzPts val="1400"/>
              <a:buNone/>
            </a:pPr>
            <a:r>
              <a:t/>
            </a:r>
            <a:endParaRPr>
              <a:latin typeface="Corbel"/>
              <a:ea typeface="Corbel"/>
              <a:cs typeface="Corbel"/>
              <a:sym typeface="Corbel"/>
            </a:endParaRPr>
          </a:p>
        </p:txBody>
      </p:sp>
      <p:sp>
        <p:nvSpPr>
          <p:cNvPr id="959" name="Google Shape;959;g1425c232076_2_3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 name="Shape 966"/>
        <p:cNvGrpSpPr/>
        <p:nvPr/>
      </p:nvGrpSpPr>
      <p:grpSpPr>
        <a:xfrm>
          <a:off x="0" y="0"/>
          <a:ext cx="0" cy="0"/>
          <a:chOff x="0" y="0"/>
          <a:chExt cx="0" cy="0"/>
        </a:xfrm>
      </p:grpSpPr>
      <p:sp>
        <p:nvSpPr>
          <p:cNvPr id="967" name="Google Shape;967;g1425c232076_2_3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SzPts val="1400"/>
              <a:buNone/>
            </a:pPr>
            <a:r>
              <a:t/>
            </a:r>
            <a:endParaRPr>
              <a:latin typeface="Corbel"/>
              <a:ea typeface="Corbel"/>
              <a:cs typeface="Corbel"/>
              <a:sym typeface="Corbel"/>
            </a:endParaRPr>
          </a:p>
        </p:txBody>
      </p:sp>
      <p:sp>
        <p:nvSpPr>
          <p:cNvPr id="968" name="Google Shape;968;g1425c232076_2_3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5" name="Shape 975"/>
        <p:cNvGrpSpPr/>
        <p:nvPr/>
      </p:nvGrpSpPr>
      <p:grpSpPr>
        <a:xfrm>
          <a:off x="0" y="0"/>
          <a:ext cx="0" cy="0"/>
          <a:chOff x="0" y="0"/>
          <a:chExt cx="0" cy="0"/>
        </a:xfrm>
      </p:grpSpPr>
      <p:sp>
        <p:nvSpPr>
          <p:cNvPr id="976" name="Google Shape;976;g1425c232076_2_3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SzPts val="1400"/>
              <a:buNone/>
            </a:pPr>
            <a:r>
              <a:t/>
            </a:r>
            <a:endParaRPr>
              <a:latin typeface="Corbel"/>
              <a:ea typeface="Corbel"/>
              <a:cs typeface="Corbel"/>
              <a:sym typeface="Corbel"/>
            </a:endParaRPr>
          </a:p>
        </p:txBody>
      </p:sp>
      <p:sp>
        <p:nvSpPr>
          <p:cNvPr id="977" name="Google Shape;977;g1425c232076_2_3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3" name="Shape 983"/>
        <p:cNvGrpSpPr/>
        <p:nvPr/>
      </p:nvGrpSpPr>
      <p:grpSpPr>
        <a:xfrm>
          <a:off x="0" y="0"/>
          <a:ext cx="0" cy="0"/>
          <a:chOff x="0" y="0"/>
          <a:chExt cx="0" cy="0"/>
        </a:xfrm>
      </p:grpSpPr>
      <p:sp>
        <p:nvSpPr>
          <p:cNvPr id="984" name="Google Shape;984;g1425c232076_2_3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SzPts val="1400"/>
              <a:buNone/>
            </a:pPr>
            <a:r>
              <a:t/>
            </a:r>
            <a:endParaRPr>
              <a:latin typeface="Corbel"/>
              <a:ea typeface="Corbel"/>
              <a:cs typeface="Corbel"/>
              <a:sym typeface="Corbel"/>
            </a:endParaRPr>
          </a:p>
        </p:txBody>
      </p:sp>
      <p:sp>
        <p:nvSpPr>
          <p:cNvPr id="985" name="Google Shape;985;g1425c232076_2_3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2" name="Shape 992"/>
        <p:cNvGrpSpPr/>
        <p:nvPr/>
      </p:nvGrpSpPr>
      <p:grpSpPr>
        <a:xfrm>
          <a:off x="0" y="0"/>
          <a:ext cx="0" cy="0"/>
          <a:chOff x="0" y="0"/>
          <a:chExt cx="0" cy="0"/>
        </a:xfrm>
      </p:grpSpPr>
      <p:sp>
        <p:nvSpPr>
          <p:cNvPr id="993" name="Google Shape;993;g1425c232076_2_3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fr-FR" sz="1300"/>
              <a:t>Define the list of actions to be included in your plan</a:t>
            </a:r>
            <a:endParaRPr b="1" sz="1300"/>
          </a:p>
          <a:p>
            <a:pPr indent="0" lvl="0" marL="0" rtl="0" algn="l">
              <a:lnSpc>
                <a:spcPct val="115000"/>
              </a:lnSpc>
              <a:spcBef>
                <a:spcPts val="1200"/>
              </a:spcBef>
              <a:spcAft>
                <a:spcPts val="0"/>
              </a:spcAft>
              <a:buClr>
                <a:schemeClr val="dk1"/>
              </a:buClr>
              <a:buSzPts val="1100"/>
              <a:buFont typeface="Arial"/>
              <a:buNone/>
            </a:pPr>
            <a:r>
              <a:rPr b="1" lang="fr-FR" sz="1300"/>
              <a:t>The idea is to repeat the previous stage, but at a faster pace: no prototyping.</a:t>
            </a:r>
            <a:br>
              <a:rPr b="1" lang="fr-FR" sz="1300"/>
            </a:br>
            <a:r>
              <a:rPr b="1" lang="fr-FR" sz="1300"/>
              <a:t>We talk about "co-construction" because :</a:t>
            </a:r>
            <a:endParaRPr b="1" sz="1300"/>
          </a:p>
          <a:p>
            <a:pPr indent="0" lvl="0" marL="0" rtl="0" algn="l">
              <a:lnSpc>
                <a:spcPct val="115000"/>
              </a:lnSpc>
              <a:spcBef>
                <a:spcPts val="1200"/>
              </a:spcBef>
              <a:spcAft>
                <a:spcPts val="0"/>
              </a:spcAft>
              <a:buClr>
                <a:schemeClr val="dk1"/>
              </a:buClr>
              <a:buSzPts val="1100"/>
              <a:buFont typeface="Arial"/>
              <a:buNone/>
            </a:pPr>
            <a:r>
              <a:rPr b="1" lang="fr-FR" sz="1300"/>
              <a:t>⇒ Recommendation: </a:t>
            </a:r>
            <a:r>
              <a:rPr lang="fr-FR" sz="1300"/>
              <a:t>Involvement of various staff in certain stages of the phase (NSA, headteacher).</a:t>
            </a:r>
            <a:br>
              <a:rPr lang="fr-FR" sz="1300"/>
            </a:br>
            <a:r>
              <a:rPr b="1" lang="fr-FR" sz="1300"/>
              <a:t>⇒Option: </a:t>
            </a:r>
            <a:r>
              <a:rPr lang="fr-FR" sz="1300"/>
              <a:t>involve an expert   </a:t>
            </a:r>
            <a:endParaRPr sz="1300"/>
          </a:p>
          <a:p>
            <a:pPr indent="457200" lvl="0" marL="0" rtl="0" algn="l">
              <a:lnSpc>
                <a:spcPct val="115000"/>
              </a:lnSpc>
              <a:spcBef>
                <a:spcPts val="1200"/>
              </a:spcBef>
              <a:spcAft>
                <a:spcPts val="0"/>
              </a:spcAft>
              <a:buClr>
                <a:schemeClr val="dk1"/>
              </a:buClr>
              <a:buSzPts val="1100"/>
              <a:buFont typeface="Arial"/>
              <a:buNone/>
            </a:pPr>
            <a:r>
              <a:rPr b="1" lang="fr-FR" sz="1300">
                <a:solidFill>
                  <a:srgbClr val="0A5882"/>
                </a:solidFill>
              </a:rPr>
              <a:t>&gt; Repetition of step 2</a:t>
            </a:r>
            <a:endParaRPr b="1" sz="1300">
              <a:solidFill>
                <a:srgbClr val="0A5882"/>
              </a:solidFill>
            </a:endParaRPr>
          </a:p>
          <a:p>
            <a:pPr indent="457200" lvl="0" marL="0" rtl="0" algn="l">
              <a:lnSpc>
                <a:spcPct val="115000"/>
              </a:lnSpc>
              <a:spcBef>
                <a:spcPts val="1200"/>
              </a:spcBef>
              <a:spcAft>
                <a:spcPts val="0"/>
              </a:spcAft>
              <a:buClr>
                <a:schemeClr val="dk1"/>
              </a:buClr>
              <a:buSzPts val="1100"/>
              <a:buFont typeface="Arial"/>
              <a:buNone/>
            </a:pPr>
            <a:r>
              <a:rPr lang="fr-FR" sz="1300"/>
              <a:t>The idea is to repeat stage 2 in co-construction and to go faster (therefore withdrawing the prototyping stage, unless there is time and a desire to do so).</a:t>
            </a:r>
            <a:endParaRPr sz="1300"/>
          </a:p>
          <a:p>
            <a:pPr indent="457200" lvl="0" marL="0" rtl="0" algn="l">
              <a:lnSpc>
                <a:spcPct val="115000"/>
              </a:lnSpc>
              <a:spcBef>
                <a:spcPts val="1200"/>
              </a:spcBef>
              <a:spcAft>
                <a:spcPts val="0"/>
              </a:spcAft>
              <a:buClr>
                <a:schemeClr val="dk1"/>
              </a:buClr>
              <a:buSzPts val="1100"/>
              <a:buFont typeface="Arial"/>
              <a:buNone/>
            </a:pPr>
            <a:r>
              <a:rPr lang="fr-FR" sz="1300"/>
              <a:t>Objective:</a:t>
            </a:r>
            <a:r>
              <a:rPr lang="fr-FR" sz="1300">
                <a:solidFill>
                  <a:schemeClr val="accent1"/>
                </a:solidFill>
              </a:rPr>
              <a:t> </a:t>
            </a:r>
            <a:r>
              <a:rPr lang="fr-FR" sz="1300">
                <a:solidFill>
                  <a:srgbClr val="0A5882"/>
                </a:solidFill>
              </a:rPr>
              <a:t>choose 10 actions</a:t>
            </a:r>
            <a:r>
              <a:rPr lang="fr-FR" sz="1300"/>
              <a:t> (2 actions per item) </a:t>
            </a:r>
            <a:endParaRPr b="1" sz="1300"/>
          </a:p>
          <a:p>
            <a:pPr indent="0" lvl="0" marL="0" rtl="0" algn="l">
              <a:lnSpc>
                <a:spcPct val="115000"/>
              </a:lnSpc>
              <a:spcBef>
                <a:spcPts val="1200"/>
              </a:spcBef>
              <a:spcAft>
                <a:spcPts val="0"/>
              </a:spcAft>
              <a:buClr>
                <a:schemeClr val="dk1"/>
              </a:buClr>
              <a:buSzPts val="1100"/>
              <a:buFont typeface="Arial"/>
              <a:buNone/>
            </a:pPr>
            <a:r>
              <a:rPr b="1" lang="fr-FR" sz="1300"/>
              <a:t>only solutions + classification (whole class)</a:t>
            </a:r>
            <a:br>
              <a:rPr b="1" lang="fr-FR" sz="1300"/>
            </a:br>
            <a:r>
              <a:rPr b="1" lang="fr-FR" sz="1300"/>
              <a:t>without prototyping (the important stage here is classification) (whole class or sub-groups)</a:t>
            </a:r>
            <a:br>
              <a:rPr b="1" lang="fr-FR" sz="1300"/>
            </a:br>
            <a:r>
              <a:rPr b="1" lang="fr-FR" sz="1300"/>
              <a:t>if you feel like it and have the time, of course, you can repeat each action (in sub-groups).</a:t>
            </a:r>
            <a:endParaRPr b="1" sz="1300"/>
          </a:p>
          <a:p>
            <a:pPr indent="0" lvl="0" marL="0" rtl="0" algn="l">
              <a:lnSpc>
                <a:spcPct val="115000"/>
              </a:lnSpc>
              <a:spcBef>
                <a:spcPts val="1200"/>
              </a:spcBef>
              <a:spcAft>
                <a:spcPts val="0"/>
              </a:spcAft>
              <a:buClr>
                <a:schemeClr val="dk1"/>
              </a:buClr>
              <a:buSzPts val="1100"/>
              <a:buFont typeface="Arial"/>
              <a:buNone/>
            </a:pPr>
            <a:r>
              <a:rPr b="1" lang="fr-FR" sz="1300"/>
              <a:t>-Be careful not to neglect the "small" workstations, as these easy actions promote the overall dynamics of the group.</a:t>
            </a:r>
            <a:endParaRPr>
              <a:latin typeface="Comfortaa"/>
              <a:ea typeface="Comfortaa"/>
              <a:cs typeface="Comfortaa"/>
              <a:sym typeface="Comfortaa"/>
            </a:endParaRPr>
          </a:p>
        </p:txBody>
      </p:sp>
      <p:sp>
        <p:nvSpPr>
          <p:cNvPr id="994" name="Google Shape;994;g1425c232076_2_3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3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fr-FR" sz="1200" u="sng">
                <a:solidFill>
                  <a:schemeClr val="dk1"/>
                </a:solidFill>
                <a:latin typeface="Corbel"/>
                <a:ea typeface="Corbel"/>
                <a:cs typeface="Corbel"/>
                <a:sym typeface="Corbel"/>
              </a:rPr>
              <a:t>Explanation :</a:t>
            </a:r>
            <a:endParaRPr sz="1200">
              <a:solidFill>
                <a:schemeClr val="dk1"/>
              </a:solidFill>
              <a:latin typeface="Corbel"/>
              <a:ea typeface="Corbel"/>
              <a:cs typeface="Corbel"/>
              <a:sym typeface="Corbel"/>
            </a:endParaRPr>
          </a:p>
          <a:p>
            <a:pPr indent="0" lvl="0" marL="241300" rtl="0" algn="l">
              <a:lnSpc>
                <a:spcPct val="115000"/>
              </a:lnSpc>
              <a:spcBef>
                <a:spcPts val="400"/>
              </a:spcBef>
              <a:spcAft>
                <a:spcPts val="0"/>
              </a:spcAft>
              <a:buClr>
                <a:schemeClr val="dk1"/>
              </a:buClr>
              <a:buSzPts val="1100"/>
              <a:buFont typeface="Arial"/>
              <a:buNone/>
            </a:pPr>
            <a:r>
              <a:rPr lang="fr-FR" sz="1200">
                <a:solidFill>
                  <a:schemeClr val="dk1"/>
                </a:solidFill>
                <a:latin typeface="Corbel"/>
                <a:ea typeface="Corbel"/>
                <a:cs typeface="Corbel"/>
                <a:sym typeface="Corbel"/>
              </a:rPr>
              <a:t>Now that we have understood why we should reduce our GHG emissions and what are the main sources of emissions within our school, we should think about how to actually reduce them. This whole ppt is here to help prioritize your actions and draw an efficient action plan.</a:t>
            </a:r>
            <a:endParaRPr b="1" sz="1200" u="sng">
              <a:solidFill>
                <a:srgbClr val="212121"/>
              </a:solidFill>
              <a:latin typeface="Corbel"/>
              <a:ea typeface="Corbel"/>
              <a:cs typeface="Corbel"/>
              <a:sym typeface="Corbel"/>
            </a:endParaRPr>
          </a:p>
        </p:txBody>
      </p:sp>
      <p:sp>
        <p:nvSpPr>
          <p:cNvPr id="584" name="Google Shape;584;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9" name="Shape 999"/>
        <p:cNvGrpSpPr/>
        <p:nvPr/>
      </p:nvGrpSpPr>
      <p:grpSpPr>
        <a:xfrm>
          <a:off x="0" y="0"/>
          <a:ext cx="0" cy="0"/>
          <a:chOff x="0" y="0"/>
          <a:chExt cx="0" cy="0"/>
        </a:xfrm>
      </p:grpSpPr>
      <p:sp>
        <p:nvSpPr>
          <p:cNvPr id="1000" name="Google Shape;1000;g1425c232076_2_3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400"/>
              <a:buNone/>
            </a:pPr>
            <a:r>
              <a:rPr b="1" lang="fr-FR" sz="1600">
                <a:latin typeface="Arial"/>
                <a:ea typeface="Arial"/>
                <a:cs typeface="Arial"/>
                <a:sym typeface="Arial"/>
              </a:rPr>
              <a:t>Option : Élargir le plan d’action si envie/autre projet en cours</a:t>
            </a:r>
            <a:br>
              <a:rPr b="1" lang="fr-FR" sz="1600">
                <a:latin typeface="Arial"/>
                <a:ea typeface="Arial"/>
                <a:cs typeface="Arial"/>
                <a:sym typeface="Arial"/>
              </a:rPr>
            </a:br>
            <a:r>
              <a:rPr b="1" lang="fr-FR" sz="1600">
                <a:latin typeface="Arial"/>
                <a:ea typeface="Arial"/>
                <a:cs typeface="Arial"/>
                <a:sym typeface="Arial"/>
              </a:rPr>
              <a:t>Ceci est un cadre – Faites comme vous le pouvez !</a:t>
            </a:r>
            <a:endParaRPr/>
          </a:p>
          <a:p>
            <a:pPr indent="0" lvl="0" marL="0" rtl="0" algn="l">
              <a:lnSpc>
                <a:spcPct val="115000"/>
              </a:lnSpc>
              <a:spcBef>
                <a:spcPts val="1200"/>
              </a:spcBef>
              <a:spcAft>
                <a:spcPts val="0"/>
              </a:spcAft>
              <a:buSzPts val="1400"/>
              <a:buNone/>
            </a:pPr>
            <a:r>
              <a:t/>
            </a:r>
            <a:endParaRPr b="1" sz="1600">
              <a:latin typeface="Arial"/>
              <a:ea typeface="Arial"/>
              <a:cs typeface="Arial"/>
              <a:sym typeface="Arial"/>
            </a:endParaRPr>
          </a:p>
          <a:p>
            <a:pPr indent="0" lvl="0" marL="0" rtl="0" algn="l">
              <a:lnSpc>
                <a:spcPct val="90000"/>
              </a:lnSpc>
              <a:spcBef>
                <a:spcPts val="1200"/>
              </a:spcBef>
              <a:spcAft>
                <a:spcPts val="0"/>
              </a:spcAft>
              <a:buClr>
                <a:schemeClr val="dk1"/>
              </a:buClr>
              <a:buSzPts val="1100"/>
              <a:buFont typeface="Arial"/>
              <a:buNone/>
            </a:pPr>
            <a:r>
              <a:t/>
            </a:r>
            <a:endParaRPr>
              <a:latin typeface="Comfortaa"/>
              <a:ea typeface="Comfortaa"/>
              <a:cs typeface="Comfortaa"/>
              <a:sym typeface="Comfortaa"/>
            </a:endParaRPr>
          </a:p>
        </p:txBody>
      </p:sp>
      <p:sp>
        <p:nvSpPr>
          <p:cNvPr id="1001" name="Google Shape;1001;g1425c232076_2_3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3" name="Shape 1013"/>
        <p:cNvGrpSpPr/>
        <p:nvPr/>
      </p:nvGrpSpPr>
      <p:grpSpPr>
        <a:xfrm>
          <a:off x="0" y="0"/>
          <a:ext cx="0" cy="0"/>
          <a:chOff x="0" y="0"/>
          <a:chExt cx="0" cy="0"/>
        </a:xfrm>
      </p:grpSpPr>
      <p:sp>
        <p:nvSpPr>
          <p:cNvPr id="1014" name="Google Shape;1014;ge152e93128_0_1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5" name="Google Shape;1015;ge152e93128_0_1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8" name="Shape 1028"/>
        <p:cNvGrpSpPr/>
        <p:nvPr/>
      </p:nvGrpSpPr>
      <p:grpSpPr>
        <a:xfrm>
          <a:off x="0" y="0"/>
          <a:ext cx="0" cy="0"/>
          <a:chOff x="0" y="0"/>
          <a:chExt cx="0" cy="0"/>
        </a:xfrm>
      </p:grpSpPr>
      <p:sp>
        <p:nvSpPr>
          <p:cNvPr id="1029" name="Google Shape;1029;gfa3d97347f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0" name="Google Shape;1030;gfa3d97347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400"/>
              </a:spcBef>
              <a:spcAft>
                <a:spcPts val="0"/>
              </a:spcAft>
              <a:buClr>
                <a:schemeClr val="dk1"/>
              </a:buClr>
              <a:buSzPts val="1100"/>
              <a:buFont typeface="Arial"/>
              <a:buNone/>
            </a:pPr>
            <a:r>
              <a:rPr lang="fr-FR" sz="1200">
                <a:solidFill>
                  <a:schemeClr val="dk1"/>
                </a:solidFill>
                <a:latin typeface="Corbel"/>
                <a:ea typeface="Corbel"/>
                <a:cs typeface="Corbel"/>
                <a:sym typeface="Corbel"/>
              </a:rPr>
              <a:t>You, me, him, her, everyone at his or her level can take action!</a:t>
            </a:r>
            <a:endParaRPr sz="1200">
              <a:solidFill>
                <a:schemeClr val="dk1"/>
              </a:solidFill>
              <a:latin typeface="Corbel"/>
              <a:ea typeface="Corbel"/>
              <a:cs typeface="Corbel"/>
              <a:sym typeface="Corbel"/>
            </a:endParaRPr>
          </a:p>
          <a:p>
            <a:pPr indent="0" lvl="0" marL="0" rtl="0" algn="l">
              <a:lnSpc>
                <a:spcPct val="115000"/>
              </a:lnSpc>
              <a:spcBef>
                <a:spcPts val="400"/>
              </a:spcBef>
              <a:spcAft>
                <a:spcPts val="0"/>
              </a:spcAft>
              <a:buClr>
                <a:schemeClr val="dk1"/>
              </a:buClr>
              <a:buSzPts val="1100"/>
              <a:buFont typeface="Arial"/>
              <a:buNone/>
            </a:pPr>
            <a:r>
              <a:rPr lang="fr-FR" sz="1200">
                <a:solidFill>
                  <a:schemeClr val="dk1"/>
                </a:solidFill>
                <a:latin typeface="Corbel"/>
                <a:ea typeface="Corbel"/>
                <a:cs typeface="Corbel"/>
                <a:sym typeface="Corbel"/>
              </a:rPr>
              <a:t>Becoming an actor of change is within everyone's power: all you have to do is activate different levers of action.</a:t>
            </a:r>
            <a:endParaRPr sz="1200">
              <a:solidFill>
                <a:schemeClr val="dk1"/>
              </a:solidFill>
              <a:latin typeface="Corbel"/>
              <a:ea typeface="Corbel"/>
              <a:cs typeface="Corbel"/>
              <a:sym typeface="Corbel"/>
            </a:endParaRPr>
          </a:p>
          <a:p>
            <a:pPr indent="0" lvl="0" marL="0" rtl="0" algn="l">
              <a:lnSpc>
                <a:spcPct val="115000"/>
              </a:lnSpc>
              <a:spcBef>
                <a:spcPts val="400"/>
              </a:spcBef>
              <a:spcAft>
                <a:spcPts val="0"/>
              </a:spcAft>
              <a:buClr>
                <a:schemeClr val="dk1"/>
              </a:buClr>
              <a:buSzPts val="1100"/>
              <a:buFont typeface="Arial"/>
              <a:buNone/>
            </a:pPr>
            <a:r>
              <a:rPr lang="fr-FR" sz="1200">
                <a:solidFill>
                  <a:schemeClr val="dk1"/>
                </a:solidFill>
                <a:latin typeface="Corbel"/>
                <a:ea typeface="Corbel"/>
                <a:cs typeface="Corbel"/>
                <a:sym typeface="Corbel"/>
              </a:rPr>
              <a:t>We can make a change:</a:t>
            </a:r>
            <a:endParaRPr sz="1400">
              <a:solidFill>
                <a:schemeClr val="dk1"/>
              </a:solidFill>
              <a:latin typeface="Corbel"/>
              <a:ea typeface="Corbel"/>
              <a:cs typeface="Corbel"/>
              <a:sym typeface="Corbel"/>
            </a:endParaRPr>
          </a:p>
          <a:p>
            <a:pPr indent="-304800" lvl="0" marL="457200" rtl="0" algn="l">
              <a:lnSpc>
                <a:spcPct val="115000"/>
              </a:lnSpc>
              <a:spcBef>
                <a:spcPts val="400"/>
              </a:spcBef>
              <a:spcAft>
                <a:spcPts val="0"/>
              </a:spcAft>
              <a:buClr>
                <a:schemeClr val="dk1"/>
              </a:buClr>
              <a:buSzPts val="1200"/>
              <a:buFont typeface="Corbel"/>
              <a:buChar char="●"/>
            </a:pPr>
            <a:r>
              <a:rPr lang="fr-FR" sz="1200">
                <a:solidFill>
                  <a:schemeClr val="dk1"/>
                </a:solidFill>
                <a:latin typeface="Corbel"/>
                <a:ea typeface="Corbel"/>
                <a:cs typeface="Corbel"/>
                <a:sym typeface="Corbel"/>
              </a:rPr>
              <a:t>individually, within our homes, through our lifestyle and our daily lives.</a:t>
            </a:r>
            <a:endParaRPr sz="1200">
              <a:solidFill>
                <a:schemeClr val="dk1"/>
              </a:solidFill>
              <a:latin typeface="Corbel"/>
              <a:ea typeface="Corbel"/>
              <a:cs typeface="Corbel"/>
              <a:sym typeface="Corbel"/>
            </a:endParaRPr>
          </a:p>
          <a:p>
            <a:pPr indent="-304800" lvl="0" marL="457200" rtl="0" algn="l">
              <a:lnSpc>
                <a:spcPct val="115000"/>
              </a:lnSpc>
              <a:spcBef>
                <a:spcPts val="0"/>
              </a:spcBef>
              <a:spcAft>
                <a:spcPts val="0"/>
              </a:spcAft>
              <a:buClr>
                <a:schemeClr val="dk1"/>
              </a:buClr>
              <a:buSzPts val="1200"/>
              <a:buFont typeface="Corbel"/>
              <a:buChar char="●"/>
            </a:pPr>
            <a:r>
              <a:rPr lang="fr-FR" sz="1200">
                <a:solidFill>
                  <a:schemeClr val="dk1"/>
                </a:solidFill>
                <a:latin typeface="Corbel"/>
                <a:ea typeface="Corbel"/>
                <a:cs typeface="Corbel"/>
                <a:sym typeface="Corbel"/>
              </a:rPr>
              <a:t>collectively through our projects and the initiatives in which we participate</a:t>
            </a:r>
            <a:endParaRPr sz="1200">
              <a:solidFill>
                <a:schemeClr val="dk1"/>
              </a:solidFill>
              <a:latin typeface="Corbel"/>
              <a:ea typeface="Corbel"/>
              <a:cs typeface="Corbel"/>
              <a:sym typeface="Corbel"/>
            </a:endParaRPr>
          </a:p>
        </p:txBody>
      </p:sp>
      <p:sp>
        <p:nvSpPr>
          <p:cNvPr id="593" name="Google Shape;59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400"/>
              </a:spcBef>
              <a:spcAft>
                <a:spcPts val="0"/>
              </a:spcAft>
              <a:buClr>
                <a:schemeClr val="dk1"/>
              </a:buClr>
              <a:buSzPts val="1100"/>
              <a:buFont typeface="Arial"/>
              <a:buNone/>
            </a:pPr>
            <a:r>
              <a:rPr lang="fr-FR" sz="1200">
                <a:solidFill>
                  <a:schemeClr val="dk1"/>
                </a:solidFill>
                <a:latin typeface="Corbel"/>
                <a:ea typeface="Corbel"/>
                <a:cs typeface="Corbel"/>
                <a:sym typeface="Corbel"/>
              </a:rPr>
              <a:t>The study "Faire sa part" (Doing your part) published in 2019 by the consulting firm Carbone 4, which specializes in energy transition, indicates that individual commitment would reduce the carbon footprint by 25 to 45%.</a:t>
            </a:r>
            <a:endParaRPr sz="1200">
              <a:solidFill>
                <a:schemeClr val="dk1"/>
              </a:solidFill>
              <a:latin typeface="Corbel"/>
              <a:ea typeface="Corbel"/>
              <a:cs typeface="Corbel"/>
              <a:sym typeface="Corbel"/>
            </a:endParaRPr>
          </a:p>
          <a:p>
            <a:pPr indent="0" lvl="0" marL="0" rtl="0" algn="l">
              <a:lnSpc>
                <a:spcPct val="115000"/>
              </a:lnSpc>
              <a:spcBef>
                <a:spcPts val="400"/>
              </a:spcBef>
              <a:spcAft>
                <a:spcPts val="0"/>
              </a:spcAft>
              <a:buClr>
                <a:schemeClr val="dk1"/>
              </a:buClr>
              <a:buSzPts val="1100"/>
              <a:buFont typeface="Arial"/>
              <a:buNone/>
            </a:pPr>
            <a:r>
              <a:rPr lang="fr-FR" sz="1200">
                <a:solidFill>
                  <a:schemeClr val="dk1"/>
                </a:solidFill>
                <a:latin typeface="Corbel"/>
                <a:ea typeface="Corbel"/>
                <a:cs typeface="Corbel"/>
                <a:sym typeface="Corbel"/>
              </a:rPr>
              <a:t>Significant changes in individual behavior related to transportation, food and individual consumption would reduce the carbon footprint by 25%.</a:t>
            </a:r>
            <a:endParaRPr sz="1200">
              <a:solidFill>
                <a:schemeClr val="dk1"/>
              </a:solidFill>
              <a:latin typeface="Corbel"/>
              <a:ea typeface="Corbel"/>
              <a:cs typeface="Corbel"/>
              <a:sym typeface="Corbel"/>
            </a:endParaRPr>
          </a:p>
          <a:p>
            <a:pPr indent="0" lvl="0" marL="0" rtl="0" algn="l">
              <a:lnSpc>
                <a:spcPct val="115000"/>
              </a:lnSpc>
              <a:spcBef>
                <a:spcPts val="400"/>
              </a:spcBef>
              <a:spcAft>
                <a:spcPts val="0"/>
              </a:spcAft>
              <a:buClr>
                <a:schemeClr val="dk1"/>
              </a:buClr>
              <a:buSzPts val="1100"/>
              <a:buFont typeface="Arial"/>
              <a:buNone/>
            </a:pPr>
            <a:r>
              <a:rPr lang="fr-FR" sz="1200">
                <a:solidFill>
                  <a:schemeClr val="dk1"/>
                </a:solidFill>
                <a:latin typeface="Corbel"/>
                <a:ea typeface="Corbel"/>
                <a:cs typeface="Corbel"/>
                <a:sym typeface="Corbel"/>
              </a:rPr>
              <a:t>To reach a 45% reduction it would be necessary to carry out investment actions such as a thermal renovation, a change of boiler or the purchase of an electric vehicle.</a:t>
            </a:r>
            <a:endParaRPr sz="1200">
              <a:solidFill>
                <a:schemeClr val="dk1"/>
              </a:solidFill>
              <a:latin typeface="Corbel"/>
              <a:ea typeface="Corbel"/>
              <a:cs typeface="Corbel"/>
              <a:sym typeface="Corbel"/>
            </a:endParaRPr>
          </a:p>
          <a:p>
            <a:pPr indent="0" lvl="0" marL="0" rtl="0" algn="l">
              <a:lnSpc>
                <a:spcPct val="115000"/>
              </a:lnSpc>
              <a:spcBef>
                <a:spcPts val="400"/>
              </a:spcBef>
              <a:spcAft>
                <a:spcPts val="0"/>
              </a:spcAft>
              <a:buClr>
                <a:schemeClr val="dk1"/>
              </a:buClr>
              <a:buSzPts val="1100"/>
              <a:buFont typeface="Arial"/>
              <a:buNone/>
            </a:pPr>
            <a:r>
              <a:rPr lang="fr-FR" sz="1200">
                <a:solidFill>
                  <a:schemeClr val="dk1"/>
                </a:solidFill>
                <a:latin typeface="Corbel"/>
                <a:ea typeface="Corbel"/>
                <a:cs typeface="Corbel"/>
                <a:sym typeface="Corbel"/>
              </a:rPr>
              <a:t>Individual actions should therefore not be neglected!</a:t>
            </a:r>
            <a:endParaRPr sz="1200">
              <a:solidFill>
                <a:schemeClr val="dk1"/>
              </a:solidFill>
              <a:latin typeface="Corbel"/>
              <a:ea typeface="Corbel"/>
              <a:cs typeface="Corbel"/>
              <a:sym typeface="Corbel"/>
            </a:endParaRPr>
          </a:p>
        </p:txBody>
      </p:sp>
      <p:sp>
        <p:nvSpPr>
          <p:cNvPr id="605" name="Google Shape;60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200"/>
              </a:spcBef>
              <a:spcAft>
                <a:spcPts val="0"/>
              </a:spcAft>
              <a:buClr>
                <a:schemeClr val="dk1"/>
              </a:buClr>
              <a:buSzPts val="1100"/>
              <a:buFont typeface="Arial"/>
              <a:buNone/>
            </a:pPr>
            <a:r>
              <a:rPr lang="fr-FR" sz="1200">
                <a:solidFill>
                  <a:schemeClr val="dk1"/>
                </a:solidFill>
                <a:latin typeface="Corbel"/>
                <a:ea typeface="Corbel"/>
                <a:cs typeface="Corbel"/>
                <a:sym typeface="Corbel"/>
              </a:rPr>
              <a:t>In September 2019, the UN announced that 66 states have now joined the goal of carbon neutrality by 2050, among them the European Union’s countries.</a:t>
            </a:r>
            <a:endParaRPr sz="1200">
              <a:solidFill>
                <a:schemeClr val="dk1"/>
              </a:solidFill>
              <a:latin typeface="Corbel"/>
              <a:ea typeface="Corbel"/>
              <a:cs typeface="Corbel"/>
              <a:sym typeface="Corbel"/>
            </a:endParaRPr>
          </a:p>
          <a:p>
            <a:pPr indent="0" lvl="0" marL="0" rtl="0" algn="l">
              <a:spcBef>
                <a:spcPts val="200"/>
              </a:spcBef>
              <a:spcAft>
                <a:spcPts val="0"/>
              </a:spcAft>
              <a:buClr>
                <a:schemeClr val="dk1"/>
              </a:buClr>
              <a:buSzPts val="1100"/>
              <a:buFont typeface="Arial"/>
              <a:buNone/>
            </a:pPr>
            <a:r>
              <a:rPr lang="fr-FR" sz="1200">
                <a:solidFill>
                  <a:schemeClr val="dk1"/>
                </a:solidFill>
                <a:latin typeface="Corbel"/>
                <a:ea typeface="Corbel"/>
                <a:cs typeface="Corbel"/>
                <a:sym typeface="Corbel"/>
              </a:rPr>
              <a:t>For the European Union, it means a reduction of four times the per capita emissions of 1990. This would be equivalent to an average "carbon budget" per citizen of about 2 tons CO2 eq per year. As our emissions have not really decreased since 1990, this would still be equivalent to divide them by 3.5 compared to our current emissions. Such a huge reduction implies a lot for our lifestyles and forces us to shape a whole new kind of society.</a:t>
            </a:r>
            <a:br>
              <a:rPr lang="fr-FR" sz="1200">
                <a:solidFill>
                  <a:schemeClr val="dk1"/>
                </a:solidFill>
                <a:latin typeface="Corbel"/>
                <a:ea typeface="Corbel"/>
                <a:cs typeface="Corbel"/>
                <a:sym typeface="Corbel"/>
              </a:rPr>
            </a:br>
            <a:br>
              <a:rPr lang="fr-FR" sz="1200">
                <a:solidFill>
                  <a:schemeClr val="dk1"/>
                </a:solidFill>
                <a:latin typeface="Corbel"/>
                <a:ea typeface="Corbel"/>
                <a:cs typeface="Corbel"/>
                <a:sym typeface="Corbel"/>
              </a:rPr>
            </a:br>
            <a:r>
              <a:rPr lang="fr-FR" sz="1200">
                <a:solidFill>
                  <a:schemeClr val="dk1"/>
                </a:solidFill>
                <a:latin typeface="Corbel"/>
                <a:ea typeface="Corbel"/>
                <a:cs typeface="Corbel"/>
                <a:sym typeface="Corbel"/>
              </a:rPr>
              <a:t>Moreover, there are big differences between the countries of the European Union. For France, Italy and Spain for example, the emissions should be divided by 5.</a:t>
            </a:r>
            <a:endParaRPr sz="1200">
              <a:solidFill>
                <a:schemeClr val="dk1"/>
              </a:solidFill>
              <a:latin typeface="Corbel"/>
              <a:ea typeface="Corbel"/>
              <a:cs typeface="Corbel"/>
              <a:sym typeface="Corbel"/>
            </a:endParaRPr>
          </a:p>
        </p:txBody>
      </p:sp>
      <p:sp>
        <p:nvSpPr>
          <p:cNvPr id="616" name="Google Shape;61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0" name="Google Shape;650;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We saw that everyone can act at their own level, and the impact is not negligible.</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400"/>
              <a:buFont typeface="Arial"/>
              <a:buNone/>
            </a:pPr>
            <a:r>
              <a:rPr lang="fr-FR" sz="1200">
                <a:solidFill>
                  <a:schemeClr val="dk1"/>
                </a:solidFill>
                <a:latin typeface="Corbel"/>
                <a:ea typeface="Corbel"/>
                <a:cs typeface="Corbel"/>
                <a:sym typeface="Corbel"/>
              </a:rPr>
              <a:t>Globally we have to remember that we should first “Use less energy”, which also means buy less products and repair what can be repaired, then “Use energy efficiently”, which means using the right tool and finally “Use renewable energy”.</a:t>
            </a:r>
            <a:endParaRPr sz="1200">
              <a:solidFill>
                <a:schemeClr val="dk1"/>
              </a:solidFill>
              <a:latin typeface="Corbel"/>
              <a:ea typeface="Corbel"/>
              <a:cs typeface="Corbel"/>
              <a:sym typeface="Corbel"/>
            </a:endParaRPr>
          </a:p>
        </p:txBody>
      </p:sp>
      <p:sp>
        <p:nvSpPr>
          <p:cNvPr id="651" name="Google Shape;651;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25a68ed6312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8" name="Google Shape;668;g25a68ed6312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Of course it really depends on your habits. The question refers to an average value.</a:t>
            </a:r>
            <a:endParaRPr sz="1200">
              <a:solidFill>
                <a:schemeClr val="dk1"/>
              </a:solidFill>
              <a:latin typeface="Corbel"/>
              <a:ea typeface="Corbel"/>
              <a:cs typeface="Corbel"/>
              <a:sym typeface="Corbel"/>
            </a:endParaRPr>
          </a:p>
          <a:p>
            <a:pPr indent="-228600" lvl="0" marL="457200" rtl="0" algn="l">
              <a:lnSpc>
                <a:spcPct val="100000"/>
              </a:lnSpc>
              <a:spcBef>
                <a:spcPts val="0"/>
              </a:spcBef>
              <a:spcAft>
                <a:spcPts val="0"/>
              </a:spcAft>
              <a:buSzPts val="1100"/>
              <a:buNone/>
            </a:pPr>
            <a:r>
              <a:t/>
            </a:r>
            <a:endParaRPr/>
          </a:p>
        </p:txBody>
      </p:sp>
      <p:sp>
        <p:nvSpPr>
          <p:cNvPr id="669" name="Google Shape;669;g25a68ed6312_0_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25a68ed6312_0_4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9" name="Google Shape;689;g25a68ed6312_0_4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SzPts val="1100"/>
              <a:buNone/>
            </a:pPr>
            <a:r>
              <a:t/>
            </a:r>
            <a:endParaRPr sz="1200">
              <a:solidFill>
                <a:schemeClr val="dk1"/>
              </a:solidFill>
              <a:latin typeface="Corbel"/>
              <a:ea typeface="Corbel"/>
              <a:cs typeface="Corbel"/>
              <a:sym typeface="Corbel"/>
            </a:endParaRPr>
          </a:p>
          <a:p>
            <a:pPr indent="-228600" lvl="0" marL="457200" rtl="0" algn="l">
              <a:lnSpc>
                <a:spcPct val="100000"/>
              </a:lnSpc>
              <a:spcBef>
                <a:spcPts val="0"/>
              </a:spcBef>
              <a:spcAft>
                <a:spcPts val="0"/>
              </a:spcAft>
              <a:buSzPts val="1100"/>
              <a:buNone/>
            </a:pPr>
            <a:r>
              <a:t/>
            </a:r>
            <a:endParaRPr/>
          </a:p>
        </p:txBody>
      </p:sp>
      <p:sp>
        <p:nvSpPr>
          <p:cNvPr id="690" name="Google Shape;690;g25a68ed6312_0_44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1.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1.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 Id="rId3"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 Id="rId3"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9.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Présentation">
  <p:cSld name="CUSTOM">
    <p:spTree>
      <p:nvGrpSpPr>
        <p:cNvPr id="10" name="Shape 10"/>
        <p:cNvGrpSpPr/>
        <p:nvPr/>
      </p:nvGrpSpPr>
      <p:grpSpPr>
        <a:xfrm>
          <a:off x="0" y="0"/>
          <a:ext cx="0" cy="0"/>
          <a:chOff x="0" y="0"/>
          <a:chExt cx="0" cy="0"/>
        </a:xfrm>
      </p:grpSpPr>
      <p:grpSp>
        <p:nvGrpSpPr>
          <p:cNvPr id="11" name="Google Shape;11;g22f19022a51_0_36"/>
          <p:cNvGrpSpPr/>
          <p:nvPr/>
        </p:nvGrpSpPr>
        <p:grpSpPr>
          <a:xfrm>
            <a:off x="-4825" y="4066342"/>
            <a:ext cx="12306435" cy="2792619"/>
            <a:chOff x="5766" y="3861713"/>
            <a:chExt cx="12278194" cy="3027886"/>
          </a:xfrm>
        </p:grpSpPr>
        <p:sp>
          <p:nvSpPr>
            <p:cNvPr id="12" name="Google Shape;12;g22f19022a51_0_36"/>
            <p:cNvSpPr/>
            <p:nvPr/>
          </p:nvSpPr>
          <p:spPr>
            <a:xfrm>
              <a:off x="5766" y="3861713"/>
              <a:ext cx="12179578" cy="3027886"/>
            </a:xfrm>
            <a:custGeom>
              <a:rect b="b" l="l" r="r" t="t"/>
              <a:pathLst>
                <a:path extrusionOk="0" h="2436930" w="6029494">
                  <a:moveTo>
                    <a:pt x="0" y="338294"/>
                  </a:moveTo>
                  <a:cubicBezTo>
                    <a:pt x="0" y="338294"/>
                    <a:pt x="610403" y="-48255"/>
                    <a:pt x="1162267" y="182599"/>
                  </a:cubicBezTo>
                  <a:cubicBezTo>
                    <a:pt x="3102084" y="994057"/>
                    <a:pt x="3903382" y="1069293"/>
                    <a:pt x="4699255" y="774172"/>
                  </a:cubicBezTo>
                  <a:cubicBezTo>
                    <a:pt x="5460310" y="491962"/>
                    <a:pt x="6029005" y="0"/>
                    <a:pt x="6029005" y="0"/>
                  </a:cubicBezTo>
                  <a:cubicBezTo>
                    <a:pt x="6027311" y="892268"/>
                    <a:pt x="6030699" y="1544662"/>
                    <a:pt x="6029005" y="2436930"/>
                  </a:cubicBezTo>
                  <a:lnTo>
                    <a:pt x="0" y="2435699"/>
                  </a:lnTo>
                  <a:lnTo>
                    <a:pt x="0" y="338294"/>
                  </a:lnTo>
                  <a:close/>
                </a:path>
              </a:pathLst>
            </a:custGeom>
            <a:solidFill>
              <a:srgbClr val="91EAE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3" name="Google Shape;13;g22f19022a51_0_36"/>
            <p:cNvSpPr/>
            <p:nvPr/>
          </p:nvSpPr>
          <p:spPr>
            <a:xfrm rot="-557780">
              <a:off x="6504775" y="4505545"/>
              <a:ext cx="5775966" cy="509469"/>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5CDD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grpSp>
        <p:nvGrpSpPr>
          <p:cNvPr id="14" name="Google Shape;14;g22f19022a51_0_36"/>
          <p:cNvGrpSpPr/>
          <p:nvPr/>
        </p:nvGrpSpPr>
        <p:grpSpPr>
          <a:xfrm>
            <a:off x="-4825" y="4066337"/>
            <a:ext cx="12211532" cy="2748484"/>
            <a:chOff x="-3146" y="3803882"/>
            <a:chExt cx="12192025" cy="3041032"/>
          </a:xfrm>
        </p:grpSpPr>
        <p:grpSp>
          <p:nvGrpSpPr>
            <p:cNvPr id="15" name="Google Shape;15;g22f19022a51_0_36"/>
            <p:cNvGrpSpPr/>
            <p:nvPr/>
          </p:nvGrpSpPr>
          <p:grpSpPr>
            <a:xfrm>
              <a:off x="-3121" y="3803882"/>
              <a:ext cx="12192000" cy="3041032"/>
              <a:chOff x="-4876" y="1514485"/>
              <a:chExt cx="12192000" cy="3829050"/>
            </a:xfrm>
          </p:grpSpPr>
          <p:sp>
            <p:nvSpPr>
              <p:cNvPr id="16" name="Google Shape;16;g22f19022a51_0_36"/>
              <p:cNvSpPr/>
              <p:nvPr/>
            </p:nvSpPr>
            <p:spPr>
              <a:xfrm>
                <a:off x="0" y="4151037"/>
                <a:ext cx="4867275" cy="904875"/>
              </a:xfrm>
              <a:custGeom>
                <a:rect b="b" l="l" r="r" t="t"/>
                <a:pathLst>
                  <a:path extrusionOk="0" h="904875" w="4867275">
                    <a:moveTo>
                      <a:pt x="3367088" y="86082"/>
                    </a:moveTo>
                    <a:cubicBezTo>
                      <a:pt x="3159443" y="75605"/>
                      <a:pt x="2951798" y="66080"/>
                      <a:pt x="2744153" y="68937"/>
                    </a:cubicBezTo>
                    <a:cubicBezTo>
                      <a:pt x="2726055" y="68937"/>
                      <a:pt x="2707005" y="64174"/>
                      <a:pt x="2684145" y="80367"/>
                    </a:cubicBezTo>
                    <a:cubicBezTo>
                      <a:pt x="3433763" y="147042"/>
                      <a:pt x="4161473" y="293727"/>
                      <a:pt x="4870133" y="529947"/>
                    </a:cubicBezTo>
                    <a:cubicBezTo>
                      <a:pt x="4869180" y="533757"/>
                      <a:pt x="4868228" y="538520"/>
                      <a:pt x="4868228" y="542330"/>
                    </a:cubicBezTo>
                    <a:cubicBezTo>
                      <a:pt x="4809173" y="530899"/>
                      <a:pt x="4749165" y="520422"/>
                      <a:pt x="4690110" y="508992"/>
                    </a:cubicBezTo>
                    <a:cubicBezTo>
                      <a:pt x="4291013" y="429934"/>
                      <a:pt x="3889058" y="376595"/>
                      <a:pt x="3483293" y="348020"/>
                    </a:cubicBezTo>
                    <a:cubicBezTo>
                      <a:pt x="3129915" y="324207"/>
                      <a:pt x="2775585" y="320397"/>
                      <a:pt x="2422208" y="342305"/>
                    </a:cubicBezTo>
                    <a:cubicBezTo>
                      <a:pt x="1593533" y="393739"/>
                      <a:pt x="793433" y="567095"/>
                      <a:pt x="31433" y="902374"/>
                    </a:cubicBezTo>
                    <a:cubicBezTo>
                      <a:pt x="21908" y="907137"/>
                      <a:pt x="10478" y="909042"/>
                      <a:pt x="0" y="911899"/>
                    </a:cubicBezTo>
                    <a:cubicBezTo>
                      <a:pt x="0" y="714732"/>
                      <a:pt x="0" y="518517"/>
                      <a:pt x="0" y="321349"/>
                    </a:cubicBezTo>
                    <a:cubicBezTo>
                      <a:pt x="9525" y="319445"/>
                      <a:pt x="19050" y="319445"/>
                      <a:pt x="27623" y="316587"/>
                    </a:cubicBezTo>
                    <a:cubicBezTo>
                      <a:pt x="345758" y="206097"/>
                      <a:pt x="671513" y="127992"/>
                      <a:pt x="1003935" y="71795"/>
                    </a:cubicBezTo>
                    <a:cubicBezTo>
                      <a:pt x="1211580" y="36552"/>
                      <a:pt x="2363153" y="-16788"/>
                      <a:pt x="2651760" y="5120"/>
                    </a:cubicBezTo>
                    <a:cubicBezTo>
                      <a:pt x="2884170" y="23217"/>
                      <a:pt x="3114675" y="49887"/>
                      <a:pt x="3345180" y="81320"/>
                    </a:cubicBezTo>
                    <a:cubicBezTo>
                      <a:pt x="3352800" y="82272"/>
                      <a:pt x="3359468" y="84177"/>
                      <a:pt x="3367088" y="86082"/>
                    </a:cubicBezTo>
                    <a:close/>
                  </a:path>
                </a:pathLst>
              </a:custGeom>
              <a:solidFill>
                <a:srgbClr val="96D1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7" name="Google Shape;17;g22f19022a51_0_36"/>
              <p:cNvSpPr/>
              <p:nvPr/>
            </p:nvSpPr>
            <p:spPr>
              <a:xfrm>
                <a:off x="7269480" y="3256597"/>
                <a:ext cx="4914900" cy="1352550"/>
              </a:xfrm>
              <a:custGeom>
                <a:rect b="b" l="l" r="r" t="t"/>
                <a:pathLst>
                  <a:path extrusionOk="0" h="1352550" w="4914900">
                    <a:moveTo>
                      <a:pt x="4913947" y="0"/>
                    </a:moveTo>
                    <a:cubicBezTo>
                      <a:pt x="4825366" y="71438"/>
                      <a:pt x="4734878" y="141923"/>
                      <a:pt x="4640580" y="204788"/>
                    </a:cubicBezTo>
                    <a:cubicBezTo>
                      <a:pt x="4565333" y="254318"/>
                      <a:pt x="4491991" y="307658"/>
                      <a:pt x="4413885" y="350520"/>
                    </a:cubicBezTo>
                    <a:cubicBezTo>
                      <a:pt x="4292918" y="416243"/>
                      <a:pt x="3958590" y="566738"/>
                      <a:pt x="3948112" y="570548"/>
                    </a:cubicBezTo>
                    <a:cubicBezTo>
                      <a:pt x="3655695" y="686753"/>
                      <a:pt x="3352800" y="764858"/>
                      <a:pt x="3041333" y="811530"/>
                    </a:cubicBezTo>
                    <a:cubicBezTo>
                      <a:pt x="2856547" y="840105"/>
                      <a:pt x="2451735" y="864870"/>
                      <a:pt x="2436495" y="864870"/>
                    </a:cubicBezTo>
                    <a:cubicBezTo>
                      <a:pt x="2106930" y="872490"/>
                      <a:pt x="1780222" y="852488"/>
                      <a:pt x="1454468" y="805815"/>
                    </a:cubicBezTo>
                    <a:cubicBezTo>
                      <a:pt x="972502" y="737235"/>
                      <a:pt x="502920" y="621030"/>
                      <a:pt x="44768" y="455295"/>
                    </a:cubicBezTo>
                    <a:cubicBezTo>
                      <a:pt x="31432" y="450533"/>
                      <a:pt x="18097" y="438150"/>
                      <a:pt x="0" y="450533"/>
                    </a:cubicBezTo>
                    <a:cubicBezTo>
                      <a:pt x="3810" y="453390"/>
                      <a:pt x="7620" y="457200"/>
                      <a:pt x="10477" y="459105"/>
                    </a:cubicBezTo>
                    <a:cubicBezTo>
                      <a:pt x="192405" y="547688"/>
                      <a:pt x="367665" y="649605"/>
                      <a:pt x="549593" y="739140"/>
                    </a:cubicBezTo>
                    <a:cubicBezTo>
                      <a:pt x="778193" y="852488"/>
                      <a:pt x="1011555" y="952500"/>
                      <a:pt x="1250632" y="1040130"/>
                    </a:cubicBezTo>
                    <a:cubicBezTo>
                      <a:pt x="1462088" y="1118235"/>
                      <a:pt x="1679257" y="1180148"/>
                      <a:pt x="1898332" y="1231583"/>
                    </a:cubicBezTo>
                    <a:cubicBezTo>
                      <a:pt x="2109788" y="1281113"/>
                      <a:pt x="2629853" y="1341120"/>
                      <a:pt x="2636520" y="1341120"/>
                    </a:cubicBezTo>
                    <a:cubicBezTo>
                      <a:pt x="2833687" y="1360170"/>
                      <a:pt x="3031808" y="1356360"/>
                      <a:pt x="3229928" y="1342073"/>
                    </a:cubicBezTo>
                    <a:cubicBezTo>
                      <a:pt x="3478530" y="1324928"/>
                      <a:pt x="3723322" y="1283970"/>
                      <a:pt x="3962400" y="1213485"/>
                    </a:cubicBezTo>
                    <a:cubicBezTo>
                      <a:pt x="4297680" y="1122998"/>
                      <a:pt x="4923472" y="756285"/>
                      <a:pt x="4923472" y="731520"/>
                    </a:cubicBezTo>
                    <a:cubicBezTo>
                      <a:pt x="4922520" y="500063"/>
                      <a:pt x="4928235" y="12383"/>
                      <a:pt x="4913947" y="0"/>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8" name="Google Shape;18;g22f19022a51_0_36"/>
              <p:cNvSpPr/>
              <p:nvPr/>
            </p:nvSpPr>
            <p:spPr>
              <a:xfrm>
                <a:off x="-4876" y="1514485"/>
                <a:ext cx="12192000" cy="3829050"/>
              </a:xfrm>
              <a:custGeom>
                <a:rect b="b" l="l" r="r" t="t"/>
                <a:pathLst>
                  <a:path extrusionOk="0" h="3829050" w="12192000">
                    <a:moveTo>
                      <a:pt x="12189142" y="2646998"/>
                    </a:moveTo>
                    <a:cubicBezTo>
                      <a:pt x="12171998" y="2655570"/>
                      <a:pt x="12155805" y="2663190"/>
                      <a:pt x="12141517" y="2670810"/>
                    </a:cubicBezTo>
                    <a:cubicBezTo>
                      <a:pt x="11835765" y="2834640"/>
                      <a:pt x="11519535" y="2975610"/>
                      <a:pt x="11187112" y="3076575"/>
                    </a:cubicBezTo>
                    <a:cubicBezTo>
                      <a:pt x="10877550" y="3170873"/>
                      <a:pt x="10562273" y="3228023"/>
                      <a:pt x="10240327" y="3248978"/>
                    </a:cubicBezTo>
                    <a:cubicBezTo>
                      <a:pt x="10189845" y="3250883"/>
                      <a:pt x="9434512" y="3210878"/>
                      <a:pt x="9317355" y="3191828"/>
                    </a:cubicBezTo>
                    <a:cubicBezTo>
                      <a:pt x="9153525" y="3165158"/>
                      <a:pt x="8992552" y="3122295"/>
                      <a:pt x="8830627" y="3085148"/>
                    </a:cubicBezTo>
                    <a:cubicBezTo>
                      <a:pt x="8827770" y="3084195"/>
                      <a:pt x="8547735" y="2997518"/>
                      <a:pt x="8441055" y="2957513"/>
                    </a:cubicBezTo>
                    <a:cubicBezTo>
                      <a:pt x="8285798" y="2900363"/>
                      <a:pt x="7646670" y="2621280"/>
                      <a:pt x="7615238" y="2605088"/>
                    </a:cubicBezTo>
                    <a:cubicBezTo>
                      <a:pt x="6972300" y="2286953"/>
                      <a:pt x="6367463" y="1905000"/>
                      <a:pt x="5779770" y="1497330"/>
                    </a:cubicBezTo>
                    <a:cubicBezTo>
                      <a:pt x="5065395" y="1002030"/>
                      <a:pt x="4297680" y="615315"/>
                      <a:pt x="3469005" y="353378"/>
                    </a:cubicBezTo>
                    <a:cubicBezTo>
                      <a:pt x="3279458" y="293370"/>
                      <a:pt x="2514600" y="93345"/>
                      <a:pt x="2181225" y="64770"/>
                    </a:cubicBezTo>
                    <a:cubicBezTo>
                      <a:pt x="2171700" y="63818"/>
                      <a:pt x="1553528" y="0"/>
                      <a:pt x="1381125" y="0"/>
                    </a:cubicBezTo>
                    <a:cubicBezTo>
                      <a:pt x="1359218" y="0"/>
                      <a:pt x="576263" y="8573"/>
                      <a:pt x="466725" y="26670"/>
                    </a:cubicBezTo>
                    <a:cubicBezTo>
                      <a:pt x="309563" y="36195"/>
                      <a:pt x="154305" y="55245"/>
                      <a:pt x="0" y="83820"/>
                    </a:cubicBezTo>
                    <a:cubicBezTo>
                      <a:pt x="0" y="814388"/>
                      <a:pt x="0" y="1544003"/>
                      <a:pt x="0" y="2274570"/>
                    </a:cubicBezTo>
                    <a:cubicBezTo>
                      <a:pt x="212408" y="2212658"/>
                      <a:pt x="430530" y="2172653"/>
                      <a:pt x="647700" y="2130743"/>
                    </a:cubicBezTo>
                    <a:cubicBezTo>
                      <a:pt x="647700" y="2130743"/>
                      <a:pt x="647700" y="2130743"/>
                      <a:pt x="647700" y="2130743"/>
                    </a:cubicBezTo>
                    <a:cubicBezTo>
                      <a:pt x="748665" y="2117408"/>
                      <a:pt x="1756410" y="2044065"/>
                      <a:pt x="1829753" y="2048828"/>
                    </a:cubicBezTo>
                    <a:cubicBezTo>
                      <a:pt x="2273618" y="2045970"/>
                      <a:pt x="2845118" y="2131695"/>
                      <a:pt x="3505200" y="2263140"/>
                    </a:cubicBezTo>
                    <a:cubicBezTo>
                      <a:pt x="3510915" y="2264093"/>
                      <a:pt x="3517583" y="2265998"/>
                      <a:pt x="3523298" y="2266950"/>
                    </a:cubicBezTo>
                    <a:cubicBezTo>
                      <a:pt x="3524250" y="2268855"/>
                      <a:pt x="3524250" y="2271713"/>
                      <a:pt x="3525203" y="2273618"/>
                    </a:cubicBezTo>
                    <a:cubicBezTo>
                      <a:pt x="3671888" y="2308860"/>
                      <a:pt x="3818573" y="2345055"/>
                      <a:pt x="3963353" y="2388870"/>
                    </a:cubicBezTo>
                    <a:cubicBezTo>
                      <a:pt x="4530090" y="2559368"/>
                      <a:pt x="5077778" y="2778443"/>
                      <a:pt x="5601653" y="3054668"/>
                    </a:cubicBezTo>
                    <a:cubicBezTo>
                      <a:pt x="5703570" y="3108960"/>
                      <a:pt x="6059805" y="3296603"/>
                      <a:pt x="6131243" y="3321368"/>
                    </a:cubicBezTo>
                    <a:cubicBezTo>
                      <a:pt x="6364605" y="3403283"/>
                      <a:pt x="6598920" y="3481388"/>
                      <a:pt x="6838950" y="3539490"/>
                    </a:cubicBezTo>
                    <a:lnTo>
                      <a:pt x="6838950" y="3539490"/>
                    </a:lnTo>
                    <a:cubicBezTo>
                      <a:pt x="7042785" y="3599498"/>
                      <a:pt x="7250430" y="3644265"/>
                      <a:pt x="7459028" y="3684270"/>
                    </a:cubicBezTo>
                    <a:cubicBezTo>
                      <a:pt x="7756208" y="3741420"/>
                      <a:pt x="8056245" y="3780473"/>
                      <a:pt x="8358188" y="3806190"/>
                    </a:cubicBezTo>
                    <a:cubicBezTo>
                      <a:pt x="8528685" y="3820478"/>
                      <a:pt x="9156382" y="3832860"/>
                      <a:pt x="9299257" y="3832860"/>
                    </a:cubicBezTo>
                    <a:cubicBezTo>
                      <a:pt x="9731693" y="3832860"/>
                      <a:pt x="10402252" y="3750945"/>
                      <a:pt x="11129962" y="3469005"/>
                    </a:cubicBezTo>
                    <a:cubicBezTo>
                      <a:pt x="11346180" y="3385185"/>
                      <a:pt x="11549062" y="3276600"/>
                      <a:pt x="11737658" y="3139440"/>
                    </a:cubicBezTo>
                    <a:cubicBezTo>
                      <a:pt x="11884342" y="3032760"/>
                      <a:pt x="12031980" y="2929890"/>
                      <a:pt x="12151042" y="2790825"/>
                    </a:cubicBezTo>
                    <a:cubicBezTo>
                      <a:pt x="12185333" y="2749868"/>
                      <a:pt x="12198667" y="2704148"/>
                      <a:pt x="12189142" y="2646998"/>
                    </a:cubicBezTo>
                    <a:close/>
                  </a:path>
                </a:pathLst>
              </a:custGeom>
              <a:solidFill>
                <a:srgbClr val="5CDD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9" name="Google Shape;19;g22f19022a51_0_36"/>
              <p:cNvSpPr/>
              <p:nvPr/>
            </p:nvSpPr>
            <p:spPr>
              <a:xfrm>
                <a:off x="-953" y="3549998"/>
                <a:ext cx="5915025" cy="1371600"/>
              </a:xfrm>
              <a:custGeom>
                <a:rect b="b" l="l" r="r" t="t"/>
                <a:pathLst>
                  <a:path extrusionOk="0" h="1371600" w="5915025">
                    <a:moveTo>
                      <a:pt x="5905500" y="1174801"/>
                    </a:moveTo>
                    <a:cubicBezTo>
                      <a:pt x="5804535" y="1117651"/>
                      <a:pt x="5704523" y="1059548"/>
                      <a:pt x="5602605" y="1006209"/>
                    </a:cubicBezTo>
                    <a:cubicBezTo>
                      <a:pt x="5078730" y="729984"/>
                      <a:pt x="4531043" y="511861"/>
                      <a:pt x="3964305" y="340411"/>
                    </a:cubicBezTo>
                    <a:cubicBezTo>
                      <a:pt x="3819525" y="296596"/>
                      <a:pt x="3510915" y="215633"/>
                      <a:pt x="3505200" y="214681"/>
                    </a:cubicBezTo>
                    <a:cubicBezTo>
                      <a:pt x="3494723" y="214681"/>
                      <a:pt x="3216593" y="154674"/>
                      <a:pt x="3086100" y="128956"/>
                    </a:cubicBezTo>
                    <a:cubicBezTo>
                      <a:pt x="2921318" y="96571"/>
                      <a:pt x="2266950" y="18466"/>
                      <a:pt x="1829753" y="369"/>
                    </a:cubicBezTo>
                    <a:cubicBezTo>
                      <a:pt x="1756410" y="-4394"/>
                      <a:pt x="1012508" y="38469"/>
                      <a:pt x="951548" y="44183"/>
                    </a:cubicBezTo>
                    <a:cubicBezTo>
                      <a:pt x="849630" y="53708"/>
                      <a:pt x="748665" y="69901"/>
                      <a:pt x="647700" y="82283"/>
                    </a:cubicBezTo>
                    <a:cubicBezTo>
                      <a:pt x="430530" y="124194"/>
                      <a:pt x="212408" y="164199"/>
                      <a:pt x="0" y="226111"/>
                    </a:cubicBezTo>
                    <a:cubicBezTo>
                      <a:pt x="0" y="457569"/>
                      <a:pt x="0" y="689979"/>
                      <a:pt x="0" y="921436"/>
                    </a:cubicBezTo>
                    <a:cubicBezTo>
                      <a:pt x="9525" y="919531"/>
                      <a:pt x="19050" y="919531"/>
                      <a:pt x="27623" y="916673"/>
                    </a:cubicBezTo>
                    <a:cubicBezTo>
                      <a:pt x="345758" y="806184"/>
                      <a:pt x="671513" y="728079"/>
                      <a:pt x="1003935" y="671881"/>
                    </a:cubicBezTo>
                    <a:cubicBezTo>
                      <a:pt x="1211580" y="636638"/>
                      <a:pt x="2363153" y="583298"/>
                      <a:pt x="2651760" y="605206"/>
                    </a:cubicBezTo>
                    <a:cubicBezTo>
                      <a:pt x="2884170" y="623304"/>
                      <a:pt x="3548063" y="715696"/>
                      <a:pt x="3636645" y="733794"/>
                    </a:cubicBezTo>
                    <a:cubicBezTo>
                      <a:pt x="4334828" y="871906"/>
                      <a:pt x="5013008" y="1078598"/>
                      <a:pt x="5668328" y="1356729"/>
                    </a:cubicBezTo>
                    <a:cubicBezTo>
                      <a:pt x="5720715" y="1378636"/>
                      <a:pt x="5720715" y="1378636"/>
                      <a:pt x="5753100" y="1371969"/>
                    </a:cubicBezTo>
                    <a:cubicBezTo>
                      <a:pt x="5472113" y="1197661"/>
                      <a:pt x="5177790" y="1058596"/>
                      <a:pt x="4879658" y="926198"/>
                    </a:cubicBezTo>
                    <a:cubicBezTo>
                      <a:pt x="4581525" y="793801"/>
                      <a:pt x="4275773" y="680454"/>
                      <a:pt x="3968115" y="569963"/>
                    </a:cubicBezTo>
                    <a:cubicBezTo>
                      <a:pt x="4411980" y="657594"/>
                      <a:pt x="5289233" y="941438"/>
                      <a:pt x="5295900" y="950011"/>
                    </a:cubicBezTo>
                    <a:cubicBezTo>
                      <a:pt x="5434013" y="990969"/>
                      <a:pt x="5566410" y="1050023"/>
                      <a:pt x="5700713" y="1102411"/>
                    </a:cubicBezTo>
                    <a:cubicBezTo>
                      <a:pt x="5744528" y="1119556"/>
                      <a:pt x="5894070" y="1192898"/>
                      <a:pt x="5920740" y="1190041"/>
                    </a:cubicBezTo>
                    <a:cubicBezTo>
                      <a:pt x="5916930" y="1185279"/>
                      <a:pt x="5912168" y="1178611"/>
                      <a:pt x="5905500" y="1174801"/>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sp>
          <p:nvSpPr>
            <p:cNvPr id="20" name="Google Shape;20;g22f19022a51_0_36"/>
            <p:cNvSpPr/>
            <p:nvPr/>
          </p:nvSpPr>
          <p:spPr>
            <a:xfrm>
              <a:off x="-3146" y="3925479"/>
              <a:ext cx="8373665" cy="2439302"/>
            </a:xfrm>
            <a:custGeom>
              <a:rect b="b" l="l" r="r" t="t"/>
              <a:pathLst>
                <a:path extrusionOk="0" h="2439302" w="8373665">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21" name="Google Shape;21;g22f19022a51_0_36"/>
            <p:cNvSpPr/>
            <p:nvPr/>
          </p:nvSpPr>
          <p:spPr>
            <a:xfrm>
              <a:off x="5400296" y="5939303"/>
              <a:ext cx="6785839" cy="798186"/>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pic>
        <p:nvPicPr>
          <p:cNvPr id="22" name="Google Shape;22;g22f19022a51_0_36"/>
          <p:cNvPicPr preferRelativeResize="0"/>
          <p:nvPr/>
        </p:nvPicPr>
        <p:blipFill rotWithShape="1">
          <a:blip r:embed="rId2">
            <a:alphaModFix/>
          </a:blip>
          <a:srcRect b="0" l="0" r="0" t="0"/>
          <a:stretch/>
        </p:blipFill>
        <p:spPr>
          <a:xfrm>
            <a:off x="140600" y="99125"/>
            <a:ext cx="2057137" cy="464100"/>
          </a:xfrm>
          <a:prstGeom prst="rect">
            <a:avLst/>
          </a:prstGeom>
          <a:noFill/>
          <a:ln>
            <a:noFill/>
          </a:ln>
        </p:spPr>
      </p:pic>
      <p:grpSp>
        <p:nvGrpSpPr>
          <p:cNvPr id="23" name="Google Shape;23;g22f19022a51_0_36"/>
          <p:cNvGrpSpPr/>
          <p:nvPr/>
        </p:nvGrpSpPr>
        <p:grpSpPr>
          <a:xfrm>
            <a:off x="4959906" y="1723773"/>
            <a:ext cx="2219185" cy="2219185"/>
            <a:chOff x="4547049" y="1897856"/>
            <a:chExt cx="3072813" cy="3072813"/>
          </a:xfrm>
        </p:grpSpPr>
        <p:sp>
          <p:nvSpPr>
            <p:cNvPr id="24" name="Google Shape;24;g22f19022a51_0_36"/>
            <p:cNvSpPr/>
            <p:nvPr/>
          </p:nvSpPr>
          <p:spPr>
            <a:xfrm>
              <a:off x="4547049" y="1897856"/>
              <a:ext cx="3072813" cy="3072813"/>
            </a:xfrm>
            <a:custGeom>
              <a:rect b="b" l="l" r="r" t="t"/>
              <a:pathLst>
                <a:path extrusionOk="0" h="3057525" w="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5" name="Google Shape;25;g22f19022a51_0_36"/>
            <p:cNvSpPr/>
            <p:nvPr/>
          </p:nvSpPr>
          <p:spPr>
            <a:xfrm>
              <a:off x="4574848" y="1907000"/>
              <a:ext cx="3028217" cy="2962327"/>
            </a:xfrm>
            <a:custGeom>
              <a:rect b="b" l="l" r="r" t="t"/>
              <a:pathLst>
                <a:path extrusionOk="0" h="2962327" w="302821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26" name="Google Shape;26;g22f19022a51_0_36"/>
          <p:cNvSpPr/>
          <p:nvPr/>
        </p:nvSpPr>
        <p:spPr>
          <a:xfrm rot="-637788">
            <a:off x="4403199" y="2531151"/>
            <a:ext cx="490457" cy="586468"/>
          </a:xfrm>
          <a:custGeom>
            <a:rect b="b" l="l" r="r" t="t"/>
            <a:pathLst>
              <a:path extrusionOk="0" h="676134" w="56544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27" name="Google Shape;27;g22f19022a51_0_36"/>
          <p:cNvGrpSpPr/>
          <p:nvPr/>
        </p:nvGrpSpPr>
        <p:grpSpPr>
          <a:xfrm rot="1052113">
            <a:off x="7017464" y="2078607"/>
            <a:ext cx="1338449" cy="1227359"/>
            <a:chOff x="5655092" y="376887"/>
            <a:chExt cx="4490688" cy="4117967"/>
          </a:xfrm>
        </p:grpSpPr>
        <p:sp>
          <p:nvSpPr>
            <p:cNvPr id="28" name="Google Shape;28;g22f19022a51_0_36"/>
            <p:cNvSpPr/>
            <p:nvPr/>
          </p:nvSpPr>
          <p:spPr>
            <a:xfrm>
              <a:off x="5655092" y="385052"/>
              <a:ext cx="4490688" cy="4109802"/>
            </a:xfrm>
            <a:custGeom>
              <a:rect b="b" l="l" r="r" t="t"/>
              <a:pathLst>
                <a:path extrusionOk="0" h="4109802" w="4490688">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9" name="Google Shape;29;g22f19022a51_0_36"/>
            <p:cNvSpPr/>
            <p:nvPr/>
          </p:nvSpPr>
          <p:spPr>
            <a:xfrm>
              <a:off x="7600719" y="376887"/>
              <a:ext cx="2435226" cy="2185459"/>
            </a:xfrm>
            <a:custGeom>
              <a:rect b="b" l="l" r="r" t="t"/>
              <a:pathLst>
                <a:path extrusionOk="0" h="2185459" w="2435226">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0" name="Google Shape;30;g22f19022a51_0_36"/>
            <p:cNvSpPr/>
            <p:nvPr/>
          </p:nvSpPr>
          <p:spPr>
            <a:xfrm>
              <a:off x="5750459" y="1472498"/>
              <a:ext cx="1612131" cy="1458865"/>
            </a:xfrm>
            <a:custGeom>
              <a:rect b="b" l="l" r="r" t="t"/>
              <a:pathLst>
                <a:path extrusionOk="0" h="1458865" w="1612131">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31" name="Google Shape;31;g22f19022a51_0_36"/>
          <p:cNvGrpSpPr/>
          <p:nvPr/>
        </p:nvGrpSpPr>
        <p:grpSpPr>
          <a:xfrm rot="1151416">
            <a:off x="6155189" y="1329189"/>
            <a:ext cx="811246" cy="566598"/>
            <a:chOff x="5679779" y="1344420"/>
            <a:chExt cx="994635" cy="694682"/>
          </a:xfrm>
        </p:grpSpPr>
        <p:sp>
          <p:nvSpPr>
            <p:cNvPr id="32" name="Google Shape;32;g22f19022a51_0_36"/>
            <p:cNvSpPr/>
            <p:nvPr/>
          </p:nvSpPr>
          <p:spPr>
            <a:xfrm rot="747705">
              <a:off x="6440152" y="1354086"/>
              <a:ext cx="163320" cy="675351"/>
            </a:xfrm>
            <a:custGeom>
              <a:rect b="b" l="l" r="r" t="t"/>
              <a:pathLst>
                <a:path extrusionOk="0" h="1457325" w="3524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3" name="Google Shape;33;g22f19022a51_0_36"/>
            <p:cNvSpPr/>
            <p:nvPr/>
          </p:nvSpPr>
          <p:spPr>
            <a:xfrm rot="185643">
              <a:off x="6177422" y="1465236"/>
              <a:ext cx="189705" cy="529409"/>
            </a:xfrm>
            <a:custGeom>
              <a:rect b="b" l="l" r="r" t="t"/>
              <a:pathLst>
                <a:path extrusionOk="0" h="1143000" w="409575">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4" name="Google Shape;34;g22f19022a51_0_36"/>
            <p:cNvSpPr/>
            <p:nvPr/>
          </p:nvSpPr>
          <p:spPr>
            <a:xfrm rot="-427501">
              <a:off x="5713448" y="1451670"/>
              <a:ext cx="216364" cy="556365"/>
            </a:xfrm>
            <a:custGeom>
              <a:rect b="b" l="l" r="r" t="t"/>
              <a:pathLst>
                <a:path extrusionOk="0" h="1200150" w="466725">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5" name="Google Shape;35;g22f19022a51_0_36"/>
            <p:cNvSpPr/>
            <p:nvPr/>
          </p:nvSpPr>
          <p:spPr>
            <a:xfrm>
              <a:off x="5975196" y="1441944"/>
              <a:ext cx="158591" cy="550664"/>
            </a:xfrm>
            <a:custGeom>
              <a:rect b="b" l="l" r="r" t="t"/>
              <a:pathLst>
                <a:path extrusionOk="0" h="1190625" w="342900">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36" name="Google Shape;36;g22f19022a51_0_36"/>
          <p:cNvGrpSpPr/>
          <p:nvPr/>
        </p:nvGrpSpPr>
        <p:grpSpPr>
          <a:xfrm rot="2779331">
            <a:off x="6882943" y="1481640"/>
            <a:ext cx="612529" cy="807468"/>
            <a:chOff x="5733156" y="4148510"/>
            <a:chExt cx="1306406" cy="1722173"/>
          </a:xfrm>
        </p:grpSpPr>
        <p:grpSp>
          <p:nvGrpSpPr>
            <p:cNvPr id="37" name="Google Shape;37;g22f19022a51_0_36"/>
            <p:cNvGrpSpPr/>
            <p:nvPr/>
          </p:nvGrpSpPr>
          <p:grpSpPr>
            <a:xfrm>
              <a:off x="5733156" y="4148510"/>
              <a:ext cx="1306406" cy="1722173"/>
              <a:chOff x="2445111" y="599435"/>
              <a:chExt cx="5312752" cy="7003551"/>
            </a:xfrm>
          </p:grpSpPr>
          <p:sp>
            <p:nvSpPr>
              <p:cNvPr id="38" name="Google Shape;38;g22f19022a51_0_36"/>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9" name="Google Shape;39;g22f19022a51_0_36"/>
              <p:cNvSpPr/>
              <p:nvPr/>
            </p:nvSpPr>
            <p:spPr>
              <a:xfrm>
                <a:off x="2473235" y="4334670"/>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0" name="Google Shape;40;g22f19022a51_0_36"/>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41" name="Google Shape;41;g22f19022a51_0_36"/>
            <p:cNvGrpSpPr/>
            <p:nvPr/>
          </p:nvGrpSpPr>
          <p:grpSpPr>
            <a:xfrm>
              <a:off x="5960873" y="4970715"/>
              <a:ext cx="821180" cy="845659"/>
              <a:chOff x="954383" y="599435"/>
              <a:chExt cx="6803480" cy="7006287"/>
            </a:xfrm>
          </p:grpSpPr>
          <p:sp>
            <p:nvSpPr>
              <p:cNvPr id="42" name="Google Shape;42;g22f19022a51_0_36"/>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3" name="Google Shape;43;g22f19022a51_0_36"/>
              <p:cNvSpPr/>
              <p:nvPr/>
            </p:nvSpPr>
            <p:spPr>
              <a:xfrm>
                <a:off x="954383" y="4447323"/>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4" name="Google Shape;44;g22f19022a51_0_36"/>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grpSp>
        <p:nvGrpSpPr>
          <p:cNvPr id="45" name="Google Shape;45;g22f19022a51_0_36"/>
          <p:cNvGrpSpPr/>
          <p:nvPr/>
        </p:nvGrpSpPr>
        <p:grpSpPr>
          <a:xfrm rot="-3294482">
            <a:off x="4593993" y="2077210"/>
            <a:ext cx="888937" cy="318131"/>
            <a:chOff x="2751274" y="4274125"/>
            <a:chExt cx="1502180" cy="537597"/>
          </a:xfrm>
        </p:grpSpPr>
        <p:sp>
          <p:nvSpPr>
            <p:cNvPr id="46" name="Google Shape;46;g22f19022a51_0_36"/>
            <p:cNvSpPr/>
            <p:nvPr/>
          </p:nvSpPr>
          <p:spPr>
            <a:xfrm>
              <a:off x="2751274" y="4567310"/>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7" name="Google Shape;47;g22f19022a51_0_36"/>
            <p:cNvSpPr/>
            <p:nvPr/>
          </p:nvSpPr>
          <p:spPr>
            <a:xfrm>
              <a:off x="3010694" y="4274125"/>
              <a:ext cx="591885" cy="4908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8" name="Google Shape;48;g22f19022a51_0_36"/>
            <p:cNvSpPr/>
            <p:nvPr/>
          </p:nvSpPr>
          <p:spPr>
            <a:xfrm>
              <a:off x="3593508" y="4427305"/>
              <a:ext cx="369030" cy="3060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9" name="Google Shape;49;g22f19022a51_0_36"/>
            <p:cNvSpPr/>
            <p:nvPr/>
          </p:nvSpPr>
          <p:spPr>
            <a:xfrm>
              <a:off x="3958709" y="4512144"/>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50" name="Google Shape;50;g22f19022a51_0_36"/>
          <p:cNvGrpSpPr/>
          <p:nvPr/>
        </p:nvGrpSpPr>
        <p:grpSpPr>
          <a:xfrm rot="-983565">
            <a:off x="5299952" y="1440607"/>
            <a:ext cx="822474" cy="418006"/>
            <a:chOff x="1786971" y="4942919"/>
            <a:chExt cx="2041500" cy="1037553"/>
          </a:xfrm>
        </p:grpSpPr>
        <p:sp>
          <p:nvSpPr>
            <p:cNvPr id="51" name="Google Shape;51;g22f19022a51_0_36"/>
            <p:cNvSpPr/>
            <p:nvPr/>
          </p:nvSpPr>
          <p:spPr>
            <a:xfrm>
              <a:off x="1886713" y="4942919"/>
              <a:ext cx="1842000" cy="62100"/>
            </a:xfrm>
            <a:prstGeom prst="roundRect">
              <a:avLst>
                <a:gd fmla="val 50000"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 name="Google Shape;52;g22f19022a51_0_36"/>
            <p:cNvSpPr/>
            <p:nvPr/>
          </p:nvSpPr>
          <p:spPr>
            <a:xfrm>
              <a:off x="1786971" y="5005087"/>
              <a:ext cx="2041500" cy="972600"/>
            </a:xfrm>
            <a:prstGeom prst="trapezoid">
              <a:avLst>
                <a:gd fmla="val 15411" name="adj"/>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3" name="Google Shape;53;g22f19022a51_0_36"/>
            <p:cNvSpPr/>
            <p:nvPr/>
          </p:nvSpPr>
          <p:spPr>
            <a:xfrm>
              <a:off x="1950379" y="5043805"/>
              <a:ext cx="1714800" cy="187800"/>
            </a:xfrm>
            <a:prstGeom prst="trapezoid">
              <a:avLst>
                <a:gd fmla="val 25000" name="adj"/>
              </a:avLst>
            </a:prstGeom>
            <a:solidFill>
              <a:srgbClr val="5757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54" name="Google Shape;54;g22f19022a51_0_36"/>
            <p:cNvGrpSpPr/>
            <p:nvPr/>
          </p:nvGrpSpPr>
          <p:grpSpPr>
            <a:xfrm>
              <a:off x="2260716" y="5043925"/>
              <a:ext cx="1107466" cy="187777"/>
              <a:chOff x="7963057" y="2433000"/>
              <a:chExt cx="2294315" cy="371763"/>
            </a:xfrm>
          </p:grpSpPr>
          <p:grpSp>
            <p:nvGrpSpPr>
              <p:cNvPr id="55" name="Google Shape;55;g22f19022a51_0_36"/>
              <p:cNvGrpSpPr/>
              <p:nvPr/>
            </p:nvGrpSpPr>
            <p:grpSpPr>
              <a:xfrm>
                <a:off x="7963057" y="2433000"/>
                <a:ext cx="344422" cy="371763"/>
                <a:chOff x="6383215" y="2833551"/>
                <a:chExt cx="240300" cy="371763"/>
              </a:xfrm>
            </p:grpSpPr>
            <p:sp>
              <p:nvSpPr>
                <p:cNvPr id="56" name="Google Shape;56;g22f19022a51_0_36"/>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7" name="Google Shape;57;g22f19022a51_0_36"/>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8" name="Google Shape;58;g22f19022a51_0_36"/>
                <p:cNvSpPr/>
                <p:nvPr/>
              </p:nvSpPr>
              <p:spPr>
                <a:xfrm>
                  <a:off x="6383215" y="2936632"/>
                  <a:ext cx="240300" cy="93900"/>
                </a:xfrm>
                <a:prstGeom prst="trapezoid">
                  <a:avLst>
                    <a:gd fmla="val 74687"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59" name="Google Shape;59;g22f19022a51_0_36"/>
              <p:cNvGrpSpPr/>
              <p:nvPr/>
            </p:nvGrpSpPr>
            <p:grpSpPr>
              <a:xfrm>
                <a:off x="8933241" y="2433000"/>
                <a:ext cx="344422" cy="371763"/>
                <a:chOff x="6383215" y="2833551"/>
                <a:chExt cx="240300" cy="371763"/>
              </a:xfrm>
            </p:grpSpPr>
            <p:sp>
              <p:nvSpPr>
                <p:cNvPr id="60" name="Google Shape;60;g22f19022a51_0_36"/>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1" name="Google Shape;61;g22f19022a51_0_36"/>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2" name="Google Shape;62;g22f19022a51_0_36"/>
                <p:cNvSpPr/>
                <p:nvPr/>
              </p:nvSpPr>
              <p:spPr>
                <a:xfrm>
                  <a:off x="6383215" y="2936632"/>
                  <a:ext cx="240300" cy="93900"/>
                </a:xfrm>
                <a:prstGeom prst="trapezoid">
                  <a:avLst>
                    <a:gd fmla="val 67722"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63" name="Google Shape;63;g22f19022a51_0_36"/>
              <p:cNvGrpSpPr/>
              <p:nvPr/>
            </p:nvGrpSpPr>
            <p:grpSpPr>
              <a:xfrm>
                <a:off x="9912950" y="2433000"/>
                <a:ext cx="344422" cy="371763"/>
                <a:chOff x="6383215" y="2833551"/>
                <a:chExt cx="240300" cy="371763"/>
              </a:xfrm>
            </p:grpSpPr>
            <p:sp>
              <p:nvSpPr>
                <p:cNvPr id="64" name="Google Shape;64;g22f19022a51_0_36"/>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5" name="Google Shape;65;g22f19022a51_0_36"/>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6" name="Google Shape;66;g22f19022a51_0_36"/>
                <p:cNvSpPr/>
                <p:nvPr/>
              </p:nvSpPr>
              <p:spPr>
                <a:xfrm>
                  <a:off x="6383215" y="2936632"/>
                  <a:ext cx="240300" cy="93900"/>
                </a:xfrm>
                <a:prstGeom prst="trapezoid">
                  <a:avLst>
                    <a:gd fmla="val 71204"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sp>
          <p:nvSpPr>
            <p:cNvPr id="67" name="Google Shape;67;g22f19022a51_0_36"/>
            <p:cNvSpPr/>
            <p:nvPr/>
          </p:nvSpPr>
          <p:spPr>
            <a:xfrm>
              <a:off x="1842501"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8" name="Google Shape;68;g22f19022a51_0_36"/>
            <p:cNvSpPr/>
            <p:nvPr/>
          </p:nvSpPr>
          <p:spPr>
            <a:xfrm>
              <a:off x="2313764"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9" name="Google Shape;69;g22f19022a51_0_36"/>
            <p:cNvSpPr/>
            <p:nvPr/>
          </p:nvSpPr>
          <p:spPr>
            <a:xfrm>
              <a:off x="2785027"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0" name="Google Shape;70;g22f19022a51_0_36"/>
            <p:cNvSpPr/>
            <p:nvPr/>
          </p:nvSpPr>
          <p:spPr>
            <a:xfrm>
              <a:off x="3256290"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71" name="Google Shape;71;g22f19022a51_0_36"/>
            <p:cNvGrpSpPr/>
            <p:nvPr/>
          </p:nvGrpSpPr>
          <p:grpSpPr>
            <a:xfrm>
              <a:off x="1962400" y="5271505"/>
              <a:ext cx="302276" cy="682699"/>
              <a:chOff x="7384246" y="2899703"/>
              <a:chExt cx="626220" cy="1351612"/>
            </a:xfrm>
          </p:grpSpPr>
          <p:sp>
            <p:nvSpPr>
              <p:cNvPr id="72" name="Google Shape;72;g22f19022a51_0_36"/>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3" name="Google Shape;73;g22f19022a51_0_36"/>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4" name="Google Shape;74;g22f19022a51_0_36"/>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5" name="Google Shape;75;g22f19022a51_0_36"/>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6" name="Google Shape;76;g22f19022a51_0_36"/>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7" name="Google Shape;77;g22f19022a51_0_36"/>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8" name="Google Shape;78;g22f19022a51_0_36"/>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9" name="Google Shape;79;g22f19022a51_0_36"/>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0" name="Google Shape;80;g22f19022a51_0_36"/>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1" name="Google Shape;81;g22f19022a51_0_36"/>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2" name="Google Shape;82;g22f19022a51_0_36"/>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83" name="Google Shape;83;g22f19022a51_0_36"/>
            <p:cNvGrpSpPr/>
            <p:nvPr/>
          </p:nvGrpSpPr>
          <p:grpSpPr>
            <a:xfrm>
              <a:off x="2430437" y="5271505"/>
              <a:ext cx="302276" cy="682699"/>
              <a:chOff x="7384246" y="2899703"/>
              <a:chExt cx="626220" cy="1351612"/>
            </a:xfrm>
          </p:grpSpPr>
          <p:sp>
            <p:nvSpPr>
              <p:cNvPr id="84" name="Google Shape;84;g22f19022a51_0_36"/>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5" name="Google Shape;85;g22f19022a51_0_36"/>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6" name="Google Shape;86;g22f19022a51_0_36"/>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7" name="Google Shape;87;g22f19022a51_0_36"/>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8" name="Google Shape;88;g22f19022a51_0_36"/>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9" name="Google Shape;89;g22f19022a51_0_36"/>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0" name="Google Shape;90;g22f19022a51_0_36"/>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1" name="Google Shape;91;g22f19022a51_0_36"/>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2" name="Google Shape;92;g22f19022a51_0_36"/>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3" name="Google Shape;93;g22f19022a51_0_36"/>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4" name="Google Shape;94;g22f19022a51_0_36"/>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95" name="Google Shape;95;g22f19022a51_0_36"/>
            <p:cNvGrpSpPr/>
            <p:nvPr/>
          </p:nvGrpSpPr>
          <p:grpSpPr>
            <a:xfrm>
              <a:off x="2898475" y="5271505"/>
              <a:ext cx="302276" cy="682699"/>
              <a:chOff x="7384246" y="2899703"/>
              <a:chExt cx="626220" cy="1351612"/>
            </a:xfrm>
          </p:grpSpPr>
          <p:sp>
            <p:nvSpPr>
              <p:cNvPr id="96" name="Google Shape;96;g22f19022a51_0_36"/>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7" name="Google Shape;97;g22f19022a51_0_36"/>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8" name="Google Shape;98;g22f19022a51_0_36"/>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9" name="Google Shape;99;g22f19022a51_0_36"/>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0" name="Google Shape;100;g22f19022a51_0_36"/>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1" name="Google Shape;101;g22f19022a51_0_36"/>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2" name="Google Shape;102;g22f19022a51_0_36"/>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3" name="Google Shape;103;g22f19022a51_0_36"/>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4" name="Google Shape;104;g22f19022a51_0_36"/>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5" name="Google Shape;105;g22f19022a51_0_36"/>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6" name="Google Shape;106;g22f19022a51_0_36"/>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107" name="Google Shape;107;g22f19022a51_0_36"/>
            <p:cNvGrpSpPr/>
            <p:nvPr/>
          </p:nvGrpSpPr>
          <p:grpSpPr>
            <a:xfrm>
              <a:off x="3366513" y="5271505"/>
              <a:ext cx="302276" cy="682699"/>
              <a:chOff x="7384246" y="2899703"/>
              <a:chExt cx="626220" cy="1351612"/>
            </a:xfrm>
          </p:grpSpPr>
          <p:sp>
            <p:nvSpPr>
              <p:cNvPr id="108" name="Google Shape;108;g22f19022a51_0_36"/>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9" name="Google Shape;109;g22f19022a51_0_36"/>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0" name="Google Shape;110;g22f19022a51_0_36"/>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1" name="Google Shape;111;g22f19022a51_0_36"/>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2" name="Google Shape;112;g22f19022a51_0_36"/>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3" name="Google Shape;113;g22f19022a51_0_36"/>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4" name="Google Shape;114;g22f19022a51_0_36"/>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5" name="Google Shape;115;g22f19022a51_0_36"/>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6" name="Google Shape;116;g22f19022a51_0_36"/>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7" name="Google Shape;117;g22f19022a51_0_36"/>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8" name="Google Shape;118;g22f19022a51_0_36"/>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pic>
          <p:nvPicPr>
            <p:cNvPr id="119" name="Google Shape;119;g22f19022a51_0_36"/>
            <p:cNvPicPr preferRelativeResize="0"/>
            <p:nvPr/>
          </p:nvPicPr>
          <p:blipFill rotWithShape="1">
            <a:blip r:embed="rId3">
              <a:alphaModFix/>
            </a:blip>
            <a:srcRect b="0" l="0" r="0" t="0"/>
            <a:stretch/>
          </p:blipFill>
          <p:spPr>
            <a:xfrm>
              <a:off x="1843781" y="5671824"/>
              <a:ext cx="1940381" cy="308648"/>
            </a:xfrm>
            <a:prstGeom prst="rect">
              <a:avLst/>
            </a:prstGeom>
            <a:noFill/>
            <a:ln>
              <a:noFill/>
            </a:ln>
          </p:spPr>
        </p:pic>
      </p:grpSp>
      <p:grpSp>
        <p:nvGrpSpPr>
          <p:cNvPr id="120" name="Google Shape;120;g22f19022a51_0_36"/>
          <p:cNvGrpSpPr/>
          <p:nvPr/>
        </p:nvGrpSpPr>
        <p:grpSpPr>
          <a:xfrm>
            <a:off x="4658164" y="1417975"/>
            <a:ext cx="450448" cy="450448"/>
            <a:chOff x="4266660" y="45289"/>
            <a:chExt cx="768290" cy="768290"/>
          </a:xfrm>
        </p:grpSpPr>
        <p:sp>
          <p:nvSpPr>
            <p:cNvPr id="121" name="Google Shape;121;g22f19022a51_0_36"/>
            <p:cNvSpPr/>
            <p:nvPr/>
          </p:nvSpPr>
          <p:spPr>
            <a:xfrm>
              <a:off x="4266660" y="45289"/>
              <a:ext cx="768290" cy="768290"/>
            </a:xfrm>
            <a:custGeom>
              <a:rect b="b" l="l" r="r" t="t"/>
              <a:pathLst>
                <a:path extrusionOk="0" h="768290" w="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22" name="Google Shape;122;g22f19022a51_0_36"/>
            <p:cNvSpPr/>
            <p:nvPr/>
          </p:nvSpPr>
          <p:spPr>
            <a:xfrm>
              <a:off x="4418684" y="198118"/>
              <a:ext cx="460974" cy="460974"/>
            </a:xfrm>
            <a:custGeom>
              <a:rect b="b" l="l" r="r" t="t"/>
              <a:pathLst>
                <a:path extrusionOk="0" h="460974" w="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pic>
        <p:nvPicPr>
          <p:cNvPr id="123" name="Google Shape;123;g22f19022a51_0_36"/>
          <p:cNvPicPr preferRelativeResize="0"/>
          <p:nvPr/>
        </p:nvPicPr>
        <p:blipFill rotWithShape="1">
          <a:blip r:embed="rId4">
            <a:alphaModFix/>
          </a:blip>
          <a:srcRect b="0" l="0" r="0" t="0"/>
          <a:stretch/>
        </p:blipFill>
        <p:spPr>
          <a:xfrm>
            <a:off x="5291061" y="2429164"/>
            <a:ext cx="1613871" cy="840686"/>
          </a:xfrm>
          <a:prstGeom prst="rect">
            <a:avLst/>
          </a:prstGeom>
          <a:noFill/>
          <a:ln>
            <a:noFill/>
          </a:ln>
        </p:spPr>
      </p:pic>
      <p:sp>
        <p:nvSpPr>
          <p:cNvPr id="124" name="Google Shape;124;g22f19022a51_0_36"/>
          <p:cNvSpPr/>
          <p:nvPr/>
        </p:nvSpPr>
        <p:spPr>
          <a:xfrm>
            <a:off x="2200" y="4017450"/>
            <a:ext cx="12211500" cy="2841300"/>
          </a:xfrm>
          <a:prstGeom prst="rect">
            <a:avLst/>
          </a:prstGeom>
          <a:solidFill>
            <a:srgbClr val="FFFFFF">
              <a:alpha val="4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g22f19022a51_0_36"/>
          <p:cNvSpPr txBox="1"/>
          <p:nvPr>
            <p:ph idx="1" type="subTitle"/>
          </p:nvPr>
        </p:nvSpPr>
        <p:spPr>
          <a:xfrm>
            <a:off x="275" y="5086800"/>
            <a:ext cx="12211500" cy="12141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1000"/>
              </a:spcBef>
              <a:spcAft>
                <a:spcPts val="0"/>
              </a:spcAft>
              <a:buClr>
                <a:srgbClr val="0A5882"/>
              </a:buClr>
              <a:buSzPts val="2800"/>
              <a:buNone/>
              <a:defRPr b="1">
                <a:solidFill>
                  <a:srgbClr val="0A5882"/>
                </a:solidFill>
              </a:defRPr>
            </a:lvl1pPr>
            <a:lvl2pPr lvl="1" algn="ctr">
              <a:lnSpc>
                <a:spcPct val="90000"/>
              </a:lnSpc>
              <a:spcBef>
                <a:spcPts val="500"/>
              </a:spcBef>
              <a:spcAft>
                <a:spcPts val="0"/>
              </a:spcAft>
              <a:buClr>
                <a:srgbClr val="0A5882"/>
              </a:buClr>
              <a:buSzPts val="2400"/>
              <a:buNone/>
              <a:defRPr b="1">
                <a:solidFill>
                  <a:srgbClr val="0A5882"/>
                </a:solidFill>
              </a:defRPr>
            </a:lvl2pPr>
            <a:lvl3pPr lvl="2" algn="ctr">
              <a:lnSpc>
                <a:spcPct val="90000"/>
              </a:lnSpc>
              <a:spcBef>
                <a:spcPts val="500"/>
              </a:spcBef>
              <a:spcAft>
                <a:spcPts val="0"/>
              </a:spcAft>
              <a:buClr>
                <a:srgbClr val="0A5882"/>
              </a:buClr>
              <a:buSzPts val="2000"/>
              <a:buNone/>
              <a:defRPr b="1">
                <a:solidFill>
                  <a:srgbClr val="0A5882"/>
                </a:solidFill>
              </a:defRPr>
            </a:lvl3pPr>
            <a:lvl4pPr lvl="3" algn="ctr">
              <a:lnSpc>
                <a:spcPct val="90000"/>
              </a:lnSpc>
              <a:spcBef>
                <a:spcPts val="500"/>
              </a:spcBef>
              <a:spcAft>
                <a:spcPts val="0"/>
              </a:spcAft>
              <a:buClr>
                <a:srgbClr val="0A5882"/>
              </a:buClr>
              <a:buSzPts val="1800"/>
              <a:buNone/>
              <a:defRPr b="1">
                <a:solidFill>
                  <a:srgbClr val="0A5882"/>
                </a:solidFill>
              </a:defRPr>
            </a:lvl4pPr>
            <a:lvl5pPr lvl="4" algn="ctr">
              <a:lnSpc>
                <a:spcPct val="90000"/>
              </a:lnSpc>
              <a:spcBef>
                <a:spcPts val="500"/>
              </a:spcBef>
              <a:spcAft>
                <a:spcPts val="0"/>
              </a:spcAft>
              <a:buClr>
                <a:srgbClr val="0A5882"/>
              </a:buClr>
              <a:buSzPts val="1800"/>
              <a:buNone/>
              <a:defRPr b="1">
                <a:solidFill>
                  <a:srgbClr val="0A5882"/>
                </a:solidFill>
              </a:defRPr>
            </a:lvl5pPr>
            <a:lvl6pPr lvl="5" algn="ctr">
              <a:lnSpc>
                <a:spcPct val="90000"/>
              </a:lnSpc>
              <a:spcBef>
                <a:spcPts val="500"/>
              </a:spcBef>
              <a:spcAft>
                <a:spcPts val="0"/>
              </a:spcAft>
              <a:buClr>
                <a:srgbClr val="0A5882"/>
              </a:buClr>
              <a:buSzPts val="1800"/>
              <a:buNone/>
              <a:defRPr b="1">
                <a:solidFill>
                  <a:srgbClr val="0A5882"/>
                </a:solidFill>
              </a:defRPr>
            </a:lvl6pPr>
            <a:lvl7pPr lvl="6" algn="ctr">
              <a:lnSpc>
                <a:spcPct val="90000"/>
              </a:lnSpc>
              <a:spcBef>
                <a:spcPts val="500"/>
              </a:spcBef>
              <a:spcAft>
                <a:spcPts val="0"/>
              </a:spcAft>
              <a:buClr>
                <a:srgbClr val="0A5882"/>
              </a:buClr>
              <a:buSzPts val="1800"/>
              <a:buNone/>
              <a:defRPr b="1">
                <a:solidFill>
                  <a:srgbClr val="0A5882"/>
                </a:solidFill>
              </a:defRPr>
            </a:lvl7pPr>
            <a:lvl8pPr lvl="7" algn="ctr">
              <a:lnSpc>
                <a:spcPct val="90000"/>
              </a:lnSpc>
              <a:spcBef>
                <a:spcPts val="500"/>
              </a:spcBef>
              <a:spcAft>
                <a:spcPts val="0"/>
              </a:spcAft>
              <a:buClr>
                <a:srgbClr val="0A5882"/>
              </a:buClr>
              <a:buSzPts val="1800"/>
              <a:buNone/>
              <a:defRPr b="1">
                <a:solidFill>
                  <a:srgbClr val="0A5882"/>
                </a:solidFill>
              </a:defRPr>
            </a:lvl8pPr>
            <a:lvl9pPr lvl="8" algn="ctr">
              <a:lnSpc>
                <a:spcPct val="90000"/>
              </a:lnSpc>
              <a:spcBef>
                <a:spcPts val="500"/>
              </a:spcBef>
              <a:spcAft>
                <a:spcPts val="0"/>
              </a:spcAft>
              <a:buClr>
                <a:srgbClr val="0A5882"/>
              </a:buClr>
              <a:buSzPts val="1800"/>
              <a:buNone/>
              <a:defRPr b="1">
                <a:solidFill>
                  <a:srgbClr val="0A5882"/>
                </a:solidFill>
              </a:defRPr>
            </a:lvl9pPr>
          </a:lstStyle>
          <a:p/>
        </p:txBody>
      </p:sp>
      <p:sp>
        <p:nvSpPr>
          <p:cNvPr id="126" name="Google Shape;126;g22f19022a51_0_36"/>
          <p:cNvSpPr txBox="1"/>
          <p:nvPr>
            <p:ph idx="2" type="subTitle"/>
          </p:nvPr>
        </p:nvSpPr>
        <p:spPr>
          <a:xfrm>
            <a:off x="-50" y="5725897"/>
            <a:ext cx="12211500" cy="12141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1000"/>
              </a:spcBef>
              <a:spcAft>
                <a:spcPts val="0"/>
              </a:spcAft>
              <a:buClr>
                <a:srgbClr val="0A5882"/>
              </a:buClr>
              <a:buSzPts val="4000"/>
              <a:buNone/>
              <a:defRPr b="1" sz="4000">
                <a:solidFill>
                  <a:srgbClr val="0A5882"/>
                </a:solidFill>
              </a:defRPr>
            </a:lvl1pPr>
            <a:lvl2pPr lvl="1" algn="ctr">
              <a:lnSpc>
                <a:spcPct val="90000"/>
              </a:lnSpc>
              <a:spcBef>
                <a:spcPts val="500"/>
              </a:spcBef>
              <a:spcAft>
                <a:spcPts val="0"/>
              </a:spcAft>
              <a:buClr>
                <a:srgbClr val="0A5882"/>
              </a:buClr>
              <a:buSzPts val="4000"/>
              <a:buNone/>
              <a:defRPr b="1" sz="4000">
                <a:solidFill>
                  <a:srgbClr val="0A5882"/>
                </a:solidFill>
              </a:defRPr>
            </a:lvl2pPr>
            <a:lvl3pPr lvl="2" algn="ctr">
              <a:lnSpc>
                <a:spcPct val="90000"/>
              </a:lnSpc>
              <a:spcBef>
                <a:spcPts val="500"/>
              </a:spcBef>
              <a:spcAft>
                <a:spcPts val="0"/>
              </a:spcAft>
              <a:buClr>
                <a:srgbClr val="0A5882"/>
              </a:buClr>
              <a:buSzPts val="4000"/>
              <a:buNone/>
              <a:defRPr b="1" sz="4000">
                <a:solidFill>
                  <a:srgbClr val="0A5882"/>
                </a:solidFill>
              </a:defRPr>
            </a:lvl3pPr>
            <a:lvl4pPr lvl="3" algn="ctr">
              <a:lnSpc>
                <a:spcPct val="90000"/>
              </a:lnSpc>
              <a:spcBef>
                <a:spcPts val="500"/>
              </a:spcBef>
              <a:spcAft>
                <a:spcPts val="0"/>
              </a:spcAft>
              <a:buClr>
                <a:srgbClr val="0A5882"/>
              </a:buClr>
              <a:buSzPts val="4000"/>
              <a:buNone/>
              <a:defRPr b="1" sz="4000">
                <a:solidFill>
                  <a:srgbClr val="0A5882"/>
                </a:solidFill>
              </a:defRPr>
            </a:lvl4pPr>
            <a:lvl5pPr lvl="4" algn="ctr">
              <a:lnSpc>
                <a:spcPct val="90000"/>
              </a:lnSpc>
              <a:spcBef>
                <a:spcPts val="500"/>
              </a:spcBef>
              <a:spcAft>
                <a:spcPts val="0"/>
              </a:spcAft>
              <a:buClr>
                <a:srgbClr val="0A5882"/>
              </a:buClr>
              <a:buSzPts val="4000"/>
              <a:buNone/>
              <a:defRPr b="1" sz="4000">
                <a:solidFill>
                  <a:srgbClr val="0A5882"/>
                </a:solidFill>
              </a:defRPr>
            </a:lvl5pPr>
            <a:lvl6pPr lvl="5" algn="ctr">
              <a:lnSpc>
                <a:spcPct val="90000"/>
              </a:lnSpc>
              <a:spcBef>
                <a:spcPts val="500"/>
              </a:spcBef>
              <a:spcAft>
                <a:spcPts val="0"/>
              </a:spcAft>
              <a:buClr>
                <a:srgbClr val="0A5882"/>
              </a:buClr>
              <a:buSzPts val="4000"/>
              <a:buNone/>
              <a:defRPr b="1" sz="4000">
                <a:solidFill>
                  <a:srgbClr val="0A5882"/>
                </a:solidFill>
              </a:defRPr>
            </a:lvl6pPr>
            <a:lvl7pPr lvl="6" algn="ctr">
              <a:lnSpc>
                <a:spcPct val="90000"/>
              </a:lnSpc>
              <a:spcBef>
                <a:spcPts val="500"/>
              </a:spcBef>
              <a:spcAft>
                <a:spcPts val="0"/>
              </a:spcAft>
              <a:buClr>
                <a:srgbClr val="0A5882"/>
              </a:buClr>
              <a:buSzPts val="4000"/>
              <a:buNone/>
              <a:defRPr b="1" sz="4000">
                <a:solidFill>
                  <a:srgbClr val="0A5882"/>
                </a:solidFill>
              </a:defRPr>
            </a:lvl7pPr>
            <a:lvl8pPr lvl="7" algn="ctr">
              <a:lnSpc>
                <a:spcPct val="90000"/>
              </a:lnSpc>
              <a:spcBef>
                <a:spcPts val="500"/>
              </a:spcBef>
              <a:spcAft>
                <a:spcPts val="0"/>
              </a:spcAft>
              <a:buClr>
                <a:srgbClr val="0A5882"/>
              </a:buClr>
              <a:buSzPts val="4000"/>
              <a:buNone/>
              <a:defRPr b="1" sz="4000">
                <a:solidFill>
                  <a:srgbClr val="0A5882"/>
                </a:solidFill>
              </a:defRPr>
            </a:lvl8pPr>
            <a:lvl9pPr lvl="8" algn="ctr">
              <a:lnSpc>
                <a:spcPct val="90000"/>
              </a:lnSpc>
              <a:spcBef>
                <a:spcPts val="500"/>
              </a:spcBef>
              <a:spcAft>
                <a:spcPts val="0"/>
              </a:spcAft>
              <a:buClr>
                <a:srgbClr val="0A5882"/>
              </a:buClr>
              <a:buSzPts val="4000"/>
              <a:buNone/>
              <a:defRPr b="1" sz="4000">
                <a:solidFill>
                  <a:srgbClr val="0A5882"/>
                </a:solidFill>
              </a:defRPr>
            </a:lvl9pPr>
          </a:lstStyle>
          <a:p/>
        </p:txBody>
      </p:sp>
      <p:sp>
        <p:nvSpPr>
          <p:cNvPr id="127" name="Google Shape;127;g22f19022a51_0_36"/>
          <p:cNvSpPr/>
          <p:nvPr/>
        </p:nvSpPr>
        <p:spPr>
          <a:xfrm>
            <a:off x="4648578" y="1412386"/>
            <a:ext cx="2841300" cy="2841300"/>
          </a:xfrm>
          <a:prstGeom prst="blockArc">
            <a:avLst>
              <a:gd fmla="val 794951" name="adj1"/>
              <a:gd fmla="val 10121114" name="adj2"/>
              <a:gd fmla="val 2388" name="adj3"/>
            </a:avLst>
          </a:pr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Présentation 2">
  <p:cSld name="CUSTOM_2">
    <p:spTree>
      <p:nvGrpSpPr>
        <p:cNvPr id="191" name="Shape 191"/>
        <p:cNvGrpSpPr/>
        <p:nvPr/>
      </p:nvGrpSpPr>
      <p:grpSpPr>
        <a:xfrm>
          <a:off x="0" y="0"/>
          <a:ext cx="0" cy="0"/>
          <a:chOff x="0" y="0"/>
          <a:chExt cx="0" cy="0"/>
        </a:xfrm>
      </p:grpSpPr>
      <p:pic>
        <p:nvPicPr>
          <p:cNvPr id="192" name="Google Shape;192;g22f19022a51_0_154"/>
          <p:cNvPicPr preferRelativeResize="0"/>
          <p:nvPr/>
        </p:nvPicPr>
        <p:blipFill rotWithShape="1">
          <a:blip r:embed="rId2">
            <a:alphaModFix/>
          </a:blip>
          <a:srcRect b="0" l="0" r="0" t="0"/>
          <a:stretch/>
        </p:blipFill>
        <p:spPr>
          <a:xfrm>
            <a:off x="140600" y="99125"/>
            <a:ext cx="2057137" cy="464100"/>
          </a:xfrm>
          <a:prstGeom prst="rect">
            <a:avLst/>
          </a:prstGeom>
          <a:noFill/>
          <a:ln>
            <a:noFill/>
          </a:ln>
        </p:spPr>
      </p:pic>
      <p:grpSp>
        <p:nvGrpSpPr>
          <p:cNvPr id="193" name="Google Shape;193;g22f19022a51_0_154"/>
          <p:cNvGrpSpPr/>
          <p:nvPr/>
        </p:nvGrpSpPr>
        <p:grpSpPr>
          <a:xfrm>
            <a:off x="4959906" y="1723773"/>
            <a:ext cx="2219185" cy="2219185"/>
            <a:chOff x="4547049" y="1897856"/>
            <a:chExt cx="3072813" cy="3072813"/>
          </a:xfrm>
        </p:grpSpPr>
        <p:sp>
          <p:nvSpPr>
            <p:cNvPr id="194" name="Google Shape;194;g22f19022a51_0_154"/>
            <p:cNvSpPr/>
            <p:nvPr/>
          </p:nvSpPr>
          <p:spPr>
            <a:xfrm>
              <a:off x="4547049" y="1897856"/>
              <a:ext cx="3072813" cy="3072813"/>
            </a:xfrm>
            <a:custGeom>
              <a:rect b="b" l="l" r="r" t="t"/>
              <a:pathLst>
                <a:path extrusionOk="0" h="3057525" w="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95" name="Google Shape;195;g22f19022a51_0_154"/>
            <p:cNvSpPr/>
            <p:nvPr/>
          </p:nvSpPr>
          <p:spPr>
            <a:xfrm>
              <a:off x="4574848" y="1907000"/>
              <a:ext cx="3028217" cy="2962327"/>
            </a:xfrm>
            <a:custGeom>
              <a:rect b="b" l="l" r="r" t="t"/>
              <a:pathLst>
                <a:path extrusionOk="0" h="2962327" w="302821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196" name="Google Shape;196;g22f19022a51_0_154"/>
          <p:cNvSpPr/>
          <p:nvPr/>
        </p:nvSpPr>
        <p:spPr>
          <a:xfrm rot="-637788">
            <a:off x="4403199" y="2531151"/>
            <a:ext cx="490457" cy="586468"/>
          </a:xfrm>
          <a:custGeom>
            <a:rect b="b" l="l" r="r" t="t"/>
            <a:pathLst>
              <a:path extrusionOk="0" h="676134" w="56544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197" name="Google Shape;197;g22f19022a51_0_154"/>
          <p:cNvGrpSpPr/>
          <p:nvPr/>
        </p:nvGrpSpPr>
        <p:grpSpPr>
          <a:xfrm rot="1052113">
            <a:off x="7017464" y="2078607"/>
            <a:ext cx="1338449" cy="1227359"/>
            <a:chOff x="5655092" y="376887"/>
            <a:chExt cx="4490688" cy="4117967"/>
          </a:xfrm>
        </p:grpSpPr>
        <p:sp>
          <p:nvSpPr>
            <p:cNvPr id="198" name="Google Shape;198;g22f19022a51_0_154"/>
            <p:cNvSpPr/>
            <p:nvPr/>
          </p:nvSpPr>
          <p:spPr>
            <a:xfrm>
              <a:off x="5655092" y="385052"/>
              <a:ext cx="4490688" cy="4109802"/>
            </a:xfrm>
            <a:custGeom>
              <a:rect b="b" l="l" r="r" t="t"/>
              <a:pathLst>
                <a:path extrusionOk="0" h="4109802" w="4490688">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99" name="Google Shape;199;g22f19022a51_0_154"/>
            <p:cNvSpPr/>
            <p:nvPr/>
          </p:nvSpPr>
          <p:spPr>
            <a:xfrm>
              <a:off x="7600719" y="376887"/>
              <a:ext cx="2435226" cy="2185459"/>
            </a:xfrm>
            <a:custGeom>
              <a:rect b="b" l="l" r="r" t="t"/>
              <a:pathLst>
                <a:path extrusionOk="0" h="2185459" w="2435226">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00" name="Google Shape;200;g22f19022a51_0_154"/>
            <p:cNvSpPr/>
            <p:nvPr/>
          </p:nvSpPr>
          <p:spPr>
            <a:xfrm>
              <a:off x="5750459" y="1472498"/>
              <a:ext cx="1612131" cy="1458865"/>
            </a:xfrm>
            <a:custGeom>
              <a:rect b="b" l="l" r="r" t="t"/>
              <a:pathLst>
                <a:path extrusionOk="0" h="1458865" w="1612131">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201" name="Google Shape;201;g22f19022a51_0_154"/>
          <p:cNvGrpSpPr/>
          <p:nvPr/>
        </p:nvGrpSpPr>
        <p:grpSpPr>
          <a:xfrm rot="1151416">
            <a:off x="6155189" y="1329189"/>
            <a:ext cx="811246" cy="566598"/>
            <a:chOff x="5679779" y="1344420"/>
            <a:chExt cx="994635" cy="694682"/>
          </a:xfrm>
        </p:grpSpPr>
        <p:sp>
          <p:nvSpPr>
            <p:cNvPr id="202" name="Google Shape;202;g22f19022a51_0_154"/>
            <p:cNvSpPr/>
            <p:nvPr/>
          </p:nvSpPr>
          <p:spPr>
            <a:xfrm rot="747705">
              <a:off x="6440152" y="1354086"/>
              <a:ext cx="163320" cy="675351"/>
            </a:xfrm>
            <a:custGeom>
              <a:rect b="b" l="l" r="r" t="t"/>
              <a:pathLst>
                <a:path extrusionOk="0" h="1457325" w="3524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03" name="Google Shape;203;g22f19022a51_0_154"/>
            <p:cNvSpPr/>
            <p:nvPr/>
          </p:nvSpPr>
          <p:spPr>
            <a:xfrm rot="185643">
              <a:off x="6177422" y="1465236"/>
              <a:ext cx="189705" cy="529409"/>
            </a:xfrm>
            <a:custGeom>
              <a:rect b="b" l="l" r="r" t="t"/>
              <a:pathLst>
                <a:path extrusionOk="0" h="1143000" w="409575">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04" name="Google Shape;204;g22f19022a51_0_154"/>
            <p:cNvSpPr/>
            <p:nvPr/>
          </p:nvSpPr>
          <p:spPr>
            <a:xfrm rot="-427501">
              <a:off x="5713448" y="1451670"/>
              <a:ext cx="216364" cy="556365"/>
            </a:xfrm>
            <a:custGeom>
              <a:rect b="b" l="l" r="r" t="t"/>
              <a:pathLst>
                <a:path extrusionOk="0" h="1200150" w="466725">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05" name="Google Shape;205;g22f19022a51_0_154"/>
            <p:cNvSpPr/>
            <p:nvPr/>
          </p:nvSpPr>
          <p:spPr>
            <a:xfrm>
              <a:off x="5975196" y="1441944"/>
              <a:ext cx="158591" cy="550664"/>
            </a:xfrm>
            <a:custGeom>
              <a:rect b="b" l="l" r="r" t="t"/>
              <a:pathLst>
                <a:path extrusionOk="0" h="1190625" w="342900">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206" name="Google Shape;206;g22f19022a51_0_154"/>
          <p:cNvGrpSpPr/>
          <p:nvPr/>
        </p:nvGrpSpPr>
        <p:grpSpPr>
          <a:xfrm rot="2779331">
            <a:off x="6882943" y="1481640"/>
            <a:ext cx="612529" cy="807468"/>
            <a:chOff x="5733156" y="4148510"/>
            <a:chExt cx="1306406" cy="1722173"/>
          </a:xfrm>
        </p:grpSpPr>
        <p:grpSp>
          <p:nvGrpSpPr>
            <p:cNvPr id="207" name="Google Shape;207;g22f19022a51_0_154"/>
            <p:cNvGrpSpPr/>
            <p:nvPr/>
          </p:nvGrpSpPr>
          <p:grpSpPr>
            <a:xfrm>
              <a:off x="5733156" y="4148510"/>
              <a:ext cx="1306406" cy="1722173"/>
              <a:chOff x="2445111" y="599435"/>
              <a:chExt cx="5312752" cy="7003551"/>
            </a:xfrm>
          </p:grpSpPr>
          <p:sp>
            <p:nvSpPr>
              <p:cNvPr id="208" name="Google Shape;208;g22f19022a51_0_154"/>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09" name="Google Shape;209;g22f19022a51_0_154"/>
              <p:cNvSpPr/>
              <p:nvPr/>
            </p:nvSpPr>
            <p:spPr>
              <a:xfrm>
                <a:off x="2473235" y="4334670"/>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10" name="Google Shape;210;g22f19022a51_0_154"/>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211" name="Google Shape;211;g22f19022a51_0_154"/>
            <p:cNvGrpSpPr/>
            <p:nvPr/>
          </p:nvGrpSpPr>
          <p:grpSpPr>
            <a:xfrm>
              <a:off x="5960873" y="4970715"/>
              <a:ext cx="821180" cy="845659"/>
              <a:chOff x="954383" y="599435"/>
              <a:chExt cx="6803480" cy="7006287"/>
            </a:xfrm>
          </p:grpSpPr>
          <p:sp>
            <p:nvSpPr>
              <p:cNvPr id="212" name="Google Shape;212;g22f19022a51_0_154"/>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13" name="Google Shape;213;g22f19022a51_0_154"/>
              <p:cNvSpPr/>
              <p:nvPr/>
            </p:nvSpPr>
            <p:spPr>
              <a:xfrm>
                <a:off x="954383" y="4447323"/>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14" name="Google Shape;214;g22f19022a51_0_154"/>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grpSp>
        <p:nvGrpSpPr>
          <p:cNvPr id="215" name="Google Shape;215;g22f19022a51_0_154"/>
          <p:cNvGrpSpPr/>
          <p:nvPr/>
        </p:nvGrpSpPr>
        <p:grpSpPr>
          <a:xfrm rot="-3294482">
            <a:off x="4593993" y="2077210"/>
            <a:ext cx="888937" cy="318131"/>
            <a:chOff x="2751274" y="4274125"/>
            <a:chExt cx="1502180" cy="537597"/>
          </a:xfrm>
        </p:grpSpPr>
        <p:sp>
          <p:nvSpPr>
            <p:cNvPr id="216" name="Google Shape;216;g22f19022a51_0_154"/>
            <p:cNvSpPr/>
            <p:nvPr/>
          </p:nvSpPr>
          <p:spPr>
            <a:xfrm>
              <a:off x="2751274" y="4567310"/>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17" name="Google Shape;217;g22f19022a51_0_154"/>
            <p:cNvSpPr/>
            <p:nvPr/>
          </p:nvSpPr>
          <p:spPr>
            <a:xfrm>
              <a:off x="3010694" y="4274125"/>
              <a:ext cx="591885" cy="4908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18" name="Google Shape;218;g22f19022a51_0_154"/>
            <p:cNvSpPr/>
            <p:nvPr/>
          </p:nvSpPr>
          <p:spPr>
            <a:xfrm>
              <a:off x="3593508" y="4427305"/>
              <a:ext cx="369030" cy="3060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19" name="Google Shape;219;g22f19022a51_0_154"/>
            <p:cNvSpPr/>
            <p:nvPr/>
          </p:nvSpPr>
          <p:spPr>
            <a:xfrm>
              <a:off x="3958709" y="4512144"/>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220" name="Google Shape;220;g22f19022a51_0_154"/>
          <p:cNvGrpSpPr/>
          <p:nvPr/>
        </p:nvGrpSpPr>
        <p:grpSpPr>
          <a:xfrm rot="-983565">
            <a:off x="5299952" y="1440607"/>
            <a:ext cx="822474" cy="418006"/>
            <a:chOff x="1786971" y="4942919"/>
            <a:chExt cx="2041500" cy="1037553"/>
          </a:xfrm>
        </p:grpSpPr>
        <p:sp>
          <p:nvSpPr>
            <p:cNvPr id="221" name="Google Shape;221;g22f19022a51_0_154"/>
            <p:cNvSpPr/>
            <p:nvPr/>
          </p:nvSpPr>
          <p:spPr>
            <a:xfrm>
              <a:off x="1886713" y="4942919"/>
              <a:ext cx="1842000" cy="62100"/>
            </a:xfrm>
            <a:prstGeom prst="roundRect">
              <a:avLst>
                <a:gd fmla="val 50000"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22" name="Google Shape;222;g22f19022a51_0_154"/>
            <p:cNvSpPr/>
            <p:nvPr/>
          </p:nvSpPr>
          <p:spPr>
            <a:xfrm>
              <a:off x="1786971" y="5005087"/>
              <a:ext cx="2041500" cy="972600"/>
            </a:xfrm>
            <a:prstGeom prst="trapezoid">
              <a:avLst>
                <a:gd fmla="val 15411" name="adj"/>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23" name="Google Shape;223;g22f19022a51_0_154"/>
            <p:cNvSpPr/>
            <p:nvPr/>
          </p:nvSpPr>
          <p:spPr>
            <a:xfrm>
              <a:off x="1950379" y="5043805"/>
              <a:ext cx="1714800" cy="187800"/>
            </a:xfrm>
            <a:prstGeom prst="trapezoid">
              <a:avLst>
                <a:gd fmla="val 25000" name="adj"/>
              </a:avLst>
            </a:prstGeom>
            <a:solidFill>
              <a:srgbClr val="5757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224" name="Google Shape;224;g22f19022a51_0_154"/>
            <p:cNvGrpSpPr/>
            <p:nvPr/>
          </p:nvGrpSpPr>
          <p:grpSpPr>
            <a:xfrm>
              <a:off x="2260716" y="5043925"/>
              <a:ext cx="1107466" cy="187777"/>
              <a:chOff x="7963057" y="2433000"/>
              <a:chExt cx="2294315" cy="371763"/>
            </a:xfrm>
          </p:grpSpPr>
          <p:grpSp>
            <p:nvGrpSpPr>
              <p:cNvPr id="225" name="Google Shape;225;g22f19022a51_0_154"/>
              <p:cNvGrpSpPr/>
              <p:nvPr/>
            </p:nvGrpSpPr>
            <p:grpSpPr>
              <a:xfrm>
                <a:off x="7963057" y="2433000"/>
                <a:ext cx="344422" cy="371763"/>
                <a:chOff x="6383215" y="2833551"/>
                <a:chExt cx="240300" cy="371763"/>
              </a:xfrm>
            </p:grpSpPr>
            <p:sp>
              <p:nvSpPr>
                <p:cNvPr id="226" name="Google Shape;226;g22f19022a51_0_154"/>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27" name="Google Shape;227;g22f19022a51_0_154"/>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28" name="Google Shape;228;g22f19022a51_0_154"/>
                <p:cNvSpPr/>
                <p:nvPr/>
              </p:nvSpPr>
              <p:spPr>
                <a:xfrm>
                  <a:off x="6383215" y="2936632"/>
                  <a:ext cx="240300" cy="93900"/>
                </a:xfrm>
                <a:prstGeom prst="trapezoid">
                  <a:avLst>
                    <a:gd fmla="val 74687"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229" name="Google Shape;229;g22f19022a51_0_154"/>
              <p:cNvGrpSpPr/>
              <p:nvPr/>
            </p:nvGrpSpPr>
            <p:grpSpPr>
              <a:xfrm>
                <a:off x="8933241" y="2433000"/>
                <a:ext cx="344422" cy="371763"/>
                <a:chOff x="6383215" y="2833551"/>
                <a:chExt cx="240300" cy="371763"/>
              </a:xfrm>
            </p:grpSpPr>
            <p:sp>
              <p:nvSpPr>
                <p:cNvPr id="230" name="Google Shape;230;g22f19022a51_0_154"/>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31" name="Google Shape;231;g22f19022a51_0_154"/>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32" name="Google Shape;232;g22f19022a51_0_154"/>
                <p:cNvSpPr/>
                <p:nvPr/>
              </p:nvSpPr>
              <p:spPr>
                <a:xfrm>
                  <a:off x="6383215" y="2936632"/>
                  <a:ext cx="240300" cy="93900"/>
                </a:xfrm>
                <a:prstGeom prst="trapezoid">
                  <a:avLst>
                    <a:gd fmla="val 67722"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233" name="Google Shape;233;g22f19022a51_0_154"/>
              <p:cNvGrpSpPr/>
              <p:nvPr/>
            </p:nvGrpSpPr>
            <p:grpSpPr>
              <a:xfrm>
                <a:off x="9912950" y="2433000"/>
                <a:ext cx="344422" cy="371763"/>
                <a:chOff x="6383215" y="2833551"/>
                <a:chExt cx="240300" cy="371763"/>
              </a:xfrm>
            </p:grpSpPr>
            <p:sp>
              <p:nvSpPr>
                <p:cNvPr id="234" name="Google Shape;234;g22f19022a51_0_154"/>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35" name="Google Shape;235;g22f19022a51_0_154"/>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36" name="Google Shape;236;g22f19022a51_0_154"/>
                <p:cNvSpPr/>
                <p:nvPr/>
              </p:nvSpPr>
              <p:spPr>
                <a:xfrm>
                  <a:off x="6383215" y="2936632"/>
                  <a:ext cx="240300" cy="93900"/>
                </a:xfrm>
                <a:prstGeom prst="trapezoid">
                  <a:avLst>
                    <a:gd fmla="val 71204"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sp>
          <p:nvSpPr>
            <p:cNvPr id="237" name="Google Shape;237;g22f19022a51_0_154"/>
            <p:cNvSpPr/>
            <p:nvPr/>
          </p:nvSpPr>
          <p:spPr>
            <a:xfrm>
              <a:off x="1842501"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38" name="Google Shape;238;g22f19022a51_0_154"/>
            <p:cNvSpPr/>
            <p:nvPr/>
          </p:nvSpPr>
          <p:spPr>
            <a:xfrm>
              <a:off x="2313764"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39" name="Google Shape;239;g22f19022a51_0_154"/>
            <p:cNvSpPr/>
            <p:nvPr/>
          </p:nvSpPr>
          <p:spPr>
            <a:xfrm>
              <a:off x="2785027"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0" name="Google Shape;240;g22f19022a51_0_154"/>
            <p:cNvSpPr/>
            <p:nvPr/>
          </p:nvSpPr>
          <p:spPr>
            <a:xfrm>
              <a:off x="3256290"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241" name="Google Shape;241;g22f19022a51_0_154"/>
            <p:cNvGrpSpPr/>
            <p:nvPr/>
          </p:nvGrpSpPr>
          <p:grpSpPr>
            <a:xfrm>
              <a:off x="1962400" y="5271505"/>
              <a:ext cx="302276" cy="682699"/>
              <a:chOff x="7384246" y="2899703"/>
              <a:chExt cx="626220" cy="1351612"/>
            </a:xfrm>
          </p:grpSpPr>
          <p:sp>
            <p:nvSpPr>
              <p:cNvPr id="242" name="Google Shape;242;g22f19022a51_0_154"/>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3" name="Google Shape;243;g22f19022a51_0_154"/>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4" name="Google Shape;244;g22f19022a51_0_154"/>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5" name="Google Shape;245;g22f19022a51_0_154"/>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6" name="Google Shape;246;g22f19022a51_0_154"/>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7" name="Google Shape;247;g22f19022a51_0_154"/>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8" name="Google Shape;248;g22f19022a51_0_154"/>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9" name="Google Shape;249;g22f19022a51_0_154"/>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0" name="Google Shape;250;g22f19022a51_0_154"/>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1" name="Google Shape;251;g22f19022a51_0_154"/>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2" name="Google Shape;252;g22f19022a51_0_154"/>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253" name="Google Shape;253;g22f19022a51_0_154"/>
            <p:cNvGrpSpPr/>
            <p:nvPr/>
          </p:nvGrpSpPr>
          <p:grpSpPr>
            <a:xfrm>
              <a:off x="2430437" y="5271505"/>
              <a:ext cx="302276" cy="682699"/>
              <a:chOff x="7384246" y="2899703"/>
              <a:chExt cx="626220" cy="1351612"/>
            </a:xfrm>
          </p:grpSpPr>
          <p:sp>
            <p:nvSpPr>
              <p:cNvPr id="254" name="Google Shape;254;g22f19022a51_0_154"/>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5" name="Google Shape;255;g22f19022a51_0_154"/>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6" name="Google Shape;256;g22f19022a51_0_154"/>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7" name="Google Shape;257;g22f19022a51_0_154"/>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8" name="Google Shape;258;g22f19022a51_0_154"/>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9" name="Google Shape;259;g22f19022a51_0_154"/>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0" name="Google Shape;260;g22f19022a51_0_154"/>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1" name="Google Shape;261;g22f19022a51_0_154"/>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2" name="Google Shape;262;g22f19022a51_0_154"/>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3" name="Google Shape;263;g22f19022a51_0_154"/>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4" name="Google Shape;264;g22f19022a51_0_154"/>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265" name="Google Shape;265;g22f19022a51_0_154"/>
            <p:cNvGrpSpPr/>
            <p:nvPr/>
          </p:nvGrpSpPr>
          <p:grpSpPr>
            <a:xfrm>
              <a:off x="2898475" y="5271505"/>
              <a:ext cx="302276" cy="682699"/>
              <a:chOff x="7384246" y="2899703"/>
              <a:chExt cx="626220" cy="1351612"/>
            </a:xfrm>
          </p:grpSpPr>
          <p:sp>
            <p:nvSpPr>
              <p:cNvPr id="266" name="Google Shape;266;g22f19022a51_0_154"/>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7" name="Google Shape;267;g22f19022a51_0_154"/>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8" name="Google Shape;268;g22f19022a51_0_154"/>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9" name="Google Shape;269;g22f19022a51_0_154"/>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0" name="Google Shape;270;g22f19022a51_0_154"/>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1" name="Google Shape;271;g22f19022a51_0_154"/>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2" name="Google Shape;272;g22f19022a51_0_154"/>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3" name="Google Shape;273;g22f19022a51_0_154"/>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4" name="Google Shape;274;g22f19022a51_0_154"/>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5" name="Google Shape;275;g22f19022a51_0_154"/>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6" name="Google Shape;276;g22f19022a51_0_154"/>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277" name="Google Shape;277;g22f19022a51_0_154"/>
            <p:cNvGrpSpPr/>
            <p:nvPr/>
          </p:nvGrpSpPr>
          <p:grpSpPr>
            <a:xfrm>
              <a:off x="3366513" y="5271505"/>
              <a:ext cx="302276" cy="682699"/>
              <a:chOff x="7384246" y="2899703"/>
              <a:chExt cx="626220" cy="1351612"/>
            </a:xfrm>
          </p:grpSpPr>
          <p:sp>
            <p:nvSpPr>
              <p:cNvPr id="278" name="Google Shape;278;g22f19022a51_0_154"/>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9" name="Google Shape;279;g22f19022a51_0_154"/>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80" name="Google Shape;280;g22f19022a51_0_154"/>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81" name="Google Shape;281;g22f19022a51_0_154"/>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82" name="Google Shape;282;g22f19022a51_0_154"/>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83" name="Google Shape;283;g22f19022a51_0_154"/>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84" name="Google Shape;284;g22f19022a51_0_154"/>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85" name="Google Shape;285;g22f19022a51_0_154"/>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86" name="Google Shape;286;g22f19022a51_0_154"/>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87" name="Google Shape;287;g22f19022a51_0_154"/>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88" name="Google Shape;288;g22f19022a51_0_154"/>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pic>
          <p:nvPicPr>
            <p:cNvPr id="289" name="Google Shape;289;g22f19022a51_0_154"/>
            <p:cNvPicPr preferRelativeResize="0"/>
            <p:nvPr/>
          </p:nvPicPr>
          <p:blipFill rotWithShape="1">
            <a:blip r:embed="rId3">
              <a:alphaModFix/>
            </a:blip>
            <a:srcRect b="0" l="0" r="0" t="0"/>
            <a:stretch/>
          </p:blipFill>
          <p:spPr>
            <a:xfrm>
              <a:off x="1843781" y="5671824"/>
              <a:ext cx="1940381" cy="308648"/>
            </a:xfrm>
            <a:prstGeom prst="rect">
              <a:avLst/>
            </a:prstGeom>
            <a:noFill/>
            <a:ln>
              <a:noFill/>
            </a:ln>
          </p:spPr>
        </p:pic>
      </p:grpSp>
      <p:grpSp>
        <p:nvGrpSpPr>
          <p:cNvPr id="290" name="Google Shape;290;g22f19022a51_0_154"/>
          <p:cNvGrpSpPr/>
          <p:nvPr/>
        </p:nvGrpSpPr>
        <p:grpSpPr>
          <a:xfrm>
            <a:off x="4658164" y="1417975"/>
            <a:ext cx="450448" cy="450448"/>
            <a:chOff x="4266660" y="45289"/>
            <a:chExt cx="768290" cy="768290"/>
          </a:xfrm>
        </p:grpSpPr>
        <p:sp>
          <p:nvSpPr>
            <p:cNvPr id="291" name="Google Shape;291;g22f19022a51_0_154"/>
            <p:cNvSpPr/>
            <p:nvPr/>
          </p:nvSpPr>
          <p:spPr>
            <a:xfrm>
              <a:off x="4266660" y="45289"/>
              <a:ext cx="768290" cy="768290"/>
            </a:xfrm>
            <a:custGeom>
              <a:rect b="b" l="l" r="r" t="t"/>
              <a:pathLst>
                <a:path extrusionOk="0" h="768290" w="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92" name="Google Shape;292;g22f19022a51_0_154"/>
            <p:cNvSpPr/>
            <p:nvPr/>
          </p:nvSpPr>
          <p:spPr>
            <a:xfrm>
              <a:off x="4418684" y="198118"/>
              <a:ext cx="460974" cy="460974"/>
            </a:xfrm>
            <a:custGeom>
              <a:rect b="b" l="l" r="r" t="t"/>
              <a:pathLst>
                <a:path extrusionOk="0" h="460974" w="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293" name="Google Shape;293;g22f19022a51_0_154"/>
          <p:cNvGrpSpPr/>
          <p:nvPr/>
        </p:nvGrpSpPr>
        <p:grpSpPr>
          <a:xfrm>
            <a:off x="-4825" y="4066342"/>
            <a:ext cx="12306435" cy="2792619"/>
            <a:chOff x="5766" y="3861713"/>
            <a:chExt cx="12278194" cy="3027886"/>
          </a:xfrm>
        </p:grpSpPr>
        <p:sp>
          <p:nvSpPr>
            <p:cNvPr id="294" name="Google Shape;294;g22f19022a51_0_154"/>
            <p:cNvSpPr/>
            <p:nvPr/>
          </p:nvSpPr>
          <p:spPr>
            <a:xfrm>
              <a:off x="5766" y="3861713"/>
              <a:ext cx="12179578" cy="3027886"/>
            </a:xfrm>
            <a:custGeom>
              <a:rect b="b" l="l" r="r" t="t"/>
              <a:pathLst>
                <a:path extrusionOk="0" h="2436930" w="6029494">
                  <a:moveTo>
                    <a:pt x="0" y="338294"/>
                  </a:moveTo>
                  <a:cubicBezTo>
                    <a:pt x="0" y="338294"/>
                    <a:pt x="610403" y="-48255"/>
                    <a:pt x="1162267" y="182599"/>
                  </a:cubicBezTo>
                  <a:cubicBezTo>
                    <a:pt x="3102084" y="994057"/>
                    <a:pt x="3903382" y="1069293"/>
                    <a:pt x="4699255" y="774172"/>
                  </a:cubicBezTo>
                  <a:cubicBezTo>
                    <a:pt x="5460310" y="491962"/>
                    <a:pt x="6029005" y="0"/>
                    <a:pt x="6029005" y="0"/>
                  </a:cubicBezTo>
                  <a:cubicBezTo>
                    <a:pt x="6027311" y="892268"/>
                    <a:pt x="6030699" y="1544662"/>
                    <a:pt x="6029005" y="2436930"/>
                  </a:cubicBezTo>
                  <a:lnTo>
                    <a:pt x="0" y="2435699"/>
                  </a:lnTo>
                  <a:lnTo>
                    <a:pt x="0" y="338294"/>
                  </a:ln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295" name="Google Shape;295;g22f19022a51_0_154"/>
            <p:cNvSpPr/>
            <p:nvPr/>
          </p:nvSpPr>
          <p:spPr>
            <a:xfrm rot="-557780">
              <a:off x="6504775" y="4505545"/>
              <a:ext cx="5775966" cy="509469"/>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pic>
        <p:nvPicPr>
          <p:cNvPr id="296" name="Google Shape;296;g22f19022a51_0_154"/>
          <p:cNvPicPr preferRelativeResize="0"/>
          <p:nvPr/>
        </p:nvPicPr>
        <p:blipFill rotWithShape="1">
          <a:blip r:embed="rId4">
            <a:alphaModFix/>
          </a:blip>
          <a:srcRect b="0" l="0" r="0" t="0"/>
          <a:stretch/>
        </p:blipFill>
        <p:spPr>
          <a:xfrm>
            <a:off x="5306301" y="2429164"/>
            <a:ext cx="1613871" cy="840686"/>
          </a:xfrm>
          <a:prstGeom prst="rect">
            <a:avLst/>
          </a:prstGeom>
          <a:noFill/>
          <a:ln>
            <a:noFill/>
          </a:ln>
        </p:spPr>
      </p:pic>
      <p:grpSp>
        <p:nvGrpSpPr>
          <p:cNvPr id="297" name="Google Shape;297;g22f19022a51_0_154"/>
          <p:cNvGrpSpPr/>
          <p:nvPr/>
        </p:nvGrpSpPr>
        <p:grpSpPr>
          <a:xfrm>
            <a:off x="-4825" y="4066337"/>
            <a:ext cx="12211532" cy="2748484"/>
            <a:chOff x="-3146" y="3803882"/>
            <a:chExt cx="12192025" cy="3041032"/>
          </a:xfrm>
        </p:grpSpPr>
        <p:sp>
          <p:nvSpPr>
            <p:cNvPr id="298" name="Google Shape;298;g22f19022a51_0_154"/>
            <p:cNvSpPr/>
            <p:nvPr/>
          </p:nvSpPr>
          <p:spPr>
            <a:xfrm>
              <a:off x="-3146" y="3925479"/>
              <a:ext cx="8373665" cy="2439302"/>
            </a:xfrm>
            <a:custGeom>
              <a:rect b="b" l="l" r="r" t="t"/>
              <a:pathLst>
                <a:path extrusionOk="0" h="2439302" w="8373665">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299" name="Google Shape;299;g22f19022a51_0_154"/>
            <p:cNvSpPr/>
            <p:nvPr/>
          </p:nvSpPr>
          <p:spPr>
            <a:xfrm>
              <a:off x="5400296" y="5939303"/>
              <a:ext cx="6785839" cy="798186"/>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nvGrpSpPr>
            <p:cNvPr id="300" name="Google Shape;300;g22f19022a51_0_154"/>
            <p:cNvGrpSpPr/>
            <p:nvPr/>
          </p:nvGrpSpPr>
          <p:grpSpPr>
            <a:xfrm>
              <a:off x="-3121" y="3803882"/>
              <a:ext cx="12192000" cy="3041032"/>
              <a:chOff x="-4876" y="1514485"/>
              <a:chExt cx="12192000" cy="3829050"/>
            </a:xfrm>
          </p:grpSpPr>
          <p:sp>
            <p:nvSpPr>
              <p:cNvPr id="301" name="Google Shape;301;g22f19022a51_0_154"/>
              <p:cNvSpPr/>
              <p:nvPr/>
            </p:nvSpPr>
            <p:spPr>
              <a:xfrm>
                <a:off x="0" y="4151037"/>
                <a:ext cx="4867275" cy="904875"/>
              </a:xfrm>
              <a:custGeom>
                <a:rect b="b" l="l" r="r" t="t"/>
                <a:pathLst>
                  <a:path extrusionOk="0" h="904875" w="4867275">
                    <a:moveTo>
                      <a:pt x="3367088" y="86082"/>
                    </a:moveTo>
                    <a:cubicBezTo>
                      <a:pt x="3159443" y="75605"/>
                      <a:pt x="2951798" y="66080"/>
                      <a:pt x="2744153" y="68937"/>
                    </a:cubicBezTo>
                    <a:cubicBezTo>
                      <a:pt x="2726055" y="68937"/>
                      <a:pt x="2707005" y="64174"/>
                      <a:pt x="2684145" y="80367"/>
                    </a:cubicBezTo>
                    <a:cubicBezTo>
                      <a:pt x="3433763" y="147042"/>
                      <a:pt x="4161473" y="293727"/>
                      <a:pt x="4870133" y="529947"/>
                    </a:cubicBezTo>
                    <a:cubicBezTo>
                      <a:pt x="4869180" y="533757"/>
                      <a:pt x="4868228" y="538520"/>
                      <a:pt x="4868228" y="542330"/>
                    </a:cubicBezTo>
                    <a:cubicBezTo>
                      <a:pt x="4809173" y="530899"/>
                      <a:pt x="4749165" y="520422"/>
                      <a:pt x="4690110" y="508992"/>
                    </a:cubicBezTo>
                    <a:cubicBezTo>
                      <a:pt x="4291013" y="429934"/>
                      <a:pt x="3889058" y="376595"/>
                      <a:pt x="3483293" y="348020"/>
                    </a:cubicBezTo>
                    <a:cubicBezTo>
                      <a:pt x="3129915" y="324207"/>
                      <a:pt x="2775585" y="320397"/>
                      <a:pt x="2422208" y="342305"/>
                    </a:cubicBezTo>
                    <a:cubicBezTo>
                      <a:pt x="1593533" y="393739"/>
                      <a:pt x="793433" y="567095"/>
                      <a:pt x="31433" y="902374"/>
                    </a:cubicBezTo>
                    <a:cubicBezTo>
                      <a:pt x="21908" y="907137"/>
                      <a:pt x="10478" y="909042"/>
                      <a:pt x="0" y="911899"/>
                    </a:cubicBezTo>
                    <a:cubicBezTo>
                      <a:pt x="0" y="714732"/>
                      <a:pt x="0" y="518517"/>
                      <a:pt x="0" y="321349"/>
                    </a:cubicBezTo>
                    <a:cubicBezTo>
                      <a:pt x="9525" y="319445"/>
                      <a:pt x="19050" y="319445"/>
                      <a:pt x="27623" y="316587"/>
                    </a:cubicBezTo>
                    <a:cubicBezTo>
                      <a:pt x="345758" y="206097"/>
                      <a:pt x="671513" y="127992"/>
                      <a:pt x="1003935" y="71795"/>
                    </a:cubicBezTo>
                    <a:cubicBezTo>
                      <a:pt x="1211580" y="36552"/>
                      <a:pt x="2363153" y="-16788"/>
                      <a:pt x="2651760" y="5120"/>
                    </a:cubicBezTo>
                    <a:cubicBezTo>
                      <a:pt x="2884170" y="23217"/>
                      <a:pt x="3114675" y="49887"/>
                      <a:pt x="3345180" y="81320"/>
                    </a:cubicBezTo>
                    <a:cubicBezTo>
                      <a:pt x="3352800" y="82272"/>
                      <a:pt x="3359468" y="84177"/>
                      <a:pt x="3367088" y="86082"/>
                    </a:cubicBezTo>
                    <a:close/>
                  </a:path>
                </a:pathLst>
              </a:custGeom>
              <a:solidFill>
                <a:srgbClr val="13D5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302" name="Google Shape;302;g22f19022a51_0_154"/>
              <p:cNvSpPr/>
              <p:nvPr/>
            </p:nvSpPr>
            <p:spPr>
              <a:xfrm>
                <a:off x="7269480" y="3256597"/>
                <a:ext cx="4914900" cy="1352550"/>
              </a:xfrm>
              <a:custGeom>
                <a:rect b="b" l="l" r="r" t="t"/>
                <a:pathLst>
                  <a:path extrusionOk="0" h="1352550" w="4914900">
                    <a:moveTo>
                      <a:pt x="4913947" y="0"/>
                    </a:moveTo>
                    <a:cubicBezTo>
                      <a:pt x="4825366" y="71438"/>
                      <a:pt x="4734878" y="141923"/>
                      <a:pt x="4640580" y="204788"/>
                    </a:cubicBezTo>
                    <a:cubicBezTo>
                      <a:pt x="4565333" y="254318"/>
                      <a:pt x="4491991" y="307658"/>
                      <a:pt x="4413885" y="350520"/>
                    </a:cubicBezTo>
                    <a:cubicBezTo>
                      <a:pt x="4292918" y="416243"/>
                      <a:pt x="3958590" y="566738"/>
                      <a:pt x="3948112" y="570548"/>
                    </a:cubicBezTo>
                    <a:cubicBezTo>
                      <a:pt x="3655695" y="686753"/>
                      <a:pt x="3352800" y="764858"/>
                      <a:pt x="3041333" y="811530"/>
                    </a:cubicBezTo>
                    <a:cubicBezTo>
                      <a:pt x="2856547" y="840105"/>
                      <a:pt x="2451735" y="864870"/>
                      <a:pt x="2436495" y="864870"/>
                    </a:cubicBezTo>
                    <a:cubicBezTo>
                      <a:pt x="2106930" y="872490"/>
                      <a:pt x="1780222" y="852488"/>
                      <a:pt x="1454468" y="805815"/>
                    </a:cubicBezTo>
                    <a:cubicBezTo>
                      <a:pt x="972502" y="737235"/>
                      <a:pt x="502920" y="621030"/>
                      <a:pt x="44768" y="455295"/>
                    </a:cubicBezTo>
                    <a:cubicBezTo>
                      <a:pt x="31432" y="450533"/>
                      <a:pt x="18097" y="438150"/>
                      <a:pt x="0" y="450533"/>
                    </a:cubicBezTo>
                    <a:cubicBezTo>
                      <a:pt x="3810" y="453390"/>
                      <a:pt x="7620" y="457200"/>
                      <a:pt x="10477" y="459105"/>
                    </a:cubicBezTo>
                    <a:cubicBezTo>
                      <a:pt x="192405" y="547688"/>
                      <a:pt x="367665" y="649605"/>
                      <a:pt x="549593" y="739140"/>
                    </a:cubicBezTo>
                    <a:cubicBezTo>
                      <a:pt x="778193" y="852488"/>
                      <a:pt x="1011555" y="952500"/>
                      <a:pt x="1250632" y="1040130"/>
                    </a:cubicBezTo>
                    <a:cubicBezTo>
                      <a:pt x="1462088" y="1118235"/>
                      <a:pt x="1679257" y="1180148"/>
                      <a:pt x="1898332" y="1231583"/>
                    </a:cubicBezTo>
                    <a:cubicBezTo>
                      <a:pt x="2109788" y="1281113"/>
                      <a:pt x="2629853" y="1341120"/>
                      <a:pt x="2636520" y="1341120"/>
                    </a:cubicBezTo>
                    <a:cubicBezTo>
                      <a:pt x="2833687" y="1360170"/>
                      <a:pt x="3031808" y="1356360"/>
                      <a:pt x="3229928" y="1342073"/>
                    </a:cubicBezTo>
                    <a:cubicBezTo>
                      <a:pt x="3478530" y="1324928"/>
                      <a:pt x="3723322" y="1283970"/>
                      <a:pt x="3962400" y="1213485"/>
                    </a:cubicBezTo>
                    <a:cubicBezTo>
                      <a:pt x="4297680" y="1122998"/>
                      <a:pt x="4923472" y="756285"/>
                      <a:pt x="4923472" y="731520"/>
                    </a:cubicBezTo>
                    <a:cubicBezTo>
                      <a:pt x="4922520" y="500063"/>
                      <a:pt x="4928235" y="12383"/>
                      <a:pt x="4913947" y="0"/>
                    </a:cubicBezTo>
                    <a:close/>
                  </a:path>
                </a:pathLst>
              </a:custGeom>
              <a:solidFill>
                <a:srgbClr val="13D5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303" name="Google Shape;303;g22f19022a51_0_154"/>
              <p:cNvSpPr/>
              <p:nvPr/>
            </p:nvSpPr>
            <p:spPr>
              <a:xfrm>
                <a:off x="-953" y="3549998"/>
                <a:ext cx="5915025" cy="1371600"/>
              </a:xfrm>
              <a:custGeom>
                <a:rect b="b" l="l" r="r" t="t"/>
                <a:pathLst>
                  <a:path extrusionOk="0" h="1371600" w="5915025">
                    <a:moveTo>
                      <a:pt x="5905500" y="1174801"/>
                    </a:moveTo>
                    <a:cubicBezTo>
                      <a:pt x="5804535" y="1117651"/>
                      <a:pt x="5704523" y="1059548"/>
                      <a:pt x="5602605" y="1006209"/>
                    </a:cubicBezTo>
                    <a:cubicBezTo>
                      <a:pt x="5078730" y="729984"/>
                      <a:pt x="4531043" y="511861"/>
                      <a:pt x="3964305" y="340411"/>
                    </a:cubicBezTo>
                    <a:cubicBezTo>
                      <a:pt x="3819525" y="296596"/>
                      <a:pt x="3510915" y="215633"/>
                      <a:pt x="3505200" y="214681"/>
                    </a:cubicBezTo>
                    <a:cubicBezTo>
                      <a:pt x="3494723" y="214681"/>
                      <a:pt x="3216593" y="154674"/>
                      <a:pt x="3086100" y="128956"/>
                    </a:cubicBezTo>
                    <a:cubicBezTo>
                      <a:pt x="2921318" y="96571"/>
                      <a:pt x="2266950" y="18466"/>
                      <a:pt x="1829753" y="369"/>
                    </a:cubicBezTo>
                    <a:cubicBezTo>
                      <a:pt x="1756410" y="-4394"/>
                      <a:pt x="1012508" y="38469"/>
                      <a:pt x="951548" y="44183"/>
                    </a:cubicBezTo>
                    <a:cubicBezTo>
                      <a:pt x="849630" y="53708"/>
                      <a:pt x="748665" y="69901"/>
                      <a:pt x="647700" y="82283"/>
                    </a:cubicBezTo>
                    <a:cubicBezTo>
                      <a:pt x="430530" y="124194"/>
                      <a:pt x="212408" y="164199"/>
                      <a:pt x="0" y="226111"/>
                    </a:cubicBezTo>
                    <a:cubicBezTo>
                      <a:pt x="0" y="457569"/>
                      <a:pt x="0" y="689979"/>
                      <a:pt x="0" y="921436"/>
                    </a:cubicBezTo>
                    <a:cubicBezTo>
                      <a:pt x="9525" y="919531"/>
                      <a:pt x="19050" y="919531"/>
                      <a:pt x="27623" y="916673"/>
                    </a:cubicBezTo>
                    <a:cubicBezTo>
                      <a:pt x="345758" y="806184"/>
                      <a:pt x="671513" y="728079"/>
                      <a:pt x="1003935" y="671881"/>
                    </a:cubicBezTo>
                    <a:cubicBezTo>
                      <a:pt x="1211580" y="636638"/>
                      <a:pt x="2363153" y="583298"/>
                      <a:pt x="2651760" y="605206"/>
                    </a:cubicBezTo>
                    <a:cubicBezTo>
                      <a:pt x="2884170" y="623304"/>
                      <a:pt x="3548063" y="715696"/>
                      <a:pt x="3636645" y="733794"/>
                    </a:cubicBezTo>
                    <a:cubicBezTo>
                      <a:pt x="4334828" y="871906"/>
                      <a:pt x="5013008" y="1078598"/>
                      <a:pt x="5668328" y="1356729"/>
                    </a:cubicBezTo>
                    <a:cubicBezTo>
                      <a:pt x="5720715" y="1378636"/>
                      <a:pt x="5720715" y="1378636"/>
                      <a:pt x="5753100" y="1371969"/>
                    </a:cubicBezTo>
                    <a:cubicBezTo>
                      <a:pt x="5472113" y="1197661"/>
                      <a:pt x="5177790" y="1058596"/>
                      <a:pt x="4879658" y="926198"/>
                    </a:cubicBezTo>
                    <a:cubicBezTo>
                      <a:pt x="4581525" y="793801"/>
                      <a:pt x="4275773" y="680454"/>
                      <a:pt x="3968115" y="569963"/>
                    </a:cubicBezTo>
                    <a:cubicBezTo>
                      <a:pt x="4411980" y="657594"/>
                      <a:pt x="5289233" y="941438"/>
                      <a:pt x="5295900" y="950011"/>
                    </a:cubicBezTo>
                    <a:cubicBezTo>
                      <a:pt x="5434013" y="990969"/>
                      <a:pt x="5566410" y="1050023"/>
                      <a:pt x="5700713" y="1102411"/>
                    </a:cubicBezTo>
                    <a:cubicBezTo>
                      <a:pt x="5744528" y="1119556"/>
                      <a:pt x="5894070" y="1192898"/>
                      <a:pt x="5920740" y="1190041"/>
                    </a:cubicBezTo>
                    <a:cubicBezTo>
                      <a:pt x="5916930" y="1185279"/>
                      <a:pt x="5912168" y="1178611"/>
                      <a:pt x="5905500" y="1174801"/>
                    </a:cubicBezTo>
                    <a:close/>
                  </a:path>
                </a:pathLst>
              </a:custGeom>
              <a:solidFill>
                <a:srgbClr val="3FEB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304" name="Google Shape;304;g22f19022a51_0_154"/>
              <p:cNvSpPr/>
              <p:nvPr/>
            </p:nvSpPr>
            <p:spPr>
              <a:xfrm>
                <a:off x="-4876" y="1514485"/>
                <a:ext cx="12192000" cy="3829050"/>
              </a:xfrm>
              <a:custGeom>
                <a:rect b="b" l="l" r="r" t="t"/>
                <a:pathLst>
                  <a:path extrusionOk="0" h="3829050" w="12192000">
                    <a:moveTo>
                      <a:pt x="12189142" y="2646998"/>
                    </a:moveTo>
                    <a:cubicBezTo>
                      <a:pt x="12171998" y="2655570"/>
                      <a:pt x="12155805" y="2663190"/>
                      <a:pt x="12141517" y="2670810"/>
                    </a:cubicBezTo>
                    <a:cubicBezTo>
                      <a:pt x="11835765" y="2834640"/>
                      <a:pt x="11519535" y="2975610"/>
                      <a:pt x="11187112" y="3076575"/>
                    </a:cubicBezTo>
                    <a:cubicBezTo>
                      <a:pt x="10877550" y="3170873"/>
                      <a:pt x="10562273" y="3228023"/>
                      <a:pt x="10240327" y="3248978"/>
                    </a:cubicBezTo>
                    <a:cubicBezTo>
                      <a:pt x="10189845" y="3250883"/>
                      <a:pt x="9434512" y="3210878"/>
                      <a:pt x="9317355" y="3191828"/>
                    </a:cubicBezTo>
                    <a:cubicBezTo>
                      <a:pt x="9153525" y="3165158"/>
                      <a:pt x="8992552" y="3122295"/>
                      <a:pt x="8830627" y="3085148"/>
                    </a:cubicBezTo>
                    <a:cubicBezTo>
                      <a:pt x="8827770" y="3084195"/>
                      <a:pt x="8547735" y="2997518"/>
                      <a:pt x="8441055" y="2957513"/>
                    </a:cubicBezTo>
                    <a:cubicBezTo>
                      <a:pt x="8285798" y="2900363"/>
                      <a:pt x="7646670" y="2621280"/>
                      <a:pt x="7615238" y="2605088"/>
                    </a:cubicBezTo>
                    <a:cubicBezTo>
                      <a:pt x="6972300" y="2286953"/>
                      <a:pt x="6367463" y="1905000"/>
                      <a:pt x="5779770" y="1497330"/>
                    </a:cubicBezTo>
                    <a:cubicBezTo>
                      <a:pt x="5065395" y="1002030"/>
                      <a:pt x="4297680" y="615315"/>
                      <a:pt x="3469005" y="353378"/>
                    </a:cubicBezTo>
                    <a:cubicBezTo>
                      <a:pt x="3279458" y="293370"/>
                      <a:pt x="2514600" y="93345"/>
                      <a:pt x="2181225" y="64770"/>
                    </a:cubicBezTo>
                    <a:cubicBezTo>
                      <a:pt x="2171700" y="63818"/>
                      <a:pt x="1553528" y="0"/>
                      <a:pt x="1381125" y="0"/>
                    </a:cubicBezTo>
                    <a:cubicBezTo>
                      <a:pt x="1359218" y="0"/>
                      <a:pt x="576263" y="8573"/>
                      <a:pt x="466725" y="26670"/>
                    </a:cubicBezTo>
                    <a:cubicBezTo>
                      <a:pt x="309563" y="36195"/>
                      <a:pt x="154305" y="55245"/>
                      <a:pt x="0" y="83820"/>
                    </a:cubicBezTo>
                    <a:cubicBezTo>
                      <a:pt x="0" y="814388"/>
                      <a:pt x="0" y="1544003"/>
                      <a:pt x="0" y="2274570"/>
                    </a:cubicBezTo>
                    <a:cubicBezTo>
                      <a:pt x="212408" y="2212658"/>
                      <a:pt x="430530" y="2172653"/>
                      <a:pt x="647700" y="2130743"/>
                    </a:cubicBezTo>
                    <a:cubicBezTo>
                      <a:pt x="647700" y="2130743"/>
                      <a:pt x="647700" y="2130743"/>
                      <a:pt x="647700" y="2130743"/>
                    </a:cubicBezTo>
                    <a:cubicBezTo>
                      <a:pt x="748665" y="2117408"/>
                      <a:pt x="1756410" y="2044065"/>
                      <a:pt x="1829753" y="2048828"/>
                    </a:cubicBezTo>
                    <a:cubicBezTo>
                      <a:pt x="2273618" y="2045970"/>
                      <a:pt x="2845118" y="2131695"/>
                      <a:pt x="3505200" y="2263140"/>
                    </a:cubicBezTo>
                    <a:cubicBezTo>
                      <a:pt x="3510915" y="2264093"/>
                      <a:pt x="3517583" y="2265998"/>
                      <a:pt x="3523298" y="2266950"/>
                    </a:cubicBezTo>
                    <a:cubicBezTo>
                      <a:pt x="3524250" y="2268855"/>
                      <a:pt x="3524250" y="2271713"/>
                      <a:pt x="3525203" y="2273618"/>
                    </a:cubicBezTo>
                    <a:cubicBezTo>
                      <a:pt x="3671888" y="2308860"/>
                      <a:pt x="3818573" y="2345055"/>
                      <a:pt x="3963353" y="2388870"/>
                    </a:cubicBezTo>
                    <a:cubicBezTo>
                      <a:pt x="4530090" y="2559368"/>
                      <a:pt x="5077778" y="2778443"/>
                      <a:pt x="5601653" y="3054668"/>
                    </a:cubicBezTo>
                    <a:cubicBezTo>
                      <a:pt x="5703570" y="3108960"/>
                      <a:pt x="6059805" y="3296603"/>
                      <a:pt x="6131243" y="3321368"/>
                    </a:cubicBezTo>
                    <a:cubicBezTo>
                      <a:pt x="6364605" y="3403283"/>
                      <a:pt x="6598920" y="3481388"/>
                      <a:pt x="6838950" y="3539490"/>
                    </a:cubicBezTo>
                    <a:lnTo>
                      <a:pt x="6838950" y="3539490"/>
                    </a:lnTo>
                    <a:cubicBezTo>
                      <a:pt x="7042785" y="3599498"/>
                      <a:pt x="7250430" y="3644265"/>
                      <a:pt x="7459028" y="3684270"/>
                    </a:cubicBezTo>
                    <a:cubicBezTo>
                      <a:pt x="7756208" y="3741420"/>
                      <a:pt x="8056245" y="3780473"/>
                      <a:pt x="8358188" y="3806190"/>
                    </a:cubicBezTo>
                    <a:cubicBezTo>
                      <a:pt x="8528685" y="3820478"/>
                      <a:pt x="9156382" y="3832860"/>
                      <a:pt x="9299257" y="3832860"/>
                    </a:cubicBezTo>
                    <a:cubicBezTo>
                      <a:pt x="9731693" y="3832860"/>
                      <a:pt x="10402252" y="3750945"/>
                      <a:pt x="11129962" y="3469005"/>
                    </a:cubicBezTo>
                    <a:cubicBezTo>
                      <a:pt x="11346180" y="3385185"/>
                      <a:pt x="11549062" y="3276600"/>
                      <a:pt x="11737658" y="3139440"/>
                    </a:cubicBezTo>
                    <a:cubicBezTo>
                      <a:pt x="11884342" y="3032760"/>
                      <a:pt x="12031980" y="2929890"/>
                      <a:pt x="12151042" y="2790825"/>
                    </a:cubicBezTo>
                    <a:cubicBezTo>
                      <a:pt x="12185333" y="2749868"/>
                      <a:pt x="12198667" y="2704148"/>
                      <a:pt x="12189142" y="2646998"/>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grpSp>
      <p:grpSp>
        <p:nvGrpSpPr>
          <p:cNvPr id="305" name="Google Shape;305;g22f19022a51_0_154"/>
          <p:cNvGrpSpPr/>
          <p:nvPr/>
        </p:nvGrpSpPr>
        <p:grpSpPr>
          <a:xfrm>
            <a:off x="-4825" y="4176236"/>
            <a:ext cx="12208784" cy="2541495"/>
            <a:chOff x="-3146" y="3925479"/>
            <a:chExt cx="12189281" cy="2812010"/>
          </a:xfrm>
        </p:grpSpPr>
        <p:sp>
          <p:nvSpPr>
            <p:cNvPr id="306" name="Google Shape;306;g22f19022a51_0_154"/>
            <p:cNvSpPr/>
            <p:nvPr/>
          </p:nvSpPr>
          <p:spPr>
            <a:xfrm>
              <a:off x="-3146" y="3925479"/>
              <a:ext cx="8373665" cy="2439302"/>
            </a:xfrm>
            <a:custGeom>
              <a:rect b="b" l="l" r="r" t="t"/>
              <a:pathLst>
                <a:path extrusionOk="0" h="2439302" w="8373665">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rgbClr val="03CE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307" name="Google Shape;307;g22f19022a51_0_154"/>
            <p:cNvSpPr/>
            <p:nvPr/>
          </p:nvSpPr>
          <p:spPr>
            <a:xfrm>
              <a:off x="5400296" y="5939303"/>
              <a:ext cx="6785839" cy="798186"/>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03CE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sp>
        <p:nvSpPr>
          <p:cNvPr id="308" name="Google Shape;308;g22f19022a51_0_154"/>
          <p:cNvSpPr/>
          <p:nvPr/>
        </p:nvSpPr>
        <p:spPr>
          <a:xfrm rot="-516335">
            <a:off x="6514507" y="4657291"/>
            <a:ext cx="5782166" cy="470122"/>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04B52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309" name="Google Shape;309;g22f19022a51_0_154"/>
          <p:cNvSpPr/>
          <p:nvPr/>
        </p:nvSpPr>
        <p:spPr>
          <a:xfrm>
            <a:off x="2200" y="4017450"/>
            <a:ext cx="12211500" cy="2841300"/>
          </a:xfrm>
          <a:prstGeom prst="rect">
            <a:avLst/>
          </a:prstGeom>
          <a:solidFill>
            <a:srgbClr val="FFFFFF">
              <a:alpha val="4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g22f19022a51_0_154"/>
          <p:cNvSpPr txBox="1"/>
          <p:nvPr>
            <p:ph idx="1" type="subTitle"/>
          </p:nvPr>
        </p:nvSpPr>
        <p:spPr>
          <a:xfrm>
            <a:off x="275" y="5086800"/>
            <a:ext cx="12211500" cy="12141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1000"/>
              </a:spcBef>
              <a:spcAft>
                <a:spcPts val="0"/>
              </a:spcAft>
              <a:buClr>
                <a:srgbClr val="0A5882"/>
              </a:buClr>
              <a:buSzPts val="2800"/>
              <a:buNone/>
              <a:defRPr b="1">
                <a:solidFill>
                  <a:srgbClr val="0A5882"/>
                </a:solidFill>
              </a:defRPr>
            </a:lvl1pPr>
            <a:lvl2pPr lvl="1" algn="ctr">
              <a:lnSpc>
                <a:spcPct val="90000"/>
              </a:lnSpc>
              <a:spcBef>
                <a:spcPts val="500"/>
              </a:spcBef>
              <a:spcAft>
                <a:spcPts val="0"/>
              </a:spcAft>
              <a:buClr>
                <a:srgbClr val="0A5882"/>
              </a:buClr>
              <a:buSzPts val="2400"/>
              <a:buNone/>
              <a:defRPr b="1">
                <a:solidFill>
                  <a:srgbClr val="0A5882"/>
                </a:solidFill>
              </a:defRPr>
            </a:lvl2pPr>
            <a:lvl3pPr lvl="2" algn="ctr">
              <a:lnSpc>
                <a:spcPct val="90000"/>
              </a:lnSpc>
              <a:spcBef>
                <a:spcPts val="500"/>
              </a:spcBef>
              <a:spcAft>
                <a:spcPts val="0"/>
              </a:spcAft>
              <a:buClr>
                <a:srgbClr val="0A5882"/>
              </a:buClr>
              <a:buSzPts val="2000"/>
              <a:buNone/>
              <a:defRPr b="1">
                <a:solidFill>
                  <a:srgbClr val="0A5882"/>
                </a:solidFill>
              </a:defRPr>
            </a:lvl3pPr>
            <a:lvl4pPr lvl="3" algn="ctr">
              <a:lnSpc>
                <a:spcPct val="90000"/>
              </a:lnSpc>
              <a:spcBef>
                <a:spcPts val="500"/>
              </a:spcBef>
              <a:spcAft>
                <a:spcPts val="0"/>
              </a:spcAft>
              <a:buClr>
                <a:srgbClr val="0A5882"/>
              </a:buClr>
              <a:buSzPts val="1800"/>
              <a:buNone/>
              <a:defRPr b="1">
                <a:solidFill>
                  <a:srgbClr val="0A5882"/>
                </a:solidFill>
              </a:defRPr>
            </a:lvl4pPr>
            <a:lvl5pPr lvl="4" algn="ctr">
              <a:lnSpc>
                <a:spcPct val="90000"/>
              </a:lnSpc>
              <a:spcBef>
                <a:spcPts val="500"/>
              </a:spcBef>
              <a:spcAft>
                <a:spcPts val="0"/>
              </a:spcAft>
              <a:buClr>
                <a:srgbClr val="0A5882"/>
              </a:buClr>
              <a:buSzPts val="1800"/>
              <a:buNone/>
              <a:defRPr b="1">
                <a:solidFill>
                  <a:srgbClr val="0A5882"/>
                </a:solidFill>
              </a:defRPr>
            </a:lvl5pPr>
            <a:lvl6pPr lvl="5" algn="ctr">
              <a:lnSpc>
                <a:spcPct val="90000"/>
              </a:lnSpc>
              <a:spcBef>
                <a:spcPts val="500"/>
              </a:spcBef>
              <a:spcAft>
                <a:spcPts val="0"/>
              </a:spcAft>
              <a:buClr>
                <a:srgbClr val="0A5882"/>
              </a:buClr>
              <a:buSzPts val="1800"/>
              <a:buNone/>
              <a:defRPr b="1">
                <a:solidFill>
                  <a:srgbClr val="0A5882"/>
                </a:solidFill>
              </a:defRPr>
            </a:lvl6pPr>
            <a:lvl7pPr lvl="6" algn="ctr">
              <a:lnSpc>
                <a:spcPct val="90000"/>
              </a:lnSpc>
              <a:spcBef>
                <a:spcPts val="500"/>
              </a:spcBef>
              <a:spcAft>
                <a:spcPts val="0"/>
              </a:spcAft>
              <a:buClr>
                <a:srgbClr val="0A5882"/>
              </a:buClr>
              <a:buSzPts val="1800"/>
              <a:buNone/>
              <a:defRPr b="1">
                <a:solidFill>
                  <a:srgbClr val="0A5882"/>
                </a:solidFill>
              </a:defRPr>
            </a:lvl7pPr>
            <a:lvl8pPr lvl="7" algn="ctr">
              <a:lnSpc>
                <a:spcPct val="90000"/>
              </a:lnSpc>
              <a:spcBef>
                <a:spcPts val="500"/>
              </a:spcBef>
              <a:spcAft>
                <a:spcPts val="0"/>
              </a:spcAft>
              <a:buClr>
                <a:srgbClr val="0A5882"/>
              </a:buClr>
              <a:buSzPts val="1800"/>
              <a:buNone/>
              <a:defRPr b="1">
                <a:solidFill>
                  <a:srgbClr val="0A5882"/>
                </a:solidFill>
              </a:defRPr>
            </a:lvl8pPr>
            <a:lvl9pPr lvl="8" algn="ctr">
              <a:lnSpc>
                <a:spcPct val="90000"/>
              </a:lnSpc>
              <a:spcBef>
                <a:spcPts val="500"/>
              </a:spcBef>
              <a:spcAft>
                <a:spcPts val="0"/>
              </a:spcAft>
              <a:buClr>
                <a:srgbClr val="0A5882"/>
              </a:buClr>
              <a:buSzPts val="1800"/>
              <a:buNone/>
              <a:defRPr b="1">
                <a:solidFill>
                  <a:srgbClr val="0A5882"/>
                </a:solidFill>
              </a:defRPr>
            </a:lvl9pPr>
          </a:lstStyle>
          <a:p/>
        </p:txBody>
      </p:sp>
      <p:sp>
        <p:nvSpPr>
          <p:cNvPr id="311" name="Google Shape;311;g22f19022a51_0_154"/>
          <p:cNvSpPr/>
          <p:nvPr/>
        </p:nvSpPr>
        <p:spPr>
          <a:xfrm>
            <a:off x="4648578" y="1412386"/>
            <a:ext cx="2841300" cy="2841300"/>
          </a:xfrm>
          <a:prstGeom prst="blockArc">
            <a:avLst>
              <a:gd fmla="val 794951" name="adj1"/>
              <a:gd fmla="val 10121114" name="adj2"/>
              <a:gd fmla="val 2388" name="adj3"/>
            </a:avLst>
          </a:pr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12" name="Google Shape;312;g22f19022a51_0_154"/>
          <p:cNvSpPr txBox="1"/>
          <p:nvPr>
            <p:ph idx="2" type="subTitle"/>
          </p:nvPr>
        </p:nvSpPr>
        <p:spPr>
          <a:xfrm>
            <a:off x="-50" y="5725897"/>
            <a:ext cx="12211500" cy="12141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1000"/>
              </a:spcBef>
              <a:spcAft>
                <a:spcPts val="0"/>
              </a:spcAft>
              <a:buClr>
                <a:srgbClr val="0A5882"/>
              </a:buClr>
              <a:buSzPts val="4000"/>
              <a:buNone/>
              <a:defRPr b="1" sz="4000">
                <a:solidFill>
                  <a:srgbClr val="0A5882"/>
                </a:solidFill>
              </a:defRPr>
            </a:lvl1pPr>
            <a:lvl2pPr lvl="1" algn="ctr">
              <a:lnSpc>
                <a:spcPct val="90000"/>
              </a:lnSpc>
              <a:spcBef>
                <a:spcPts val="500"/>
              </a:spcBef>
              <a:spcAft>
                <a:spcPts val="0"/>
              </a:spcAft>
              <a:buClr>
                <a:srgbClr val="0A5882"/>
              </a:buClr>
              <a:buSzPts val="4000"/>
              <a:buNone/>
              <a:defRPr b="1" sz="4000">
                <a:solidFill>
                  <a:srgbClr val="0A5882"/>
                </a:solidFill>
              </a:defRPr>
            </a:lvl2pPr>
            <a:lvl3pPr lvl="2" algn="ctr">
              <a:lnSpc>
                <a:spcPct val="90000"/>
              </a:lnSpc>
              <a:spcBef>
                <a:spcPts val="500"/>
              </a:spcBef>
              <a:spcAft>
                <a:spcPts val="0"/>
              </a:spcAft>
              <a:buClr>
                <a:srgbClr val="0A5882"/>
              </a:buClr>
              <a:buSzPts val="4000"/>
              <a:buNone/>
              <a:defRPr b="1" sz="4000">
                <a:solidFill>
                  <a:srgbClr val="0A5882"/>
                </a:solidFill>
              </a:defRPr>
            </a:lvl3pPr>
            <a:lvl4pPr lvl="3" algn="ctr">
              <a:lnSpc>
                <a:spcPct val="90000"/>
              </a:lnSpc>
              <a:spcBef>
                <a:spcPts val="500"/>
              </a:spcBef>
              <a:spcAft>
                <a:spcPts val="0"/>
              </a:spcAft>
              <a:buClr>
                <a:srgbClr val="0A5882"/>
              </a:buClr>
              <a:buSzPts val="4000"/>
              <a:buNone/>
              <a:defRPr b="1" sz="4000">
                <a:solidFill>
                  <a:srgbClr val="0A5882"/>
                </a:solidFill>
              </a:defRPr>
            </a:lvl4pPr>
            <a:lvl5pPr lvl="4" algn="ctr">
              <a:lnSpc>
                <a:spcPct val="90000"/>
              </a:lnSpc>
              <a:spcBef>
                <a:spcPts val="500"/>
              </a:spcBef>
              <a:spcAft>
                <a:spcPts val="0"/>
              </a:spcAft>
              <a:buClr>
                <a:srgbClr val="0A5882"/>
              </a:buClr>
              <a:buSzPts val="4000"/>
              <a:buNone/>
              <a:defRPr b="1" sz="4000">
                <a:solidFill>
                  <a:srgbClr val="0A5882"/>
                </a:solidFill>
              </a:defRPr>
            </a:lvl5pPr>
            <a:lvl6pPr lvl="5" algn="ctr">
              <a:lnSpc>
                <a:spcPct val="90000"/>
              </a:lnSpc>
              <a:spcBef>
                <a:spcPts val="500"/>
              </a:spcBef>
              <a:spcAft>
                <a:spcPts val="0"/>
              </a:spcAft>
              <a:buClr>
                <a:srgbClr val="0A5882"/>
              </a:buClr>
              <a:buSzPts val="4000"/>
              <a:buNone/>
              <a:defRPr b="1" sz="4000">
                <a:solidFill>
                  <a:srgbClr val="0A5882"/>
                </a:solidFill>
              </a:defRPr>
            </a:lvl6pPr>
            <a:lvl7pPr lvl="6" algn="ctr">
              <a:lnSpc>
                <a:spcPct val="90000"/>
              </a:lnSpc>
              <a:spcBef>
                <a:spcPts val="500"/>
              </a:spcBef>
              <a:spcAft>
                <a:spcPts val="0"/>
              </a:spcAft>
              <a:buClr>
                <a:srgbClr val="0A5882"/>
              </a:buClr>
              <a:buSzPts val="4000"/>
              <a:buNone/>
              <a:defRPr b="1" sz="4000">
                <a:solidFill>
                  <a:srgbClr val="0A5882"/>
                </a:solidFill>
              </a:defRPr>
            </a:lvl7pPr>
            <a:lvl8pPr lvl="7" algn="ctr">
              <a:lnSpc>
                <a:spcPct val="90000"/>
              </a:lnSpc>
              <a:spcBef>
                <a:spcPts val="500"/>
              </a:spcBef>
              <a:spcAft>
                <a:spcPts val="0"/>
              </a:spcAft>
              <a:buClr>
                <a:srgbClr val="0A5882"/>
              </a:buClr>
              <a:buSzPts val="4000"/>
              <a:buNone/>
              <a:defRPr b="1" sz="4000">
                <a:solidFill>
                  <a:srgbClr val="0A5882"/>
                </a:solidFill>
              </a:defRPr>
            </a:lvl8pPr>
            <a:lvl9pPr lvl="8" algn="ctr">
              <a:lnSpc>
                <a:spcPct val="90000"/>
              </a:lnSpc>
              <a:spcBef>
                <a:spcPts val="500"/>
              </a:spcBef>
              <a:spcAft>
                <a:spcPts val="0"/>
              </a:spcAft>
              <a:buClr>
                <a:srgbClr val="0A5882"/>
              </a:buClr>
              <a:buSzPts val="4000"/>
              <a:buNone/>
              <a:defRPr b="1" sz="4000">
                <a:solidFill>
                  <a:srgbClr val="0A5882"/>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layout">
  <p:cSld name="Image slide layout">
    <p:bg>
      <p:bgPr>
        <a:solidFill>
          <a:schemeClr val="lt1"/>
        </a:solidFill>
      </p:bgPr>
    </p:bg>
    <p:spTree>
      <p:nvGrpSpPr>
        <p:cNvPr id="313" name="Shape 313"/>
        <p:cNvGrpSpPr/>
        <p:nvPr/>
      </p:nvGrpSpPr>
      <p:grpSpPr>
        <a:xfrm>
          <a:off x="0" y="0"/>
          <a:ext cx="0" cy="0"/>
          <a:chOff x="0" y="0"/>
          <a:chExt cx="0" cy="0"/>
        </a:xfrm>
      </p:grpSpPr>
      <p:sp>
        <p:nvSpPr>
          <p:cNvPr id="314" name="Google Shape;314;g22f19022a51_0_303"/>
          <p:cNvSpPr/>
          <p:nvPr/>
        </p:nvSpPr>
        <p:spPr>
          <a:xfrm>
            <a:off x="3857624" y="601907"/>
            <a:ext cx="7771500" cy="5654100"/>
          </a:xfrm>
          <a:prstGeom prst="rect">
            <a:avLst/>
          </a:pr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15" name="Google Shape;315;g22f19022a51_0_303"/>
          <p:cNvSpPr/>
          <p:nvPr>
            <p:ph idx="2" type="pic"/>
          </p:nvPr>
        </p:nvSpPr>
        <p:spPr>
          <a:xfrm>
            <a:off x="9268565" y="783486"/>
            <a:ext cx="2160000" cy="2664600"/>
          </a:xfrm>
          <a:prstGeom prst="rect">
            <a:avLst/>
          </a:prstGeom>
          <a:solidFill>
            <a:srgbClr val="F2F2F2"/>
          </a:solidFill>
          <a:ln>
            <a:noFill/>
          </a:ln>
        </p:spPr>
      </p:sp>
      <p:sp>
        <p:nvSpPr>
          <p:cNvPr id="316" name="Google Shape;316;g22f19022a51_0_303"/>
          <p:cNvSpPr/>
          <p:nvPr>
            <p:ph idx="3" type="pic"/>
          </p:nvPr>
        </p:nvSpPr>
        <p:spPr>
          <a:xfrm>
            <a:off x="6694434" y="783486"/>
            <a:ext cx="2160000" cy="2664600"/>
          </a:xfrm>
          <a:prstGeom prst="rect">
            <a:avLst/>
          </a:prstGeom>
          <a:solidFill>
            <a:srgbClr val="F2F2F2"/>
          </a:solidFill>
          <a:ln>
            <a:noFill/>
          </a:ln>
        </p:spPr>
      </p:sp>
      <p:sp>
        <p:nvSpPr>
          <p:cNvPr id="317" name="Google Shape;317;g22f19022a51_0_303"/>
          <p:cNvSpPr/>
          <p:nvPr>
            <p:ph idx="4" type="pic"/>
          </p:nvPr>
        </p:nvSpPr>
        <p:spPr>
          <a:xfrm>
            <a:off x="4120304" y="783486"/>
            <a:ext cx="2160000" cy="2664600"/>
          </a:xfrm>
          <a:prstGeom prst="rect">
            <a:avLst/>
          </a:prstGeom>
          <a:solidFill>
            <a:srgbClr val="F2F2F2"/>
          </a:solidFill>
          <a:ln>
            <a:noFill/>
          </a:ln>
        </p:spPr>
      </p:sp>
      <p:sp>
        <p:nvSpPr>
          <p:cNvPr id="318" name="Google Shape;318;g22f19022a51_0_303"/>
          <p:cNvSpPr/>
          <p:nvPr/>
        </p:nvSpPr>
        <p:spPr>
          <a:xfrm>
            <a:off x="0" y="2905246"/>
            <a:ext cx="3443400" cy="3966900"/>
          </a:xfrm>
          <a:prstGeom prst="rect">
            <a:avLst/>
          </a:prstGeom>
          <a:blipFill rotWithShape="1">
            <a:blip r:embed="rId2">
              <a:alphaModFix/>
            </a:blip>
            <a:tile algn="tl" flip="none" tx="-19050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319" name="Google Shape;319;g22f19022a51_0_303"/>
          <p:cNvPicPr preferRelativeResize="0"/>
          <p:nvPr/>
        </p:nvPicPr>
        <p:blipFill rotWithShape="1">
          <a:blip r:embed="rId3">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_Images &amp; Contents Layout">
  <p:cSld name="57_Images &amp; Contents Layout">
    <p:spTree>
      <p:nvGrpSpPr>
        <p:cNvPr id="320" name="Shape 320"/>
        <p:cNvGrpSpPr/>
        <p:nvPr/>
      </p:nvGrpSpPr>
      <p:grpSpPr>
        <a:xfrm>
          <a:off x="0" y="0"/>
          <a:ext cx="0" cy="0"/>
          <a:chOff x="0" y="0"/>
          <a:chExt cx="0" cy="0"/>
        </a:xfrm>
      </p:grpSpPr>
      <p:sp>
        <p:nvSpPr>
          <p:cNvPr id="321" name="Google Shape;321;g22f19022a51_0_310"/>
          <p:cNvSpPr/>
          <p:nvPr/>
        </p:nvSpPr>
        <p:spPr>
          <a:xfrm>
            <a:off x="0" y="2638425"/>
            <a:ext cx="12192000" cy="3356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22" name="Google Shape;322;g22f19022a51_0_310"/>
          <p:cNvSpPr/>
          <p:nvPr>
            <p:ph idx="2" type="pic"/>
          </p:nvPr>
        </p:nvSpPr>
        <p:spPr>
          <a:xfrm>
            <a:off x="6096000" y="2959216"/>
            <a:ext cx="6096000" cy="2700000"/>
          </a:xfrm>
          <a:prstGeom prst="rect">
            <a:avLst/>
          </a:prstGeom>
          <a:solidFill>
            <a:srgbClr val="F2F2F2"/>
          </a:solidFill>
          <a:ln>
            <a:noFill/>
          </a:ln>
        </p:spPr>
      </p:sp>
      <p:sp>
        <p:nvSpPr>
          <p:cNvPr id="323" name="Google Shape;323;g22f19022a51_0_310"/>
          <p:cNvSpPr/>
          <p:nvPr>
            <p:ph idx="3" type="pic"/>
          </p:nvPr>
        </p:nvSpPr>
        <p:spPr>
          <a:xfrm>
            <a:off x="638175" y="478948"/>
            <a:ext cx="2533800" cy="5741100"/>
          </a:xfrm>
          <a:prstGeom prst="rect">
            <a:avLst/>
          </a:prstGeom>
          <a:solidFill>
            <a:srgbClr val="F2F2F2"/>
          </a:solidFill>
          <a:ln>
            <a:noFill/>
          </a:ln>
        </p:spPr>
      </p:sp>
      <p:pic>
        <p:nvPicPr>
          <p:cNvPr id="324" name="Google Shape;324;g22f19022a51_0_310"/>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Image slide layout">
  <p:cSld name="2_Image slide layout">
    <p:spTree>
      <p:nvGrpSpPr>
        <p:cNvPr id="325" name="Shape 325"/>
        <p:cNvGrpSpPr/>
        <p:nvPr/>
      </p:nvGrpSpPr>
      <p:grpSpPr>
        <a:xfrm>
          <a:off x="0" y="0"/>
          <a:ext cx="0" cy="0"/>
          <a:chOff x="0" y="0"/>
          <a:chExt cx="0" cy="0"/>
        </a:xfrm>
      </p:grpSpPr>
      <p:sp>
        <p:nvSpPr>
          <p:cNvPr id="326" name="Google Shape;326;g22f19022a51_0_315"/>
          <p:cNvSpPr/>
          <p:nvPr/>
        </p:nvSpPr>
        <p:spPr>
          <a:xfrm>
            <a:off x="5706238" y="1134290"/>
            <a:ext cx="6485700" cy="2749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27" name="Google Shape;327;g22f19022a51_0_315"/>
          <p:cNvSpPr/>
          <p:nvPr>
            <p:ph idx="2" type="pic"/>
          </p:nvPr>
        </p:nvSpPr>
        <p:spPr>
          <a:xfrm>
            <a:off x="1868938" y="1889760"/>
            <a:ext cx="3277800" cy="4968300"/>
          </a:xfrm>
          <a:prstGeom prst="rect">
            <a:avLst/>
          </a:prstGeom>
          <a:solidFill>
            <a:srgbClr val="F2F2F2"/>
          </a:solidFill>
          <a:ln>
            <a:noFill/>
          </a:ln>
        </p:spPr>
      </p:sp>
      <p:sp>
        <p:nvSpPr>
          <p:cNvPr id="328" name="Google Shape;328;g22f19022a51_0_315"/>
          <p:cNvSpPr/>
          <p:nvPr/>
        </p:nvSpPr>
        <p:spPr>
          <a:xfrm>
            <a:off x="0" y="0"/>
            <a:ext cx="3918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29" name="Google Shape;329;g22f19022a51_0_315"/>
          <p:cNvSpPr/>
          <p:nvPr>
            <p:ph idx="3" type="pic"/>
          </p:nvPr>
        </p:nvSpPr>
        <p:spPr>
          <a:xfrm>
            <a:off x="7777707" y="-1"/>
            <a:ext cx="3277800" cy="3648900"/>
          </a:xfrm>
          <a:prstGeom prst="rect">
            <a:avLst/>
          </a:prstGeom>
          <a:solidFill>
            <a:srgbClr val="F2F2F2"/>
          </a:solidFill>
          <a:ln>
            <a:noFill/>
          </a:ln>
        </p:spPr>
      </p:sp>
      <p:pic>
        <p:nvPicPr>
          <p:cNvPr id="330" name="Google Shape;330;g22f19022a51_0_315"/>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Image slide layout">
  <p:cSld name="3_Image slide layout">
    <p:spTree>
      <p:nvGrpSpPr>
        <p:cNvPr id="331" name="Shape 331"/>
        <p:cNvGrpSpPr/>
        <p:nvPr/>
      </p:nvGrpSpPr>
      <p:grpSpPr>
        <a:xfrm>
          <a:off x="0" y="0"/>
          <a:ext cx="0" cy="0"/>
          <a:chOff x="0" y="0"/>
          <a:chExt cx="0" cy="0"/>
        </a:xfrm>
      </p:grpSpPr>
      <p:sp>
        <p:nvSpPr>
          <p:cNvPr id="332" name="Google Shape;332;g22f19022a51_0_321"/>
          <p:cNvSpPr/>
          <p:nvPr/>
        </p:nvSpPr>
        <p:spPr>
          <a:xfrm>
            <a:off x="5706238" y="1134290"/>
            <a:ext cx="6485700" cy="27498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33" name="Google Shape;333;g22f19022a51_0_321"/>
          <p:cNvSpPr/>
          <p:nvPr>
            <p:ph idx="2" type="pic"/>
          </p:nvPr>
        </p:nvSpPr>
        <p:spPr>
          <a:xfrm>
            <a:off x="1868938" y="1889760"/>
            <a:ext cx="3277800" cy="4968300"/>
          </a:xfrm>
          <a:prstGeom prst="rect">
            <a:avLst/>
          </a:prstGeom>
          <a:solidFill>
            <a:srgbClr val="F2F2F2"/>
          </a:solidFill>
          <a:ln>
            <a:noFill/>
          </a:ln>
        </p:spPr>
      </p:sp>
      <p:sp>
        <p:nvSpPr>
          <p:cNvPr id="334" name="Google Shape;334;g22f19022a51_0_321"/>
          <p:cNvSpPr/>
          <p:nvPr/>
        </p:nvSpPr>
        <p:spPr>
          <a:xfrm>
            <a:off x="0" y="0"/>
            <a:ext cx="391800"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35" name="Google Shape;335;g22f19022a51_0_321"/>
          <p:cNvSpPr/>
          <p:nvPr>
            <p:ph idx="3" type="pic"/>
          </p:nvPr>
        </p:nvSpPr>
        <p:spPr>
          <a:xfrm>
            <a:off x="7777707" y="-1"/>
            <a:ext cx="3277800" cy="3648900"/>
          </a:xfrm>
          <a:prstGeom prst="rect">
            <a:avLst/>
          </a:prstGeom>
          <a:solidFill>
            <a:srgbClr val="F2F2F2"/>
          </a:solidFill>
          <a:ln>
            <a:noFill/>
          </a:ln>
        </p:spPr>
      </p:sp>
      <p:pic>
        <p:nvPicPr>
          <p:cNvPr id="336" name="Google Shape;336;g22f19022a51_0_321"/>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Images and Contents Layout">
  <p:cSld name="12_Images and Contents Layout">
    <p:spTree>
      <p:nvGrpSpPr>
        <p:cNvPr id="337" name="Shape 337"/>
        <p:cNvGrpSpPr/>
        <p:nvPr/>
      </p:nvGrpSpPr>
      <p:grpSpPr>
        <a:xfrm>
          <a:off x="0" y="0"/>
          <a:ext cx="0" cy="0"/>
          <a:chOff x="0" y="0"/>
          <a:chExt cx="0" cy="0"/>
        </a:xfrm>
      </p:grpSpPr>
      <p:sp>
        <p:nvSpPr>
          <p:cNvPr id="338" name="Google Shape;338;g22f19022a51_0_327"/>
          <p:cNvSpPr/>
          <p:nvPr>
            <p:ph idx="2" type="pic"/>
          </p:nvPr>
        </p:nvSpPr>
        <p:spPr>
          <a:xfrm>
            <a:off x="3439889" y="1"/>
            <a:ext cx="2520000" cy="4725000"/>
          </a:xfrm>
          <a:prstGeom prst="rect">
            <a:avLst/>
          </a:prstGeom>
          <a:solidFill>
            <a:srgbClr val="F2F2F2"/>
          </a:solidFill>
          <a:ln>
            <a:noFill/>
          </a:ln>
        </p:spPr>
      </p:sp>
      <p:sp>
        <p:nvSpPr>
          <p:cNvPr id="339" name="Google Shape;339;g22f19022a51_0_327"/>
          <p:cNvSpPr/>
          <p:nvPr>
            <p:ph idx="3" type="pic"/>
          </p:nvPr>
        </p:nvSpPr>
        <p:spPr>
          <a:xfrm>
            <a:off x="6235774" y="692696"/>
            <a:ext cx="2520000" cy="6165300"/>
          </a:xfrm>
          <a:prstGeom prst="rect">
            <a:avLst/>
          </a:prstGeom>
          <a:solidFill>
            <a:srgbClr val="F2F2F2"/>
          </a:solidFill>
          <a:ln>
            <a:noFill/>
          </a:ln>
        </p:spPr>
      </p:sp>
      <p:pic>
        <p:nvPicPr>
          <p:cNvPr id="340" name="Google Shape;340;g22f19022a51_0_327"/>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Images &amp; Contents Layout">
  <p:cSld name="10_Images &amp; Contents Layout">
    <p:spTree>
      <p:nvGrpSpPr>
        <p:cNvPr id="341" name="Shape 341"/>
        <p:cNvGrpSpPr/>
        <p:nvPr/>
      </p:nvGrpSpPr>
      <p:grpSpPr>
        <a:xfrm>
          <a:off x="0" y="0"/>
          <a:ext cx="0" cy="0"/>
          <a:chOff x="0" y="0"/>
          <a:chExt cx="0" cy="0"/>
        </a:xfrm>
      </p:grpSpPr>
      <p:sp>
        <p:nvSpPr>
          <p:cNvPr id="342" name="Google Shape;342;g22f19022a51_0_331"/>
          <p:cNvSpPr/>
          <p:nvPr>
            <p:ph idx="2" type="pic"/>
          </p:nvPr>
        </p:nvSpPr>
        <p:spPr>
          <a:xfrm>
            <a:off x="4092000" y="0"/>
            <a:ext cx="8100000" cy="3960000"/>
          </a:xfrm>
          <a:prstGeom prst="rect">
            <a:avLst/>
          </a:prstGeom>
          <a:solidFill>
            <a:srgbClr val="F2F2F2"/>
          </a:solidFill>
          <a:ln>
            <a:noFill/>
          </a:ln>
        </p:spPr>
      </p:sp>
      <p:sp>
        <p:nvSpPr>
          <p:cNvPr id="343" name="Google Shape;343;g22f19022a51_0_331"/>
          <p:cNvSpPr/>
          <p:nvPr>
            <p:ph idx="3" type="pic"/>
          </p:nvPr>
        </p:nvSpPr>
        <p:spPr>
          <a:xfrm>
            <a:off x="0" y="3960000"/>
            <a:ext cx="4092000" cy="2898000"/>
          </a:xfrm>
          <a:prstGeom prst="rect">
            <a:avLst/>
          </a:prstGeom>
          <a:solidFill>
            <a:srgbClr val="F2F2F2"/>
          </a:solidFill>
          <a:ln>
            <a:noFill/>
          </a:ln>
        </p:spPr>
      </p:sp>
      <p:sp>
        <p:nvSpPr>
          <p:cNvPr id="344" name="Google Shape;344;g22f19022a51_0_331"/>
          <p:cNvSpPr/>
          <p:nvPr/>
        </p:nvSpPr>
        <p:spPr>
          <a:xfrm>
            <a:off x="4200000" y="4050000"/>
            <a:ext cx="7992000" cy="280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lt1"/>
              </a:solidFill>
              <a:latin typeface="Corbel"/>
              <a:ea typeface="Corbel"/>
              <a:cs typeface="Corbel"/>
              <a:sym typeface="Corbel"/>
            </a:endParaRPr>
          </a:p>
        </p:txBody>
      </p:sp>
      <p:pic>
        <p:nvPicPr>
          <p:cNvPr id="345" name="Google Shape;345;g22f19022a51_0_331"/>
          <p:cNvPicPr preferRelativeResize="0"/>
          <p:nvPr/>
        </p:nvPicPr>
        <p:blipFill rotWithShape="1">
          <a:blip r:embed="rId2">
            <a:alphaModFix/>
          </a:blip>
          <a:srcRect b="0" l="0" r="0" t="0"/>
          <a:stretch/>
        </p:blipFill>
        <p:spPr>
          <a:xfrm>
            <a:off x="10843372" y="6000036"/>
            <a:ext cx="1020115" cy="53139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Image slide layout">
  <p:cSld name="6_Image slide layout">
    <p:bg>
      <p:bgPr>
        <a:solidFill>
          <a:schemeClr val="accent3"/>
        </a:solidFill>
      </p:bgPr>
    </p:bg>
    <p:spTree>
      <p:nvGrpSpPr>
        <p:cNvPr id="346" name="Shape 346"/>
        <p:cNvGrpSpPr/>
        <p:nvPr/>
      </p:nvGrpSpPr>
      <p:grpSpPr>
        <a:xfrm>
          <a:off x="0" y="0"/>
          <a:ext cx="0" cy="0"/>
          <a:chOff x="0" y="0"/>
          <a:chExt cx="0" cy="0"/>
        </a:xfrm>
      </p:grpSpPr>
      <p:sp>
        <p:nvSpPr>
          <p:cNvPr id="347" name="Google Shape;347;g22f19022a51_0_336"/>
          <p:cNvSpPr/>
          <p:nvPr/>
        </p:nvSpPr>
        <p:spPr>
          <a:xfrm>
            <a:off x="4457700" y="0"/>
            <a:ext cx="7734300" cy="6858000"/>
          </a:xfrm>
          <a:custGeom>
            <a:rect b="b" l="l" r="r" t="t"/>
            <a:pathLst>
              <a:path extrusionOk="0" h="6858000" w="7734300">
                <a:moveTo>
                  <a:pt x="3160975" y="0"/>
                </a:moveTo>
                <a:lnTo>
                  <a:pt x="3167701" y="0"/>
                </a:lnTo>
                <a:lnTo>
                  <a:pt x="7734300" y="0"/>
                </a:lnTo>
                <a:lnTo>
                  <a:pt x="7734300" y="6858000"/>
                </a:lnTo>
                <a:lnTo>
                  <a:pt x="3167701" y="6858000"/>
                </a:lnTo>
                <a:lnTo>
                  <a:pt x="3160975" y="6858000"/>
                </a:lnTo>
                <a:lnTo>
                  <a:pt x="3160975" y="6850774"/>
                </a:lnTo>
                <a:lnTo>
                  <a:pt x="0" y="3454443"/>
                </a:lnTo>
                <a:lnTo>
                  <a:pt x="3160975" y="7334"/>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48" name="Google Shape;348;g22f19022a51_0_336"/>
          <p:cNvSpPr/>
          <p:nvPr>
            <p:ph idx="2" type="pic"/>
          </p:nvPr>
        </p:nvSpPr>
        <p:spPr>
          <a:xfrm>
            <a:off x="0" y="0"/>
            <a:ext cx="7734300" cy="6858000"/>
          </a:xfrm>
          <a:prstGeom prst="rect">
            <a:avLst/>
          </a:prstGeom>
          <a:solidFill>
            <a:srgbClr val="F2F2F2"/>
          </a:solidFill>
          <a:ln>
            <a:noFill/>
          </a:ln>
        </p:spPr>
      </p:sp>
      <p:pic>
        <p:nvPicPr>
          <p:cNvPr id="349" name="Google Shape;349;g22f19022a51_0_336"/>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Image slide layout">
  <p:cSld name="6-Image slide layout">
    <p:spTree>
      <p:nvGrpSpPr>
        <p:cNvPr id="350" name="Shape 350"/>
        <p:cNvGrpSpPr/>
        <p:nvPr/>
      </p:nvGrpSpPr>
      <p:grpSpPr>
        <a:xfrm>
          <a:off x="0" y="0"/>
          <a:ext cx="0" cy="0"/>
          <a:chOff x="0" y="0"/>
          <a:chExt cx="0" cy="0"/>
        </a:xfrm>
      </p:grpSpPr>
      <p:sp>
        <p:nvSpPr>
          <p:cNvPr id="351" name="Google Shape;351;g22f19022a51_0_340"/>
          <p:cNvSpPr/>
          <p:nvPr>
            <p:ph idx="2" type="pic"/>
          </p:nvPr>
        </p:nvSpPr>
        <p:spPr>
          <a:xfrm>
            <a:off x="0" y="0"/>
            <a:ext cx="12192000" cy="6858000"/>
          </a:xfrm>
          <a:prstGeom prst="parallelogram">
            <a:avLst>
              <a:gd fmla="val 90695" name="adj"/>
            </a:avLst>
          </a:prstGeom>
          <a:solidFill>
            <a:srgbClr val="F2F2F2"/>
          </a:solidFill>
          <a:ln>
            <a:noFill/>
          </a:ln>
        </p:spPr>
      </p:sp>
      <p:pic>
        <p:nvPicPr>
          <p:cNvPr id="352" name="Google Shape;352;g22f19022a51_0_340"/>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mages and Contents Layout">
  <p:cSld name="1_Images and Contents Layout">
    <p:spTree>
      <p:nvGrpSpPr>
        <p:cNvPr id="353" name="Shape 353"/>
        <p:cNvGrpSpPr/>
        <p:nvPr/>
      </p:nvGrpSpPr>
      <p:grpSpPr>
        <a:xfrm>
          <a:off x="0" y="0"/>
          <a:ext cx="0" cy="0"/>
          <a:chOff x="0" y="0"/>
          <a:chExt cx="0" cy="0"/>
        </a:xfrm>
      </p:grpSpPr>
      <p:sp>
        <p:nvSpPr>
          <p:cNvPr id="354" name="Google Shape;354;g22f19022a51_0_343"/>
          <p:cNvSpPr/>
          <p:nvPr/>
        </p:nvSpPr>
        <p:spPr>
          <a:xfrm>
            <a:off x="1500807" y="1260376"/>
            <a:ext cx="5040000" cy="5040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55" name="Google Shape;355;g22f19022a51_0_343"/>
          <p:cNvSpPr/>
          <p:nvPr>
            <p:ph idx="2" type="pic"/>
          </p:nvPr>
        </p:nvSpPr>
        <p:spPr>
          <a:xfrm>
            <a:off x="732721" y="548680"/>
            <a:ext cx="5040000" cy="5040000"/>
          </a:xfrm>
          <a:prstGeom prst="rect">
            <a:avLst/>
          </a:prstGeom>
          <a:solidFill>
            <a:srgbClr val="F2F2F2"/>
          </a:solidFill>
          <a:ln>
            <a:noFill/>
          </a:ln>
        </p:spPr>
      </p:sp>
      <p:pic>
        <p:nvPicPr>
          <p:cNvPr id="356" name="Google Shape;356;g22f19022a51_0_343"/>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Module 1">
  <p:cSld name="4_Contents slide layout_2">
    <p:spTree>
      <p:nvGrpSpPr>
        <p:cNvPr id="128" name="Shape 128"/>
        <p:cNvGrpSpPr/>
        <p:nvPr/>
      </p:nvGrpSpPr>
      <p:grpSpPr>
        <a:xfrm>
          <a:off x="0" y="0"/>
          <a:ext cx="0" cy="0"/>
          <a:chOff x="0" y="0"/>
          <a:chExt cx="0" cy="0"/>
        </a:xfrm>
      </p:grpSpPr>
      <p:sp>
        <p:nvSpPr>
          <p:cNvPr id="129" name="Google Shape;129;g22f19022a51_0_5"/>
          <p:cNvSpPr/>
          <p:nvPr/>
        </p:nvSpPr>
        <p:spPr>
          <a:xfrm>
            <a:off x="-92904" y="14150"/>
            <a:ext cx="1324500" cy="6858000"/>
          </a:xfrm>
          <a:prstGeom prst="rect">
            <a:avLst/>
          </a:prstGeom>
          <a:blipFill rotWithShape="1">
            <a:blip r:embed="rId2">
              <a:alphaModFix/>
            </a:blip>
            <a:tile algn="tl" flip="none" tx="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0" name="Google Shape;130;g22f19022a51_0_5"/>
          <p:cNvSpPr txBox="1"/>
          <p:nvPr>
            <p:ph type="title"/>
          </p:nvPr>
        </p:nvSpPr>
        <p:spPr>
          <a:xfrm>
            <a:off x="-92900" y="915200"/>
            <a:ext cx="12285000" cy="15417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4400"/>
              <a:buNone/>
              <a:defRPr sz="8000">
                <a:solidFill>
                  <a:srgbClr val="3486C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g22f19022a51_0_5"/>
          <p:cNvSpPr txBox="1"/>
          <p:nvPr>
            <p:ph idx="1" type="subTitle"/>
          </p:nvPr>
        </p:nvSpPr>
        <p:spPr>
          <a:xfrm>
            <a:off x="1585025" y="3239750"/>
            <a:ext cx="8268000" cy="7116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SzPts val="2800"/>
              <a:buNone/>
              <a:defRPr sz="2400">
                <a:solidFill>
                  <a:schemeClr val="dk2"/>
                </a:solidFill>
              </a:defRPr>
            </a:lvl1pPr>
            <a:lvl2pPr lvl="1" algn="l">
              <a:lnSpc>
                <a:spcPct val="90000"/>
              </a:lnSpc>
              <a:spcBef>
                <a:spcPts val="500"/>
              </a:spcBef>
              <a:spcAft>
                <a:spcPts val="0"/>
              </a:spcAft>
              <a:buSzPts val="2400"/>
              <a:buNone/>
              <a:defRPr/>
            </a:lvl2pPr>
            <a:lvl3pPr lvl="2" algn="l">
              <a:lnSpc>
                <a:spcPct val="90000"/>
              </a:lnSpc>
              <a:spcBef>
                <a:spcPts val="500"/>
              </a:spcBef>
              <a:spcAft>
                <a:spcPts val="0"/>
              </a:spcAft>
              <a:buSzPts val="2000"/>
              <a:buNone/>
              <a:defRPr/>
            </a:lvl3pPr>
            <a:lvl4pPr lvl="3" algn="l">
              <a:lnSpc>
                <a:spcPct val="90000"/>
              </a:lnSpc>
              <a:spcBef>
                <a:spcPts val="500"/>
              </a:spcBef>
              <a:spcAft>
                <a:spcPts val="0"/>
              </a:spcAft>
              <a:buSzPts val="1800"/>
              <a:buNone/>
              <a:defRPr/>
            </a:lvl4pPr>
            <a:lvl5pPr lvl="4" algn="l">
              <a:lnSpc>
                <a:spcPct val="90000"/>
              </a:lnSpc>
              <a:spcBef>
                <a:spcPts val="500"/>
              </a:spcBef>
              <a:spcAft>
                <a:spcPts val="0"/>
              </a:spcAft>
              <a:buSzPts val="1800"/>
              <a:buNone/>
              <a:defRPr/>
            </a:lvl5pPr>
            <a:lvl6pPr lvl="5" algn="l">
              <a:lnSpc>
                <a:spcPct val="90000"/>
              </a:lnSpc>
              <a:spcBef>
                <a:spcPts val="500"/>
              </a:spcBef>
              <a:spcAft>
                <a:spcPts val="0"/>
              </a:spcAft>
              <a:buSzPts val="1800"/>
              <a:buNone/>
              <a:defRPr/>
            </a:lvl6pPr>
            <a:lvl7pPr lvl="6" algn="l">
              <a:lnSpc>
                <a:spcPct val="90000"/>
              </a:lnSpc>
              <a:spcBef>
                <a:spcPts val="500"/>
              </a:spcBef>
              <a:spcAft>
                <a:spcPts val="0"/>
              </a:spcAft>
              <a:buSzPts val="1800"/>
              <a:buNone/>
              <a:defRPr/>
            </a:lvl7pPr>
            <a:lvl8pPr lvl="7" algn="l">
              <a:lnSpc>
                <a:spcPct val="90000"/>
              </a:lnSpc>
              <a:spcBef>
                <a:spcPts val="500"/>
              </a:spcBef>
              <a:spcAft>
                <a:spcPts val="0"/>
              </a:spcAft>
              <a:buSzPts val="1800"/>
              <a:buNone/>
              <a:defRPr/>
            </a:lvl8pPr>
            <a:lvl9pPr lvl="8" algn="l">
              <a:lnSpc>
                <a:spcPct val="90000"/>
              </a:lnSpc>
              <a:spcBef>
                <a:spcPts val="500"/>
              </a:spcBef>
              <a:spcAft>
                <a:spcPts val="0"/>
              </a:spcAft>
              <a:buSzPts val="18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Images &amp; Contents Layout">
  <p:cSld name="8_Images &amp; Contents Layout">
    <p:bg>
      <p:bgPr>
        <a:blipFill>
          <a:blip r:embed="rId2">
            <a:alphaModFix/>
          </a:blip>
          <a:stretch>
            <a:fillRect/>
          </a:stretch>
        </a:blipFill>
      </p:bgPr>
    </p:bg>
    <p:spTree>
      <p:nvGrpSpPr>
        <p:cNvPr id="357" name="Shape 357"/>
        <p:cNvGrpSpPr/>
        <p:nvPr/>
      </p:nvGrpSpPr>
      <p:grpSpPr>
        <a:xfrm>
          <a:off x="0" y="0"/>
          <a:ext cx="0" cy="0"/>
          <a:chOff x="0" y="0"/>
          <a:chExt cx="0" cy="0"/>
        </a:xfrm>
      </p:grpSpPr>
      <p:sp>
        <p:nvSpPr>
          <p:cNvPr id="358" name="Google Shape;358;g22f19022a51_0_347"/>
          <p:cNvSpPr/>
          <p:nvPr/>
        </p:nvSpPr>
        <p:spPr>
          <a:xfrm>
            <a:off x="0" y="3356993"/>
            <a:ext cx="12192000" cy="3501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59" name="Google Shape;359;g22f19022a51_0_347"/>
          <p:cNvSpPr/>
          <p:nvPr>
            <p:ph idx="2" type="pic"/>
          </p:nvPr>
        </p:nvSpPr>
        <p:spPr>
          <a:xfrm>
            <a:off x="0" y="0"/>
            <a:ext cx="12192000" cy="3265800"/>
          </a:xfrm>
          <a:prstGeom prst="rect">
            <a:avLst/>
          </a:prstGeom>
          <a:solidFill>
            <a:srgbClr val="F2F2F2"/>
          </a:solidFill>
          <a:ln>
            <a:noFill/>
          </a:ln>
        </p:spPr>
      </p:sp>
      <p:sp>
        <p:nvSpPr>
          <p:cNvPr id="360" name="Google Shape;360;g22f19022a51_0_347"/>
          <p:cNvSpPr/>
          <p:nvPr/>
        </p:nvSpPr>
        <p:spPr>
          <a:xfrm>
            <a:off x="0" y="3265714"/>
            <a:ext cx="12192000" cy="91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361" name="Google Shape;361;g22f19022a51_0_347"/>
          <p:cNvPicPr preferRelativeResize="0"/>
          <p:nvPr/>
        </p:nvPicPr>
        <p:blipFill rotWithShape="1">
          <a:blip r:embed="rId3">
            <a:alphaModFix/>
          </a:blip>
          <a:srcRect b="0" l="0" r="0" t="0"/>
          <a:stretch/>
        </p:blipFill>
        <p:spPr>
          <a:xfrm>
            <a:off x="10843372" y="6000036"/>
            <a:ext cx="1020115" cy="53139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Images and Contents Layout">
  <p:cSld name="4_Images and Contents Layout">
    <p:spTree>
      <p:nvGrpSpPr>
        <p:cNvPr id="362" name="Shape 362"/>
        <p:cNvGrpSpPr/>
        <p:nvPr/>
      </p:nvGrpSpPr>
      <p:grpSpPr>
        <a:xfrm>
          <a:off x="0" y="0"/>
          <a:ext cx="0" cy="0"/>
          <a:chOff x="0" y="0"/>
          <a:chExt cx="0" cy="0"/>
        </a:xfrm>
      </p:grpSpPr>
      <p:sp>
        <p:nvSpPr>
          <p:cNvPr id="363" name="Google Shape;363;g22f19022a51_0_352"/>
          <p:cNvSpPr txBox="1"/>
          <p:nvPr>
            <p:ph type="title"/>
          </p:nvPr>
        </p:nvSpPr>
        <p:spPr>
          <a:xfrm>
            <a:off x="640592" y="238552"/>
            <a:ext cx="5568600" cy="1656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575757"/>
              </a:buClr>
              <a:buSzPts val="4400"/>
              <a:buFont typeface="Corbel"/>
              <a:buNone/>
              <a:defRPr b="0" sz="4400">
                <a:solidFill>
                  <a:srgbClr val="575757"/>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4" name="Google Shape;364;g22f19022a51_0_352"/>
          <p:cNvSpPr/>
          <p:nvPr>
            <p:ph idx="2" type="pic"/>
          </p:nvPr>
        </p:nvSpPr>
        <p:spPr>
          <a:xfrm>
            <a:off x="5724525" y="0"/>
            <a:ext cx="6467400" cy="6858000"/>
          </a:xfrm>
          <a:prstGeom prst="rect">
            <a:avLst/>
          </a:prstGeom>
          <a:solidFill>
            <a:srgbClr val="F2F2F2"/>
          </a:solidFill>
          <a:ln>
            <a:noFill/>
          </a:ln>
        </p:spPr>
      </p:sp>
      <p:pic>
        <p:nvPicPr>
          <p:cNvPr id="365" name="Google Shape;365;g22f19022a51_0_352"/>
          <p:cNvPicPr preferRelativeResize="0"/>
          <p:nvPr/>
        </p:nvPicPr>
        <p:blipFill rotWithShape="1">
          <a:blip r:embed="rId2">
            <a:alphaModFix/>
          </a:blip>
          <a:srcRect b="0" l="0" r="0" t="0"/>
          <a:stretch/>
        </p:blipFill>
        <p:spPr>
          <a:xfrm>
            <a:off x="10843372" y="325136"/>
            <a:ext cx="1020115" cy="531392"/>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Style slide layout">
  <p:cSld name="10_Style slide layout">
    <p:spTree>
      <p:nvGrpSpPr>
        <p:cNvPr id="366" name="Shape 366"/>
        <p:cNvGrpSpPr/>
        <p:nvPr/>
      </p:nvGrpSpPr>
      <p:grpSpPr>
        <a:xfrm>
          <a:off x="0" y="0"/>
          <a:ext cx="0" cy="0"/>
          <a:chOff x="0" y="0"/>
          <a:chExt cx="0" cy="0"/>
        </a:xfrm>
      </p:grpSpPr>
      <p:sp>
        <p:nvSpPr>
          <p:cNvPr id="367" name="Google Shape;367;g22f19022a51_0_356"/>
          <p:cNvSpPr/>
          <p:nvPr/>
        </p:nvSpPr>
        <p:spPr>
          <a:xfrm>
            <a:off x="5255664" y="3153398"/>
            <a:ext cx="6355200" cy="3246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68" name="Google Shape;368;g22f19022a51_0_356"/>
          <p:cNvSpPr/>
          <p:nvPr>
            <p:ph idx="2" type="pic"/>
          </p:nvPr>
        </p:nvSpPr>
        <p:spPr>
          <a:xfrm>
            <a:off x="588679" y="458495"/>
            <a:ext cx="9358500" cy="5370000"/>
          </a:xfrm>
          <a:prstGeom prst="rect">
            <a:avLst/>
          </a:prstGeom>
          <a:solidFill>
            <a:srgbClr val="F2F2F2"/>
          </a:solidFill>
          <a:ln>
            <a:noFill/>
          </a:ln>
        </p:spPr>
      </p:sp>
      <p:pic>
        <p:nvPicPr>
          <p:cNvPr id="369" name="Google Shape;369;g22f19022a51_0_356"/>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layout">
  <p:cSld name="End slide layout">
    <p:spTree>
      <p:nvGrpSpPr>
        <p:cNvPr id="370" name="Shape 370"/>
        <p:cNvGrpSpPr/>
        <p:nvPr/>
      </p:nvGrpSpPr>
      <p:grpSpPr>
        <a:xfrm>
          <a:off x="0" y="0"/>
          <a:ext cx="0" cy="0"/>
          <a:chOff x="0" y="0"/>
          <a:chExt cx="0" cy="0"/>
        </a:xfrm>
      </p:grpSpPr>
      <p:pic>
        <p:nvPicPr>
          <p:cNvPr id="371" name="Google Shape;371;g22f19022a51_0_360"/>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con sets layout">
  <p:cSld name="1_Icon sets layout">
    <p:spTree>
      <p:nvGrpSpPr>
        <p:cNvPr id="372" name="Shape 372"/>
        <p:cNvGrpSpPr/>
        <p:nvPr/>
      </p:nvGrpSpPr>
      <p:grpSpPr>
        <a:xfrm>
          <a:off x="0" y="0"/>
          <a:ext cx="0" cy="0"/>
          <a:chOff x="0" y="0"/>
          <a:chExt cx="0" cy="0"/>
        </a:xfrm>
      </p:grpSpPr>
      <p:sp>
        <p:nvSpPr>
          <p:cNvPr id="373" name="Google Shape;373;g22f19022a51_0_362"/>
          <p:cNvSpPr txBox="1"/>
          <p:nvPr>
            <p:ph idx="1" type="body"/>
          </p:nvPr>
        </p:nvSpPr>
        <p:spPr>
          <a:xfrm>
            <a:off x="323525" y="123462"/>
            <a:ext cx="11573100" cy="37641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424242"/>
              </a:buClr>
              <a:buSzPts val="5400"/>
              <a:buNone/>
              <a:defRPr b="0" sz="5400">
                <a:solidFill>
                  <a:srgbClr val="424242"/>
                </a:solidFill>
                <a:latin typeface="Corbel"/>
                <a:ea typeface="Corbel"/>
                <a:cs typeface="Corbel"/>
                <a:sym typeface="Corbe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4" name="Google Shape;374;g22f19022a51_0_362"/>
          <p:cNvSpPr/>
          <p:nvPr/>
        </p:nvSpPr>
        <p:spPr>
          <a:xfrm>
            <a:off x="354010" y="1131591"/>
            <a:ext cx="3560700" cy="5402700"/>
          </a:xfrm>
          <a:prstGeom prst="roundRect">
            <a:avLst>
              <a:gd fmla="val 3968"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Corbel"/>
              <a:ea typeface="Corbel"/>
              <a:cs typeface="Corbel"/>
              <a:sym typeface="Corbel"/>
            </a:endParaRPr>
          </a:p>
        </p:txBody>
      </p:sp>
      <p:sp>
        <p:nvSpPr>
          <p:cNvPr id="375" name="Google Shape;375;g22f19022a51_0_362"/>
          <p:cNvSpPr/>
          <p:nvPr/>
        </p:nvSpPr>
        <p:spPr>
          <a:xfrm>
            <a:off x="531933" y="1347500"/>
            <a:ext cx="153900" cy="5015100"/>
          </a:xfrm>
          <a:prstGeom prst="roundRect">
            <a:avLst>
              <a:gd fmla="val 50000" name="adj"/>
            </a:avLst>
          </a:pr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Corbel"/>
              <a:ea typeface="Corbel"/>
              <a:cs typeface="Corbel"/>
              <a:sym typeface="Corbel"/>
            </a:endParaRPr>
          </a:p>
        </p:txBody>
      </p:sp>
      <p:sp>
        <p:nvSpPr>
          <p:cNvPr id="376" name="Google Shape;376;g22f19022a51_0_362"/>
          <p:cNvSpPr/>
          <p:nvPr/>
        </p:nvSpPr>
        <p:spPr>
          <a:xfrm rot="5400000">
            <a:off x="3057175" y="1276603"/>
            <a:ext cx="685800" cy="685200"/>
          </a:xfrm>
          <a:prstGeom prst="halfFrame">
            <a:avLst>
              <a:gd fmla="val 23728" name="adj1"/>
              <a:gd fmla="val 24642" name="adj2"/>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rgbClr val="424242"/>
              </a:solidFill>
              <a:latin typeface="Corbel"/>
              <a:ea typeface="Corbel"/>
              <a:cs typeface="Corbel"/>
              <a:sym typeface="Corbel"/>
            </a:endParaRPr>
          </a:p>
        </p:txBody>
      </p:sp>
      <p:sp>
        <p:nvSpPr>
          <p:cNvPr id="377" name="Google Shape;377;g22f19022a51_0_362"/>
          <p:cNvSpPr txBox="1"/>
          <p:nvPr/>
        </p:nvSpPr>
        <p:spPr>
          <a:xfrm>
            <a:off x="711704" y="1637214"/>
            <a:ext cx="2232300" cy="52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You can Resize without losing quality</a:t>
            </a:r>
            <a:endParaRPr b="1" i="0" sz="1400" u="none" cap="none" strike="noStrike">
              <a:solidFill>
                <a:schemeClr val="lt1"/>
              </a:solidFill>
              <a:latin typeface="Arial"/>
              <a:ea typeface="Arial"/>
              <a:cs typeface="Arial"/>
              <a:sym typeface="Arial"/>
            </a:endParaRPr>
          </a:p>
        </p:txBody>
      </p:sp>
      <p:sp>
        <p:nvSpPr>
          <p:cNvPr id="378" name="Google Shape;378;g22f19022a51_0_362"/>
          <p:cNvSpPr txBox="1"/>
          <p:nvPr/>
        </p:nvSpPr>
        <p:spPr>
          <a:xfrm>
            <a:off x="711704" y="2127463"/>
            <a:ext cx="2232300" cy="738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You can Change Fill Color &amp;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Line Color</a:t>
            </a:r>
            <a:endParaRPr b="1" i="0" sz="1400" u="none" cap="none" strike="noStrike">
              <a:solidFill>
                <a:schemeClr val="lt1"/>
              </a:solidFill>
              <a:latin typeface="Arial"/>
              <a:ea typeface="Arial"/>
              <a:cs typeface="Arial"/>
              <a:sym typeface="Arial"/>
            </a:endParaRPr>
          </a:p>
        </p:txBody>
      </p:sp>
      <p:sp>
        <p:nvSpPr>
          <p:cNvPr id="379" name="Google Shape;379;g22f19022a51_0_362"/>
          <p:cNvSpPr txBox="1"/>
          <p:nvPr/>
        </p:nvSpPr>
        <p:spPr>
          <a:xfrm>
            <a:off x="721229" y="5808438"/>
            <a:ext cx="22320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www.allppt.com</a:t>
            </a:r>
            <a:endParaRPr b="0" i="0" sz="1400" u="none" cap="none" strike="noStrike">
              <a:solidFill>
                <a:schemeClr val="lt1"/>
              </a:solidFill>
              <a:latin typeface="Arial"/>
              <a:ea typeface="Arial"/>
              <a:cs typeface="Arial"/>
              <a:sym typeface="Arial"/>
            </a:endParaRPr>
          </a:p>
        </p:txBody>
      </p:sp>
      <p:sp>
        <p:nvSpPr>
          <p:cNvPr id="380" name="Google Shape;380;g22f19022a51_0_362"/>
          <p:cNvSpPr txBox="1"/>
          <p:nvPr/>
        </p:nvSpPr>
        <p:spPr>
          <a:xfrm>
            <a:off x="721229" y="4450324"/>
            <a:ext cx="2717400" cy="138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fr-FR" sz="2800" u="none" cap="none" strike="noStrike">
                <a:solidFill>
                  <a:schemeClr val="lt1"/>
                </a:solidFill>
                <a:latin typeface="Corbel"/>
                <a:ea typeface="Corbel"/>
                <a:cs typeface="Corbel"/>
                <a:sym typeface="Corbel"/>
              </a:rPr>
              <a:t>FREE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0" lang="fr-FR" sz="2800" u="none" cap="none" strike="noStrike">
                <a:solidFill>
                  <a:schemeClr val="lt1"/>
                </a:solidFill>
                <a:latin typeface="Corbel"/>
                <a:ea typeface="Corbel"/>
                <a:cs typeface="Corbel"/>
                <a:sym typeface="Corbel"/>
              </a:rPr>
              <a:t>PPT TEMPLATES</a:t>
            </a:r>
            <a:endParaRPr b="0" i="0" sz="1400" u="none" cap="none" strike="noStrike">
              <a:solidFill>
                <a:srgbClr val="000000"/>
              </a:solidFill>
              <a:latin typeface="Arial"/>
              <a:ea typeface="Arial"/>
              <a:cs typeface="Arial"/>
              <a:sym typeface="Arial"/>
            </a:endParaRPr>
          </a:p>
        </p:txBody>
      </p:sp>
      <p:pic>
        <p:nvPicPr>
          <p:cNvPr id="381" name="Google Shape;381;g22f19022a51_0_362"/>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e en page personnalisée 1">
  <p:cSld name="CUSTOM_1">
    <p:spTree>
      <p:nvGrpSpPr>
        <p:cNvPr id="382" name="Shape 382"/>
        <p:cNvGrpSpPr/>
        <p:nvPr/>
      </p:nvGrpSpPr>
      <p:grpSpPr>
        <a:xfrm>
          <a:off x="0" y="0"/>
          <a:ext cx="0" cy="0"/>
          <a:chOff x="0" y="0"/>
          <a:chExt cx="0" cy="0"/>
        </a:xfrm>
      </p:grpSpPr>
      <p:sp>
        <p:nvSpPr>
          <p:cNvPr id="383" name="Google Shape;383;g22f19022a51_0_373"/>
          <p:cNvSpPr txBox="1"/>
          <p:nvPr>
            <p:ph type="title"/>
          </p:nvPr>
        </p:nvSpPr>
        <p:spPr>
          <a:xfrm>
            <a:off x="838200" y="365125"/>
            <a:ext cx="10515600" cy="132570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84" name="Google Shape;384;g22f19022a51_0_373"/>
          <p:cNvPicPr preferRelativeResize="0"/>
          <p:nvPr/>
        </p:nvPicPr>
        <p:blipFill rotWithShape="1">
          <a:blip r:embed="rId2">
            <a:alphaModFix/>
          </a:blip>
          <a:srcRect b="0" l="0" r="0" t="0"/>
          <a:stretch/>
        </p:blipFill>
        <p:spPr>
          <a:xfrm rot="-1200000">
            <a:off x="9526800" y="5793001"/>
            <a:ext cx="720000" cy="720000"/>
          </a:xfrm>
          <a:prstGeom prst="rect">
            <a:avLst/>
          </a:prstGeom>
          <a:noFill/>
          <a:ln>
            <a:noFill/>
          </a:ln>
        </p:spPr>
      </p:pic>
      <p:pic>
        <p:nvPicPr>
          <p:cNvPr id="385" name="Google Shape;385;g22f19022a51_0_373"/>
          <p:cNvPicPr preferRelativeResize="0"/>
          <p:nvPr/>
        </p:nvPicPr>
        <p:blipFill rotWithShape="1">
          <a:blip r:embed="rId3">
            <a:alphaModFix/>
          </a:blip>
          <a:srcRect b="0" l="0" r="0" t="0"/>
          <a:stretch/>
        </p:blipFill>
        <p:spPr>
          <a:xfrm rot="-1199999">
            <a:off x="10448625" y="5800375"/>
            <a:ext cx="720000" cy="720000"/>
          </a:xfrm>
          <a:prstGeom prst="rect">
            <a:avLst/>
          </a:prstGeom>
          <a:noFill/>
          <a:ln>
            <a:noFill/>
          </a:ln>
        </p:spPr>
      </p:pic>
      <p:grpSp>
        <p:nvGrpSpPr>
          <p:cNvPr id="386" name="Google Shape;386;g22f19022a51_0_373"/>
          <p:cNvGrpSpPr/>
          <p:nvPr/>
        </p:nvGrpSpPr>
        <p:grpSpPr>
          <a:xfrm>
            <a:off x="11318065" y="6310971"/>
            <a:ext cx="544373" cy="449834"/>
            <a:chOff x="11127266" y="6186351"/>
            <a:chExt cx="695240" cy="574500"/>
          </a:xfrm>
        </p:grpSpPr>
        <p:sp>
          <p:nvSpPr>
            <p:cNvPr id="387" name="Google Shape;387;g22f19022a51_0_373"/>
            <p:cNvSpPr/>
            <p:nvPr/>
          </p:nvSpPr>
          <p:spPr>
            <a:xfrm flipH="1">
              <a:off x="11127266" y="6300997"/>
              <a:ext cx="383700" cy="350100"/>
            </a:xfrm>
            <a:prstGeom prst="stripedRightArrow">
              <a:avLst>
                <a:gd fmla="val 50000" name="adj1"/>
                <a:gd fmla="val 50000" name="adj2"/>
              </a:avLst>
            </a:prstGeom>
            <a:solidFill>
              <a:srgbClr val="3486C5">
                <a:alpha val="23529"/>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g22f19022a51_0_373"/>
            <p:cNvSpPr/>
            <p:nvPr/>
          </p:nvSpPr>
          <p:spPr>
            <a:xfrm>
              <a:off x="11256106" y="618635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g22f19022a51_0_373"/>
            <p:cNvSpPr/>
            <p:nvPr/>
          </p:nvSpPr>
          <p:spPr>
            <a:xfrm flipH="1">
              <a:off x="11239270"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0" name="Google Shape;390;g22f19022a51_0_373"/>
          <p:cNvGrpSpPr/>
          <p:nvPr/>
        </p:nvGrpSpPr>
        <p:grpSpPr>
          <a:xfrm>
            <a:off x="11537985" y="6310039"/>
            <a:ext cx="545253" cy="449833"/>
            <a:chOff x="11320559" y="6185161"/>
            <a:chExt cx="696364" cy="574500"/>
          </a:xfrm>
        </p:grpSpPr>
        <p:sp>
          <p:nvSpPr>
            <p:cNvPr id="391" name="Google Shape;391;g22f19022a51_0_373"/>
            <p:cNvSpPr/>
            <p:nvPr/>
          </p:nvSpPr>
          <p:spPr>
            <a:xfrm>
              <a:off x="11633223" y="6300987"/>
              <a:ext cx="383700" cy="350100"/>
            </a:xfrm>
            <a:prstGeom prst="stripedRightArrow">
              <a:avLst>
                <a:gd fmla="val 50000" name="adj1"/>
                <a:gd fmla="val 50000" name="adj2"/>
              </a:avLst>
            </a:prstGeom>
            <a:solidFill>
              <a:srgbClr val="3486C5">
                <a:alpha val="23529"/>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g22f19022a51_0_373"/>
            <p:cNvSpPr/>
            <p:nvPr/>
          </p:nvSpPr>
          <p:spPr>
            <a:xfrm>
              <a:off x="11320559" y="618516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g22f19022a51_0_373"/>
            <p:cNvSpPr/>
            <p:nvPr/>
          </p:nvSpPr>
          <p:spPr>
            <a:xfrm>
              <a:off x="11851243"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4" name="Google Shape;394;g22f19022a51_0_373"/>
          <p:cNvSpPr/>
          <p:nvPr/>
        </p:nvSpPr>
        <p:spPr>
          <a:xfrm>
            <a:off x="11474780" y="6309124"/>
            <a:ext cx="443700" cy="450000"/>
          </a:xfrm>
          <a:prstGeom prst="ellipse">
            <a:avLst/>
          </a:prstGeom>
          <a:solidFill>
            <a:srgbClr val="3486C5">
              <a:alpha val="23529"/>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95" name="Google Shape;395;g22f19022a51_0_373"/>
          <p:cNvGrpSpPr/>
          <p:nvPr/>
        </p:nvGrpSpPr>
        <p:grpSpPr>
          <a:xfrm>
            <a:off x="11589865" y="6364855"/>
            <a:ext cx="217178" cy="355350"/>
            <a:chOff x="11157555" y="6024051"/>
            <a:chExt cx="370295" cy="605884"/>
          </a:xfrm>
        </p:grpSpPr>
        <p:sp>
          <p:nvSpPr>
            <p:cNvPr id="396" name="Google Shape;396;g22f19022a51_0_373"/>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97" name="Google Shape;397;g22f19022a51_0_373"/>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98" name="Google Shape;398;g22f19022a51_0_373"/>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Slide layout">
  <p:cSld name="Section Break Slide layout">
    <p:spTree>
      <p:nvGrpSpPr>
        <p:cNvPr id="399" name="Shape 399"/>
        <p:cNvGrpSpPr/>
        <p:nvPr/>
      </p:nvGrpSpPr>
      <p:grpSpPr>
        <a:xfrm>
          <a:off x="0" y="0"/>
          <a:ext cx="0" cy="0"/>
          <a:chOff x="0" y="0"/>
          <a:chExt cx="0" cy="0"/>
        </a:xfrm>
      </p:grpSpPr>
      <p:pic>
        <p:nvPicPr>
          <p:cNvPr id="400" name="Google Shape;400;g22f19022a51_0_390"/>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ontents slide layout">
  <p:cSld name="4_Contents slide layout_3">
    <p:spTree>
      <p:nvGrpSpPr>
        <p:cNvPr id="401" name="Shape 401"/>
        <p:cNvGrpSpPr/>
        <p:nvPr/>
      </p:nvGrpSpPr>
      <p:grpSpPr>
        <a:xfrm>
          <a:off x="0" y="0"/>
          <a:ext cx="0" cy="0"/>
          <a:chOff x="0" y="0"/>
          <a:chExt cx="0" cy="0"/>
        </a:xfrm>
      </p:grpSpPr>
      <p:sp>
        <p:nvSpPr>
          <p:cNvPr id="402" name="Google Shape;402;g22f19022a51_0_392"/>
          <p:cNvSpPr/>
          <p:nvPr/>
        </p:nvSpPr>
        <p:spPr>
          <a:xfrm>
            <a:off x="0" y="2905246"/>
            <a:ext cx="3706200" cy="3966900"/>
          </a:xfrm>
          <a:prstGeom prst="rect">
            <a:avLst/>
          </a:prstGeom>
          <a:blipFill rotWithShape="1">
            <a:blip r:embed="rId2">
              <a:alphaModFix/>
            </a:blip>
            <a:tile algn="tl" flip="none" tx="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403" name="Google Shape;403;g22f19022a51_0_392"/>
          <p:cNvPicPr preferRelativeResize="0"/>
          <p:nvPr/>
        </p:nvPicPr>
        <p:blipFill rotWithShape="1">
          <a:blip r:embed="rId3">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404" name="Shape 404"/>
        <p:cNvGrpSpPr/>
        <p:nvPr/>
      </p:nvGrpSpPr>
      <p:grpSpPr>
        <a:xfrm>
          <a:off x="0" y="0"/>
          <a:ext cx="0" cy="0"/>
          <a:chOff x="0" y="0"/>
          <a:chExt cx="0" cy="0"/>
        </a:xfrm>
      </p:grpSpPr>
      <p:sp>
        <p:nvSpPr>
          <p:cNvPr id="405" name="Google Shape;405;g22f19022a51_0_399"/>
          <p:cNvSpPr txBox="1"/>
          <p:nvPr>
            <p:ph type="title"/>
          </p:nvPr>
        </p:nvSpPr>
        <p:spPr>
          <a:xfrm>
            <a:off x="838200" y="1790513"/>
            <a:ext cx="10515600" cy="13257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4800"/>
              <a:buFont typeface="Bebas Neue"/>
              <a:buNone/>
              <a:defRPr sz="4800">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6" name="Google Shape;406;g22f19022a51_0_399"/>
          <p:cNvSpPr txBox="1"/>
          <p:nvPr>
            <p:ph idx="1" type="body"/>
          </p:nvPr>
        </p:nvSpPr>
        <p:spPr>
          <a:xfrm>
            <a:off x="838200" y="3251013"/>
            <a:ext cx="10515600" cy="27990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i="0" sz="2000" u="none"/>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17500" lvl="4" marL="2286000" algn="l">
              <a:lnSpc>
                <a:spcPct val="90000"/>
              </a:lnSpc>
              <a:spcBef>
                <a:spcPts val="500"/>
              </a:spcBef>
              <a:spcAft>
                <a:spcPts val="0"/>
              </a:spcAft>
              <a:buClr>
                <a:schemeClr val="dk1"/>
              </a:buClr>
              <a:buSzPts val="1400"/>
              <a:buChar char="•"/>
              <a:defRPr sz="1400"/>
            </a:lvl5pPr>
            <a:lvl6pPr indent="-304800" lvl="5" marL="2743200" algn="l">
              <a:lnSpc>
                <a:spcPct val="90000"/>
              </a:lnSpc>
              <a:spcBef>
                <a:spcPts val="500"/>
              </a:spcBef>
              <a:spcAft>
                <a:spcPts val="0"/>
              </a:spcAft>
              <a:buClr>
                <a:schemeClr val="dk1"/>
              </a:buClr>
              <a:buSzPts val="1200"/>
              <a:buChar char="•"/>
              <a:defRPr sz="1200"/>
            </a:lvl6pPr>
            <a:lvl7pPr indent="-298450" lvl="6" marL="3200400" algn="l">
              <a:lnSpc>
                <a:spcPct val="90000"/>
              </a:lnSpc>
              <a:spcBef>
                <a:spcPts val="500"/>
              </a:spcBef>
              <a:spcAft>
                <a:spcPts val="0"/>
              </a:spcAft>
              <a:buClr>
                <a:schemeClr val="dk1"/>
              </a:buClr>
              <a:buSzPts val="1100"/>
              <a:buChar char="•"/>
              <a:defRPr sz="1100"/>
            </a:lvl7pPr>
            <a:lvl8pPr indent="-292100" lvl="7" marL="3657600" algn="l">
              <a:lnSpc>
                <a:spcPct val="90000"/>
              </a:lnSpc>
              <a:spcBef>
                <a:spcPts val="500"/>
              </a:spcBef>
              <a:spcAft>
                <a:spcPts val="0"/>
              </a:spcAft>
              <a:buClr>
                <a:schemeClr val="dk1"/>
              </a:buClr>
              <a:buSzPts val="1000"/>
              <a:buChar char="•"/>
              <a:defRPr sz="1000"/>
            </a:lvl8pPr>
            <a:lvl9pPr indent="-285750" lvl="8" marL="4114800" algn="l">
              <a:lnSpc>
                <a:spcPct val="90000"/>
              </a:lnSpc>
              <a:spcBef>
                <a:spcPts val="500"/>
              </a:spcBef>
              <a:spcAft>
                <a:spcPts val="0"/>
              </a:spcAft>
              <a:buClr>
                <a:schemeClr val="dk1"/>
              </a:buClr>
              <a:buSzPts val="900"/>
              <a:buChar char="•"/>
              <a:defRPr sz="900"/>
            </a:lvl9pPr>
          </a:lstStyle>
          <a:p/>
        </p:txBody>
      </p:sp>
      <p:sp>
        <p:nvSpPr>
          <p:cNvPr id="407" name="Google Shape;407;g22f19022a51_0_39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8" name="Google Shape;408;g22f19022a51_0_39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0"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9" name="Google Shape;409;g22f19022a51_0_39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1" type="blank">
  <p:cSld name="BLANK">
    <p:spTree>
      <p:nvGrpSpPr>
        <p:cNvPr id="410" name="Shape 410"/>
        <p:cNvGrpSpPr/>
        <p:nvPr/>
      </p:nvGrpSpPr>
      <p:grpSpPr>
        <a:xfrm>
          <a:off x="0" y="0"/>
          <a:ext cx="0" cy="0"/>
          <a:chOff x="0" y="0"/>
          <a:chExt cx="0" cy="0"/>
        </a:xfrm>
      </p:grpSpPr>
      <p:sp>
        <p:nvSpPr>
          <p:cNvPr id="411" name="Google Shape;411;g22f19022a51_0_40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2" name="Google Shape;412;g22f19022a51_0_40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3" name="Google Shape;413;g22f19022a51_0_40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Initiative">
  <p:cSld name="1_Diapositive de titre">
    <p:spTree>
      <p:nvGrpSpPr>
        <p:cNvPr id="132" name="Shape 132"/>
        <p:cNvGrpSpPr/>
        <p:nvPr/>
      </p:nvGrpSpPr>
      <p:grpSpPr>
        <a:xfrm>
          <a:off x="0" y="0"/>
          <a:ext cx="0" cy="0"/>
          <a:chOff x="0" y="0"/>
          <a:chExt cx="0" cy="0"/>
        </a:xfrm>
      </p:grpSpPr>
      <p:sp>
        <p:nvSpPr>
          <p:cNvPr id="133" name="Google Shape;133;g22f19022a51_0_276"/>
          <p:cNvSpPr txBox="1"/>
          <p:nvPr>
            <p:ph idx="1" type="body"/>
          </p:nvPr>
        </p:nvSpPr>
        <p:spPr>
          <a:xfrm>
            <a:off x="609600" y="1649753"/>
            <a:ext cx="10972800" cy="3614100"/>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480"/>
              </a:spcBef>
              <a:spcAft>
                <a:spcPts val="0"/>
              </a:spcAft>
              <a:buClr>
                <a:srgbClr val="F79124"/>
              </a:buClr>
              <a:buSzPts val="2400"/>
              <a:buFont typeface="Corbel"/>
              <a:buNone/>
              <a:defRPr b="1" i="0" sz="2400" u="none" cap="none" strike="noStrike">
                <a:solidFill>
                  <a:srgbClr val="085160"/>
                </a:solidFill>
                <a:latin typeface="Corbel"/>
                <a:ea typeface="Corbel"/>
                <a:cs typeface="Corbel"/>
                <a:sym typeface="Corbel"/>
              </a:defRPr>
            </a:lvl1pPr>
            <a:lvl2pPr indent="-381000" lvl="1" marL="914400" marR="0" algn="l">
              <a:lnSpc>
                <a:spcPct val="100000"/>
              </a:lnSpc>
              <a:spcBef>
                <a:spcPts val="480"/>
              </a:spcBef>
              <a:spcAft>
                <a:spcPts val="0"/>
              </a:spcAft>
              <a:buClr>
                <a:schemeClr val="dk1"/>
              </a:buClr>
              <a:buSzPts val="2400"/>
              <a:buFont typeface="Corbel"/>
              <a:buChar char="•"/>
              <a:defRPr i="0" sz="2400" u="none" cap="none" strike="noStrike">
                <a:solidFill>
                  <a:schemeClr val="dk1"/>
                </a:solidFill>
                <a:latin typeface="Corbel"/>
                <a:ea typeface="Corbel"/>
                <a:cs typeface="Corbel"/>
                <a:sym typeface="Corbel"/>
              </a:defRPr>
            </a:lvl2pPr>
            <a:lvl3pPr indent="-355600" lvl="2" marL="13716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3pPr>
            <a:lvl4pPr indent="-342900" lvl="3" marL="1828800" marR="0" algn="l">
              <a:lnSpc>
                <a:spcPct val="100000"/>
              </a:lnSpc>
              <a:spcBef>
                <a:spcPts val="360"/>
              </a:spcBef>
              <a:spcAft>
                <a:spcPts val="0"/>
              </a:spcAft>
              <a:buClr>
                <a:schemeClr val="dk1"/>
              </a:buClr>
              <a:buSzPts val="1800"/>
              <a:buFont typeface="Corbel"/>
              <a:buChar char="•"/>
              <a:defRPr i="0" sz="1800" u="none" cap="none" strike="noStrike">
                <a:solidFill>
                  <a:schemeClr val="dk1"/>
                </a:solidFill>
                <a:latin typeface="Corbel"/>
                <a:ea typeface="Corbel"/>
                <a:cs typeface="Corbel"/>
                <a:sym typeface="Corbel"/>
              </a:defRPr>
            </a:lvl4pPr>
            <a:lvl5pPr indent="-330200" lvl="4" marL="2286000" marR="0" algn="l">
              <a:lnSpc>
                <a:spcPct val="100000"/>
              </a:lnSpc>
              <a:spcBef>
                <a:spcPts val="320"/>
              </a:spcBef>
              <a:spcAft>
                <a:spcPts val="0"/>
              </a:spcAft>
              <a:buClr>
                <a:schemeClr val="dk1"/>
              </a:buClr>
              <a:buSzPts val="1600"/>
              <a:buFont typeface="Corbel"/>
              <a:buChar char="•"/>
              <a:defRPr i="0" sz="1600" u="none" cap="none" strike="noStrike">
                <a:solidFill>
                  <a:schemeClr val="dk1"/>
                </a:solidFill>
                <a:latin typeface="Corbel"/>
                <a:ea typeface="Corbel"/>
                <a:cs typeface="Corbel"/>
                <a:sym typeface="Corbel"/>
              </a:defRPr>
            </a:lvl5pPr>
            <a:lvl6pPr indent="-355600" lvl="5" marL="27432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6pPr>
            <a:lvl7pPr indent="-355600" lvl="6" marL="32004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7pPr>
            <a:lvl8pPr indent="-355600" lvl="7" marL="36576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8pPr>
            <a:lvl9pPr indent="-355600" lvl="8" marL="41148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9pPr>
          </a:lstStyle>
          <a:p/>
        </p:txBody>
      </p:sp>
      <p:grpSp>
        <p:nvGrpSpPr>
          <p:cNvPr id="134" name="Google Shape;134;g22f19022a51_0_276"/>
          <p:cNvGrpSpPr/>
          <p:nvPr/>
        </p:nvGrpSpPr>
        <p:grpSpPr>
          <a:xfrm>
            <a:off x="11328057" y="6315752"/>
            <a:ext cx="538116" cy="444548"/>
            <a:chOff x="11127266" y="6186351"/>
            <a:chExt cx="695240" cy="574500"/>
          </a:xfrm>
        </p:grpSpPr>
        <p:sp>
          <p:nvSpPr>
            <p:cNvPr id="135" name="Google Shape;135;g22f19022a51_0_276"/>
            <p:cNvSpPr/>
            <p:nvPr/>
          </p:nvSpPr>
          <p:spPr>
            <a:xfrm flipH="1">
              <a:off x="11127266" y="6300997"/>
              <a:ext cx="383700" cy="350100"/>
            </a:xfrm>
            <a:prstGeom prst="stripedRightArrow">
              <a:avLst>
                <a:gd fmla="val 50000" name="adj1"/>
                <a:gd fmla="val 50000" name="adj2"/>
              </a:avLst>
            </a:prstGeom>
            <a:solidFill>
              <a:srgbClr val="F4A344">
                <a:alpha val="14117"/>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g22f19022a51_0_276"/>
            <p:cNvSpPr/>
            <p:nvPr/>
          </p:nvSpPr>
          <p:spPr>
            <a:xfrm>
              <a:off x="11256106" y="618635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g22f19022a51_0_276"/>
            <p:cNvSpPr/>
            <p:nvPr/>
          </p:nvSpPr>
          <p:spPr>
            <a:xfrm flipH="1">
              <a:off x="11239270"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 name="Google Shape;138;g22f19022a51_0_276"/>
          <p:cNvGrpSpPr/>
          <p:nvPr/>
        </p:nvGrpSpPr>
        <p:grpSpPr>
          <a:xfrm>
            <a:off x="11545443" y="6314830"/>
            <a:ext cx="538985" cy="444548"/>
            <a:chOff x="11320559" y="6185161"/>
            <a:chExt cx="696364" cy="574500"/>
          </a:xfrm>
        </p:grpSpPr>
        <p:sp>
          <p:nvSpPr>
            <p:cNvPr id="139" name="Google Shape;139;g22f19022a51_0_276"/>
            <p:cNvSpPr/>
            <p:nvPr/>
          </p:nvSpPr>
          <p:spPr>
            <a:xfrm>
              <a:off x="11633223" y="6300987"/>
              <a:ext cx="383700" cy="350100"/>
            </a:xfrm>
            <a:prstGeom prst="stripedRightArrow">
              <a:avLst>
                <a:gd fmla="val 50000" name="adj1"/>
                <a:gd fmla="val 50000" name="adj2"/>
              </a:avLst>
            </a:prstGeom>
            <a:solidFill>
              <a:srgbClr val="F4A344">
                <a:alpha val="14117"/>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g22f19022a51_0_276"/>
            <p:cNvSpPr/>
            <p:nvPr/>
          </p:nvSpPr>
          <p:spPr>
            <a:xfrm>
              <a:off x="11320559" y="618516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g22f19022a51_0_276"/>
            <p:cNvSpPr/>
            <p:nvPr/>
          </p:nvSpPr>
          <p:spPr>
            <a:xfrm>
              <a:off x="11851243"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2" name="Google Shape;142;g22f19022a51_0_276"/>
          <p:cNvSpPr/>
          <p:nvPr/>
        </p:nvSpPr>
        <p:spPr>
          <a:xfrm>
            <a:off x="11482119" y="6314325"/>
            <a:ext cx="438600" cy="444600"/>
          </a:xfrm>
          <a:prstGeom prst="ellipse">
            <a:avLst/>
          </a:prstGeom>
          <a:solidFill>
            <a:srgbClr val="F4A344">
              <a:alpha val="14117"/>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3" name="Google Shape;143;g22f19022a51_0_276"/>
          <p:cNvPicPr preferRelativeResize="0"/>
          <p:nvPr/>
        </p:nvPicPr>
        <p:blipFill rotWithShape="1">
          <a:blip r:embed="rId2">
            <a:alphaModFix/>
          </a:blip>
          <a:srcRect b="27999" l="52899" r="22597" t="33555"/>
          <a:stretch/>
        </p:blipFill>
        <p:spPr>
          <a:xfrm>
            <a:off x="11587331" y="6359727"/>
            <a:ext cx="249405" cy="340276"/>
          </a:xfrm>
          <a:prstGeom prst="rect">
            <a:avLst/>
          </a:prstGeom>
          <a:noFill/>
          <a:ln>
            <a:noFill/>
          </a:ln>
        </p:spPr>
      </p:pic>
      <p:sp>
        <p:nvSpPr>
          <p:cNvPr id="144" name="Google Shape;144;g22f19022a51_0_276"/>
          <p:cNvSpPr/>
          <p:nvPr/>
        </p:nvSpPr>
        <p:spPr>
          <a:xfrm>
            <a:off x="0" y="0"/>
            <a:ext cx="12192000" cy="1197900"/>
          </a:xfrm>
          <a:prstGeom prst="rect">
            <a:avLst/>
          </a:prstGeom>
          <a:solidFill>
            <a:srgbClr val="ED7D31">
              <a:alpha val="274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g22f19022a51_0_276"/>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A5882"/>
              </a:buClr>
              <a:buSzPts val="1900"/>
              <a:buFont typeface="Corbel"/>
              <a:buNone/>
              <a:defRPr b="1" i="0" sz="2900" u="none" cap="none" strike="noStrike">
                <a:solidFill>
                  <a:srgbClr val="0A5882"/>
                </a:solidFill>
                <a:latin typeface="Corbel"/>
                <a:ea typeface="Corbel"/>
                <a:cs typeface="Corbel"/>
                <a:sym typeface="Corbel"/>
              </a:defRPr>
            </a:lvl1pPr>
            <a:lvl2pPr lvl="1"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2pPr>
            <a:lvl3pPr lvl="2"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3pPr>
            <a:lvl4pPr lvl="3"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4pPr>
            <a:lvl5pPr lvl="4"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5pPr>
            <a:lvl6pPr lvl="5"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6pPr>
            <a:lvl7pPr lvl="6"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7pPr>
            <a:lvl8pPr lvl="7"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8pPr>
            <a:lvl9pPr lvl="8"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9pPr>
          </a:lstStyle>
          <a:p/>
        </p:txBody>
      </p:sp>
      <p:pic>
        <p:nvPicPr>
          <p:cNvPr id="146" name="Google Shape;146;g22f19022a51_0_276"/>
          <p:cNvPicPr preferRelativeResize="0"/>
          <p:nvPr/>
        </p:nvPicPr>
        <p:blipFill rotWithShape="1">
          <a:blip r:embed="rId3">
            <a:alphaModFix/>
          </a:blip>
          <a:srcRect b="0" l="0" r="0" t="0"/>
          <a:stretch/>
        </p:blipFill>
        <p:spPr>
          <a:xfrm>
            <a:off x="-118100" y="-63900"/>
            <a:ext cx="1940575" cy="1261799"/>
          </a:xfrm>
          <a:prstGeom prst="rect">
            <a:avLst/>
          </a:prstGeom>
          <a:noFill/>
          <a:ln>
            <a:noFill/>
          </a:ln>
        </p:spPr>
      </p:pic>
      <p:pic>
        <p:nvPicPr>
          <p:cNvPr id="147" name="Google Shape;147;g22f19022a51_0_276"/>
          <p:cNvPicPr preferRelativeResize="0"/>
          <p:nvPr/>
        </p:nvPicPr>
        <p:blipFill rotWithShape="1">
          <a:blip r:embed="rId4">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1">
  <p:cSld name="Diapositive de titre 1">
    <p:spTree>
      <p:nvGrpSpPr>
        <p:cNvPr id="414" name="Shape 414"/>
        <p:cNvGrpSpPr/>
        <p:nvPr/>
      </p:nvGrpSpPr>
      <p:grpSpPr>
        <a:xfrm>
          <a:off x="0" y="0"/>
          <a:ext cx="0" cy="0"/>
          <a:chOff x="0" y="0"/>
          <a:chExt cx="0" cy="0"/>
        </a:xfrm>
      </p:grpSpPr>
      <p:sp>
        <p:nvSpPr>
          <p:cNvPr id="415" name="Google Shape;415;g22f19022a51_0_40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6" name="Google Shape;416;g22f19022a51_0_40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7" name="Google Shape;417;g22f19022a51_0_40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418" name="Shape 418"/>
        <p:cNvGrpSpPr/>
        <p:nvPr/>
      </p:nvGrpSpPr>
      <p:grpSpPr>
        <a:xfrm>
          <a:off x="0" y="0"/>
          <a:ext cx="0" cy="0"/>
          <a:chOff x="0" y="0"/>
          <a:chExt cx="0" cy="0"/>
        </a:xfrm>
      </p:grpSpPr>
      <p:sp>
        <p:nvSpPr>
          <p:cNvPr id="419" name="Google Shape;419;g22f19022a51_0_413"/>
          <p:cNvSpPr txBox="1"/>
          <p:nvPr>
            <p:ph type="title"/>
          </p:nvPr>
        </p:nvSpPr>
        <p:spPr>
          <a:xfrm>
            <a:off x="838200" y="511588"/>
            <a:ext cx="10515600" cy="28527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Bebas Neue"/>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0" name="Google Shape;420;g22f19022a51_0_413"/>
          <p:cNvSpPr txBox="1"/>
          <p:nvPr>
            <p:ph idx="1" type="body"/>
          </p:nvPr>
        </p:nvSpPr>
        <p:spPr>
          <a:xfrm>
            <a:off x="838200" y="3364288"/>
            <a:ext cx="10515600" cy="15003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000000"/>
              </a:buClr>
              <a:buSzPts val="2400"/>
              <a:buNone/>
              <a:defRPr sz="2400">
                <a:solidFill>
                  <a:srgbClr val="000000"/>
                </a:solidFill>
              </a:defRPr>
            </a:lvl1pPr>
            <a:lvl2pPr indent="-228600" lvl="1" marL="914400" algn="l">
              <a:lnSpc>
                <a:spcPct val="90000"/>
              </a:lnSpc>
              <a:spcBef>
                <a:spcPts val="500"/>
              </a:spcBef>
              <a:spcAft>
                <a:spcPts val="0"/>
              </a:spcAft>
              <a:buClr>
                <a:srgbClr val="000000"/>
              </a:buClr>
              <a:buSzPts val="2000"/>
              <a:buNone/>
              <a:defRPr sz="2000">
                <a:solidFill>
                  <a:srgbClr val="000000"/>
                </a:solidFill>
              </a:defRPr>
            </a:lvl2pPr>
            <a:lvl3pPr indent="-228600" lvl="2" marL="1371600" algn="l">
              <a:lnSpc>
                <a:spcPct val="90000"/>
              </a:lnSpc>
              <a:spcBef>
                <a:spcPts val="500"/>
              </a:spcBef>
              <a:spcAft>
                <a:spcPts val="0"/>
              </a:spcAft>
              <a:buClr>
                <a:srgbClr val="000000"/>
              </a:buClr>
              <a:buSzPts val="1800"/>
              <a:buNone/>
              <a:defRPr sz="1800">
                <a:solidFill>
                  <a:srgbClr val="000000"/>
                </a:solidFill>
              </a:defRPr>
            </a:lvl3pPr>
            <a:lvl4pPr indent="-228600" lvl="3" marL="1828800" algn="l">
              <a:lnSpc>
                <a:spcPct val="90000"/>
              </a:lnSpc>
              <a:spcBef>
                <a:spcPts val="500"/>
              </a:spcBef>
              <a:spcAft>
                <a:spcPts val="0"/>
              </a:spcAft>
              <a:buClr>
                <a:srgbClr val="000000"/>
              </a:buClr>
              <a:buSzPts val="1600"/>
              <a:buNone/>
              <a:defRPr sz="1600">
                <a:solidFill>
                  <a:srgbClr val="000000"/>
                </a:solidFill>
              </a:defRPr>
            </a:lvl4pPr>
            <a:lvl5pPr indent="-228600" lvl="4" marL="2286000" algn="l">
              <a:lnSpc>
                <a:spcPct val="90000"/>
              </a:lnSpc>
              <a:spcBef>
                <a:spcPts val="500"/>
              </a:spcBef>
              <a:spcAft>
                <a:spcPts val="0"/>
              </a:spcAft>
              <a:buClr>
                <a:srgbClr val="000000"/>
              </a:buClr>
              <a:buSzPts val="1600"/>
              <a:buNone/>
              <a:defRPr sz="1600">
                <a:solidFill>
                  <a:srgbClr val="000000"/>
                </a:solidFill>
              </a:defRPr>
            </a:lvl5pPr>
            <a:lvl6pPr indent="-228600" lvl="5" marL="2743200" algn="l">
              <a:lnSpc>
                <a:spcPct val="90000"/>
              </a:lnSpc>
              <a:spcBef>
                <a:spcPts val="500"/>
              </a:spcBef>
              <a:spcAft>
                <a:spcPts val="0"/>
              </a:spcAft>
              <a:buClr>
                <a:srgbClr val="000000"/>
              </a:buClr>
              <a:buSzPts val="1600"/>
              <a:buNone/>
              <a:defRPr sz="1600">
                <a:solidFill>
                  <a:srgbClr val="000000"/>
                </a:solidFill>
              </a:defRPr>
            </a:lvl6pPr>
            <a:lvl7pPr indent="-228600" lvl="6" marL="3200400" algn="l">
              <a:lnSpc>
                <a:spcPct val="90000"/>
              </a:lnSpc>
              <a:spcBef>
                <a:spcPts val="500"/>
              </a:spcBef>
              <a:spcAft>
                <a:spcPts val="0"/>
              </a:spcAft>
              <a:buClr>
                <a:srgbClr val="000000"/>
              </a:buClr>
              <a:buSzPts val="1600"/>
              <a:buNone/>
              <a:defRPr sz="1600">
                <a:solidFill>
                  <a:srgbClr val="000000"/>
                </a:solidFill>
              </a:defRPr>
            </a:lvl7pPr>
            <a:lvl8pPr indent="-228600" lvl="7" marL="3657600" algn="l">
              <a:lnSpc>
                <a:spcPct val="90000"/>
              </a:lnSpc>
              <a:spcBef>
                <a:spcPts val="500"/>
              </a:spcBef>
              <a:spcAft>
                <a:spcPts val="0"/>
              </a:spcAft>
              <a:buClr>
                <a:srgbClr val="000000"/>
              </a:buClr>
              <a:buSzPts val="1600"/>
              <a:buNone/>
              <a:defRPr sz="1600">
                <a:solidFill>
                  <a:srgbClr val="000000"/>
                </a:solidFill>
              </a:defRPr>
            </a:lvl8pPr>
            <a:lvl9pPr indent="-228600" lvl="8" marL="4114800" algn="l">
              <a:lnSpc>
                <a:spcPct val="90000"/>
              </a:lnSpc>
              <a:spcBef>
                <a:spcPts val="500"/>
              </a:spcBef>
              <a:spcAft>
                <a:spcPts val="0"/>
              </a:spcAft>
              <a:buClr>
                <a:srgbClr val="000000"/>
              </a:buClr>
              <a:buSzPts val="1600"/>
              <a:buNone/>
              <a:defRPr sz="1600">
                <a:solidFill>
                  <a:srgbClr val="000000"/>
                </a:solidFill>
              </a:defRPr>
            </a:lvl9pPr>
          </a:lstStyle>
          <a:p/>
        </p:txBody>
      </p:sp>
      <p:sp>
        <p:nvSpPr>
          <p:cNvPr id="421" name="Google Shape;421;g22f19022a51_0_41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2" name="Google Shape;422;g22f19022a51_0_41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3" name="Google Shape;423;g22f19022a51_0_4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424" name="Shape 424"/>
        <p:cNvGrpSpPr/>
        <p:nvPr/>
      </p:nvGrpSpPr>
      <p:grpSpPr>
        <a:xfrm>
          <a:off x="0" y="0"/>
          <a:ext cx="0" cy="0"/>
          <a:chOff x="0" y="0"/>
          <a:chExt cx="0" cy="0"/>
        </a:xfrm>
      </p:grpSpPr>
      <p:sp>
        <p:nvSpPr>
          <p:cNvPr id="425" name="Google Shape;425;g22f19022a51_0_419"/>
          <p:cNvSpPr txBox="1"/>
          <p:nvPr>
            <p:ph type="title"/>
          </p:nvPr>
        </p:nvSpPr>
        <p:spPr>
          <a:xfrm>
            <a:off x="838200" y="1708850"/>
            <a:ext cx="10515600" cy="13257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6" name="Google Shape;426;g22f19022a51_0_41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7" name="Google Shape;427;g22f19022a51_0_41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8" name="Google Shape;428;g22f19022a51_0_41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ontents slide layout 1">
  <p:cSld name="4_Contents slide layout_4">
    <p:spTree>
      <p:nvGrpSpPr>
        <p:cNvPr id="429" name="Shape 429"/>
        <p:cNvGrpSpPr/>
        <p:nvPr/>
      </p:nvGrpSpPr>
      <p:grpSpPr>
        <a:xfrm>
          <a:off x="0" y="0"/>
          <a:ext cx="0" cy="0"/>
          <a:chOff x="0" y="0"/>
          <a:chExt cx="0" cy="0"/>
        </a:xfrm>
      </p:grpSpPr>
      <p:sp>
        <p:nvSpPr>
          <p:cNvPr id="430" name="Google Shape;430;g22f19022a51_0_424"/>
          <p:cNvSpPr/>
          <p:nvPr/>
        </p:nvSpPr>
        <p:spPr>
          <a:xfrm>
            <a:off x="67749" y="2190042"/>
            <a:ext cx="1825371" cy="4705764"/>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431" name="Google Shape;431;g22f19022a51_0_424"/>
          <p:cNvSpPr/>
          <p:nvPr/>
        </p:nvSpPr>
        <p:spPr>
          <a:xfrm>
            <a:off x="67749" y="4642338"/>
            <a:ext cx="876178" cy="2258767"/>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432" name="Google Shape;432;g22f19022a51_0_424"/>
          <p:cNvSpPr/>
          <p:nvPr/>
        </p:nvSpPr>
        <p:spPr>
          <a:xfrm>
            <a:off x="1394131" y="5094016"/>
            <a:ext cx="698204" cy="1799955"/>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433" name="Google Shape;433;g22f19022a51_0_424"/>
          <p:cNvSpPr/>
          <p:nvPr/>
        </p:nvSpPr>
        <p:spPr>
          <a:xfrm flipH="1" rot="-7201764">
            <a:off x="1481466" y="-359339"/>
            <a:ext cx="1737880" cy="2393020"/>
          </a:xfrm>
          <a:custGeom>
            <a:rect b="b" l="l" r="r" t="t"/>
            <a:pathLst>
              <a:path extrusionOk="0" h="2395147" w="1739424">
                <a:moveTo>
                  <a:pt x="1077528" y="398319"/>
                </a:moveTo>
                <a:cubicBezTo>
                  <a:pt x="1073409" y="392832"/>
                  <a:pt x="1069793" y="387001"/>
                  <a:pt x="1067918" y="380004"/>
                </a:cubicBezTo>
                <a:cubicBezTo>
                  <a:pt x="1077560" y="389333"/>
                  <a:pt x="1085061" y="400308"/>
                  <a:pt x="1092561" y="411557"/>
                </a:cubicBezTo>
                <a:cubicBezTo>
                  <a:pt x="1093366" y="412654"/>
                  <a:pt x="1095240" y="413478"/>
                  <a:pt x="1093901" y="415398"/>
                </a:cubicBezTo>
                <a:cubicBezTo>
                  <a:pt x="1092295" y="417319"/>
                  <a:pt x="1091222" y="415673"/>
                  <a:pt x="1090150" y="414575"/>
                </a:cubicBezTo>
                <a:cubicBezTo>
                  <a:pt x="1086267" y="408951"/>
                  <a:pt x="1081646" y="403807"/>
                  <a:pt x="1077528" y="398319"/>
                </a:cubicBezTo>
                <a:close/>
                <a:moveTo>
                  <a:pt x="1064970" y="378632"/>
                </a:moveTo>
                <a:cubicBezTo>
                  <a:pt x="1064970" y="378359"/>
                  <a:pt x="1065239" y="377810"/>
                  <a:pt x="1065239" y="377535"/>
                </a:cubicBezTo>
                <a:lnTo>
                  <a:pt x="1067113" y="379456"/>
                </a:lnTo>
                <a:cubicBezTo>
                  <a:pt x="1066310" y="380279"/>
                  <a:pt x="1065507" y="380004"/>
                  <a:pt x="1064970" y="378632"/>
                </a:cubicBezTo>
                <a:close/>
                <a:moveTo>
                  <a:pt x="1734633" y="2247062"/>
                </a:moveTo>
                <a:lnTo>
                  <a:pt x="1739424" y="2180709"/>
                </a:lnTo>
                <a:lnTo>
                  <a:pt x="1737481" y="2187429"/>
                </a:lnTo>
                <a:cubicBezTo>
                  <a:pt x="1736531" y="2207307"/>
                  <a:pt x="1735583" y="2227184"/>
                  <a:pt x="1734633" y="2247062"/>
                </a:cubicBezTo>
                <a:close/>
                <a:moveTo>
                  <a:pt x="51484" y="1299625"/>
                </a:moveTo>
                <a:cubicBezTo>
                  <a:pt x="107250" y="1386350"/>
                  <a:pt x="173250" y="1458783"/>
                  <a:pt x="225973" y="1500814"/>
                </a:cubicBezTo>
                <a:cubicBezTo>
                  <a:pt x="296271" y="1556856"/>
                  <a:pt x="349466" y="1562823"/>
                  <a:pt x="421792" y="1544987"/>
                </a:cubicBezTo>
                <a:cubicBezTo>
                  <a:pt x="494924" y="1526879"/>
                  <a:pt x="532962" y="1478041"/>
                  <a:pt x="528944" y="1408075"/>
                </a:cubicBezTo>
                <a:cubicBezTo>
                  <a:pt x="528409" y="1397649"/>
                  <a:pt x="526265" y="1394083"/>
                  <a:pt x="515014" y="1396279"/>
                </a:cubicBezTo>
                <a:cubicBezTo>
                  <a:pt x="460099" y="1406978"/>
                  <a:pt x="404648" y="1412191"/>
                  <a:pt x="348661" y="1408350"/>
                </a:cubicBezTo>
                <a:cubicBezTo>
                  <a:pt x="326160" y="1406978"/>
                  <a:pt x="303657" y="1403412"/>
                  <a:pt x="279815" y="1396004"/>
                </a:cubicBezTo>
                <a:cubicBezTo>
                  <a:pt x="294818" y="1392986"/>
                  <a:pt x="307139" y="1396827"/>
                  <a:pt x="319463" y="1397376"/>
                </a:cubicBezTo>
                <a:cubicBezTo>
                  <a:pt x="375717" y="1400120"/>
                  <a:pt x="429829" y="1388870"/>
                  <a:pt x="483940" y="1374603"/>
                </a:cubicBezTo>
                <a:cubicBezTo>
                  <a:pt x="502424" y="1369665"/>
                  <a:pt x="521443" y="1365549"/>
                  <a:pt x="539659" y="1360061"/>
                </a:cubicBezTo>
                <a:cubicBezTo>
                  <a:pt x="602343" y="1341953"/>
                  <a:pt x="663419" y="1318632"/>
                  <a:pt x="725033" y="1297230"/>
                </a:cubicBezTo>
                <a:cubicBezTo>
                  <a:pt x="777804" y="1278847"/>
                  <a:pt x="831379" y="1263208"/>
                  <a:pt x="885491" y="1249489"/>
                </a:cubicBezTo>
                <a:lnTo>
                  <a:pt x="965854" y="1237965"/>
                </a:lnTo>
                <a:cubicBezTo>
                  <a:pt x="1008386" y="1239932"/>
                  <a:pt x="1063167" y="1220715"/>
                  <a:pt x="1140675" y="1261289"/>
                </a:cubicBezTo>
                <a:cubicBezTo>
                  <a:pt x="1218186" y="1301862"/>
                  <a:pt x="1362760" y="1416335"/>
                  <a:pt x="1430909" y="1481407"/>
                </a:cubicBezTo>
                <a:cubicBezTo>
                  <a:pt x="1499057" y="1546478"/>
                  <a:pt x="1516795" y="1586751"/>
                  <a:pt x="1549564" y="1651718"/>
                </a:cubicBezTo>
                <a:lnTo>
                  <a:pt x="1557415" y="1670822"/>
                </a:lnTo>
                <a:lnTo>
                  <a:pt x="1555525" y="1670473"/>
                </a:lnTo>
                <a:cubicBezTo>
                  <a:pt x="1503614" y="1661478"/>
                  <a:pt x="1446534" y="1653334"/>
                  <a:pt x="1398512" y="1652472"/>
                </a:cubicBezTo>
                <a:cubicBezTo>
                  <a:pt x="1277780" y="1650277"/>
                  <a:pt x="1160915" y="1670735"/>
                  <a:pt x="1046085" y="1706261"/>
                </a:cubicBezTo>
                <a:cubicBezTo>
                  <a:pt x="1031962" y="1710529"/>
                  <a:pt x="1017823" y="1715069"/>
                  <a:pt x="1003447" y="1719049"/>
                </a:cubicBezTo>
                <a:cubicBezTo>
                  <a:pt x="1030832" y="1706926"/>
                  <a:pt x="1059271" y="1697451"/>
                  <a:pt x="1087567" y="1688103"/>
                </a:cubicBezTo>
                <a:cubicBezTo>
                  <a:pt x="1179405" y="1657507"/>
                  <a:pt x="1273537" y="1637923"/>
                  <a:pt x="1370422" y="1632771"/>
                </a:cubicBezTo>
                <a:cubicBezTo>
                  <a:pt x="1377778" y="1632422"/>
                  <a:pt x="1379106" y="1630739"/>
                  <a:pt x="1376144" y="1623897"/>
                </a:cubicBezTo>
                <a:cubicBezTo>
                  <a:pt x="1366655" y="1602111"/>
                  <a:pt x="1350034" y="1587888"/>
                  <a:pt x="1329191" y="1578151"/>
                </a:cubicBezTo>
                <a:cubicBezTo>
                  <a:pt x="1297530" y="1563385"/>
                  <a:pt x="1263689" y="1559482"/>
                  <a:pt x="1229320" y="1559619"/>
                </a:cubicBezTo>
                <a:cubicBezTo>
                  <a:pt x="1145365" y="1560020"/>
                  <a:pt x="1068453" y="1584359"/>
                  <a:pt x="996653" y="1626677"/>
                </a:cubicBezTo>
                <a:cubicBezTo>
                  <a:pt x="946428" y="1656370"/>
                  <a:pt x="899719" y="1690631"/>
                  <a:pt x="863114" y="1736938"/>
                </a:cubicBezTo>
                <a:cubicBezTo>
                  <a:pt x="840384" y="1765651"/>
                  <a:pt x="822768" y="1797268"/>
                  <a:pt x="811586" y="1832416"/>
                </a:cubicBezTo>
                <a:cubicBezTo>
                  <a:pt x="810229" y="1836675"/>
                  <a:pt x="809000" y="1841079"/>
                  <a:pt x="807916" y="1845357"/>
                </a:cubicBezTo>
                <a:cubicBezTo>
                  <a:pt x="807864" y="1846169"/>
                  <a:pt x="807939" y="1847124"/>
                  <a:pt x="807963" y="1848892"/>
                </a:cubicBezTo>
                <a:cubicBezTo>
                  <a:pt x="831400" y="1836927"/>
                  <a:pt x="855096" y="1827287"/>
                  <a:pt x="879991" y="1820168"/>
                </a:cubicBezTo>
                <a:cubicBezTo>
                  <a:pt x="922865" y="1807938"/>
                  <a:pt x="966993" y="1803800"/>
                  <a:pt x="1011289" y="1801302"/>
                </a:cubicBezTo>
                <a:cubicBezTo>
                  <a:pt x="1091805" y="1797289"/>
                  <a:pt x="1171657" y="1788752"/>
                  <a:pt x="1249185" y="1765402"/>
                </a:cubicBezTo>
                <a:cubicBezTo>
                  <a:pt x="1282546" y="1755423"/>
                  <a:pt x="1315560" y="1744472"/>
                  <a:pt x="1343560" y="1722610"/>
                </a:cubicBezTo>
                <a:cubicBezTo>
                  <a:pt x="1358845" y="1710673"/>
                  <a:pt x="1371004" y="1696638"/>
                  <a:pt x="1376800" y="1677991"/>
                </a:cubicBezTo>
                <a:cubicBezTo>
                  <a:pt x="1378851" y="1671330"/>
                  <a:pt x="1382967" y="1672813"/>
                  <a:pt x="1387169" y="1672942"/>
                </a:cubicBezTo>
                <a:cubicBezTo>
                  <a:pt x="1424336" y="1673661"/>
                  <a:pt x="1463273" y="1677620"/>
                  <a:pt x="1500972" y="1682857"/>
                </a:cubicBezTo>
                <a:lnTo>
                  <a:pt x="1566833" y="1693739"/>
                </a:lnTo>
                <a:lnTo>
                  <a:pt x="1593093" y="1757638"/>
                </a:lnTo>
                <a:cubicBezTo>
                  <a:pt x="1605907" y="1794995"/>
                  <a:pt x="1617203" y="1833627"/>
                  <a:pt x="1627517" y="1871216"/>
                </a:cubicBezTo>
                <a:cubicBezTo>
                  <a:pt x="1633946" y="1894812"/>
                  <a:pt x="1643322" y="1918133"/>
                  <a:pt x="1642518" y="1943101"/>
                </a:cubicBezTo>
                <a:cubicBezTo>
                  <a:pt x="1640107" y="2025412"/>
                  <a:pt x="1638499" y="2107725"/>
                  <a:pt x="1641715" y="2189761"/>
                </a:cubicBezTo>
                <a:cubicBezTo>
                  <a:pt x="1644125" y="2253964"/>
                  <a:pt x="1644928" y="2318717"/>
                  <a:pt x="1669305" y="2379903"/>
                </a:cubicBezTo>
                <a:cubicBezTo>
                  <a:pt x="1669242" y="2381100"/>
                  <a:pt x="1669180" y="2382297"/>
                  <a:pt x="1669117" y="2383495"/>
                </a:cubicBezTo>
                <a:cubicBezTo>
                  <a:pt x="1673135" y="2372016"/>
                  <a:pt x="1720350" y="2420240"/>
                  <a:pt x="1722169" y="2376292"/>
                </a:cubicBezTo>
                <a:cubicBezTo>
                  <a:pt x="1711719" y="2312911"/>
                  <a:pt x="1681361" y="2183726"/>
                  <a:pt x="1680021" y="2119798"/>
                </a:cubicBezTo>
                <a:cubicBezTo>
                  <a:pt x="1677610" y="1983983"/>
                  <a:pt x="1684308" y="1848168"/>
                  <a:pt x="1684306" y="1712628"/>
                </a:cubicBezTo>
                <a:cubicBezTo>
                  <a:pt x="1684306" y="1558981"/>
                  <a:pt x="1673055" y="1406703"/>
                  <a:pt x="1631534" y="1258270"/>
                </a:cubicBezTo>
                <a:cubicBezTo>
                  <a:pt x="1609835" y="1180348"/>
                  <a:pt x="1581442" y="1105169"/>
                  <a:pt x="1545546" y="1033010"/>
                </a:cubicBezTo>
                <a:cubicBezTo>
                  <a:pt x="1520632" y="975301"/>
                  <a:pt x="1492596" y="935197"/>
                  <a:pt x="1482058" y="912011"/>
                </a:cubicBezTo>
                <a:cubicBezTo>
                  <a:pt x="1478307" y="905426"/>
                  <a:pt x="1477504" y="900763"/>
                  <a:pt x="1482326" y="893903"/>
                </a:cubicBezTo>
                <a:cubicBezTo>
                  <a:pt x="1491434" y="881558"/>
                  <a:pt x="1495452" y="867289"/>
                  <a:pt x="1498131" y="852199"/>
                </a:cubicBezTo>
                <a:cubicBezTo>
                  <a:pt x="1504024" y="820097"/>
                  <a:pt x="1498131" y="788819"/>
                  <a:pt x="1490363" y="758088"/>
                </a:cubicBezTo>
                <a:cubicBezTo>
                  <a:pt x="1471344" y="684284"/>
                  <a:pt x="1433840" y="619531"/>
                  <a:pt x="1392854" y="556701"/>
                </a:cubicBezTo>
                <a:cubicBezTo>
                  <a:pt x="1321331" y="446953"/>
                  <a:pt x="1229715" y="356135"/>
                  <a:pt x="1132209" y="271353"/>
                </a:cubicBezTo>
                <a:cubicBezTo>
                  <a:pt x="1027199" y="179713"/>
                  <a:pt x="917637" y="94109"/>
                  <a:pt x="813699" y="1097"/>
                </a:cubicBezTo>
                <a:cubicBezTo>
                  <a:pt x="812897" y="275"/>
                  <a:pt x="811557" y="275"/>
                  <a:pt x="810218" y="0"/>
                </a:cubicBezTo>
                <a:cubicBezTo>
                  <a:pt x="810218" y="1920"/>
                  <a:pt x="810218" y="3292"/>
                  <a:pt x="810486" y="4391"/>
                </a:cubicBezTo>
                <a:cubicBezTo>
                  <a:pt x="830845" y="120998"/>
                  <a:pt x="868080" y="232118"/>
                  <a:pt x="914155" y="340496"/>
                </a:cubicBezTo>
                <a:cubicBezTo>
                  <a:pt x="991303" y="521307"/>
                  <a:pt x="1092561" y="685930"/>
                  <a:pt x="1228378" y="826682"/>
                </a:cubicBezTo>
                <a:cubicBezTo>
                  <a:pt x="1262397" y="861803"/>
                  <a:pt x="1298293" y="894726"/>
                  <a:pt x="1341690" y="917499"/>
                </a:cubicBezTo>
                <a:cubicBezTo>
                  <a:pt x="1363924" y="929022"/>
                  <a:pt x="1387228" y="936431"/>
                  <a:pt x="1412410" y="934785"/>
                </a:cubicBezTo>
                <a:cubicBezTo>
                  <a:pt x="1427143" y="933960"/>
                  <a:pt x="1427411" y="933688"/>
                  <a:pt x="1420713" y="920793"/>
                </a:cubicBezTo>
                <a:cubicBezTo>
                  <a:pt x="1399015" y="879911"/>
                  <a:pt x="1375709" y="839852"/>
                  <a:pt x="1351601" y="800342"/>
                </a:cubicBezTo>
                <a:cubicBezTo>
                  <a:pt x="1273648" y="672759"/>
                  <a:pt x="1185784" y="552310"/>
                  <a:pt x="1099795" y="430764"/>
                </a:cubicBezTo>
                <a:cubicBezTo>
                  <a:pt x="1097116" y="426923"/>
                  <a:pt x="1093098" y="423630"/>
                  <a:pt x="1092829" y="418142"/>
                </a:cubicBezTo>
                <a:cubicBezTo>
                  <a:pt x="1098455" y="417594"/>
                  <a:pt x="1099527" y="421710"/>
                  <a:pt x="1101403" y="424179"/>
                </a:cubicBezTo>
                <a:cubicBezTo>
                  <a:pt x="1170247" y="513625"/>
                  <a:pt x="1239895" y="602520"/>
                  <a:pt x="1305794" y="694435"/>
                </a:cubicBezTo>
                <a:cubicBezTo>
                  <a:pt x="1347316" y="752328"/>
                  <a:pt x="1387228" y="811318"/>
                  <a:pt x="1424463" y="872227"/>
                </a:cubicBezTo>
                <a:cubicBezTo>
                  <a:pt x="1451519" y="916677"/>
                  <a:pt x="1476165" y="962497"/>
                  <a:pt x="1500810" y="1008316"/>
                </a:cubicBezTo>
                <a:cubicBezTo>
                  <a:pt x="1531839" y="1081300"/>
                  <a:pt x="1586397" y="1184417"/>
                  <a:pt x="1610640" y="1310125"/>
                </a:cubicBezTo>
                <a:cubicBezTo>
                  <a:pt x="1644660" y="1459110"/>
                  <a:pt x="1650018" y="1610562"/>
                  <a:pt x="1646268" y="1762565"/>
                </a:cubicBezTo>
                <a:cubicBezTo>
                  <a:pt x="1646268" y="1763937"/>
                  <a:pt x="1647071" y="1766407"/>
                  <a:pt x="1643589" y="1766407"/>
                </a:cubicBezTo>
                <a:lnTo>
                  <a:pt x="1637160" y="1747474"/>
                </a:lnTo>
                <a:cubicBezTo>
                  <a:pt x="1602603" y="1647053"/>
                  <a:pt x="1563456" y="1568132"/>
                  <a:pt x="1480720" y="1478590"/>
                </a:cubicBezTo>
                <a:cubicBezTo>
                  <a:pt x="1397982" y="1389046"/>
                  <a:pt x="1230435" y="1278034"/>
                  <a:pt x="1140741" y="1210217"/>
                </a:cubicBezTo>
                <a:cubicBezTo>
                  <a:pt x="1051045" y="1142403"/>
                  <a:pt x="1014290" y="1129857"/>
                  <a:pt x="942550" y="1071697"/>
                </a:cubicBezTo>
                <a:cubicBezTo>
                  <a:pt x="870809" y="1013535"/>
                  <a:pt x="780483" y="939723"/>
                  <a:pt x="710299" y="861253"/>
                </a:cubicBezTo>
                <a:cubicBezTo>
                  <a:pt x="706280" y="856863"/>
                  <a:pt x="700922" y="853846"/>
                  <a:pt x="706012" y="845339"/>
                </a:cubicBezTo>
                <a:cubicBezTo>
                  <a:pt x="720210" y="821469"/>
                  <a:pt x="723692" y="795129"/>
                  <a:pt x="722086" y="767417"/>
                </a:cubicBezTo>
                <a:cubicBezTo>
                  <a:pt x="719139" y="716659"/>
                  <a:pt x="700119" y="670839"/>
                  <a:pt x="679759" y="625567"/>
                </a:cubicBezTo>
                <a:cubicBezTo>
                  <a:pt x="632613" y="520209"/>
                  <a:pt x="567787" y="426373"/>
                  <a:pt x="497603" y="336106"/>
                </a:cubicBezTo>
                <a:cubicBezTo>
                  <a:pt x="459296" y="286170"/>
                  <a:pt x="422864" y="234862"/>
                  <a:pt x="396076" y="177244"/>
                </a:cubicBezTo>
                <a:cubicBezTo>
                  <a:pt x="380539" y="143770"/>
                  <a:pt x="368752" y="109200"/>
                  <a:pt x="359644" y="72707"/>
                </a:cubicBezTo>
                <a:cubicBezTo>
                  <a:pt x="357769" y="74354"/>
                  <a:pt x="356698" y="75177"/>
                  <a:pt x="355893" y="76001"/>
                </a:cubicBezTo>
                <a:cubicBezTo>
                  <a:pt x="352411" y="81214"/>
                  <a:pt x="348930" y="86702"/>
                  <a:pt x="345714" y="92187"/>
                </a:cubicBezTo>
                <a:cubicBezTo>
                  <a:pt x="319195" y="137460"/>
                  <a:pt x="302318" y="186298"/>
                  <a:pt x="293210" y="237881"/>
                </a:cubicBezTo>
                <a:cubicBezTo>
                  <a:pt x="278477" y="321014"/>
                  <a:pt x="285709" y="403600"/>
                  <a:pt x="300978" y="485638"/>
                </a:cubicBezTo>
                <a:cubicBezTo>
                  <a:pt x="322945" y="602795"/>
                  <a:pt x="368485" y="708427"/>
                  <a:pt x="445633" y="798970"/>
                </a:cubicBezTo>
                <a:cubicBezTo>
                  <a:pt x="477244" y="836010"/>
                  <a:pt x="512603" y="868661"/>
                  <a:pt x="557339" y="888690"/>
                </a:cubicBezTo>
                <a:cubicBezTo>
                  <a:pt x="586806" y="901860"/>
                  <a:pt x="617075" y="906251"/>
                  <a:pt x="648686" y="895823"/>
                </a:cubicBezTo>
                <a:cubicBezTo>
                  <a:pt x="658597" y="892531"/>
                  <a:pt x="659134" y="889513"/>
                  <a:pt x="652705" y="881283"/>
                </a:cubicBezTo>
                <a:cubicBezTo>
                  <a:pt x="568590" y="772357"/>
                  <a:pt x="502156" y="652731"/>
                  <a:pt x="449383" y="525148"/>
                </a:cubicBezTo>
                <a:cubicBezTo>
                  <a:pt x="433043" y="485913"/>
                  <a:pt x="416703" y="446403"/>
                  <a:pt x="404113" y="405521"/>
                </a:cubicBezTo>
                <a:cubicBezTo>
                  <a:pt x="413219" y="424727"/>
                  <a:pt x="421524" y="444207"/>
                  <a:pt x="430098" y="463414"/>
                </a:cubicBezTo>
                <a:cubicBezTo>
                  <a:pt x="498942" y="620354"/>
                  <a:pt x="585466" y="765223"/>
                  <a:pt x="699315" y="892806"/>
                </a:cubicBezTo>
                <a:cubicBezTo>
                  <a:pt x="789859" y="994324"/>
                  <a:pt x="944425" y="1107182"/>
                  <a:pt x="1003893" y="1157849"/>
                </a:cubicBezTo>
                <a:cubicBezTo>
                  <a:pt x="1063363" y="1208516"/>
                  <a:pt x="1052380" y="1190636"/>
                  <a:pt x="1056131" y="1196809"/>
                </a:cubicBezTo>
                <a:lnTo>
                  <a:pt x="1026396" y="1194890"/>
                </a:lnTo>
                <a:cubicBezTo>
                  <a:pt x="965588" y="1191871"/>
                  <a:pt x="906386" y="1202297"/>
                  <a:pt x="847988" y="1218760"/>
                </a:cubicBezTo>
                <a:cubicBezTo>
                  <a:pt x="737889" y="1250038"/>
                  <a:pt x="632344" y="1294212"/>
                  <a:pt x="525462" y="1334545"/>
                </a:cubicBezTo>
                <a:cubicBezTo>
                  <a:pt x="516622" y="1337837"/>
                  <a:pt x="511532" y="1338934"/>
                  <a:pt x="506711" y="1327960"/>
                </a:cubicBezTo>
                <a:cubicBezTo>
                  <a:pt x="468939" y="1241807"/>
                  <a:pt x="387055" y="1245709"/>
                  <a:pt x="302050" y="1262933"/>
                </a:cubicBezTo>
                <a:cubicBezTo>
                  <a:pt x="225689" y="1278407"/>
                  <a:pt x="119549" y="1258220"/>
                  <a:pt x="0" y="1208733"/>
                </a:cubicBezTo>
                <a:cubicBezTo>
                  <a:pt x="15444" y="1240221"/>
                  <a:pt x="32896" y="1270717"/>
                  <a:pt x="51484" y="1299625"/>
                </a:cubicBezTo>
                <a:close/>
              </a:path>
            </a:pathLst>
          </a:custGeom>
          <a:solidFill>
            <a:schemeClr val="lt1">
              <a:alpha val="66666"/>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434" name="Google Shape;434;g22f19022a51_0_424"/>
          <p:cNvSpPr/>
          <p:nvPr/>
        </p:nvSpPr>
        <p:spPr>
          <a:xfrm>
            <a:off x="553627" y="3377149"/>
            <a:ext cx="455400" cy="4554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35" name="Google Shape;435;g22f19022a51_0_424"/>
          <p:cNvSpPr/>
          <p:nvPr/>
        </p:nvSpPr>
        <p:spPr>
          <a:xfrm>
            <a:off x="2433278" y="3595190"/>
            <a:ext cx="464100" cy="4641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36" name="Google Shape;436;g22f19022a51_0_424"/>
          <p:cNvSpPr/>
          <p:nvPr/>
        </p:nvSpPr>
        <p:spPr>
          <a:xfrm>
            <a:off x="2314576" y="5741793"/>
            <a:ext cx="715800" cy="7158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37" name="Google Shape;437;g22f19022a51_0_424"/>
          <p:cNvSpPr/>
          <p:nvPr/>
        </p:nvSpPr>
        <p:spPr>
          <a:xfrm>
            <a:off x="2771987" y="3611116"/>
            <a:ext cx="826200" cy="8262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38" name="Google Shape;438;g22f19022a51_0_424"/>
          <p:cNvSpPr/>
          <p:nvPr/>
        </p:nvSpPr>
        <p:spPr>
          <a:xfrm>
            <a:off x="1352551" y="4688929"/>
            <a:ext cx="225600" cy="2256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39" name="Google Shape;439;g22f19022a51_0_424"/>
          <p:cNvSpPr/>
          <p:nvPr/>
        </p:nvSpPr>
        <p:spPr>
          <a:xfrm>
            <a:off x="820518" y="824946"/>
            <a:ext cx="464100" cy="4641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40" name="Google Shape;440;g22f19022a51_0_424"/>
          <p:cNvSpPr/>
          <p:nvPr/>
        </p:nvSpPr>
        <p:spPr>
          <a:xfrm>
            <a:off x="245875" y="388836"/>
            <a:ext cx="826200" cy="8262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41" name="Google Shape;441;g22f19022a51_0_424"/>
          <p:cNvSpPr/>
          <p:nvPr/>
        </p:nvSpPr>
        <p:spPr>
          <a:xfrm>
            <a:off x="29855" y="5050411"/>
            <a:ext cx="225600" cy="2256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42" name="Google Shape;442;g22f19022a51_0_424"/>
          <p:cNvSpPr/>
          <p:nvPr/>
        </p:nvSpPr>
        <p:spPr>
          <a:xfrm>
            <a:off x="692606" y="3716895"/>
            <a:ext cx="255900" cy="2559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43" name="Google Shape;443;g22f19022a51_0_424"/>
          <p:cNvSpPr/>
          <p:nvPr/>
        </p:nvSpPr>
        <p:spPr>
          <a:xfrm>
            <a:off x="2959433" y="163124"/>
            <a:ext cx="122700" cy="1227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44" name="Google Shape;444;g22f19022a51_0_424"/>
          <p:cNvSpPr/>
          <p:nvPr/>
        </p:nvSpPr>
        <p:spPr>
          <a:xfrm>
            <a:off x="0" y="2905246"/>
            <a:ext cx="3706200" cy="3966900"/>
          </a:xfrm>
          <a:prstGeom prst="rect">
            <a:avLst/>
          </a:prstGeom>
          <a:blipFill rotWithShape="1">
            <a:blip r:embed="rId2">
              <a:alphaModFix/>
            </a:blip>
            <a:tile algn="tl" flip="none" tx="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445" name="Google Shape;445;g22f19022a51_0_424"/>
          <p:cNvPicPr preferRelativeResize="0"/>
          <p:nvPr/>
        </p:nvPicPr>
        <p:blipFill rotWithShape="1">
          <a:blip r:embed="rId3">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p:cSld name="1_Diapositive de titre_1">
    <p:spTree>
      <p:nvGrpSpPr>
        <p:cNvPr id="446" name="Shape 446"/>
        <p:cNvGrpSpPr/>
        <p:nvPr/>
      </p:nvGrpSpPr>
      <p:grpSpPr>
        <a:xfrm>
          <a:off x="0" y="0"/>
          <a:ext cx="0" cy="0"/>
          <a:chOff x="0" y="0"/>
          <a:chExt cx="0" cy="0"/>
        </a:xfrm>
      </p:grpSpPr>
      <p:sp>
        <p:nvSpPr>
          <p:cNvPr id="447" name="Google Shape;447;g22f19022a51_0_441"/>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1pPr>
            <a:lvl2pPr indent="0" lvl="1" marL="0" marR="0" rtl="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2pPr>
            <a:lvl3pPr indent="0" lvl="2" marL="0" marR="0" rtl="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3pPr>
            <a:lvl4pPr indent="0" lvl="3" marL="0" marR="0" rtl="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4pPr>
            <a:lvl5pPr indent="0" lvl="4" marL="0" marR="0" rtl="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5pPr>
            <a:lvl6pPr indent="0" lvl="5" marL="0" marR="0" rtl="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6pPr>
            <a:lvl7pPr indent="0" lvl="6" marL="0" marR="0" rtl="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7pPr>
            <a:lvl8pPr indent="0" lvl="7" marL="0" marR="0" rtl="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8pPr>
            <a:lvl9pPr indent="0" lvl="8" marL="0" marR="0" rtl="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 Initiative">
  <p:cSld name="1_Diapositive de titre_1_1">
    <p:spTree>
      <p:nvGrpSpPr>
        <p:cNvPr id="148" name="Shape 148"/>
        <p:cNvGrpSpPr/>
        <p:nvPr/>
      </p:nvGrpSpPr>
      <p:grpSpPr>
        <a:xfrm>
          <a:off x="0" y="0"/>
          <a:ext cx="0" cy="0"/>
          <a:chOff x="0" y="0"/>
          <a:chExt cx="0" cy="0"/>
        </a:xfrm>
      </p:grpSpPr>
      <p:sp>
        <p:nvSpPr>
          <p:cNvPr id="149" name="Google Shape;149;g22f19022a51_0_292"/>
          <p:cNvSpPr txBox="1"/>
          <p:nvPr>
            <p:ph idx="1" type="body"/>
          </p:nvPr>
        </p:nvSpPr>
        <p:spPr>
          <a:xfrm>
            <a:off x="609600" y="1649753"/>
            <a:ext cx="10972800" cy="3614100"/>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480"/>
              </a:spcBef>
              <a:spcAft>
                <a:spcPts val="0"/>
              </a:spcAft>
              <a:buClr>
                <a:srgbClr val="F79124"/>
              </a:buClr>
              <a:buSzPts val="2400"/>
              <a:buFont typeface="Corbel"/>
              <a:buNone/>
              <a:defRPr b="1" i="0" sz="2400" u="none" cap="none" strike="noStrike">
                <a:solidFill>
                  <a:srgbClr val="085160"/>
                </a:solidFill>
                <a:latin typeface="Corbel"/>
                <a:ea typeface="Corbel"/>
                <a:cs typeface="Corbel"/>
                <a:sym typeface="Corbel"/>
              </a:defRPr>
            </a:lvl1pPr>
            <a:lvl2pPr indent="-381000" lvl="1" marL="914400" marR="0" algn="l">
              <a:lnSpc>
                <a:spcPct val="100000"/>
              </a:lnSpc>
              <a:spcBef>
                <a:spcPts val="480"/>
              </a:spcBef>
              <a:spcAft>
                <a:spcPts val="0"/>
              </a:spcAft>
              <a:buClr>
                <a:schemeClr val="dk1"/>
              </a:buClr>
              <a:buSzPts val="2400"/>
              <a:buFont typeface="Corbel"/>
              <a:buChar char="•"/>
              <a:defRPr i="0" sz="2400" u="none" cap="none" strike="noStrike">
                <a:solidFill>
                  <a:schemeClr val="dk1"/>
                </a:solidFill>
                <a:latin typeface="Corbel"/>
                <a:ea typeface="Corbel"/>
                <a:cs typeface="Corbel"/>
                <a:sym typeface="Corbel"/>
              </a:defRPr>
            </a:lvl2pPr>
            <a:lvl3pPr indent="-355600" lvl="2" marL="13716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3pPr>
            <a:lvl4pPr indent="-342900" lvl="3" marL="1828800" marR="0" algn="l">
              <a:lnSpc>
                <a:spcPct val="100000"/>
              </a:lnSpc>
              <a:spcBef>
                <a:spcPts val="360"/>
              </a:spcBef>
              <a:spcAft>
                <a:spcPts val="0"/>
              </a:spcAft>
              <a:buClr>
                <a:schemeClr val="dk1"/>
              </a:buClr>
              <a:buSzPts val="1800"/>
              <a:buFont typeface="Corbel"/>
              <a:buChar char="•"/>
              <a:defRPr i="0" sz="1800" u="none" cap="none" strike="noStrike">
                <a:solidFill>
                  <a:schemeClr val="dk1"/>
                </a:solidFill>
                <a:latin typeface="Corbel"/>
                <a:ea typeface="Corbel"/>
                <a:cs typeface="Corbel"/>
                <a:sym typeface="Corbel"/>
              </a:defRPr>
            </a:lvl4pPr>
            <a:lvl5pPr indent="-330200" lvl="4" marL="2286000" marR="0" algn="l">
              <a:lnSpc>
                <a:spcPct val="100000"/>
              </a:lnSpc>
              <a:spcBef>
                <a:spcPts val="320"/>
              </a:spcBef>
              <a:spcAft>
                <a:spcPts val="0"/>
              </a:spcAft>
              <a:buClr>
                <a:schemeClr val="dk1"/>
              </a:buClr>
              <a:buSzPts val="1600"/>
              <a:buFont typeface="Corbel"/>
              <a:buChar char="•"/>
              <a:defRPr i="0" sz="1600" u="none" cap="none" strike="noStrike">
                <a:solidFill>
                  <a:schemeClr val="dk1"/>
                </a:solidFill>
                <a:latin typeface="Corbel"/>
                <a:ea typeface="Corbel"/>
                <a:cs typeface="Corbel"/>
                <a:sym typeface="Corbel"/>
              </a:defRPr>
            </a:lvl5pPr>
            <a:lvl6pPr indent="-355600" lvl="5" marL="27432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6pPr>
            <a:lvl7pPr indent="-355600" lvl="6" marL="32004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7pPr>
            <a:lvl8pPr indent="-355600" lvl="7" marL="36576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8pPr>
            <a:lvl9pPr indent="-355600" lvl="8" marL="41148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9pPr>
          </a:lstStyle>
          <a:p/>
        </p:txBody>
      </p:sp>
      <p:sp>
        <p:nvSpPr>
          <p:cNvPr id="150" name="Google Shape;150;g22f19022a51_0_292"/>
          <p:cNvSpPr/>
          <p:nvPr/>
        </p:nvSpPr>
        <p:spPr>
          <a:xfrm>
            <a:off x="11662148" y="6309124"/>
            <a:ext cx="443700" cy="450000"/>
          </a:xfrm>
          <a:prstGeom prst="ellipse">
            <a:avLst/>
          </a:prstGeom>
          <a:solidFill>
            <a:srgbClr val="3486C5">
              <a:alpha val="23529"/>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1" name="Google Shape;151;g22f19022a51_0_292"/>
          <p:cNvGrpSpPr/>
          <p:nvPr/>
        </p:nvGrpSpPr>
        <p:grpSpPr>
          <a:xfrm>
            <a:off x="11777233" y="6364855"/>
            <a:ext cx="217178" cy="355350"/>
            <a:chOff x="11157555" y="6024051"/>
            <a:chExt cx="370295" cy="605884"/>
          </a:xfrm>
        </p:grpSpPr>
        <p:sp>
          <p:nvSpPr>
            <p:cNvPr id="152" name="Google Shape;152;g22f19022a51_0_292"/>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53" name="Google Shape;153;g22f19022a51_0_292"/>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54" name="Google Shape;154;g22f19022a51_0_292"/>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155" name="Google Shape;155;g22f19022a51_0_292"/>
          <p:cNvSpPr/>
          <p:nvPr/>
        </p:nvSpPr>
        <p:spPr>
          <a:xfrm>
            <a:off x="0" y="0"/>
            <a:ext cx="12192000" cy="1197900"/>
          </a:xfrm>
          <a:prstGeom prst="rect">
            <a:avLst/>
          </a:prstGeom>
          <a:solidFill>
            <a:srgbClr val="CEE2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g22f19022a51_0_292"/>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A5882"/>
              </a:buClr>
              <a:buSzPts val="1900"/>
              <a:buFont typeface="Corbel"/>
              <a:buNone/>
              <a:defRPr b="1" i="0" sz="2900" u="none" cap="none" strike="noStrike">
                <a:solidFill>
                  <a:srgbClr val="0A5882"/>
                </a:solidFill>
                <a:latin typeface="Corbel"/>
                <a:ea typeface="Corbel"/>
                <a:cs typeface="Corbel"/>
                <a:sym typeface="Corbel"/>
              </a:defRPr>
            </a:lvl1pPr>
            <a:lvl2pPr lvl="1"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2pPr>
            <a:lvl3pPr lvl="2"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3pPr>
            <a:lvl4pPr lvl="3"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4pPr>
            <a:lvl5pPr lvl="4"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5pPr>
            <a:lvl6pPr lvl="5"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6pPr>
            <a:lvl7pPr lvl="6"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7pPr>
            <a:lvl8pPr lvl="7"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8pPr>
            <a:lvl9pPr lvl="8"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9pPr>
          </a:lstStyle>
          <a:p/>
        </p:txBody>
      </p:sp>
      <p:pic>
        <p:nvPicPr>
          <p:cNvPr id="157" name="Google Shape;157;g22f19022a51_0_292"/>
          <p:cNvPicPr preferRelativeResize="0"/>
          <p:nvPr/>
        </p:nvPicPr>
        <p:blipFill rotWithShape="1">
          <a:blip r:embed="rId2">
            <a:alphaModFix/>
          </a:blip>
          <a:srcRect b="0" l="0" r="0" t="0"/>
          <a:stretch/>
        </p:blipFill>
        <p:spPr>
          <a:xfrm>
            <a:off x="-118100" y="-63900"/>
            <a:ext cx="1940575" cy="1261799"/>
          </a:xfrm>
          <a:prstGeom prst="rect">
            <a:avLst/>
          </a:prstGeom>
          <a:noFill/>
          <a:ln>
            <a:noFill/>
          </a:ln>
        </p:spPr>
      </p:pic>
      <p:pic>
        <p:nvPicPr>
          <p:cNvPr id="158" name="Google Shape;158;g22f19022a51_0_292"/>
          <p:cNvPicPr preferRelativeResize="0"/>
          <p:nvPr/>
        </p:nvPicPr>
        <p:blipFill rotWithShape="1">
          <a:blip r:embed="rId3">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p:cSld name="4_Contents slide layout_1">
    <p:spTree>
      <p:nvGrpSpPr>
        <p:cNvPr id="159" name="Shape 159"/>
        <p:cNvGrpSpPr/>
        <p:nvPr/>
      </p:nvGrpSpPr>
      <p:grpSpPr>
        <a:xfrm>
          <a:off x="0" y="0"/>
          <a:ext cx="0" cy="0"/>
          <a:chOff x="0" y="0"/>
          <a:chExt cx="0" cy="0"/>
        </a:xfrm>
      </p:grpSpPr>
      <p:sp>
        <p:nvSpPr>
          <p:cNvPr id="160" name="Google Shape;160;g22f19022a51_0_9"/>
          <p:cNvSpPr/>
          <p:nvPr/>
        </p:nvSpPr>
        <p:spPr>
          <a:xfrm flipH="1">
            <a:off x="381000" y="314250"/>
            <a:ext cx="11430000" cy="6229500"/>
          </a:xfrm>
          <a:prstGeom prst="snip2DiagRect">
            <a:avLst>
              <a:gd fmla="val 0" name="adj1"/>
              <a:gd fmla="val 16667" name="adj2"/>
            </a:avLst>
          </a:prstGeom>
          <a:noFill/>
          <a:ln cap="flat" cmpd="sng" w="381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g22f19022a51_0_9"/>
          <p:cNvSpPr/>
          <p:nvPr/>
        </p:nvSpPr>
        <p:spPr>
          <a:xfrm>
            <a:off x="0" y="4610100"/>
            <a:ext cx="6773700" cy="2247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g22f19022a51_0_9"/>
          <p:cNvSpPr/>
          <p:nvPr/>
        </p:nvSpPr>
        <p:spPr>
          <a:xfrm>
            <a:off x="83199" y="4886450"/>
            <a:ext cx="6690600" cy="1971600"/>
          </a:xfrm>
          <a:prstGeom prst="rect">
            <a:avLst/>
          </a:prstGeom>
          <a:blipFill rotWithShape="1">
            <a:blip r:embed="rId2">
              <a:alphaModFix/>
            </a:blip>
            <a:tile algn="tl" flip="none" tx="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63" name="Google Shape;163;g22f19022a51_0_9"/>
          <p:cNvSpPr/>
          <p:nvPr/>
        </p:nvSpPr>
        <p:spPr>
          <a:xfrm>
            <a:off x="10519400" y="0"/>
            <a:ext cx="1672500" cy="1154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4" name="Google Shape;164;g22f19022a51_0_9"/>
          <p:cNvPicPr preferRelativeResize="0"/>
          <p:nvPr/>
        </p:nvPicPr>
        <p:blipFill rotWithShape="1">
          <a:blip r:embed="rId3">
            <a:alphaModFix/>
          </a:blip>
          <a:srcRect b="0" l="0" r="0" t="0"/>
          <a:stretch/>
        </p:blipFill>
        <p:spPr>
          <a:xfrm>
            <a:off x="10843372" y="325136"/>
            <a:ext cx="1020115" cy="531390"/>
          </a:xfrm>
          <a:prstGeom prst="rect">
            <a:avLst/>
          </a:prstGeom>
          <a:noFill/>
          <a:ln>
            <a:noFill/>
          </a:ln>
        </p:spPr>
      </p:pic>
      <p:sp>
        <p:nvSpPr>
          <p:cNvPr id="165" name="Google Shape;165;g22f19022a51_0_9"/>
          <p:cNvSpPr txBox="1"/>
          <p:nvPr>
            <p:ph type="title"/>
          </p:nvPr>
        </p:nvSpPr>
        <p:spPr>
          <a:xfrm>
            <a:off x="1179750" y="2741125"/>
            <a:ext cx="9832500" cy="15396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accent1"/>
              </a:buClr>
              <a:buSzPts val="3500"/>
              <a:buNone/>
              <a:defRPr b="1" sz="3500">
                <a:solidFill>
                  <a:schemeClr val="accent1"/>
                </a:solidFill>
              </a:defRPr>
            </a:lvl1pPr>
            <a:lvl2pPr lvl="1" algn="l">
              <a:lnSpc>
                <a:spcPct val="100000"/>
              </a:lnSpc>
              <a:spcBef>
                <a:spcPts val="0"/>
              </a:spcBef>
              <a:spcAft>
                <a:spcPts val="0"/>
              </a:spcAft>
              <a:buClr>
                <a:schemeClr val="accent1"/>
              </a:buClr>
              <a:buSzPts val="1400"/>
              <a:buNone/>
              <a:defRPr>
                <a:solidFill>
                  <a:schemeClr val="accent1"/>
                </a:solidFill>
              </a:defRPr>
            </a:lvl2pPr>
            <a:lvl3pPr lvl="2" algn="l">
              <a:lnSpc>
                <a:spcPct val="100000"/>
              </a:lnSpc>
              <a:spcBef>
                <a:spcPts val="0"/>
              </a:spcBef>
              <a:spcAft>
                <a:spcPts val="0"/>
              </a:spcAft>
              <a:buClr>
                <a:schemeClr val="accent1"/>
              </a:buClr>
              <a:buSzPts val="1400"/>
              <a:buNone/>
              <a:defRPr>
                <a:solidFill>
                  <a:schemeClr val="accent1"/>
                </a:solidFill>
              </a:defRPr>
            </a:lvl3pPr>
            <a:lvl4pPr lvl="3" algn="l">
              <a:lnSpc>
                <a:spcPct val="100000"/>
              </a:lnSpc>
              <a:spcBef>
                <a:spcPts val="0"/>
              </a:spcBef>
              <a:spcAft>
                <a:spcPts val="0"/>
              </a:spcAft>
              <a:buClr>
                <a:schemeClr val="accent1"/>
              </a:buClr>
              <a:buSzPts val="1400"/>
              <a:buNone/>
              <a:defRPr>
                <a:solidFill>
                  <a:schemeClr val="accent1"/>
                </a:solidFill>
              </a:defRPr>
            </a:lvl4pPr>
            <a:lvl5pPr lvl="4" algn="l">
              <a:lnSpc>
                <a:spcPct val="100000"/>
              </a:lnSpc>
              <a:spcBef>
                <a:spcPts val="0"/>
              </a:spcBef>
              <a:spcAft>
                <a:spcPts val="0"/>
              </a:spcAft>
              <a:buClr>
                <a:schemeClr val="accent1"/>
              </a:buClr>
              <a:buSzPts val="1400"/>
              <a:buNone/>
              <a:defRPr>
                <a:solidFill>
                  <a:schemeClr val="accent1"/>
                </a:solidFill>
              </a:defRPr>
            </a:lvl5pPr>
            <a:lvl6pPr lvl="5" algn="l">
              <a:lnSpc>
                <a:spcPct val="100000"/>
              </a:lnSpc>
              <a:spcBef>
                <a:spcPts val="0"/>
              </a:spcBef>
              <a:spcAft>
                <a:spcPts val="0"/>
              </a:spcAft>
              <a:buClr>
                <a:schemeClr val="accent1"/>
              </a:buClr>
              <a:buSzPts val="1400"/>
              <a:buNone/>
              <a:defRPr>
                <a:solidFill>
                  <a:schemeClr val="accent1"/>
                </a:solidFill>
              </a:defRPr>
            </a:lvl6pPr>
            <a:lvl7pPr lvl="6" algn="l">
              <a:lnSpc>
                <a:spcPct val="100000"/>
              </a:lnSpc>
              <a:spcBef>
                <a:spcPts val="0"/>
              </a:spcBef>
              <a:spcAft>
                <a:spcPts val="0"/>
              </a:spcAft>
              <a:buClr>
                <a:schemeClr val="accent1"/>
              </a:buClr>
              <a:buSzPts val="1400"/>
              <a:buNone/>
              <a:defRPr>
                <a:solidFill>
                  <a:schemeClr val="accent1"/>
                </a:solidFill>
              </a:defRPr>
            </a:lvl7pPr>
            <a:lvl8pPr lvl="7" algn="l">
              <a:lnSpc>
                <a:spcPct val="100000"/>
              </a:lnSpc>
              <a:spcBef>
                <a:spcPts val="0"/>
              </a:spcBef>
              <a:spcAft>
                <a:spcPts val="0"/>
              </a:spcAft>
              <a:buClr>
                <a:schemeClr val="accent1"/>
              </a:buClr>
              <a:buSzPts val="1400"/>
              <a:buNone/>
              <a:defRPr>
                <a:solidFill>
                  <a:schemeClr val="accent1"/>
                </a:solidFill>
              </a:defRPr>
            </a:lvl8pPr>
            <a:lvl9pPr lvl="8" algn="l">
              <a:lnSpc>
                <a:spcPct val="100000"/>
              </a:lnSpc>
              <a:spcBef>
                <a:spcPts val="0"/>
              </a:spcBef>
              <a:spcAft>
                <a:spcPts val="0"/>
              </a:spcAft>
              <a:buClr>
                <a:schemeClr val="accent1"/>
              </a:buClr>
              <a:buSzPts val="1400"/>
              <a:buNone/>
              <a:defRPr>
                <a:solidFill>
                  <a:schemeClr val="accent1"/>
                </a:solidFill>
              </a:defRPr>
            </a:lvl9pPr>
          </a:lstStyle>
          <a:p/>
        </p:txBody>
      </p:sp>
      <p:sp>
        <p:nvSpPr>
          <p:cNvPr id="166" name="Google Shape;166;g22f19022a51_0_9"/>
          <p:cNvSpPr txBox="1"/>
          <p:nvPr>
            <p:ph idx="1" type="subTitle"/>
          </p:nvPr>
        </p:nvSpPr>
        <p:spPr>
          <a:xfrm>
            <a:off x="1179925" y="2190875"/>
            <a:ext cx="9832500" cy="4554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accent1"/>
              </a:buClr>
              <a:buSzPts val="2500"/>
              <a:buNone/>
              <a:defRPr sz="2500">
                <a:solidFill>
                  <a:schemeClr val="accent1"/>
                </a:solidFill>
              </a:defRPr>
            </a:lvl1pPr>
            <a:lvl2pPr lvl="1" algn="ctr">
              <a:lnSpc>
                <a:spcPct val="90000"/>
              </a:lnSpc>
              <a:spcBef>
                <a:spcPts val="500"/>
              </a:spcBef>
              <a:spcAft>
                <a:spcPts val="0"/>
              </a:spcAft>
              <a:buClr>
                <a:schemeClr val="accent1"/>
              </a:buClr>
              <a:buSzPts val="2500"/>
              <a:buNone/>
              <a:defRPr sz="2500">
                <a:solidFill>
                  <a:schemeClr val="accent1"/>
                </a:solidFill>
              </a:defRPr>
            </a:lvl2pPr>
            <a:lvl3pPr lvl="2" algn="ctr">
              <a:lnSpc>
                <a:spcPct val="90000"/>
              </a:lnSpc>
              <a:spcBef>
                <a:spcPts val="500"/>
              </a:spcBef>
              <a:spcAft>
                <a:spcPts val="0"/>
              </a:spcAft>
              <a:buClr>
                <a:schemeClr val="accent1"/>
              </a:buClr>
              <a:buSzPts val="2500"/>
              <a:buNone/>
              <a:defRPr sz="2500">
                <a:solidFill>
                  <a:schemeClr val="accent1"/>
                </a:solidFill>
              </a:defRPr>
            </a:lvl3pPr>
            <a:lvl4pPr lvl="3" algn="ctr">
              <a:lnSpc>
                <a:spcPct val="90000"/>
              </a:lnSpc>
              <a:spcBef>
                <a:spcPts val="500"/>
              </a:spcBef>
              <a:spcAft>
                <a:spcPts val="0"/>
              </a:spcAft>
              <a:buClr>
                <a:schemeClr val="accent1"/>
              </a:buClr>
              <a:buSzPts val="2500"/>
              <a:buNone/>
              <a:defRPr sz="2500">
                <a:solidFill>
                  <a:schemeClr val="accent1"/>
                </a:solidFill>
              </a:defRPr>
            </a:lvl4pPr>
            <a:lvl5pPr lvl="4" algn="ctr">
              <a:lnSpc>
                <a:spcPct val="90000"/>
              </a:lnSpc>
              <a:spcBef>
                <a:spcPts val="500"/>
              </a:spcBef>
              <a:spcAft>
                <a:spcPts val="0"/>
              </a:spcAft>
              <a:buClr>
                <a:schemeClr val="accent1"/>
              </a:buClr>
              <a:buSzPts val="2500"/>
              <a:buNone/>
              <a:defRPr sz="2500">
                <a:solidFill>
                  <a:schemeClr val="accent1"/>
                </a:solidFill>
              </a:defRPr>
            </a:lvl5pPr>
            <a:lvl6pPr lvl="5" algn="ctr">
              <a:lnSpc>
                <a:spcPct val="90000"/>
              </a:lnSpc>
              <a:spcBef>
                <a:spcPts val="500"/>
              </a:spcBef>
              <a:spcAft>
                <a:spcPts val="0"/>
              </a:spcAft>
              <a:buClr>
                <a:schemeClr val="accent1"/>
              </a:buClr>
              <a:buSzPts val="2500"/>
              <a:buNone/>
              <a:defRPr sz="2500">
                <a:solidFill>
                  <a:schemeClr val="accent1"/>
                </a:solidFill>
              </a:defRPr>
            </a:lvl6pPr>
            <a:lvl7pPr lvl="6" algn="ctr">
              <a:lnSpc>
                <a:spcPct val="90000"/>
              </a:lnSpc>
              <a:spcBef>
                <a:spcPts val="500"/>
              </a:spcBef>
              <a:spcAft>
                <a:spcPts val="0"/>
              </a:spcAft>
              <a:buClr>
                <a:schemeClr val="accent1"/>
              </a:buClr>
              <a:buSzPts val="2500"/>
              <a:buNone/>
              <a:defRPr sz="2500">
                <a:solidFill>
                  <a:schemeClr val="accent1"/>
                </a:solidFill>
              </a:defRPr>
            </a:lvl7pPr>
            <a:lvl8pPr lvl="7" algn="ctr">
              <a:lnSpc>
                <a:spcPct val="90000"/>
              </a:lnSpc>
              <a:spcBef>
                <a:spcPts val="500"/>
              </a:spcBef>
              <a:spcAft>
                <a:spcPts val="0"/>
              </a:spcAft>
              <a:buClr>
                <a:schemeClr val="accent1"/>
              </a:buClr>
              <a:buSzPts val="2500"/>
              <a:buNone/>
              <a:defRPr sz="2500">
                <a:solidFill>
                  <a:schemeClr val="accent1"/>
                </a:solidFill>
              </a:defRPr>
            </a:lvl8pPr>
            <a:lvl9pPr lvl="8" algn="ctr">
              <a:lnSpc>
                <a:spcPct val="90000"/>
              </a:lnSpc>
              <a:spcBef>
                <a:spcPts val="500"/>
              </a:spcBef>
              <a:spcAft>
                <a:spcPts val="0"/>
              </a:spcAft>
              <a:buClr>
                <a:schemeClr val="accent1"/>
              </a:buClr>
              <a:buSzPts val="2500"/>
              <a:buNone/>
              <a:defRPr sz="2500">
                <a:solidFill>
                  <a:schemeClr val="accent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slide layout">
  <p:cSld name="Contents slide layout">
    <p:spTree>
      <p:nvGrpSpPr>
        <p:cNvPr id="167" name="Shape 167"/>
        <p:cNvGrpSpPr/>
        <p:nvPr/>
      </p:nvGrpSpPr>
      <p:grpSpPr>
        <a:xfrm>
          <a:off x="0" y="0"/>
          <a:ext cx="0" cy="0"/>
          <a:chOff x="0" y="0"/>
          <a:chExt cx="0" cy="0"/>
        </a:xfrm>
      </p:grpSpPr>
      <p:sp>
        <p:nvSpPr>
          <p:cNvPr id="168" name="Google Shape;168;g22f19022a51_0_395"/>
          <p:cNvSpPr txBox="1"/>
          <p:nvPr>
            <p:ph idx="1" type="body"/>
          </p:nvPr>
        </p:nvSpPr>
        <p:spPr>
          <a:xfrm>
            <a:off x="323529" y="339509"/>
            <a:ext cx="11573100" cy="7242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424242"/>
              </a:buClr>
              <a:buSzPts val="5400"/>
              <a:buNone/>
              <a:defRPr b="0" sz="5400">
                <a:solidFill>
                  <a:srgbClr val="424242"/>
                </a:solidFill>
                <a:latin typeface="Corbel"/>
                <a:ea typeface="Corbel"/>
                <a:cs typeface="Corbel"/>
                <a:sym typeface="Corbe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69" name="Google Shape;169;g22f19022a51_0_395"/>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pic>
        <p:nvPicPr>
          <p:cNvPr id="170" name="Google Shape;170;g22f19022a51_0_395"/>
          <p:cNvPicPr preferRelativeResize="0"/>
          <p:nvPr/>
        </p:nvPicPr>
        <p:blipFill rotWithShape="1">
          <a:blip r:embed="rId3">
            <a:alphaModFix/>
          </a:blip>
          <a:srcRect b="0" l="0" r="0" t="0"/>
          <a:stretch/>
        </p:blipFill>
        <p:spPr>
          <a:xfrm>
            <a:off x="-266379" y="-72638"/>
            <a:ext cx="2542831" cy="165341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p:cSld name="Disposition personnalisée">
    <p:spTree>
      <p:nvGrpSpPr>
        <p:cNvPr id="171" name="Shape 17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 Light initiative">
  <p:cSld name="Cover slide layout_1">
    <p:bg>
      <p:bgPr>
        <a:solidFill>
          <a:schemeClr val="lt1">
            <a:alpha val="65882"/>
          </a:schemeClr>
        </a:solidFill>
      </p:bgPr>
    </p:bg>
    <p:spTree>
      <p:nvGrpSpPr>
        <p:cNvPr id="172" name="Shape 172"/>
        <p:cNvGrpSpPr/>
        <p:nvPr/>
      </p:nvGrpSpPr>
      <p:grpSpPr>
        <a:xfrm>
          <a:off x="0" y="0"/>
          <a:ext cx="0" cy="0"/>
          <a:chOff x="0" y="0"/>
          <a:chExt cx="0" cy="0"/>
        </a:xfrm>
      </p:grpSpPr>
      <p:pic>
        <p:nvPicPr>
          <p:cNvPr id="173" name="Google Shape;173;g22f19022a51_0_17"/>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grpSp>
        <p:nvGrpSpPr>
          <p:cNvPr id="174" name="Google Shape;174;g22f19022a51_0_17"/>
          <p:cNvGrpSpPr/>
          <p:nvPr/>
        </p:nvGrpSpPr>
        <p:grpSpPr>
          <a:xfrm>
            <a:off x="11328057" y="6315752"/>
            <a:ext cx="538116" cy="444548"/>
            <a:chOff x="11127266" y="6186351"/>
            <a:chExt cx="695240" cy="574500"/>
          </a:xfrm>
        </p:grpSpPr>
        <p:sp>
          <p:nvSpPr>
            <p:cNvPr id="175" name="Google Shape;175;g22f19022a51_0_17"/>
            <p:cNvSpPr/>
            <p:nvPr/>
          </p:nvSpPr>
          <p:spPr>
            <a:xfrm flipH="1">
              <a:off x="11127266" y="6300997"/>
              <a:ext cx="383700" cy="350100"/>
            </a:xfrm>
            <a:prstGeom prst="stripedRightArrow">
              <a:avLst>
                <a:gd fmla="val 50000" name="adj1"/>
                <a:gd fmla="val 50000" name="adj2"/>
              </a:avLst>
            </a:prstGeom>
            <a:solidFill>
              <a:srgbClr val="F4A344">
                <a:alpha val="14117"/>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g22f19022a51_0_17"/>
            <p:cNvSpPr/>
            <p:nvPr/>
          </p:nvSpPr>
          <p:spPr>
            <a:xfrm>
              <a:off x="11256106" y="618635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g22f19022a51_0_17"/>
            <p:cNvSpPr/>
            <p:nvPr/>
          </p:nvSpPr>
          <p:spPr>
            <a:xfrm flipH="1">
              <a:off x="11239270"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g22f19022a51_0_17"/>
          <p:cNvGrpSpPr/>
          <p:nvPr/>
        </p:nvGrpSpPr>
        <p:grpSpPr>
          <a:xfrm>
            <a:off x="11545443" y="6314830"/>
            <a:ext cx="538985" cy="444548"/>
            <a:chOff x="11320559" y="6185161"/>
            <a:chExt cx="696364" cy="574500"/>
          </a:xfrm>
        </p:grpSpPr>
        <p:sp>
          <p:nvSpPr>
            <p:cNvPr id="179" name="Google Shape;179;g22f19022a51_0_17"/>
            <p:cNvSpPr/>
            <p:nvPr/>
          </p:nvSpPr>
          <p:spPr>
            <a:xfrm>
              <a:off x="11633223" y="6300987"/>
              <a:ext cx="383700" cy="350100"/>
            </a:xfrm>
            <a:prstGeom prst="stripedRightArrow">
              <a:avLst>
                <a:gd fmla="val 50000" name="adj1"/>
                <a:gd fmla="val 50000" name="adj2"/>
              </a:avLst>
            </a:prstGeom>
            <a:solidFill>
              <a:srgbClr val="F4A344">
                <a:alpha val="14117"/>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g22f19022a51_0_17"/>
            <p:cNvSpPr/>
            <p:nvPr/>
          </p:nvSpPr>
          <p:spPr>
            <a:xfrm>
              <a:off x="11320559" y="618516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g22f19022a51_0_17"/>
            <p:cNvSpPr/>
            <p:nvPr/>
          </p:nvSpPr>
          <p:spPr>
            <a:xfrm>
              <a:off x="11851243"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2" name="Google Shape;182;g22f19022a51_0_17"/>
          <p:cNvSpPr/>
          <p:nvPr/>
        </p:nvSpPr>
        <p:spPr>
          <a:xfrm>
            <a:off x="11482119" y="6314325"/>
            <a:ext cx="438600" cy="444600"/>
          </a:xfrm>
          <a:prstGeom prst="ellipse">
            <a:avLst/>
          </a:prstGeom>
          <a:solidFill>
            <a:srgbClr val="F4A344">
              <a:alpha val="14117"/>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3" name="Google Shape;183;g22f19022a51_0_17"/>
          <p:cNvPicPr preferRelativeResize="0"/>
          <p:nvPr/>
        </p:nvPicPr>
        <p:blipFill rotWithShape="1">
          <a:blip r:embed="rId3">
            <a:alphaModFix/>
          </a:blip>
          <a:srcRect b="27999" l="52899" r="22597" t="33555"/>
          <a:stretch/>
        </p:blipFill>
        <p:spPr>
          <a:xfrm>
            <a:off x="11587331" y="6359727"/>
            <a:ext cx="249405" cy="34027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 Complete initiative">
  <p:cSld name="Cover slide layout_1_1">
    <p:bg>
      <p:bgPr>
        <a:solidFill>
          <a:schemeClr val="lt1">
            <a:alpha val="65882"/>
          </a:schemeClr>
        </a:solidFill>
      </p:bgPr>
    </p:bg>
    <p:spTree>
      <p:nvGrpSpPr>
        <p:cNvPr id="184" name="Shape 184"/>
        <p:cNvGrpSpPr/>
        <p:nvPr/>
      </p:nvGrpSpPr>
      <p:grpSpPr>
        <a:xfrm>
          <a:off x="0" y="0"/>
          <a:ext cx="0" cy="0"/>
          <a:chOff x="0" y="0"/>
          <a:chExt cx="0" cy="0"/>
        </a:xfrm>
      </p:grpSpPr>
      <p:pic>
        <p:nvPicPr>
          <p:cNvPr id="185" name="Google Shape;185;g22f19022a51_0_29"/>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
        <p:nvSpPr>
          <p:cNvPr id="186" name="Google Shape;186;g22f19022a51_0_29"/>
          <p:cNvSpPr/>
          <p:nvPr/>
        </p:nvSpPr>
        <p:spPr>
          <a:xfrm>
            <a:off x="11662148" y="6309124"/>
            <a:ext cx="443700" cy="450000"/>
          </a:xfrm>
          <a:prstGeom prst="ellipse">
            <a:avLst/>
          </a:prstGeom>
          <a:solidFill>
            <a:srgbClr val="3486C5">
              <a:alpha val="23529"/>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7" name="Google Shape;187;g22f19022a51_0_29"/>
          <p:cNvGrpSpPr/>
          <p:nvPr/>
        </p:nvGrpSpPr>
        <p:grpSpPr>
          <a:xfrm>
            <a:off x="11777233" y="6364855"/>
            <a:ext cx="217178" cy="355350"/>
            <a:chOff x="11157555" y="6024051"/>
            <a:chExt cx="370295" cy="605884"/>
          </a:xfrm>
        </p:grpSpPr>
        <p:sp>
          <p:nvSpPr>
            <p:cNvPr id="188" name="Google Shape;188;g22f19022a51_0_29"/>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89" name="Google Shape;189;g22f19022a51_0_29"/>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90" name="Google Shape;190;g22f19022a51_0_29"/>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theme" Target="../theme/theme1.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g22f19022a51_0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orbel"/>
              <a:buNone/>
              <a:defRPr b="0" i="0" sz="44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g22f19022a51_0_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orbel"/>
                <a:ea typeface="Corbel"/>
                <a:cs typeface="Corbel"/>
                <a:sym typeface="Corbe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rbel"/>
                <a:ea typeface="Corbel"/>
                <a:cs typeface="Corbel"/>
                <a:sym typeface="Corbe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9pPr>
          </a:lstStyle>
          <a:p/>
        </p:txBody>
      </p:sp>
      <p:sp>
        <p:nvSpPr>
          <p:cNvPr id="8" name="Google Shape;8;g22f19022a51_0_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A8A8A"/>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9" name="Google Shape;9;g22f19022a51_0_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A8A8A"/>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14.png"/><Relationship Id="rId6" Type="http://schemas.openxmlformats.org/officeDocument/2006/relationships/image" Target="../media/image2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31.jpg"/><Relationship Id="rId4" Type="http://schemas.openxmlformats.org/officeDocument/2006/relationships/image" Target="../media/image36.jpg"/><Relationship Id="rId9" Type="http://schemas.openxmlformats.org/officeDocument/2006/relationships/image" Target="../media/image35.png"/><Relationship Id="rId5" Type="http://schemas.openxmlformats.org/officeDocument/2006/relationships/image" Target="../media/image33.png"/><Relationship Id="rId6" Type="http://schemas.openxmlformats.org/officeDocument/2006/relationships/image" Target="../media/image37.png"/><Relationship Id="rId7" Type="http://schemas.openxmlformats.org/officeDocument/2006/relationships/image" Target="../media/image45.png"/><Relationship Id="rId8" Type="http://schemas.openxmlformats.org/officeDocument/2006/relationships/image" Target="../media/image39.png"/><Relationship Id="rId11" Type="http://schemas.openxmlformats.org/officeDocument/2006/relationships/image" Target="../media/image56.png"/><Relationship Id="rId10" Type="http://schemas.openxmlformats.org/officeDocument/2006/relationships/image" Target="../media/image38.png"/><Relationship Id="rId13" Type="http://schemas.openxmlformats.org/officeDocument/2006/relationships/image" Target="../media/image48.png"/><Relationship Id="rId12" Type="http://schemas.openxmlformats.org/officeDocument/2006/relationships/image" Target="../media/image49.png"/><Relationship Id="rId15" Type="http://schemas.openxmlformats.org/officeDocument/2006/relationships/image" Target="../media/image44.png"/><Relationship Id="rId14" Type="http://schemas.openxmlformats.org/officeDocument/2006/relationships/image" Target="../media/image76.png"/><Relationship Id="rId16" Type="http://schemas.openxmlformats.org/officeDocument/2006/relationships/image" Target="../media/image6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9.png"/></Relationships>
</file>

<file path=ppt/slides/_rels/slide12.xml.rels><?xml version="1.0" encoding="UTF-8" standalone="yes"?><Relationships xmlns="http://schemas.openxmlformats.org/package/2006/relationships"><Relationship Id="rId20" Type="http://schemas.openxmlformats.org/officeDocument/2006/relationships/image" Target="../media/image64.png"/><Relationship Id="rId22" Type="http://schemas.openxmlformats.org/officeDocument/2006/relationships/image" Target="../media/image29.png"/><Relationship Id="rId21" Type="http://schemas.openxmlformats.org/officeDocument/2006/relationships/image" Target="../media/image58.png"/><Relationship Id="rId23" Type="http://schemas.openxmlformats.org/officeDocument/2006/relationships/image" Target="../media/image61.png"/><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9.png"/><Relationship Id="rId4" Type="http://schemas.openxmlformats.org/officeDocument/2006/relationships/image" Target="../media/image52.png"/><Relationship Id="rId9" Type="http://schemas.openxmlformats.org/officeDocument/2006/relationships/image" Target="../media/image51.png"/><Relationship Id="rId5" Type="http://schemas.openxmlformats.org/officeDocument/2006/relationships/image" Target="../media/image40.png"/><Relationship Id="rId6" Type="http://schemas.openxmlformats.org/officeDocument/2006/relationships/image" Target="../media/image50.png"/><Relationship Id="rId7" Type="http://schemas.openxmlformats.org/officeDocument/2006/relationships/image" Target="../media/image42.jpg"/><Relationship Id="rId8" Type="http://schemas.openxmlformats.org/officeDocument/2006/relationships/image" Target="../media/image43.png"/><Relationship Id="rId11" Type="http://schemas.openxmlformats.org/officeDocument/2006/relationships/image" Target="../media/image53.png"/><Relationship Id="rId10" Type="http://schemas.openxmlformats.org/officeDocument/2006/relationships/image" Target="../media/image41.png"/><Relationship Id="rId13" Type="http://schemas.openxmlformats.org/officeDocument/2006/relationships/image" Target="../media/image46.png"/><Relationship Id="rId12" Type="http://schemas.openxmlformats.org/officeDocument/2006/relationships/image" Target="../media/image55.png"/><Relationship Id="rId15" Type="http://schemas.openxmlformats.org/officeDocument/2006/relationships/image" Target="../media/image57.png"/><Relationship Id="rId14" Type="http://schemas.openxmlformats.org/officeDocument/2006/relationships/image" Target="../media/image54.png"/><Relationship Id="rId17" Type="http://schemas.openxmlformats.org/officeDocument/2006/relationships/image" Target="../media/image47.png"/><Relationship Id="rId16" Type="http://schemas.openxmlformats.org/officeDocument/2006/relationships/image" Target="../media/image67.png"/><Relationship Id="rId19" Type="http://schemas.openxmlformats.org/officeDocument/2006/relationships/image" Target="../media/image60.png"/><Relationship Id="rId18" Type="http://schemas.openxmlformats.org/officeDocument/2006/relationships/image" Target="../media/image6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84.jpg"/><Relationship Id="rId4" Type="http://schemas.openxmlformats.org/officeDocument/2006/relationships/image" Target="../media/image75.png"/><Relationship Id="rId5" Type="http://schemas.openxmlformats.org/officeDocument/2006/relationships/image" Target="../media/image79.jpg"/><Relationship Id="rId6" Type="http://schemas.openxmlformats.org/officeDocument/2006/relationships/image" Target="../media/image6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0.png"/><Relationship Id="rId4" Type="http://schemas.openxmlformats.org/officeDocument/2006/relationships/image" Target="../media/image66.png"/><Relationship Id="rId5" Type="http://schemas.openxmlformats.org/officeDocument/2006/relationships/image" Target="../media/image77.png"/><Relationship Id="rId6" Type="http://schemas.openxmlformats.org/officeDocument/2006/relationships/image" Target="../media/image74.png"/><Relationship Id="rId7" Type="http://schemas.openxmlformats.org/officeDocument/2006/relationships/image" Target="../media/image6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1.png"/><Relationship Id="rId4" Type="http://schemas.openxmlformats.org/officeDocument/2006/relationships/image" Target="../media/image74.png"/><Relationship Id="rId5" Type="http://schemas.openxmlformats.org/officeDocument/2006/relationships/image" Target="../media/image7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72.png"/><Relationship Id="rId4" Type="http://schemas.openxmlformats.org/officeDocument/2006/relationships/image" Target="../media/image92.png"/><Relationship Id="rId5" Type="http://schemas.openxmlformats.org/officeDocument/2006/relationships/image" Target="../media/image71.png"/><Relationship Id="rId6" Type="http://schemas.openxmlformats.org/officeDocument/2006/relationships/image" Target="../media/image9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8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8.png"/><Relationship Id="rId4" Type="http://schemas.openxmlformats.org/officeDocument/2006/relationships/image" Target="../media/image6.png"/><Relationship Id="rId5" Type="http://schemas.openxmlformats.org/officeDocument/2006/relationships/image" Target="../media/image17.png"/><Relationship Id="rId6"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8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91.png"/><Relationship Id="rId4" Type="http://schemas.openxmlformats.org/officeDocument/2006/relationships/image" Target="../media/image86.png"/><Relationship Id="rId5" Type="http://schemas.openxmlformats.org/officeDocument/2006/relationships/image" Target="../media/image81.png"/><Relationship Id="rId6" Type="http://schemas.openxmlformats.org/officeDocument/2006/relationships/image" Target="../media/image87.png"/><Relationship Id="rId7" Type="http://schemas.openxmlformats.org/officeDocument/2006/relationships/image" Target="../media/image9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9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8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0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00.png"/><Relationship Id="rId4" Type="http://schemas.openxmlformats.org/officeDocument/2006/relationships/image" Target="../media/image94.png"/><Relationship Id="rId5" Type="http://schemas.openxmlformats.org/officeDocument/2006/relationships/hyperlink" Target="http://www.clickson.eu/fr/kit-enseignant"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88.png"/><Relationship Id="rId4" Type="http://schemas.openxmlformats.org/officeDocument/2006/relationships/image" Target="../media/image90.png"/><Relationship Id="rId5" Type="http://schemas.openxmlformats.org/officeDocument/2006/relationships/image" Target="../media/image95.png"/><Relationship Id="rId6" Type="http://schemas.openxmlformats.org/officeDocument/2006/relationships/image" Target="../media/image99.png"/><Relationship Id="rId7" Type="http://schemas.openxmlformats.org/officeDocument/2006/relationships/hyperlink" Target="http://www.clickson.eu/fr/kit-enseignant" TargetMode="External"/><Relationship Id="rId8" Type="http://schemas.openxmlformats.org/officeDocument/2006/relationships/image" Target="../media/image10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9.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4.png"/><Relationship Id="rId4" Type="http://schemas.openxmlformats.org/officeDocument/2006/relationships/image" Target="../media/image27.png"/><Relationship Id="rId5" Type="http://schemas.openxmlformats.org/officeDocument/2006/relationships/image" Target="../media/image26.png"/><Relationship Id="rId6" Type="http://schemas.openxmlformats.org/officeDocument/2006/relationships/image" Target="../media/image24.png"/><Relationship Id="rId7"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37"/>
          <p:cNvSpPr/>
          <p:nvPr/>
        </p:nvSpPr>
        <p:spPr>
          <a:xfrm>
            <a:off x="4648578" y="1412386"/>
            <a:ext cx="2841256" cy="2841256"/>
          </a:xfrm>
          <a:prstGeom prst="blockArc">
            <a:avLst>
              <a:gd fmla="val 794951" name="adj1"/>
              <a:gd fmla="val 10121114" name="adj2"/>
              <a:gd fmla="val 2388" name="adj3"/>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53" name="Google Shape;453;p37"/>
          <p:cNvSpPr txBox="1"/>
          <p:nvPr/>
        </p:nvSpPr>
        <p:spPr>
          <a:xfrm>
            <a:off x="-1" y="5109148"/>
            <a:ext cx="12191853" cy="37965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rgbClr val="FFFFFF"/>
              </a:solidFill>
              <a:latin typeface="Corbel"/>
              <a:ea typeface="Corbel"/>
              <a:cs typeface="Corbel"/>
              <a:sym typeface="Corbel"/>
            </a:endParaRPr>
          </a:p>
        </p:txBody>
      </p:sp>
      <p:grpSp>
        <p:nvGrpSpPr>
          <p:cNvPr id="454" name="Google Shape;454;p37"/>
          <p:cNvGrpSpPr/>
          <p:nvPr/>
        </p:nvGrpSpPr>
        <p:grpSpPr>
          <a:xfrm>
            <a:off x="4960005" y="1723814"/>
            <a:ext cx="2218401" cy="2218401"/>
            <a:chOff x="4547049" y="1897856"/>
            <a:chExt cx="3071634" cy="3071634"/>
          </a:xfrm>
        </p:grpSpPr>
        <p:sp>
          <p:nvSpPr>
            <p:cNvPr id="455" name="Google Shape;455;p37"/>
            <p:cNvSpPr/>
            <p:nvPr/>
          </p:nvSpPr>
          <p:spPr>
            <a:xfrm>
              <a:off x="4547049" y="1897856"/>
              <a:ext cx="3071634" cy="3071634"/>
            </a:xfrm>
            <a:custGeom>
              <a:rect b="b" l="l" r="r" t="t"/>
              <a:pathLst>
                <a:path extrusionOk="0" h="3057525" w="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56" name="Google Shape;456;p37"/>
            <p:cNvSpPr/>
            <p:nvPr/>
          </p:nvSpPr>
          <p:spPr>
            <a:xfrm>
              <a:off x="4574848" y="1907000"/>
              <a:ext cx="3028217" cy="2962327"/>
            </a:xfrm>
            <a:custGeom>
              <a:rect b="b" l="l" r="r" t="t"/>
              <a:pathLst>
                <a:path extrusionOk="0" h="2962327" w="302821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457" name="Google Shape;457;p37"/>
          <p:cNvSpPr/>
          <p:nvPr/>
        </p:nvSpPr>
        <p:spPr>
          <a:xfrm rot="-634690">
            <a:off x="4402904" y="2531493"/>
            <a:ext cx="489707" cy="585571"/>
          </a:xfrm>
          <a:custGeom>
            <a:rect b="b" l="l" r="r" t="t"/>
            <a:pathLst>
              <a:path extrusionOk="0" h="676134" w="56544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458" name="Google Shape;458;p37"/>
          <p:cNvGrpSpPr/>
          <p:nvPr/>
        </p:nvGrpSpPr>
        <p:grpSpPr>
          <a:xfrm rot="1052635">
            <a:off x="7017236" y="2078906"/>
            <a:ext cx="1338434" cy="1227345"/>
            <a:chOff x="5655092" y="376887"/>
            <a:chExt cx="4490688" cy="4117968"/>
          </a:xfrm>
        </p:grpSpPr>
        <p:sp>
          <p:nvSpPr>
            <p:cNvPr id="459" name="Google Shape;459;p37"/>
            <p:cNvSpPr/>
            <p:nvPr/>
          </p:nvSpPr>
          <p:spPr>
            <a:xfrm>
              <a:off x="5655092" y="385052"/>
              <a:ext cx="4490688" cy="4109803"/>
            </a:xfrm>
            <a:custGeom>
              <a:rect b="b" l="l" r="r" t="t"/>
              <a:pathLst>
                <a:path extrusionOk="0" h="4109802" w="4490688">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60" name="Google Shape;460;p37"/>
            <p:cNvSpPr/>
            <p:nvPr/>
          </p:nvSpPr>
          <p:spPr>
            <a:xfrm>
              <a:off x="7600719" y="376887"/>
              <a:ext cx="2435227" cy="2185460"/>
            </a:xfrm>
            <a:custGeom>
              <a:rect b="b" l="l" r="r" t="t"/>
              <a:pathLst>
                <a:path extrusionOk="0" h="2185459" w="2435226">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61" name="Google Shape;461;p37"/>
            <p:cNvSpPr/>
            <p:nvPr/>
          </p:nvSpPr>
          <p:spPr>
            <a:xfrm>
              <a:off x="5750459" y="1472498"/>
              <a:ext cx="1612132" cy="1458865"/>
            </a:xfrm>
            <a:custGeom>
              <a:rect b="b" l="l" r="r" t="t"/>
              <a:pathLst>
                <a:path extrusionOk="0" h="1458865" w="1612131">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462" name="Google Shape;462;p37"/>
          <p:cNvGrpSpPr/>
          <p:nvPr/>
        </p:nvGrpSpPr>
        <p:grpSpPr>
          <a:xfrm rot="1151421">
            <a:off x="6155444" y="1329364"/>
            <a:ext cx="811322" cy="566443"/>
            <a:chOff x="5679779" y="1344421"/>
            <a:chExt cx="994669" cy="694451"/>
          </a:xfrm>
        </p:grpSpPr>
        <p:sp>
          <p:nvSpPr>
            <p:cNvPr id="463" name="Google Shape;463;p37"/>
            <p:cNvSpPr/>
            <p:nvPr/>
          </p:nvSpPr>
          <p:spPr>
            <a:xfrm rot="739920">
              <a:off x="6440960" y="1354067"/>
              <a:ext cx="163273" cy="675158"/>
            </a:xfrm>
            <a:custGeom>
              <a:rect b="b" l="l" r="r" t="t"/>
              <a:pathLst>
                <a:path extrusionOk="0" h="1457325" w="3524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64" name="Google Shape;464;p37"/>
            <p:cNvSpPr/>
            <p:nvPr/>
          </p:nvSpPr>
          <p:spPr>
            <a:xfrm rot="186138">
              <a:off x="6177380" y="1465249"/>
              <a:ext cx="189750" cy="529535"/>
            </a:xfrm>
            <a:custGeom>
              <a:rect b="b" l="l" r="r" t="t"/>
              <a:pathLst>
                <a:path extrusionOk="0" h="1143000" w="409575">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65" name="Google Shape;465;p37"/>
            <p:cNvSpPr/>
            <p:nvPr/>
          </p:nvSpPr>
          <p:spPr>
            <a:xfrm rot="-419470">
              <a:off x="5712813" y="1452010"/>
              <a:ext cx="216227" cy="556013"/>
            </a:xfrm>
            <a:custGeom>
              <a:rect b="b" l="l" r="r" t="t"/>
              <a:pathLst>
                <a:path extrusionOk="0" h="1200150" w="466725">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66" name="Google Shape;466;p37"/>
            <p:cNvSpPr/>
            <p:nvPr/>
          </p:nvSpPr>
          <p:spPr>
            <a:xfrm>
              <a:off x="5975196" y="1441944"/>
              <a:ext cx="158861" cy="551600"/>
            </a:xfrm>
            <a:custGeom>
              <a:rect b="b" l="l" r="r" t="t"/>
              <a:pathLst>
                <a:path extrusionOk="0" h="1190625" w="342900">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467" name="Google Shape;467;p37"/>
          <p:cNvGrpSpPr/>
          <p:nvPr/>
        </p:nvGrpSpPr>
        <p:grpSpPr>
          <a:xfrm rot="2779377">
            <a:off x="6882919" y="1481878"/>
            <a:ext cx="612565" cy="807484"/>
            <a:chOff x="5733204" y="4148522"/>
            <a:chExt cx="1306402" cy="1722100"/>
          </a:xfrm>
        </p:grpSpPr>
        <p:grpSp>
          <p:nvGrpSpPr>
            <p:cNvPr id="468" name="Google Shape;468;p37"/>
            <p:cNvGrpSpPr/>
            <p:nvPr/>
          </p:nvGrpSpPr>
          <p:grpSpPr>
            <a:xfrm>
              <a:off x="5733204" y="4148522"/>
              <a:ext cx="1306402" cy="1722100"/>
              <a:chOff x="2445111" y="599435"/>
              <a:chExt cx="5312311" cy="7002691"/>
            </a:xfrm>
          </p:grpSpPr>
          <p:sp>
            <p:nvSpPr>
              <p:cNvPr id="469" name="Google Shape;469;p37"/>
              <p:cNvSpPr/>
              <p:nvPr/>
            </p:nvSpPr>
            <p:spPr>
              <a:xfrm>
                <a:off x="2445111" y="599435"/>
                <a:ext cx="3497902" cy="6838182"/>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70" name="Google Shape;470;p37"/>
              <p:cNvSpPr/>
              <p:nvPr/>
            </p:nvSpPr>
            <p:spPr>
              <a:xfrm>
                <a:off x="2473235" y="4334670"/>
                <a:ext cx="1615901" cy="3158982"/>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71" name="Google Shape;471;p37"/>
              <p:cNvSpPr/>
              <p:nvPr/>
            </p:nvSpPr>
            <p:spPr>
              <a:xfrm>
                <a:off x="5693427" y="3567142"/>
                <a:ext cx="2063995" cy="403498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472" name="Google Shape;472;p37"/>
            <p:cNvGrpSpPr/>
            <p:nvPr/>
          </p:nvGrpSpPr>
          <p:grpSpPr>
            <a:xfrm>
              <a:off x="5960899" y="4970731"/>
              <a:ext cx="821311" cy="845919"/>
              <a:chOff x="954383" y="599435"/>
              <a:chExt cx="6803039" cy="7006874"/>
            </a:xfrm>
          </p:grpSpPr>
          <p:sp>
            <p:nvSpPr>
              <p:cNvPr id="473" name="Google Shape;473;p37"/>
              <p:cNvSpPr/>
              <p:nvPr/>
            </p:nvSpPr>
            <p:spPr>
              <a:xfrm>
                <a:off x="2445111" y="599435"/>
                <a:ext cx="3497902" cy="6838182"/>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74" name="Google Shape;474;p37"/>
              <p:cNvSpPr/>
              <p:nvPr/>
            </p:nvSpPr>
            <p:spPr>
              <a:xfrm>
                <a:off x="954383" y="4447323"/>
                <a:ext cx="1615901" cy="3158986"/>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75" name="Google Shape;475;p37"/>
              <p:cNvSpPr/>
              <p:nvPr/>
            </p:nvSpPr>
            <p:spPr>
              <a:xfrm>
                <a:off x="5693427" y="3567142"/>
                <a:ext cx="2063995" cy="403498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grpSp>
        <p:nvGrpSpPr>
          <p:cNvPr id="476" name="Google Shape;476;p37"/>
          <p:cNvGrpSpPr/>
          <p:nvPr/>
        </p:nvGrpSpPr>
        <p:grpSpPr>
          <a:xfrm rot="-3294498">
            <a:off x="4593929" y="2076986"/>
            <a:ext cx="889290" cy="318443"/>
            <a:chOff x="2751274" y="4274125"/>
            <a:chExt cx="1502839" cy="538144"/>
          </a:xfrm>
        </p:grpSpPr>
        <p:sp>
          <p:nvSpPr>
            <p:cNvPr id="477" name="Google Shape;477;p37"/>
            <p:cNvSpPr/>
            <p:nvPr/>
          </p:nvSpPr>
          <p:spPr>
            <a:xfrm>
              <a:off x="2751274" y="4567310"/>
              <a:ext cx="295404" cy="244959"/>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78" name="Google Shape;478;p37"/>
            <p:cNvSpPr/>
            <p:nvPr/>
          </p:nvSpPr>
          <p:spPr>
            <a:xfrm>
              <a:off x="3010694" y="4274125"/>
              <a:ext cx="592070" cy="490966"/>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79" name="Google Shape;479;p37"/>
            <p:cNvSpPr/>
            <p:nvPr/>
          </p:nvSpPr>
          <p:spPr>
            <a:xfrm>
              <a:off x="3593508" y="4427305"/>
              <a:ext cx="369266" cy="306207"/>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80" name="Google Shape;480;p37"/>
            <p:cNvSpPr/>
            <p:nvPr/>
          </p:nvSpPr>
          <p:spPr>
            <a:xfrm>
              <a:off x="3958709" y="4512144"/>
              <a:ext cx="295404" cy="244959"/>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481" name="Google Shape;481;p37"/>
          <p:cNvGrpSpPr/>
          <p:nvPr/>
        </p:nvGrpSpPr>
        <p:grpSpPr>
          <a:xfrm rot="-983725">
            <a:off x="5299953" y="1440426"/>
            <a:ext cx="822437" cy="417980"/>
            <a:chOff x="1786971" y="4942919"/>
            <a:chExt cx="2041538" cy="1037553"/>
          </a:xfrm>
        </p:grpSpPr>
        <p:sp>
          <p:nvSpPr>
            <p:cNvPr id="482" name="Google Shape;482;p37"/>
            <p:cNvSpPr/>
            <p:nvPr/>
          </p:nvSpPr>
          <p:spPr>
            <a:xfrm>
              <a:off x="1886713" y="4942919"/>
              <a:ext cx="1842053" cy="62168"/>
            </a:xfrm>
            <a:prstGeom prst="roundRect">
              <a:avLst>
                <a:gd fmla="val 50000"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83" name="Google Shape;483;p37"/>
            <p:cNvSpPr/>
            <p:nvPr/>
          </p:nvSpPr>
          <p:spPr>
            <a:xfrm>
              <a:off x="1786971" y="5005087"/>
              <a:ext cx="2041538" cy="972483"/>
            </a:xfrm>
            <a:prstGeom prst="trapezoid">
              <a:avLst>
                <a:gd fmla="val 15411" name="adj"/>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84" name="Google Shape;484;p37"/>
            <p:cNvSpPr/>
            <p:nvPr/>
          </p:nvSpPr>
          <p:spPr>
            <a:xfrm>
              <a:off x="1950379" y="5043805"/>
              <a:ext cx="1714722" cy="187750"/>
            </a:xfrm>
            <a:prstGeom prst="trapezoid">
              <a:avLst>
                <a:gd fmla="val 25000" name="adj"/>
              </a:avLst>
            </a:prstGeom>
            <a:solidFill>
              <a:srgbClr val="5757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485" name="Google Shape;485;p37"/>
            <p:cNvGrpSpPr/>
            <p:nvPr/>
          </p:nvGrpSpPr>
          <p:grpSpPr>
            <a:xfrm>
              <a:off x="2260924" y="5043805"/>
              <a:ext cx="1107473" cy="187751"/>
              <a:chOff x="7962899" y="2433000"/>
              <a:chExt cx="2294160" cy="371747"/>
            </a:xfrm>
          </p:grpSpPr>
          <p:grpSp>
            <p:nvGrpSpPr>
              <p:cNvPr id="486" name="Google Shape;486;p37"/>
              <p:cNvGrpSpPr/>
              <p:nvPr/>
            </p:nvGrpSpPr>
            <p:grpSpPr>
              <a:xfrm>
                <a:off x="7962899" y="2433000"/>
                <a:ext cx="344267" cy="371747"/>
                <a:chOff x="6383215" y="2833551"/>
                <a:chExt cx="240196" cy="371747"/>
              </a:xfrm>
            </p:grpSpPr>
            <p:sp>
              <p:nvSpPr>
                <p:cNvPr id="487" name="Google Shape;487;p37"/>
                <p:cNvSpPr/>
                <p:nvPr/>
              </p:nvSpPr>
              <p:spPr>
                <a:xfrm>
                  <a:off x="6427177" y="2833551"/>
                  <a:ext cx="152272" cy="10308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88" name="Google Shape;488;p37"/>
                <p:cNvSpPr/>
                <p:nvPr/>
              </p:nvSpPr>
              <p:spPr>
                <a:xfrm>
                  <a:off x="6383215" y="3030414"/>
                  <a:ext cx="240196" cy="174884"/>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89" name="Google Shape;489;p37"/>
                <p:cNvSpPr/>
                <p:nvPr/>
              </p:nvSpPr>
              <p:spPr>
                <a:xfrm>
                  <a:off x="6383215" y="2936632"/>
                  <a:ext cx="240196" cy="93782"/>
                </a:xfrm>
                <a:prstGeom prst="trapezoid">
                  <a:avLst>
                    <a:gd fmla="val 74687"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490" name="Google Shape;490;p37"/>
              <p:cNvGrpSpPr/>
              <p:nvPr/>
            </p:nvGrpSpPr>
            <p:grpSpPr>
              <a:xfrm>
                <a:off x="8933083" y="2433000"/>
                <a:ext cx="344267" cy="371747"/>
                <a:chOff x="6383215" y="2833551"/>
                <a:chExt cx="240196" cy="371747"/>
              </a:xfrm>
            </p:grpSpPr>
            <p:sp>
              <p:nvSpPr>
                <p:cNvPr id="491" name="Google Shape;491;p37"/>
                <p:cNvSpPr/>
                <p:nvPr/>
              </p:nvSpPr>
              <p:spPr>
                <a:xfrm>
                  <a:off x="6427177" y="2833551"/>
                  <a:ext cx="152272" cy="10308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92" name="Google Shape;492;p37"/>
                <p:cNvSpPr/>
                <p:nvPr/>
              </p:nvSpPr>
              <p:spPr>
                <a:xfrm>
                  <a:off x="6383215" y="3030414"/>
                  <a:ext cx="240196" cy="174884"/>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93" name="Google Shape;493;p37"/>
                <p:cNvSpPr/>
                <p:nvPr/>
              </p:nvSpPr>
              <p:spPr>
                <a:xfrm>
                  <a:off x="6383215" y="2936632"/>
                  <a:ext cx="240196" cy="93782"/>
                </a:xfrm>
                <a:prstGeom prst="trapezoid">
                  <a:avLst>
                    <a:gd fmla="val 67722"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494" name="Google Shape;494;p37"/>
              <p:cNvGrpSpPr/>
              <p:nvPr/>
            </p:nvGrpSpPr>
            <p:grpSpPr>
              <a:xfrm>
                <a:off x="9912792" y="2433000"/>
                <a:ext cx="344267" cy="371747"/>
                <a:chOff x="6383215" y="2833551"/>
                <a:chExt cx="240196" cy="371747"/>
              </a:xfrm>
            </p:grpSpPr>
            <p:sp>
              <p:nvSpPr>
                <p:cNvPr id="495" name="Google Shape;495;p37"/>
                <p:cNvSpPr/>
                <p:nvPr/>
              </p:nvSpPr>
              <p:spPr>
                <a:xfrm>
                  <a:off x="6427177" y="2833551"/>
                  <a:ext cx="152272" cy="10308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96" name="Google Shape;496;p37"/>
                <p:cNvSpPr/>
                <p:nvPr/>
              </p:nvSpPr>
              <p:spPr>
                <a:xfrm>
                  <a:off x="6383215" y="3030414"/>
                  <a:ext cx="240196" cy="174884"/>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97" name="Google Shape;497;p37"/>
                <p:cNvSpPr/>
                <p:nvPr/>
              </p:nvSpPr>
              <p:spPr>
                <a:xfrm>
                  <a:off x="6383215" y="2936632"/>
                  <a:ext cx="240196" cy="93782"/>
                </a:xfrm>
                <a:prstGeom prst="trapezoid">
                  <a:avLst>
                    <a:gd fmla="val 71204"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sp>
          <p:nvSpPr>
            <p:cNvPr id="498" name="Google Shape;498;p37"/>
            <p:cNvSpPr/>
            <p:nvPr/>
          </p:nvSpPr>
          <p:spPr>
            <a:xfrm>
              <a:off x="1842501" y="5231555"/>
              <a:ext cx="527872" cy="746014"/>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99" name="Google Shape;499;p37"/>
            <p:cNvSpPr/>
            <p:nvPr/>
          </p:nvSpPr>
          <p:spPr>
            <a:xfrm>
              <a:off x="2313764" y="5231555"/>
              <a:ext cx="527872" cy="746014"/>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0" name="Google Shape;500;p37"/>
            <p:cNvSpPr/>
            <p:nvPr/>
          </p:nvSpPr>
          <p:spPr>
            <a:xfrm>
              <a:off x="2785027" y="5231555"/>
              <a:ext cx="527872" cy="746014"/>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1" name="Google Shape;501;p37"/>
            <p:cNvSpPr/>
            <p:nvPr/>
          </p:nvSpPr>
          <p:spPr>
            <a:xfrm>
              <a:off x="3256290" y="5231555"/>
              <a:ext cx="527872" cy="746014"/>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502" name="Google Shape;502;p37"/>
            <p:cNvGrpSpPr/>
            <p:nvPr/>
          </p:nvGrpSpPr>
          <p:grpSpPr>
            <a:xfrm>
              <a:off x="1962670" y="5271362"/>
              <a:ext cx="302363" cy="682663"/>
              <a:chOff x="7384246" y="2899703"/>
              <a:chExt cx="626352" cy="1351672"/>
            </a:xfrm>
          </p:grpSpPr>
          <p:sp>
            <p:nvSpPr>
              <p:cNvPr id="503" name="Google Shape;503;p37"/>
              <p:cNvSpPr/>
              <p:nvPr/>
            </p:nvSpPr>
            <p:spPr>
              <a:xfrm>
                <a:off x="7400629" y="2939722"/>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4" name="Google Shape;504;p37"/>
              <p:cNvSpPr/>
              <p:nvPr/>
            </p:nvSpPr>
            <p:spPr>
              <a:xfrm>
                <a:off x="747971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5" name="Google Shape;505;p37"/>
              <p:cNvSpPr/>
              <p:nvPr/>
            </p:nvSpPr>
            <p:spPr>
              <a:xfrm>
                <a:off x="7589172" y="3070274"/>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6" name="Google Shape;506;p37"/>
              <p:cNvSpPr/>
              <p:nvPr/>
            </p:nvSpPr>
            <p:spPr>
              <a:xfrm>
                <a:off x="7771871" y="336042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7" name="Google Shape;507;p37"/>
              <p:cNvSpPr/>
              <p:nvPr/>
            </p:nvSpPr>
            <p:spPr>
              <a:xfrm>
                <a:off x="790246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8" name="Google Shape;508;p37"/>
              <p:cNvSpPr/>
              <p:nvPr/>
            </p:nvSpPr>
            <p:spPr>
              <a:xfrm>
                <a:off x="7830766" y="37332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9" name="Google Shape;509;p37"/>
              <p:cNvSpPr/>
              <p:nvPr/>
            </p:nvSpPr>
            <p:spPr>
              <a:xfrm>
                <a:off x="7673413" y="357378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0" name="Google Shape;510;p37"/>
              <p:cNvSpPr/>
              <p:nvPr/>
            </p:nvSpPr>
            <p:spPr>
              <a:xfrm>
                <a:off x="7548206" y="375666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1" name="Google Shape;511;p37"/>
              <p:cNvSpPr/>
              <p:nvPr/>
            </p:nvSpPr>
            <p:spPr>
              <a:xfrm>
                <a:off x="7384246" y="3865978"/>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2" name="Google Shape;512;p37"/>
              <p:cNvSpPr/>
              <p:nvPr/>
            </p:nvSpPr>
            <p:spPr>
              <a:xfrm>
                <a:off x="7830765" y="2899703"/>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3" name="Google Shape;513;p37"/>
              <p:cNvSpPr/>
              <p:nvPr/>
            </p:nvSpPr>
            <p:spPr>
              <a:xfrm>
                <a:off x="7983166" y="38856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514" name="Google Shape;514;p37"/>
            <p:cNvGrpSpPr/>
            <p:nvPr/>
          </p:nvGrpSpPr>
          <p:grpSpPr>
            <a:xfrm>
              <a:off x="2430707" y="5271362"/>
              <a:ext cx="302363" cy="682663"/>
              <a:chOff x="7384246" y="2899703"/>
              <a:chExt cx="626352" cy="1351672"/>
            </a:xfrm>
          </p:grpSpPr>
          <p:sp>
            <p:nvSpPr>
              <p:cNvPr id="515" name="Google Shape;515;p37"/>
              <p:cNvSpPr/>
              <p:nvPr/>
            </p:nvSpPr>
            <p:spPr>
              <a:xfrm>
                <a:off x="7400629" y="2939722"/>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6" name="Google Shape;516;p37"/>
              <p:cNvSpPr/>
              <p:nvPr/>
            </p:nvSpPr>
            <p:spPr>
              <a:xfrm>
                <a:off x="747971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7" name="Google Shape;517;p37"/>
              <p:cNvSpPr/>
              <p:nvPr/>
            </p:nvSpPr>
            <p:spPr>
              <a:xfrm>
                <a:off x="7589172" y="3070274"/>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8" name="Google Shape;518;p37"/>
              <p:cNvSpPr/>
              <p:nvPr/>
            </p:nvSpPr>
            <p:spPr>
              <a:xfrm>
                <a:off x="7771871" y="336042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9" name="Google Shape;519;p37"/>
              <p:cNvSpPr/>
              <p:nvPr/>
            </p:nvSpPr>
            <p:spPr>
              <a:xfrm>
                <a:off x="790246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0" name="Google Shape;520;p37"/>
              <p:cNvSpPr/>
              <p:nvPr/>
            </p:nvSpPr>
            <p:spPr>
              <a:xfrm>
                <a:off x="7830766" y="37332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1" name="Google Shape;521;p37"/>
              <p:cNvSpPr/>
              <p:nvPr/>
            </p:nvSpPr>
            <p:spPr>
              <a:xfrm>
                <a:off x="7673413" y="357378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2" name="Google Shape;522;p37"/>
              <p:cNvSpPr/>
              <p:nvPr/>
            </p:nvSpPr>
            <p:spPr>
              <a:xfrm>
                <a:off x="7548206" y="375666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3" name="Google Shape;523;p37"/>
              <p:cNvSpPr/>
              <p:nvPr/>
            </p:nvSpPr>
            <p:spPr>
              <a:xfrm>
                <a:off x="7384246" y="3865978"/>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4" name="Google Shape;524;p37"/>
              <p:cNvSpPr/>
              <p:nvPr/>
            </p:nvSpPr>
            <p:spPr>
              <a:xfrm>
                <a:off x="7830765" y="2899703"/>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5" name="Google Shape;525;p37"/>
              <p:cNvSpPr/>
              <p:nvPr/>
            </p:nvSpPr>
            <p:spPr>
              <a:xfrm>
                <a:off x="7983166" y="38856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526" name="Google Shape;526;p37"/>
            <p:cNvGrpSpPr/>
            <p:nvPr/>
          </p:nvGrpSpPr>
          <p:grpSpPr>
            <a:xfrm>
              <a:off x="2898745" y="5271362"/>
              <a:ext cx="302363" cy="682663"/>
              <a:chOff x="7384246" y="2899703"/>
              <a:chExt cx="626352" cy="1351672"/>
            </a:xfrm>
          </p:grpSpPr>
          <p:sp>
            <p:nvSpPr>
              <p:cNvPr id="527" name="Google Shape;527;p37"/>
              <p:cNvSpPr/>
              <p:nvPr/>
            </p:nvSpPr>
            <p:spPr>
              <a:xfrm>
                <a:off x="7400629" y="2939722"/>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8" name="Google Shape;528;p37"/>
              <p:cNvSpPr/>
              <p:nvPr/>
            </p:nvSpPr>
            <p:spPr>
              <a:xfrm>
                <a:off x="747971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9" name="Google Shape;529;p37"/>
              <p:cNvSpPr/>
              <p:nvPr/>
            </p:nvSpPr>
            <p:spPr>
              <a:xfrm>
                <a:off x="7589172" y="3070274"/>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30" name="Google Shape;530;p37"/>
              <p:cNvSpPr/>
              <p:nvPr/>
            </p:nvSpPr>
            <p:spPr>
              <a:xfrm>
                <a:off x="7771871" y="336042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31" name="Google Shape;531;p37"/>
              <p:cNvSpPr/>
              <p:nvPr/>
            </p:nvSpPr>
            <p:spPr>
              <a:xfrm>
                <a:off x="790246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32" name="Google Shape;532;p37"/>
              <p:cNvSpPr/>
              <p:nvPr/>
            </p:nvSpPr>
            <p:spPr>
              <a:xfrm>
                <a:off x="7830766" y="37332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33" name="Google Shape;533;p37"/>
              <p:cNvSpPr/>
              <p:nvPr/>
            </p:nvSpPr>
            <p:spPr>
              <a:xfrm>
                <a:off x="7673413" y="357378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34" name="Google Shape;534;p37"/>
              <p:cNvSpPr/>
              <p:nvPr/>
            </p:nvSpPr>
            <p:spPr>
              <a:xfrm>
                <a:off x="7548206" y="375666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35" name="Google Shape;535;p37"/>
              <p:cNvSpPr/>
              <p:nvPr/>
            </p:nvSpPr>
            <p:spPr>
              <a:xfrm>
                <a:off x="7384246" y="3865978"/>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36" name="Google Shape;536;p37"/>
              <p:cNvSpPr/>
              <p:nvPr/>
            </p:nvSpPr>
            <p:spPr>
              <a:xfrm>
                <a:off x="7830765" y="2899703"/>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37" name="Google Shape;537;p37"/>
              <p:cNvSpPr/>
              <p:nvPr/>
            </p:nvSpPr>
            <p:spPr>
              <a:xfrm>
                <a:off x="7983166" y="38856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538" name="Google Shape;538;p37"/>
            <p:cNvGrpSpPr/>
            <p:nvPr/>
          </p:nvGrpSpPr>
          <p:grpSpPr>
            <a:xfrm>
              <a:off x="3366783" y="5271362"/>
              <a:ext cx="302363" cy="682663"/>
              <a:chOff x="7384246" y="2899703"/>
              <a:chExt cx="626352" cy="1351672"/>
            </a:xfrm>
          </p:grpSpPr>
          <p:sp>
            <p:nvSpPr>
              <p:cNvPr id="539" name="Google Shape;539;p37"/>
              <p:cNvSpPr/>
              <p:nvPr/>
            </p:nvSpPr>
            <p:spPr>
              <a:xfrm>
                <a:off x="7400629" y="2939722"/>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40" name="Google Shape;540;p37"/>
              <p:cNvSpPr/>
              <p:nvPr/>
            </p:nvSpPr>
            <p:spPr>
              <a:xfrm>
                <a:off x="747971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41" name="Google Shape;541;p37"/>
              <p:cNvSpPr/>
              <p:nvPr/>
            </p:nvSpPr>
            <p:spPr>
              <a:xfrm>
                <a:off x="7589172" y="3070274"/>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42" name="Google Shape;542;p37"/>
              <p:cNvSpPr/>
              <p:nvPr/>
            </p:nvSpPr>
            <p:spPr>
              <a:xfrm>
                <a:off x="7771871" y="336042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43" name="Google Shape;543;p37"/>
              <p:cNvSpPr/>
              <p:nvPr/>
            </p:nvSpPr>
            <p:spPr>
              <a:xfrm>
                <a:off x="790246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44" name="Google Shape;544;p37"/>
              <p:cNvSpPr/>
              <p:nvPr/>
            </p:nvSpPr>
            <p:spPr>
              <a:xfrm>
                <a:off x="7830766" y="37332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45" name="Google Shape;545;p37"/>
              <p:cNvSpPr/>
              <p:nvPr/>
            </p:nvSpPr>
            <p:spPr>
              <a:xfrm>
                <a:off x="7673413" y="357378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46" name="Google Shape;546;p37"/>
              <p:cNvSpPr/>
              <p:nvPr/>
            </p:nvSpPr>
            <p:spPr>
              <a:xfrm>
                <a:off x="7548206" y="375666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47" name="Google Shape;547;p37"/>
              <p:cNvSpPr/>
              <p:nvPr/>
            </p:nvSpPr>
            <p:spPr>
              <a:xfrm>
                <a:off x="7384246" y="3865978"/>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48" name="Google Shape;548;p37"/>
              <p:cNvSpPr/>
              <p:nvPr/>
            </p:nvSpPr>
            <p:spPr>
              <a:xfrm>
                <a:off x="7830765" y="2899703"/>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49" name="Google Shape;549;p37"/>
              <p:cNvSpPr/>
              <p:nvPr/>
            </p:nvSpPr>
            <p:spPr>
              <a:xfrm>
                <a:off x="7983166" y="38856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pic>
          <p:nvPicPr>
            <p:cNvPr id="550" name="Google Shape;550;p37"/>
            <p:cNvPicPr preferRelativeResize="0"/>
            <p:nvPr/>
          </p:nvPicPr>
          <p:blipFill rotWithShape="1">
            <a:blip r:embed="rId3">
              <a:alphaModFix/>
            </a:blip>
            <a:srcRect b="0" l="0" r="0" t="0"/>
            <a:stretch/>
          </p:blipFill>
          <p:spPr>
            <a:xfrm>
              <a:off x="1843781" y="5671824"/>
              <a:ext cx="1940381" cy="308648"/>
            </a:xfrm>
            <a:prstGeom prst="rect">
              <a:avLst/>
            </a:prstGeom>
            <a:noFill/>
            <a:ln>
              <a:noFill/>
            </a:ln>
          </p:spPr>
        </p:pic>
      </p:grpSp>
      <p:grpSp>
        <p:nvGrpSpPr>
          <p:cNvPr id="551" name="Google Shape;551;p37"/>
          <p:cNvGrpSpPr/>
          <p:nvPr/>
        </p:nvGrpSpPr>
        <p:grpSpPr>
          <a:xfrm>
            <a:off x="4658362" y="1417977"/>
            <a:ext cx="450484" cy="450484"/>
            <a:chOff x="4266660" y="45289"/>
            <a:chExt cx="768290" cy="768290"/>
          </a:xfrm>
        </p:grpSpPr>
        <p:sp>
          <p:nvSpPr>
            <p:cNvPr id="552" name="Google Shape;552;p37"/>
            <p:cNvSpPr/>
            <p:nvPr/>
          </p:nvSpPr>
          <p:spPr>
            <a:xfrm>
              <a:off x="4266660" y="45289"/>
              <a:ext cx="768290" cy="768290"/>
            </a:xfrm>
            <a:custGeom>
              <a:rect b="b" l="l" r="r" t="t"/>
              <a:pathLst>
                <a:path extrusionOk="0" h="768290" w="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553" name="Google Shape;553;p37"/>
            <p:cNvSpPr/>
            <p:nvPr/>
          </p:nvSpPr>
          <p:spPr>
            <a:xfrm>
              <a:off x="4418684" y="198118"/>
              <a:ext cx="460974" cy="460974"/>
            </a:xfrm>
            <a:custGeom>
              <a:rect b="b" l="l" r="r" t="t"/>
              <a:pathLst>
                <a:path extrusionOk="0" h="460974" w="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pic>
        <p:nvPicPr>
          <p:cNvPr id="554" name="Google Shape;554;p37"/>
          <p:cNvPicPr preferRelativeResize="0"/>
          <p:nvPr/>
        </p:nvPicPr>
        <p:blipFill rotWithShape="1">
          <a:blip r:embed="rId4">
            <a:alphaModFix/>
          </a:blip>
          <a:srcRect b="0" l="0" r="0" t="0"/>
          <a:stretch/>
        </p:blipFill>
        <p:spPr>
          <a:xfrm>
            <a:off x="5306301" y="2429164"/>
            <a:ext cx="1613872" cy="840686"/>
          </a:xfrm>
          <a:prstGeom prst="rect">
            <a:avLst/>
          </a:prstGeom>
          <a:noFill/>
          <a:ln>
            <a:noFill/>
          </a:ln>
        </p:spPr>
      </p:pic>
      <p:pic>
        <p:nvPicPr>
          <p:cNvPr id="555" name="Google Shape;555;p37"/>
          <p:cNvPicPr preferRelativeResize="0"/>
          <p:nvPr/>
        </p:nvPicPr>
        <p:blipFill rotWithShape="1">
          <a:blip r:embed="rId5">
            <a:alphaModFix/>
          </a:blip>
          <a:srcRect b="0" l="0" r="0" t="0"/>
          <a:stretch/>
        </p:blipFill>
        <p:spPr>
          <a:xfrm>
            <a:off x="3308557" y="5052154"/>
            <a:ext cx="907025" cy="843035"/>
          </a:xfrm>
          <a:prstGeom prst="rect">
            <a:avLst/>
          </a:prstGeom>
          <a:noFill/>
          <a:ln>
            <a:noFill/>
          </a:ln>
        </p:spPr>
      </p:pic>
      <p:sp>
        <p:nvSpPr>
          <p:cNvPr id="556" name="Google Shape;556;p37"/>
          <p:cNvSpPr txBox="1"/>
          <p:nvPr>
            <p:ph idx="1" type="subTitle"/>
          </p:nvPr>
        </p:nvSpPr>
        <p:spPr>
          <a:xfrm>
            <a:off x="275" y="5086800"/>
            <a:ext cx="12211500" cy="1214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SzPts val="2800"/>
              <a:buNone/>
            </a:pPr>
            <a:r>
              <a:rPr lang="fr-FR" sz="3300"/>
              <a:t>Phase 4</a:t>
            </a:r>
            <a:endParaRPr sz="3300"/>
          </a:p>
        </p:txBody>
      </p:sp>
      <p:sp>
        <p:nvSpPr>
          <p:cNvPr id="557" name="Google Shape;557;p37"/>
          <p:cNvSpPr txBox="1"/>
          <p:nvPr>
            <p:ph idx="2" type="subTitle"/>
          </p:nvPr>
        </p:nvSpPr>
        <p:spPr>
          <a:xfrm>
            <a:off x="-50" y="5725897"/>
            <a:ext cx="12211500" cy="1214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SzPts val="4000"/>
              <a:buNone/>
            </a:pPr>
            <a:r>
              <a:rPr lang="fr-FR"/>
              <a:t>Action plan</a:t>
            </a:r>
            <a:endParaRPr/>
          </a:p>
        </p:txBody>
      </p:sp>
      <p:pic>
        <p:nvPicPr>
          <p:cNvPr id="558" name="Google Shape;558;p37"/>
          <p:cNvPicPr preferRelativeResize="0"/>
          <p:nvPr/>
        </p:nvPicPr>
        <p:blipFill rotWithShape="1">
          <a:blip r:embed="rId6">
            <a:alphaModFix/>
          </a:blip>
          <a:srcRect b="0" l="0" r="0" t="0"/>
          <a:stretch/>
        </p:blipFill>
        <p:spPr>
          <a:xfrm>
            <a:off x="61686" y="14888"/>
            <a:ext cx="2307769" cy="47377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ge5b803d4b7_0_94"/>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900"/>
              <a:buNone/>
            </a:pPr>
            <a:r>
              <a:rPr lang="fr-FR"/>
              <a:t>Annual personal carbon footprint</a:t>
            </a:r>
            <a:endParaRPr/>
          </a:p>
        </p:txBody>
      </p:sp>
      <p:sp>
        <p:nvSpPr>
          <p:cNvPr id="713" name="Google Shape;713;ge5b803d4b7_0_94"/>
          <p:cNvSpPr txBox="1"/>
          <p:nvPr>
            <p:ph idx="4294967295" type="body"/>
          </p:nvPr>
        </p:nvSpPr>
        <p:spPr>
          <a:xfrm>
            <a:off x="896125" y="1162926"/>
            <a:ext cx="10972800" cy="5364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480"/>
              </a:spcBef>
              <a:spcAft>
                <a:spcPts val="0"/>
              </a:spcAft>
              <a:buClr>
                <a:srgbClr val="F79124"/>
              </a:buClr>
              <a:buSzPts val="2400"/>
              <a:buFont typeface="Arial"/>
              <a:buNone/>
            </a:pPr>
            <a:r>
              <a:rPr lang="fr-FR" sz="2100">
                <a:solidFill>
                  <a:schemeClr val="dk2"/>
                </a:solidFill>
              </a:rPr>
              <a:t>Main emission categories</a:t>
            </a:r>
            <a:endParaRPr sz="2100"/>
          </a:p>
        </p:txBody>
      </p:sp>
      <p:sp>
        <p:nvSpPr>
          <p:cNvPr id="714" name="Google Shape;714;ge5b803d4b7_0_94"/>
          <p:cNvSpPr/>
          <p:nvPr/>
        </p:nvSpPr>
        <p:spPr>
          <a:xfrm>
            <a:off x="1455383" y="1675673"/>
            <a:ext cx="4608000" cy="4104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715" name="Google Shape;715;ge5b803d4b7_0_94"/>
          <p:cNvSpPr/>
          <p:nvPr/>
        </p:nvSpPr>
        <p:spPr>
          <a:xfrm>
            <a:off x="6022058" y="1678747"/>
            <a:ext cx="4752000" cy="4097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716" name="Google Shape;716;ge5b803d4b7_0_94"/>
          <p:cNvSpPr txBox="1"/>
          <p:nvPr/>
        </p:nvSpPr>
        <p:spPr>
          <a:xfrm>
            <a:off x="5092551" y="5982392"/>
            <a:ext cx="5785800" cy="3078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1" lang="fr-FR" sz="1400" u="none" cap="none" strike="noStrike">
                <a:solidFill>
                  <a:srgbClr val="000000"/>
                </a:solidFill>
                <a:latin typeface="Corbel"/>
                <a:ea typeface="Corbel"/>
                <a:cs typeface="Corbel"/>
                <a:sym typeface="Corbel"/>
              </a:rPr>
              <a:t>Source: Publication Faire sa part, Carbone 4, June 2019</a:t>
            </a:r>
            <a:endParaRPr b="0" i="1" sz="1400" u="none" cap="none" strike="noStrike">
              <a:solidFill>
                <a:srgbClr val="000000"/>
              </a:solidFill>
              <a:latin typeface="Corbel"/>
              <a:ea typeface="Corbel"/>
              <a:cs typeface="Corbel"/>
              <a:sym typeface="Corbel"/>
            </a:endParaRPr>
          </a:p>
        </p:txBody>
      </p:sp>
      <p:sp>
        <p:nvSpPr>
          <p:cNvPr id="717" name="Google Shape;717;ge5b803d4b7_0_94"/>
          <p:cNvSpPr txBox="1"/>
          <p:nvPr/>
        </p:nvSpPr>
        <p:spPr>
          <a:xfrm>
            <a:off x="1839225" y="2185225"/>
            <a:ext cx="469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p:txBody>
      </p:sp>
      <p:sp>
        <p:nvSpPr>
          <p:cNvPr id="718" name="Google Shape;718;ge5b803d4b7_0_94"/>
          <p:cNvSpPr/>
          <p:nvPr/>
        </p:nvSpPr>
        <p:spPr>
          <a:xfrm>
            <a:off x="1455375" y="1678750"/>
            <a:ext cx="4586400" cy="2108400"/>
          </a:xfrm>
          <a:prstGeom prst="rect">
            <a:avLst/>
          </a:prstGeom>
          <a:solidFill>
            <a:srgbClr val="E0666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fr-FR" sz="1500" u="none" cap="none" strike="noStrike">
                <a:solidFill>
                  <a:srgbClr val="000000"/>
                </a:solidFill>
                <a:latin typeface="Corbel"/>
                <a:ea typeface="Corbel"/>
                <a:cs typeface="Corbel"/>
                <a:sym typeface="Corbel"/>
              </a:rPr>
              <a:t>Food: 2 457 kg CO2e </a:t>
            </a:r>
            <a:endParaRPr b="1" i="0" sz="1500" u="none" cap="none" strike="noStrike">
              <a:solidFill>
                <a:srgbClr val="000000"/>
              </a:solidFill>
              <a:latin typeface="Corbel"/>
              <a:ea typeface="Corbel"/>
              <a:cs typeface="Corbel"/>
              <a:sym typeface="Corbel"/>
            </a:endParaRPr>
          </a:p>
        </p:txBody>
      </p:sp>
      <p:sp>
        <p:nvSpPr>
          <p:cNvPr id="719" name="Google Shape;719;ge5b803d4b7_0_94"/>
          <p:cNvSpPr/>
          <p:nvPr/>
        </p:nvSpPr>
        <p:spPr>
          <a:xfrm>
            <a:off x="6283900" y="2475875"/>
            <a:ext cx="670200" cy="217800"/>
          </a:xfrm>
          <a:prstGeom prst="rect">
            <a:avLst/>
          </a:prstGeom>
          <a:solidFill>
            <a:srgbClr val="CC0000"/>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000000"/>
                </a:solidFill>
                <a:latin typeface="Arial"/>
                <a:ea typeface="Arial"/>
                <a:cs typeface="Arial"/>
                <a:sym typeface="Arial"/>
              </a:rPr>
              <a:t>18 </a:t>
            </a:r>
            <a:endParaRPr b="0" i="0" sz="1400" u="none" cap="none" strike="noStrike">
              <a:solidFill>
                <a:srgbClr val="000000"/>
              </a:solidFill>
              <a:latin typeface="Arial"/>
              <a:ea typeface="Arial"/>
              <a:cs typeface="Arial"/>
              <a:sym typeface="Arial"/>
            </a:endParaRPr>
          </a:p>
        </p:txBody>
      </p:sp>
      <p:sp>
        <p:nvSpPr>
          <p:cNvPr id="720" name="Google Shape;720;ge5b803d4b7_0_94"/>
          <p:cNvSpPr/>
          <p:nvPr/>
        </p:nvSpPr>
        <p:spPr>
          <a:xfrm>
            <a:off x="6041775" y="1678750"/>
            <a:ext cx="4732200" cy="1577700"/>
          </a:xfrm>
          <a:prstGeom prst="rect">
            <a:avLst/>
          </a:prstGeom>
          <a:solidFill>
            <a:srgbClr val="CC0000"/>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fr-FR" sz="1500" u="none" cap="none" strike="noStrike">
                <a:solidFill>
                  <a:srgbClr val="000000"/>
                </a:solidFill>
                <a:latin typeface="Corbel"/>
                <a:ea typeface="Corbel"/>
                <a:cs typeface="Corbel"/>
                <a:sym typeface="Corbel"/>
              </a:rPr>
              <a:t>Transport: 1 838 kg CO2e</a:t>
            </a:r>
            <a:endParaRPr b="1" i="0" sz="1500" u="none" cap="none" strike="noStrike">
              <a:solidFill>
                <a:srgbClr val="000000"/>
              </a:solidFill>
              <a:latin typeface="Corbel"/>
              <a:ea typeface="Corbel"/>
              <a:cs typeface="Corbel"/>
              <a:sym typeface="Corbel"/>
            </a:endParaRPr>
          </a:p>
        </p:txBody>
      </p:sp>
      <p:sp>
        <p:nvSpPr>
          <p:cNvPr id="721" name="Google Shape;721;ge5b803d4b7_0_94"/>
          <p:cNvSpPr/>
          <p:nvPr/>
        </p:nvSpPr>
        <p:spPr>
          <a:xfrm>
            <a:off x="6041775" y="3228150"/>
            <a:ext cx="4732200" cy="1296000"/>
          </a:xfrm>
          <a:prstGeom prst="rect">
            <a:avLst/>
          </a:prstGeom>
          <a:solidFill>
            <a:srgbClr val="45818E"/>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fr-FR" sz="1500" u="none" cap="none" strike="noStrike">
                <a:solidFill>
                  <a:srgbClr val="000000"/>
                </a:solidFill>
                <a:latin typeface="Corbel"/>
                <a:ea typeface="Corbel"/>
                <a:cs typeface="Corbel"/>
                <a:sym typeface="Corbel"/>
              </a:rPr>
              <a:t>Services:  1 783 kg CO2e</a:t>
            </a:r>
            <a:endParaRPr b="1" i="0" sz="1500" u="none" cap="none" strike="noStrike">
              <a:solidFill>
                <a:srgbClr val="000000"/>
              </a:solidFill>
              <a:latin typeface="Corbel"/>
              <a:ea typeface="Corbel"/>
              <a:cs typeface="Corbel"/>
              <a:sym typeface="Corbel"/>
            </a:endParaRPr>
          </a:p>
        </p:txBody>
      </p:sp>
      <p:sp>
        <p:nvSpPr>
          <p:cNvPr id="722" name="Google Shape;722;ge5b803d4b7_0_94"/>
          <p:cNvSpPr/>
          <p:nvPr/>
        </p:nvSpPr>
        <p:spPr>
          <a:xfrm>
            <a:off x="1455375" y="3787075"/>
            <a:ext cx="4586400" cy="1989300"/>
          </a:xfrm>
          <a:prstGeom prst="rect">
            <a:avLst/>
          </a:prstGeom>
          <a:solidFill>
            <a:srgbClr val="E69138"/>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fr-FR" sz="1500" u="none" cap="none" strike="noStrike">
                <a:solidFill>
                  <a:srgbClr val="000000"/>
                </a:solidFill>
                <a:latin typeface="Corbel"/>
                <a:ea typeface="Corbel"/>
                <a:cs typeface="Corbel"/>
                <a:sym typeface="Corbel"/>
              </a:rPr>
              <a:t>Consumer goods:  2 393 kg CO2e</a:t>
            </a:r>
            <a:endParaRPr b="1" i="0" sz="1500" u="none" cap="none" strike="noStrike">
              <a:solidFill>
                <a:srgbClr val="000000"/>
              </a:solidFill>
              <a:latin typeface="Corbel"/>
              <a:ea typeface="Corbel"/>
              <a:cs typeface="Corbel"/>
              <a:sym typeface="Corbel"/>
            </a:endParaRPr>
          </a:p>
        </p:txBody>
      </p:sp>
      <p:sp>
        <p:nvSpPr>
          <p:cNvPr id="723" name="Google Shape;723;ge5b803d4b7_0_94"/>
          <p:cNvSpPr/>
          <p:nvPr/>
        </p:nvSpPr>
        <p:spPr>
          <a:xfrm>
            <a:off x="6041775" y="4529975"/>
            <a:ext cx="4732200" cy="1246500"/>
          </a:xfrm>
          <a:prstGeom prst="rect">
            <a:avLst/>
          </a:prstGeom>
          <a:solidFill>
            <a:srgbClr val="6AA84F"/>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rgbClr val="262626"/>
                </a:solidFill>
                <a:latin typeface="Corbel"/>
                <a:ea typeface="Corbel"/>
                <a:cs typeface="Corbel"/>
                <a:sym typeface="Corbel"/>
              </a:rPr>
              <a:t>Energy consumed in the  home</a:t>
            </a:r>
            <a:r>
              <a:rPr b="1" i="0" lang="fr-FR" sz="1500" u="none" cap="none" strike="noStrike">
                <a:solidFill>
                  <a:srgbClr val="000000"/>
                </a:solidFill>
                <a:latin typeface="Corbel"/>
                <a:ea typeface="Corbel"/>
                <a:cs typeface="Corbel"/>
                <a:sym typeface="Corbel"/>
              </a:rPr>
              <a:t>:  1 556 kg CO2e</a:t>
            </a:r>
            <a:endParaRPr b="1" i="0" sz="1500" u="none" cap="none" strike="noStrike">
              <a:solidFill>
                <a:srgbClr val="000000"/>
              </a:solidFill>
              <a:latin typeface="Corbel"/>
              <a:ea typeface="Corbel"/>
              <a:cs typeface="Corbel"/>
              <a:sym typeface="Corbel"/>
            </a:endParaRPr>
          </a:p>
        </p:txBody>
      </p:sp>
      <p:pic>
        <p:nvPicPr>
          <p:cNvPr id="724" name="Google Shape;724;ge5b803d4b7_0_94"/>
          <p:cNvPicPr preferRelativeResize="0"/>
          <p:nvPr/>
        </p:nvPicPr>
        <p:blipFill rotWithShape="1">
          <a:blip r:embed="rId5">
            <a:alphaModFix/>
          </a:blip>
          <a:srcRect b="0" l="0" r="0" t="0"/>
          <a:stretch/>
        </p:blipFill>
        <p:spPr>
          <a:xfrm>
            <a:off x="6379294" y="2263195"/>
            <a:ext cx="618357" cy="618357"/>
          </a:xfrm>
          <a:prstGeom prst="rect">
            <a:avLst/>
          </a:prstGeom>
          <a:noFill/>
          <a:ln>
            <a:noFill/>
          </a:ln>
        </p:spPr>
      </p:pic>
      <p:pic>
        <p:nvPicPr>
          <p:cNvPr id="725" name="Google Shape;725;ge5b803d4b7_0_94"/>
          <p:cNvPicPr preferRelativeResize="0"/>
          <p:nvPr/>
        </p:nvPicPr>
        <p:blipFill rotWithShape="1">
          <a:blip r:embed="rId6">
            <a:alphaModFix/>
          </a:blip>
          <a:srcRect b="0" l="0" r="0" t="0"/>
          <a:stretch/>
        </p:blipFill>
        <p:spPr>
          <a:xfrm>
            <a:off x="9462537" y="1618679"/>
            <a:ext cx="1296000" cy="1296000"/>
          </a:xfrm>
          <a:prstGeom prst="rect">
            <a:avLst/>
          </a:prstGeom>
          <a:noFill/>
          <a:ln>
            <a:noFill/>
          </a:ln>
        </p:spPr>
      </p:pic>
      <p:pic>
        <p:nvPicPr>
          <p:cNvPr id="726" name="Google Shape;726;ge5b803d4b7_0_94"/>
          <p:cNvPicPr preferRelativeResize="0"/>
          <p:nvPr/>
        </p:nvPicPr>
        <p:blipFill rotWithShape="1">
          <a:blip r:embed="rId7">
            <a:alphaModFix/>
          </a:blip>
          <a:srcRect b="0" l="0" r="0" t="0"/>
          <a:stretch/>
        </p:blipFill>
        <p:spPr>
          <a:xfrm>
            <a:off x="6783200" y="3302650"/>
            <a:ext cx="618350" cy="618350"/>
          </a:xfrm>
          <a:prstGeom prst="rect">
            <a:avLst/>
          </a:prstGeom>
          <a:noFill/>
          <a:ln>
            <a:noFill/>
          </a:ln>
        </p:spPr>
      </p:pic>
      <p:pic>
        <p:nvPicPr>
          <p:cNvPr id="727" name="Google Shape;727;ge5b803d4b7_0_94"/>
          <p:cNvPicPr preferRelativeResize="0"/>
          <p:nvPr/>
        </p:nvPicPr>
        <p:blipFill rotWithShape="1">
          <a:blip r:embed="rId8">
            <a:alphaModFix/>
          </a:blip>
          <a:srcRect b="0" l="0" r="0" t="0"/>
          <a:stretch/>
        </p:blipFill>
        <p:spPr>
          <a:xfrm>
            <a:off x="2010850" y="1699316"/>
            <a:ext cx="3278874" cy="2067270"/>
          </a:xfrm>
          <a:prstGeom prst="rect">
            <a:avLst/>
          </a:prstGeom>
          <a:noFill/>
          <a:ln>
            <a:noFill/>
          </a:ln>
        </p:spPr>
      </p:pic>
      <p:pic>
        <p:nvPicPr>
          <p:cNvPr id="728" name="Google Shape;728;ge5b803d4b7_0_94"/>
          <p:cNvPicPr preferRelativeResize="0"/>
          <p:nvPr/>
        </p:nvPicPr>
        <p:blipFill rotWithShape="1">
          <a:blip r:embed="rId9">
            <a:alphaModFix/>
          </a:blip>
          <a:srcRect b="0" l="0" r="0" t="0"/>
          <a:stretch/>
        </p:blipFill>
        <p:spPr>
          <a:xfrm>
            <a:off x="1661613" y="3921000"/>
            <a:ext cx="824410" cy="536500"/>
          </a:xfrm>
          <a:prstGeom prst="rect">
            <a:avLst/>
          </a:prstGeom>
          <a:noFill/>
          <a:ln>
            <a:noFill/>
          </a:ln>
        </p:spPr>
      </p:pic>
      <p:pic>
        <p:nvPicPr>
          <p:cNvPr id="729" name="Google Shape;729;ge5b803d4b7_0_94"/>
          <p:cNvPicPr preferRelativeResize="0"/>
          <p:nvPr/>
        </p:nvPicPr>
        <p:blipFill rotWithShape="1">
          <a:blip r:embed="rId10">
            <a:alphaModFix/>
          </a:blip>
          <a:srcRect b="0" l="0" r="0" t="0"/>
          <a:stretch/>
        </p:blipFill>
        <p:spPr>
          <a:xfrm>
            <a:off x="5092549" y="3854274"/>
            <a:ext cx="712501" cy="776816"/>
          </a:xfrm>
          <a:prstGeom prst="rect">
            <a:avLst/>
          </a:prstGeom>
          <a:noFill/>
          <a:ln>
            <a:noFill/>
          </a:ln>
        </p:spPr>
      </p:pic>
      <p:pic>
        <p:nvPicPr>
          <p:cNvPr id="730" name="Google Shape;730;ge5b803d4b7_0_94"/>
          <p:cNvPicPr preferRelativeResize="0"/>
          <p:nvPr/>
        </p:nvPicPr>
        <p:blipFill rotWithShape="1">
          <a:blip r:embed="rId11">
            <a:alphaModFix/>
          </a:blip>
          <a:srcRect b="0" l="0" r="0" t="0"/>
          <a:stretch/>
        </p:blipFill>
        <p:spPr>
          <a:xfrm>
            <a:off x="1555202" y="5049175"/>
            <a:ext cx="1006874" cy="670200"/>
          </a:xfrm>
          <a:prstGeom prst="rect">
            <a:avLst/>
          </a:prstGeom>
          <a:noFill/>
          <a:ln>
            <a:noFill/>
          </a:ln>
        </p:spPr>
      </p:pic>
      <p:pic>
        <p:nvPicPr>
          <p:cNvPr id="731" name="Google Shape;731;ge5b803d4b7_0_94"/>
          <p:cNvPicPr preferRelativeResize="0"/>
          <p:nvPr/>
        </p:nvPicPr>
        <p:blipFill rotWithShape="1">
          <a:blip r:embed="rId12">
            <a:alphaModFix/>
          </a:blip>
          <a:srcRect b="0" l="0" r="0" t="0"/>
          <a:stretch/>
        </p:blipFill>
        <p:spPr>
          <a:xfrm>
            <a:off x="6165574" y="4002174"/>
            <a:ext cx="670198" cy="446622"/>
          </a:xfrm>
          <a:prstGeom prst="rect">
            <a:avLst/>
          </a:prstGeom>
          <a:noFill/>
          <a:ln>
            <a:noFill/>
          </a:ln>
        </p:spPr>
      </p:pic>
      <p:pic>
        <p:nvPicPr>
          <p:cNvPr id="732" name="Google Shape;732;ge5b803d4b7_0_94"/>
          <p:cNvPicPr preferRelativeResize="0"/>
          <p:nvPr/>
        </p:nvPicPr>
        <p:blipFill rotWithShape="1">
          <a:blip r:embed="rId13">
            <a:alphaModFix/>
          </a:blip>
          <a:srcRect b="0" l="0" r="0" t="0"/>
          <a:stretch/>
        </p:blipFill>
        <p:spPr>
          <a:xfrm>
            <a:off x="9982200" y="4062100"/>
            <a:ext cx="378650" cy="378650"/>
          </a:xfrm>
          <a:prstGeom prst="rect">
            <a:avLst/>
          </a:prstGeom>
          <a:noFill/>
          <a:ln>
            <a:noFill/>
          </a:ln>
        </p:spPr>
      </p:pic>
      <p:pic>
        <p:nvPicPr>
          <p:cNvPr id="733" name="Google Shape;733;ge5b803d4b7_0_94"/>
          <p:cNvPicPr preferRelativeResize="0"/>
          <p:nvPr/>
        </p:nvPicPr>
        <p:blipFill rotWithShape="1">
          <a:blip r:embed="rId14">
            <a:alphaModFix/>
          </a:blip>
          <a:srcRect b="0" l="0" r="0" t="0"/>
          <a:stretch/>
        </p:blipFill>
        <p:spPr>
          <a:xfrm>
            <a:off x="9934575" y="3259625"/>
            <a:ext cx="618350" cy="618350"/>
          </a:xfrm>
          <a:prstGeom prst="rect">
            <a:avLst/>
          </a:prstGeom>
          <a:noFill/>
          <a:ln>
            <a:noFill/>
          </a:ln>
        </p:spPr>
      </p:pic>
      <p:pic>
        <p:nvPicPr>
          <p:cNvPr id="734" name="Google Shape;734;ge5b803d4b7_0_94"/>
          <p:cNvPicPr preferRelativeResize="0"/>
          <p:nvPr/>
        </p:nvPicPr>
        <p:blipFill rotWithShape="1">
          <a:blip r:embed="rId15">
            <a:alphaModFix/>
          </a:blip>
          <a:srcRect b="0" l="0" r="0" t="0"/>
          <a:stretch/>
        </p:blipFill>
        <p:spPr>
          <a:xfrm>
            <a:off x="6063375" y="5243175"/>
            <a:ext cx="536500" cy="536500"/>
          </a:xfrm>
          <a:prstGeom prst="rect">
            <a:avLst/>
          </a:prstGeom>
          <a:noFill/>
          <a:ln>
            <a:noFill/>
          </a:ln>
        </p:spPr>
      </p:pic>
      <p:pic>
        <p:nvPicPr>
          <p:cNvPr id="735" name="Google Shape;735;ge5b803d4b7_0_94"/>
          <p:cNvPicPr preferRelativeResize="0"/>
          <p:nvPr/>
        </p:nvPicPr>
        <p:blipFill rotWithShape="1">
          <a:blip r:embed="rId16">
            <a:alphaModFix/>
          </a:blip>
          <a:srcRect b="0" l="0" r="0" t="0"/>
          <a:stretch/>
        </p:blipFill>
        <p:spPr>
          <a:xfrm>
            <a:off x="10256075" y="5246399"/>
            <a:ext cx="411949" cy="4119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17"/>
          <p:cNvSpPr txBox="1"/>
          <p:nvPr/>
        </p:nvSpPr>
        <p:spPr>
          <a:xfrm>
            <a:off x="1195745" y="552658"/>
            <a:ext cx="7889100" cy="980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p17"/>
          <p:cNvSpPr txBox="1"/>
          <p:nvPr/>
        </p:nvSpPr>
        <p:spPr>
          <a:xfrm>
            <a:off x="956582" y="5479697"/>
            <a:ext cx="3346465" cy="402291"/>
          </a:xfrm>
          <a:prstGeom prst="rect">
            <a:avLst/>
          </a:prstGeom>
          <a:solidFill>
            <a:srgbClr val="085160"/>
          </a:solid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FFFFFF"/>
                </a:solidFill>
                <a:latin typeface="Corbel"/>
                <a:ea typeface="Corbel"/>
                <a:cs typeface="Corbel"/>
                <a:sym typeface="Corbel"/>
              </a:rPr>
              <a:t>Collective</a:t>
            </a:r>
            <a:r>
              <a:rPr b="1" lang="fr-FR" sz="2000">
                <a:solidFill>
                  <a:srgbClr val="FFFFFF"/>
                </a:solidFill>
                <a:latin typeface="Corbel"/>
                <a:ea typeface="Corbel"/>
                <a:cs typeface="Corbel"/>
                <a:sym typeface="Corbel"/>
              </a:rPr>
              <a:t>ly</a:t>
            </a:r>
            <a:endParaRPr b="0" i="0" sz="1400" u="none" cap="none" strike="noStrike">
              <a:solidFill>
                <a:srgbClr val="000000"/>
              </a:solidFill>
              <a:latin typeface="Arial"/>
              <a:ea typeface="Arial"/>
              <a:cs typeface="Arial"/>
              <a:sym typeface="Arial"/>
            </a:endParaRPr>
          </a:p>
        </p:txBody>
      </p:sp>
      <p:sp>
        <p:nvSpPr>
          <p:cNvPr id="743" name="Google Shape;743;p17"/>
          <p:cNvSpPr/>
          <p:nvPr/>
        </p:nvSpPr>
        <p:spPr>
          <a:xfrm>
            <a:off x="4728000" y="2843577"/>
            <a:ext cx="6096000" cy="1015663"/>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rgbClr val="000000"/>
              </a:buClr>
              <a:buSzPts val="2000"/>
              <a:buFont typeface="Arial"/>
              <a:buNone/>
            </a:pPr>
            <a:r>
              <a:rPr lang="fr-FR" sz="2000">
                <a:latin typeface="Corbel"/>
                <a:ea typeface="Corbel"/>
                <a:cs typeface="Corbel"/>
                <a:sym typeface="Corbel"/>
              </a:rPr>
              <a:t>To go even further you can take part in </a:t>
            </a:r>
            <a:r>
              <a:rPr lang="fr-FR" sz="2000">
                <a:solidFill>
                  <a:srgbClr val="C55A11"/>
                </a:solidFill>
                <a:latin typeface="Corbel"/>
                <a:ea typeface="Corbel"/>
                <a:cs typeface="Corbel"/>
                <a:sym typeface="Corbel"/>
              </a:rPr>
              <a:t>collective action </a:t>
            </a:r>
            <a:r>
              <a:rPr lang="fr-FR" sz="2000">
                <a:latin typeface="Corbel"/>
                <a:ea typeface="Corbel"/>
                <a:cs typeface="Corbel"/>
                <a:sym typeface="Corbel"/>
              </a:rPr>
              <a:t>organized at your school or in your community.</a:t>
            </a:r>
            <a:endParaRPr sz="2000">
              <a:solidFill>
                <a:schemeClr val="dk1"/>
              </a:solidFill>
              <a:latin typeface="Corbel"/>
              <a:ea typeface="Corbel"/>
              <a:cs typeface="Corbel"/>
              <a:sym typeface="Corbel"/>
            </a:endParaRPr>
          </a:p>
        </p:txBody>
      </p:sp>
      <p:sp>
        <p:nvSpPr>
          <p:cNvPr id="744" name="Google Shape;744;p17"/>
          <p:cNvSpPr/>
          <p:nvPr/>
        </p:nvSpPr>
        <p:spPr>
          <a:xfrm>
            <a:off x="1015202" y="2143542"/>
            <a:ext cx="3247200" cy="3159000"/>
          </a:xfrm>
          <a:prstGeom prst="ellipse">
            <a:avLst/>
          </a:prstGeom>
          <a:solidFill>
            <a:srgbClr val="085160"/>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pic>
        <p:nvPicPr>
          <p:cNvPr id="745" name="Google Shape;745;p17"/>
          <p:cNvPicPr preferRelativeResize="0"/>
          <p:nvPr/>
        </p:nvPicPr>
        <p:blipFill rotWithShape="1">
          <a:blip r:embed="rId3">
            <a:alphaModFix/>
          </a:blip>
          <a:srcRect b="0" l="0" r="0" t="0"/>
          <a:stretch/>
        </p:blipFill>
        <p:spPr>
          <a:xfrm>
            <a:off x="1195750" y="2297074"/>
            <a:ext cx="2885850" cy="2852050"/>
          </a:xfrm>
          <a:prstGeom prst="rect">
            <a:avLst/>
          </a:prstGeom>
          <a:noFill/>
          <a:ln>
            <a:noFill/>
          </a:ln>
        </p:spPr>
      </p:pic>
      <p:sp>
        <p:nvSpPr>
          <p:cNvPr id="746" name="Google Shape;746;p17"/>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900"/>
              <a:buNone/>
            </a:pPr>
            <a:r>
              <a:rPr lang="fr-FR"/>
              <a:t>First level of action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p16"/>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900"/>
              <a:buNone/>
            </a:pPr>
            <a:r>
              <a:rPr lang="fr-FR"/>
              <a:t>What can we do together ?</a:t>
            </a:r>
            <a:endParaRPr/>
          </a:p>
        </p:txBody>
      </p:sp>
      <p:sp>
        <p:nvSpPr>
          <p:cNvPr id="752" name="Google Shape;752;p16"/>
          <p:cNvSpPr txBox="1"/>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b="1" lang="fr-FR">
                <a:solidFill>
                  <a:srgbClr val="FFFFFF"/>
                </a:solidFill>
                <a:latin typeface="Corbel"/>
                <a:ea typeface="Corbel"/>
                <a:cs typeface="Corbel"/>
                <a:sym typeface="Corbel"/>
              </a:rPr>
              <a:t>‹#›</a:t>
            </a:fld>
            <a:endParaRPr b="1">
              <a:solidFill>
                <a:srgbClr val="FFFFFF"/>
              </a:solidFill>
              <a:latin typeface="Corbel"/>
              <a:ea typeface="Corbel"/>
              <a:cs typeface="Corbel"/>
              <a:sym typeface="Corbel"/>
            </a:endParaRPr>
          </a:p>
        </p:txBody>
      </p:sp>
      <p:sp>
        <p:nvSpPr>
          <p:cNvPr id="753" name="Google Shape;753;p16"/>
          <p:cNvSpPr/>
          <p:nvPr/>
        </p:nvSpPr>
        <p:spPr>
          <a:xfrm>
            <a:off x="1347251" y="1407450"/>
            <a:ext cx="2979600" cy="819000"/>
          </a:xfrm>
          <a:prstGeom prst="rect">
            <a:avLst/>
          </a:prstGeom>
          <a:solidFill>
            <a:srgbClr val="C55A11"/>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800"/>
              <a:buFont typeface="Arial"/>
              <a:buNone/>
            </a:pPr>
            <a:r>
              <a:rPr b="1" lang="fr-FR" sz="2400">
                <a:solidFill>
                  <a:srgbClr val="FFFFFF"/>
                </a:solidFill>
                <a:latin typeface="Corbel"/>
                <a:ea typeface="Corbel"/>
                <a:cs typeface="Corbel"/>
                <a:sym typeface="Corbel"/>
              </a:rPr>
              <a:t>In my school</a:t>
            </a:r>
            <a:endParaRPr b="1" i="0" sz="2400" u="none" cap="none" strike="noStrike">
              <a:solidFill>
                <a:srgbClr val="FFFFFF"/>
              </a:solidFill>
              <a:latin typeface="Corbel"/>
              <a:ea typeface="Corbel"/>
              <a:cs typeface="Corbel"/>
              <a:sym typeface="Corbel"/>
            </a:endParaRPr>
          </a:p>
        </p:txBody>
      </p:sp>
      <p:sp>
        <p:nvSpPr>
          <p:cNvPr id="754" name="Google Shape;754;p16"/>
          <p:cNvSpPr/>
          <p:nvPr/>
        </p:nvSpPr>
        <p:spPr>
          <a:xfrm>
            <a:off x="7325100" y="1482009"/>
            <a:ext cx="3168000" cy="83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fr-FR" sz="2400" u="none" cap="none" strike="noStrike">
                <a:solidFill>
                  <a:srgbClr val="085160"/>
                </a:solidFill>
                <a:latin typeface="Corbel"/>
                <a:ea typeface="Corbel"/>
                <a:cs typeface="Corbel"/>
                <a:sym typeface="Corbel"/>
              </a:rPr>
              <a:t>   Advocacy groups</a:t>
            </a:r>
            <a:endParaRPr b="0" i="0" sz="1400" u="none" cap="none" strike="noStrike">
              <a:solidFill>
                <a:srgbClr val="00000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85160"/>
              </a:solidFill>
              <a:latin typeface="Corbel"/>
              <a:ea typeface="Corbel"/>
              <a:cs typeface="Corbel"/>
              <a:sym typeface="Corbel"/>
            </a:endParaRPr>
          </a:p>
        </p:txBody>
      </p:sp>
      <p:pic>
        <p:nvPicPr>
          <p:cNvPr descr="Little Citizens For Climate" id="755" name="Google Shape;755;p16"/>
          <p:cNvPicPr preferRelativeResize="0"/>
          <p:nvPr/>
        </p:nvPicPr>
        <p:blipFill rotWithShape="1">
          <a:blip r:embed="rId3">
            <a:alphaModFix/>
          </a:blip>
          <a:srcRect b="0" l="0" r="0" t="0"/>
          <a:stretch/>
        </p:blipFill>
        <p:spPr>
          <a:xfrm>
            <a:off x="10199605" y="1306821"/>
            <a:ext cx="870474" cy="870474"/>
          </a:xfrm>
          <a:prstGeom prst="rect">
            <a:avLst/>
          </a:prstGeom>
          <a:noFill/>
          <a:ln>
            <a:noFill/>
          </a:ln>
        </p:spPr>
      </p:pic>
      <p:sp>
        <p:nvSpPr>
          <p:cNvPr id="756" name="Google Shape;756;p16"/>
          <p:cNvSpPr/>
          <p:nvPr/>
        </p:nvSpPr>
        <p:spPr>
          <a:xfrm>
            <a:off x="835336" y="2532900"/>
            <a:ext cx="1800000" cy="39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fr-FR" sz="1800" u="none" cap="none" strike="noStrike">
                <a:solidFill>
                  <a:srgbClr val="085160"/>
                </a:solidFill>
                <a:latin typeface="Corbel"/>
                <a:ea typeface="Corbel"/>
                <a:cs typeface="Corbel"/>
                <a:sym typeface="Corbel"/>
              </a:rPr>
              <a:t>Raise awareness</a:t>
            </a:r>
            <a:endParaRPr b="0" i="0" sz="1400" u="none" cap="none" strike="noStrike">
              <a:solidFill>
                <a:srgbClr val="00000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8516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8516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8516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8516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8516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8516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8516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8516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8516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8516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8516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8516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8516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8516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85160"/>
              </a:solidFill>
              <a:latin typeface="Corbel"/>
              <a:ea typeface="Corbel"/>
              <a:cs typeface="Corbel"/>
              <a:sym typeface="Corbel"/>
            </a:endParaRPr>
          </a:p>
        </p:txBody>
      </p:sp>
      <p:pic>
        <p:nvPicPr>
          <p:cNvPr descr="Résultat de recherche d'images pour &quot;citoyens pour le climat&quot;" id="757" name="Google Shape;757;p16"/>
          <p:cNvPicPr preferRelativeResize="0"/>
          <p:nvPr/>
        </p:nvPicPr>
        <p:blipFill rotWithShape="1">
          <a:blip r:embed="rId4">
            <a:alphaModFix/>
          </a:blip>
          <a:srcRect b="0" l="0" r="0" t="0"/>
          <a:stretch/>
        </p:blipFill>
        <p:spPr>
          <a:xfrm>
            <a:off x="8765776" y="2655701"/>
            <a:ext cx="1011875" cy="1011875"/>
          </a:xfrm>
          <a:prstGeom prst="rect">
            <a:avLst/>
          </a:prstGeom>
          <a:noFill/>
          <a:ln>
            <a:noFill/>
          </a:ln>
        </p:spPr>
      </p:pic>
      <p:pic>
        <p:nvPicPr>
          <p:cNvPr descr="Résultat de recherche d'images pour &quot;warn association logo&quot;" id="758" name="Google Shape;758;p16"/>
          <p:cNvPicPr preferRelativeResize="0"/>
          <p:nvPr/>
        </p:nvPicPr>
        <p:blipFill rotWithShape="1">
          <a:blip r:embed="rId5">
            <a:alphaModFix/>
          </a:blip>
          <a:srcRect b="0" l="0" r="0" t="0"/>
          <a:stretch/>
        </p:blipFill>
        <p:spPr>
          <a:xfrm>
            <a:off x="10033990" y="2483163"/>
            <a:ext cx="569928" cy="746436"/>
          </a:xfrm>
          <a:prstGeom prst="rect">
            <a:avLst/>
          </a:prstGeom>
          <a:noFill/>
          <a:ln>
            <a:noFill/>
          </a:ln>
        </p:spPr>
      </p:pic>
      <p:sp>
        <p:nvSpPr>
          <p:cNvPr id="759" name="Google Shape;759;p16"/>
          <p:cNvSpPr/>
          <p:nvPr/>
        </p:nvSpPr>
        <p:spPr>
          <a:xfrm>
            <a:off x="1148389" y="4322525"/>
            <a:ext cx="1874100" cy="648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fr-FR" sz="1800" u="none" cap="none" strike="noStrike">
                <a:solidFill>
                  <a:srgbClr val="085160"/>
                </a:solidFill>
                <a:latin typeface="Corbel"/>
                <a:ea typeface="Corbel"/>
                <a:cs typeface="Corbel"/>
                <a:sym typeface="Corbel"/>
              </a:rPr>
              <a:t>School carbon assessment</a:t>
            </a:r>
            <a:endParaRPr b="0" i="0" sz="1200" u="none" cap="none" strike="noStrike">
              <a:solidFill>
                <a:srgbClr val="000000"/>
              </a:solidFill>
              <a:latin typeface="Corbel"/>
              <a:ea typeface="Corbel"/>
              <a:cs typeface="Corbel"/>
              <a:sym typeface="Corbel"/>
            </a:endParaRPr>
          </a:p>
        </p:txBody>
      </p:sp>
      <p:sp>
        <p:nvSpPr>
          <p:cNvPr id="760" name="Google Shape;760;p16"/>
          <p:cNvSpPr/>
          <p:nvPr/>
        </p:nvSpPr>
        <p:spPr>
          <a:xfrm rot="7914595">
            <a:off x="4683882" y="2010824"/>
            <a:ext cx="82640" cy="1108190"/>
          </a:xfrm>
          <a:prstGeom prst="triangle">
            <a:avLst>
              <a:gd fmla="val 50000" name="adj"/>
            </a:avLst>
          </a:prstGeom>
          <a:solidFill>
            <a:srgbClr val="C55A11"/>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800"/>
              <a:buFont typeface="Arial"/>
              <a:buNone/>
            </a:pPr>
            <a:r>
              <a:t/>
            </a:r>
            <a:endParaRPr b="1" i="0" sz="2800" u="none" cap="none" strike="noStrike">
              <a:solidFill>
                <a:srgbClr val="FFFFFF"/>
              </a:solidFill>
              <a:latin typeface="Corbel"/>
              <a:ea typeface="Corbel"/>
              <a:cs typeface="Corbel"/>
              <a:sym typeface="Corbel"/>
            </a:endParaRPr>
          </a:p>
        </p:txBody>
      </p:sp>
      <p:sp>
        <p:nvSpPr>
          <p:cNvPr id="761" name="Google Shape;761;p16"/>
          <p:cNvSpPr/>
          <p:nvPr/>
        </p:nvSpPr>
        <p:spPr>
          <a:xfrm rot="-8338552">
            <a:off x="6714916" y="864868"/>
            <a:ext cx="149914" cy="2116659"/>
          </a:xfrm>
          <a:prstGeom prst="triangle">
            <a:avLst>
              <a:gd fmla="val 50000" name="adj"/>
            </a:avLst>
          </a:prstGeom>
          <a:solidFill>
            <a:srgbClr val="C55A11"/>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800"/>
              <a:buFont typeface="Arial"/>
              <a:buNone/>
            </a:pPr>
            <a:r>
              <a:t/>
            </a:r>
            <a:endParaRPr b="1" i="0" sz="2800" u="none" cap="none" strike="noStrike">
              <a:solidFill>
                <a:srgbClr val="FFFFFF"/>
              </a:solidFill>
              <a:latin typeface="Corbel"/>
              <a:ea typeface="Corbel"/>
              <a:cs typeface="Corbel"/>
              <a:sym typeface="Corbel"/>
            </a:endParaRPr>
          </a:p>
        </p:txBody>
      </p:sp>
      <p:sp>
        <p:nvSpPr>
          <p:cNvPr id="762" name="Google Shape;762;p16"/>
          <p:cNvSpPr/>
          <p:nvPr/>
        </p:nvSpPr>
        <p:spPr>
          <a:xfrm>
            <a:off x="1508775" y="3395450"/>
            <a:ext cx="2487300" cy="40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lang="fr-FR" sz="1800">
                <a:solidFill>
                  <a:srgbClr val="085160"/>
                </a:solidFill>
                <a:latin typeface="Corbel"/>
                <a:ea typeface="Corbel"/>
                <a:cs typeface="Corbel"/>
                <a:sym typeface="Corbel"/>
              </a:rPr>
              <a:t>Eco-delegates / Environmental clubs</a:t>
            </a:r>
            <a:endParaRPr b="0" i="0" sz="1200" u="none" cap="none" strike="noStrike">
              <a:solidFill>
                <a:srgbClr val="000000"/>
              </a:solidFill>
              <a:latin typeface="Corbel"/>
              <a:ea typeface="Corbel"/>
              <a:cs typeface="Corbel"/>
              <a:sym typeface="Corbel"/>
            </a:endParaRPr>
          </a:p>
        </p:txBody>
      </p:sp>
      <p:pic>
        <p:nvPicPr>
          <p:cNvPr descr="Résultat de recherche d'images pour &quot;mégaphone png&quot;" id="763" name="Google Shape;763;p16"/>
          <p:cNvPicPr preferRelativeResize="0"/>
          <p:nvPr/>
        </p:nvPicPr>
        <p:blipFill rotWithShape="1">
          <a:blip r:embed="rId6">
            <a:alphaModFix/>
          </a:blip>
          <a:srcRect b="0" l="0" r="0" t="0"/>
          <a:stretch/>
        </p:blipFill>
        <p:spPr>
          <a:xfrm>
            <a:off x="2511809" y="2358502"/>
            <a:ext cx="733133" cy="784402"/>
          </a:xfrm>
          <a:prstGeom prst="rect">
            <a:avLst/>
          </a:prstGeom>
          <a:noFill/>
          <a:ln>
            <a:noFill/>
          </a:ln>
        </p:spPr>
      </p:pic>
      <p:pic>
        <p:nvPicPr>
          <p:cNvPr descr="Résultat de recherche d'images pour &quot;élection icone png&quot;" id="764" name="Google Shape;764;p16"/>
          <p:cNvPicPr preferRelativeResize="0"/>
          <p:nvPr/>
        </p:nvPicPr>
        <p:blipFill rotWithShape="1">
          <a:blip r:embed="rId7">
            <a:alphaModFix/>
          </a:blip>
          <a:srcRect b="0" l="0" r="0" t="0"/>
          <a:stretch/>
        </p:blipFill>
        <p:spPr>
          <a:xfrm>
            <a:off x="840000" y="3298598"/>
            <a:ext cx="668700" cy="764700"/>
          </a:xfrm>
          <a:prstGeom prst="ellipse">
            <a:avLst/>
          </a:prstGeom>
          <a:noFill/>
          <a:ln>
            <a:noFill/>
          </a:ln>
        </p:spPr>
      </p:pic>
      <p:pic>
        <p:nvPicPr>
          <p:cNvPr descr="Résultat de recherche d'images pour &quot;icon calcul&quot;" id="765" name="Google Shape;765;p16"/>
          <p:cNvPicPr preferRelativeResize="0"/>
          <p:nvPr/>
        </p:nvPicPr>
        <p:blipFill rotWithShape="1">
          <a:blip r:embed="rId8">
            <a:alphaModFix/>
          </a:blip>
          <a:srcRect b="0" l="0" r="0" t="0"/>
          <a:stretch/>
        </p:blipFill>
        <p:spPr>
          <a:xfrm>
            <a:off x="3022620" y="4369720"/>
            <a:ext cx="502882" cy="553461"/>
          </a:xfrm>
          <a:prstGeom prst="rect">
            <a:avLst/>
          </a:prstGeom>
          <a:noFill/>
          <a:ln>
            <a:noFill/>
          </a:ln>
        </p:spPr>
      </p:pic>
      <p:sp>
        <p:nvSpPr>
          <p:cNvPr id="766" name="Google Shape;766;p16"/>
          <p:cNvSpPr/>
          <p:nvPr/>
        </p:nvSpPr>
        <p:spPr>
          <a:xfrm>
            <a:off x="2118810" y="5229769"/>
            <a:ext cx="2016000" cy="40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fr-FR" sz="1800" u="none" cap="none" strike="noStrike">
                <a:solidFill>
                  <a:srgbClr val="085160"/>
                </a:solidFill>
                <a:latin typeface="Corbel"/>
                <a:ea typeface="Corbel"/>
                <a:cs typeface="Corbel"/>
                <a:sym typeface="Corbel"/>
              </a:rPr>
              <a:t>Contest, awards</a:t>
            </a:r>
            <a:endParaRPr b="0" i="0" sz="1200" u="none" cap="none" strike="noStrike">
              <a:solidFill>
                <a:srgbClr val="000000"/>
              </a:solidFill>
              <a:latin typeface="Corbel"/>
              <a:ea typeface="Corbel"/>
              <a:cs typeface="Corbel"/>
              <a:sym typeface="Corbel"/>
            </a:endParaRPr>
          </a:p>
        </p:txBody>
      </p:sp>
      <p:pic>
        <p:nvPicPr>
          <p:cNvPr id="767" name="Google Shape;767;p16"/>
          <p:cNvPicPr preferRelativeResize="0"/>
          <p:nvPr/>
        </p:nvPicPr>
        <p:blipFill rotWithShape="1">
          <a:blip r:embed="rId9">
            <a:alphaModFix/>
          </a:blip>
          <a:srcRect b="0" l="0" r="0" t="0"/>
          <a:stretch/>
        </p:blipFill>
        <p:spPr>
          <a:xfrm>
            <a:off x="7697797" y="2520643"/>
            <a:ext cx="569926" cy="671475"/>
          </a:xfrm>
          <a:prstGeom prst="rect">
            <a:avLst/>
          </a:prstGeom>
          <a:noFill/>
          <a:ln>
            <a:noFill/>
          </a:ln>
        </p:spPr>
      </p:pic>
      <p:pic>
        <p:nvPicPr>
          <p:cNvPr id="768" name="Google Shape;768;p16"/>
          <p:cNvPicPr preferRelativeResize="0"/>
          <p:nvPr/>
        </p:nvPicPr>
        <p:blipFill rotWithShape="1">
          <a:blip r:embed="rId10">
            <a:alphaModFix/>
          </a:blip>
          <a:srcRect b="0" l="0" r="0" t="0"/>
          <a:stretch/>
        </p:blipFill>
        <p:spPr>
          <a:xfrm>
            <a:off x="6815113" y="2666405"/>
            <a:ext cx="569925" cy="379950"/>
          </a:xfrm>
          <a:prstGeom prst="rect">
            <a:avLst/>
          </a:prstGeom>
          <a:noFill/>
          <a:ln>
            <a:noFill/>
          </a:ln>
        </p:spPr>
      </p:pic>
      <p:pic>
        <p:nvPicPr>
          <p:cNvPr id="769" name="Google Shape;769;p16"/>
          <p:cNvPicPr preferRelativeResize="0"/>
          <p:nvPr/>
        </p:nvPicPr>
        <p:blipFill rotWithShape="1">
          <a:blip r:embed="rId11">
            <a:alphaModFix/>
          </a:blip>
          <a:srcRect b="0" l="0" r="0" t="0"/>
          <a:stretch/>
        </p:blipFill>
        <p:spPr>
          <a:xfrm>
            <a:off x="7540454" y="5455900"/>
            <a:ext cx="668774" cy="446071"/>
          </a:xfrm>
          <a:prstGeom prst="rect">
            <a:avLst/>
          </a:prstGeom>
          <a:noFill/>
          <a:ln>
            <a:noFill/>
          </a:ln>
        </p:spPr>
      </p:pic>
      <p:pic>
        <p:nvPicPr>
          <p:cNvPr id="770" name="Google Shape;770;p16"/>
          <p:cNvPicPr preferRelativeResize="0"/>
          <p:nvPr/>
        </p:nvPicPr>
        <p:blipFill rotWithShape="1">
          <a:blip r:embed="rId12">
            <a:alphaModFix/>
          </a:blip>
          <a:srcRect b="0" l="0" r="0" t="0"/>
          <a:stretch/>
        </p:blipFill>
        <p:spPr>
          <a:xfrm>
            <a:off x="10493104" y="5097564"/>
            <a:ext cx="1183722" cy="505425"/>
          </a:xfrm>
          <a:prstGeom prst="rect">
            <a:avLst/>
          </a:prstGeom>
          <a:noFill/>
          <a:ln>
            <a:noFill/>
          </a:ln>
        </p:spPr>
      </p:pic>
      <p:pic>
        <p:nvPicPr>
          <p:cNvPr id="771" name="Google Shape;771;p16"/>
          <p:cNvPicPr preferRelativeResize="0"/>
          <p:nvPr/>
        </p:nvPicPr>
        <p:blipFill rotWithShape="1">
          <a:blip r:embed="rId13">
            <a:alphaModFix/>
          </a:blip>
          <a:srcRect b="0" l="0" r="0" t="0"/>
          <a:stretch/>
        </p:blipFill>
        <p:spPr>
          <a:xfrm>
            <a:off x="8564588" y="5276737"/>
            <a:ext cx="1414250" cy="505425"/>
          </a:xfrm>
          <a:prstGeom prst="rect">
            <a:avLst/>
          </a:prstGeom>
          <a:noFill/>
          <a:ln>
            <a:noFill/>
          </a:ln>
        </p:spPr>
      </p:pic>
      <p:pic>
        <p:nvPicPr>
          <p:cNvPr id="772" name="Google Shape;772;p16"/>
          <p:cNvPicPr preferRelativeResize="0"/>
          <p:nvPr/>
        </p:nvPicPr>
        <p:blipFill rotWithShape="1">
          <a:blip r:embed="rId14">
            <a:alphaModFix/>
          </a:blip>
          <a:srcRect b="0" l="0" r="0" t="0"/>
          <a:stretch/>
        </p:blipFill>
        <p:spPr>
          <a:xfrm>
            <a:off x="8649363" y="6167474"/>
            <a:ext cx="1696875" cy="429875"/>
          </a:xfrm>
          <a:prstGeom prst="rect">
            <a:avLst/>
          </a:prstGeom>
          <a:noFill/>
          <a:ln>
            <a:noFill/>
          </a:ln>
        </p:spPr>
      </p:pic>
      <p:pic>
        <p:nvPicPr>
          <p:cNvPr id="773" name="Google Shape;773;p16"/>
          <p:cNvPicPr preferRelativeResize="0"/>
          <p:nvPr/>
        </p:nvPicPr>
        <p:blipFill rotWithShape="1">
          <a:blip r:embed="rId15">
            <a:alphaModFix/>
          </a:blip>
          <a:srcRect b="0" l="0" r="0" t="0"/>
          <a:stretch/>
        </p:blipFill>
        <p:spPr>
          <a:xfrm>
            <a:off x="10493100" y="5701025"/>
            <a:ext cx="1011875" cy="1011875"/>
          </a:xfrm>
          <a:prstGeom prst="rect">
            <a:avLst/>
          </a:prstGeom>
          <a:noFill/>
          <a:ln>
            <a:noFill/>
          </a:ln>
        </p:spPr>
      </p:pic>
      <p:pic>
        <p:nvPicPr>
          <p:cNvPr id="774" name="Google Shape;774;p16"/>
          <p:cNvPicPr preferRelativeResize="0"/>
          <p:nvPr/>
        </p:nvPicPr>
        <p:blipFill rotWithShape="1">
          <a:blip r:embed="rId16">
            <a:alphaModFix/>
          </a:blip>
          <a:srcRect b="0" l="0" r="0" t="0"/>
          <a:stretch/>
        </p:blipFill>
        <p:spPr>
          <a:xfrm>
            <a:off x="8529825" y="3811175"/>
            <a:ext cx="1011875" cy="915124"/>
          </a:xfrm>
          <a:prstGeom prst="rect">
            <a:avLst/>
          </a:prstGeom>
          <a:noFill/>
          <a:ln>
            <a:noFill/>
          </a:ln>
        </p:spPr>
      </p:pic>
      <p:pic>
        <p:nvPicPr>
          <p:cNvPr id="775" name="Google Shape;775;p16"/>
          <p:cNvPicPr preferRelativeResize="0"/>
          <p:nvPr/>
        </p:nvPicPr>
        <p:blipFill rotWithShape="1">
          <a:blip r:embed="rId17">
            <a:alphaModFix/>
          </a:blip>
          <a:srcRect b="0" l="0" r="0" t="0"/>
          <a:stretch/>
        </p:blipFill>
        <p:spPr>
          <a:xfrm>
            <a:off x="11070075" y="4085809"/>
            <a:ext cx="1011875" cy="670656"/>
          </a:xfrm>
          <a:prstGeom prst="rect">
            <a:avLst/>
          </a:prstGeom>
          <a:noFill/>
          <a:ln>
            <a:noFill/>
          </a:ln>
        </p:spPr>
      </p:pic>
      <p:pic>
        <p:nvPicPr>
          <p:cNvPr id="776" name="Google Shape;776;p16"/>
          <p:cNvPicPr preferRelativeResize="0"/>
          <p:nvPr/>
        </p:nvPicPr>
        <p:blipFill rotWithShape="1">
          <a:blip r:embed="rId18">
            <a:alphaModFix/>
          </a:blip>
          <a:srcRect b="0" l="0" r="0" t="0"/>
          <a:stretch/>
        </p:blipFill>
        <p:spPr>
          <a:xfrm>
            <a:off x="7703100" y="4078325"/>
            <a:ext cx="569925" cy="380824"/>
          </a:xfrm>
          <a:prstGeom prst="rect">
            <a:avLst/>
          </a:prstGeom>
          <a:noFill/>
          <a:ln>
            <a:noFill/>
          </a:ln>
        </p:spPr>
      </p:pic>
      <p:pic>
        <p:nvPicPr>
          <p:cNvPr id="777" name="Google Shape;777;p16"/>
          <p:cNvPicPr preferRelativeResize="0"/>
          <p:nvPr/>
        </p:nvPicPr>
        <p:blipFill rotWithShape="1">
          <a:blip r:embed="rId19">
            <a:alphaModFix/>
          </a:blip>
          <a:srcRect b="0" l="0" r="0" t="0"/>
          <a:stretch/>
        </p:blipFill>
        <p:spPr>
          <a:xfrm>
            <a:off x="9634225" y="3883187"/>
            <a:ext cx="1501200" cy="313901"/>
          </a:xfrm>
          <a:prstGeom prst="rect">
            <a:avLst/>
          </a:prstGeom>
          <a:noFill/>
          <a:ln>
            <a:noFill/>
          </a:ln>
        </p:spPr>
      </p:pic>
      <p:pic>
        <p:nvPicPr>
          <p:cNvPr id="778" name="Google Shape;778;p16"/>
          <p:cNvPicPr preferRelativeResize="0"/>
          <p:nvPr/>
        </p:nvPicPr>
        <p:blipFill rotWithShape="1">
          <a:blip r:embed="rId20">
            <a:alphaModFix/>
          </a:blip>
          <a:srcRect b="0" l="0" r="0" t="0"/>
          <a:stretch/>
        </p:blipFill>
        <p:spPr>
          <a:xfrm>
            <a:off x="8519250" y="2274072"/>
            <a:ext cx="717301" cy="569848"/>
          </a:xfrm>
          <a:prstGeom prst="rect">
            <a:avLst/>
          </a:prstGeom>
          <a:noFill/>
          <a:ln>
            <a:noFill/>
          </a:ln>
        </p:spPr>
      </p:pic>
      <p:pic>
        <p:nvPicPr>
          <p:cNvPr id="779" name="Google Shape;779;p16"/>
          <p:cNvPicPr preferRelativeResize="0"/>
          <p:nvPr/>
        </p:nvPicPr>
        <p:blipFill rotWithShape="1">
          <a:blip r:embed="rId21">
            <a:alphaModFix/>
          </a:blip>
          <a:srcRect b="0" l="0" r="0" t="0"/>
          <a:stretch/>
        </p:blipFill>
        <p:spPr>
          <a:xfrm>
            <a:off x="11002977" y="2322250"/>
            <a:ext cx="935031" cy="819000"/>
          </a:xfrm>
          <a:prstGeom prst="rect">
            <a:avLst/>
          </a:prstGeom>
          <a:noFill/>
          <a:ln>
            <a:noFill/>
          </a:ln>
        </p:spPr>
      </p:pic>
      <p:sp>
        <p:nvSpPr>
          <p:cNvPr id="780" name="Google Shape;780;p16"/>
          <p:cNvSpPr/>
          <p:nvPr/>
        </p:nvSpPr>
        <p:spPr>
          <a:xfrm>
            <a:off x="4466447" y="2821675"/>
            <a:ext cx="2979600" cy="2948100"/>
          </a:xfrm>
          <a:prstGeom prst="ellipse">
            <a:avLst/>
          </a:prstGeom>
          <a:solidFill>
            <a:srgbClr val="085160"/>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pic>
        <p:nvPicPr>
          <p:cNvPr id="781" name="Google Shape;781;p16"/>
          <p:cNvPicPr preferRelativeResize="0"/>
          <p:nvPr/>
        </p:nvPicPr>
        <p:blipFill rotWithShape="1">
          <a:blip r:embed="rId22">
            <a:alphaModFix/>
          </a:blip>
          <a:srcRect b="0" l="0" r="0" t="0"/>
          <a:stretch/>
        </p:blipFill>
        <p:spPr>
          <a:xfrm>
            <a:off x="4612888" y="2920125"/>
            <a:ext cx="2677136" cy="2645804"/>
          </a:xfrm>
          <a:prstGeom prst="rect">
            <a:avLst/>
          </a:prstGeom>
          <a:noFill/>
          <a:ln>
            <a:noFill/>
          </a:ln>
        </p:spPr>
      </p:pic>
      <p:pic>
        <p:nvPicPr>
          <p:cNvPr id="782" name="Google Shape;782;p16"/>
          <p:cNvPicPr preferRelativeResize="0"/>
          <p:nvPr/>
        </p:nvPicPr>
        <p:blipFill rotWithShape="1">
          <a:blip r:embed="rId23">
            <a:alphaModFix/>
          </a:blip>
          <a:srcRect b="0" l="0" r="0" t="0"/>
          <a:stretch/>
        </p:blipFill>
        <p:spPr>
          <a:xfrm>
            <a:off x="1253849" y="5135413"/>
            <a:ext cx="717302" cy="716555"/>
          </a:xfrm>
          <a:prstGeom prst="rect">
            <a:avLst/>
          </a:prstGeom>
          <a:noFill/>
          <a:ln>
            <a:noFill/>
          </a:ln>
        </p:spPr>
      </p:pic>
      <p:sp>
        <p:nvSpPr>
          <p:cNvPr id="783" name="Google Shape;783;p16"/>
          <p:cNvSpPr/>
          <p:nvPr/>
        </p:nvSpPr>
        <p:spPr>
          <a:xfrm>
            <a:off x="6493809" y="555337"/>
            <a:ext cx="3164700" cy="751500"/>
          </a:xfrm>
          <a:prstGeom prst="rect">
            <a:avLst/>
          </a:prstGeom>
          <a:solidFill>
            <a:srgbClr val="C55A11"/>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800"/>
              <a:buFont typeface="Arial"/>
              <a:buNone/>
            </a:pPr>
            <a:r>
              <a:rPr b="1" i="0" lang="fr-FR" sz="2400" u="none" cap="none" strike="noStrike">
                <a:solidFill>
                  <a:srgbClr val="FFFFFF"/>
                </a:solidFill>
                <a:latin typeface="Corbel"/>
                <a:ea typeface="Corbel"/>
                <a:cs typeface="Corbel"/>
                <a:sym typeface="Corbel"/>
              </a:rPr>
              <a:t>After </a:t>
            </a:r>
            <a:r>
              <a:rPr b="1" lang="fr-FR" sz="2400">
                <a:solidFill>
                  <a:srgbClr val="FFFFFF"/>
                </a:solidFill>
                <a:latin typeface="Corbel"/>
                <a:ea typeface="Corbel"/>
                <a:cs typeface="Corbel"/>
                <a:sym typeface="Corbel"/>
              </a:rPr>
              <a:t>s</a:t>
            </a:r>
            <a:r>
              <a:rPr b="1" i="0" lang="fr-FR" sz="2400" u="none" cap="none" strike="noStrike">
                <a:solidFill>
                  <a:srgbClr val="FFFFFF"/>
                </a:solidFill>
                <a:latin typeface="Corbel"/>
                <a:ea typeface="Corbel"/>
                <a:cs typeface="Corbel"/>
                <a:sym typeface="Corbel"/>
              </a:rPr>
              <a:t>chool</a:t>
            </a:r>
            <a:endParaRPr b="1" i="0" sz="2400" u="none" cap="none" strike="noStrike">
              <a:solidFill>
                <a:srgbClr val="FFFFFF"/>
              </a:solidFill>
              <a:latin typeface="Corbel"/>
              <a:ea typeface="Corbel"/>
              <a:cs typeface="Corbel"/>
              <a:sym typeface="Corbe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ge24267a98a_0_0"/>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900"/>
              <a:buNone/>
            </a:pPr>
            <a:r>
              <a:rPr lang="fr-FR"/>
              <a:t>Express your views</a:t>
            </a:r>
            <a:endParaRPr/>
          </a:p>
        </p:txBody>
      </p:sp>
      <p:sp>
        <p:nvSpPr>
          <p:cNvPr id="789" name="Google Shape;789;ge24267a98a_0_0"/>
          <p:cNvSpPr txBox="1"/>
          <p:nvPr>
            <p:ph idx="1" type="body"/>
          </p:nvPr>
        </p:nvSpPr>
        <p:spPr>
          <a:xfrm>
            <a:off x="609600" y="3097553"/>
            <a:ext cx="10972800" cy="3614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800"/>
              <a:buFont typeface="Arial"/>
              <a:buNone/>
            </a:pPr>
            <a:r>
              <a:rPr lang="fr-FR" sz="2900">
                <a:solidFill>
                  <a:srgbClr val="0A5882"/>
                </a:solidFill>
              </a:rPr>
              <a:t>Before drawing an action plan, we should ask ourselves why have we not taken (enough) action?</a:t>
            </a:r>
            <a:endParaRPr sz="2900">
              <a:solidFill>
                <a:srgbClr val="0A5882"/>
              </a:solidFill>
            </a:endParaRPr>
          </a:p>
          <a:p>
            <a:pPr indent="0" lvl="0" marL="0" rtl="0" algn="ctr">
              <a:lnSpc>
                <a:spcPct val="90000"/>
              </a:lnSpc>
              <a:spcBef>
                <a:spcPts val="0"/>
              </a:spcBef>
              <a:spcAft>
                <a:spcPts val="0"/>
              </a:spcAft>
              <a:buClr>
                <a:schemeClr val="dk1"/>
              </a:buClr>
              <a:buSzPts val="1800"/>
              <a:buFont typeface="Arial"/>
              <a:buNone/>
            </a:pPr>
            <a:br>
              <a:rPr lang="fr-FR" sz="2900">
                <a:solidFill>
                  <a:srgbClr val="0A5882"/>
                </a:solidFill>
              </a:rPr>
            </a:br>
            <a:endParaRPr sz="2900">
              <a:solidFill>
                <a:srgbClr val="0A5882"/>
              </a:solidFill>
            </a:endParaRPr>
          </a:p>
          <a:p>
            <a:pPr indent="0" lvl="0" marL="0" rtl="0" algn="l">
              <a:lnSpc>
                <a:spcPct val="100000"/>
              </a:lnSpc>
              <a:spcBef>
                <a:spcPts val="480"/>
              </a:spcBef>
              <a:spcAft>
                <a:spcPts val="0"/>
              </a:spcAft>
              <a:buSzPts val="2400"/>
              <a:buNone/>
            </a:pPr>
            <a:r>
              <a:t/>
            </a:r>
            <a:endParaRPr sz="2900">
              <a:solidFill>
                <a:srgbClr val="0A588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pic>
        <p:nvPicPr>
          <p:cNvPr descr="Une image contenant scène, passage, route, extérieur&#10;&#10;Description générée automatiquement" id="794" name="Google Shape;794;p21"/>
          <p:cNvPicPr preferRelativeResize="0"/>
          <p:nvPr/>
        </p:nvPicPr>
        <p:blipFill rotWithShape="1">
          <a:blip r:embed="rId3">
            <a:alphaModFix/>
          </a:blip>
          <a:srcRect b="0" l="0" r="0" t="0"/>
          <a:stretch/>
        </p:blipFill>
        <p:spPr>
          <a:xfrm>
            <a:off x="8062591" y="2172274"/>
            <a:ext cx="3289407" cy="2193432"/>
          </a:xfrm>
          <a:prstGeom prst="rect">
            <a:avLst/>
          </a:prstGeom>
          <a:noFill/>
          <a:ln>
            <a:noFill/>
          </a:ln>
        </p:spPr>
      </p:pic>
      <p:pic>
        <p:nvPicPr>
          <p:cNvPr id="795" name="Google Shape;795;p21"/>
          <p:cNvPicPr preferRelativeResize="0"/>
          <p:nvPr/>
        </p:nvPicPr>
        <p:blipFill rotWithShape="1">
          <a:blip r:embed="rId4">
            <a:alphaModFix/>
          </a:blip>
          <a:srcRect b="0" l="0" r="0" t="0"/>
          <a:stretch/>
        </p:blipFill>
        <p:spPr>
          <a:xfrm>
            <a:off x="2549160" y="5270423"/>
            <a:ext cx="2353003" cy="1324160"/>
          </a:xfrm>
          <a:prstGeom prst="rect">
            <a:avLst/>
          </a:prstGeom>
          <a:noFill/>
          <a:ln>
            <a:noFill/>
          </a:ln>
        </p:spPr>
      </p:pic>
      <p:pic>
        <p:nvPicPr>
          <p:cNvPr descr="Une image contenant miroir, rétroviseur, extérieur, herbe&#10;&#10;Description générée automatiquement" id="796" name="Google Shape;796;p21"/>
          <p:cNvPicPr preferRelativeResize="0"/>
          <p:nvPr/>
        </p:nvPicPr>
        <p:blipFill rotWithShape="1">
          <a:blip r:embed="rId5">
            <a:alphaModFix/>
          </a:blip>
          <a:srcRect b="0" l="0" r="0" t="0"/>
          <a:stretch/>
        </p:blipFill>
        <p:spPr>
          <a:xfrm>
            <a:off x="6739250" y="5119529"/>
            <a:ext cx="2049643" cy="1537232"/>
          </a:xfrm>
          <a:prstGeom prst="rect">
            <a:avLst/>
          </a:prstGeom>
          <a:noFill/>
          <a:ln>
            <a:noFill/>
          </a:ln>
        </p:spPr>
      </p:pic>
      <p:pic>
        <p:nvPicPr>
          <p:cNvPr id="797" name="Google Shape;797;p21"/>
          <p:cNvPicPr preferRelativeResize="0"/>
          <p:nvPr/>
        </p:nvPicPr>
        <p:blipFill rotWithShape="1">
          <a:blip r:embed="rId6">
            <a:alphaModFix/>
          </a:blip>
          <a:srcRect b="0" l="0" r="0" t="0"/>
          <a:stretch/>
        </p:blipFill>
        <p:spPr>
          <a:xfrm>
            <a:off x="7182965" y="6537682"/>
            <a:ext cx="1162212" cy="238158"/>
          </a:xfrm>
          <a:prstGeom prst="rect">
            <a:avLst/>
          </a:prstGeom>
          <a:noFill/>
          <a:ln>
            <a:noFill/>
          </a:ln>
        </p:spPr>
      </p:pic>
      <p:sp>
        <p:nvSpPr>
          <p:cNvPr id="798" name="Google Shape;798;p21"/>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900"/>
              <a:buNone/>
            </a:pPr>
            <a:r>
              <a:rPr lang="fr-FR"/>
              <a:t>Obstacles to change</a:t>
            </a:r>
            <a:endParaRPr/>
          </a:p>
        </p:txBody>
      </p:sp>
      <p:sp>
        <p:nvSpPr>
          <p:cNvPr id="799" name="Google Shape;799;p21"/>
          <p:cNvSpPr txBox="1"/>
          <p:nvPr/>
        </p:nvSpPr>
        <p:spPr>
          <a:xfrm>
            <a:off x="840000" y="477000"/>
            <a:ext cx="11268300" cy="5997900"/>
          </a:xfrm>
          <a:prstGeom prst="rect">
            <a:avLst/>
          </a:prstGeom>
          <a:noFill/>
          <a:ln>
            <a:noFill/>
          </a:ln>
        </p:spPr>
        <p:txBody>
          <a:bodyPr anchorCtr="0" anchor="t" bIns="0" lIns="0" spcFirstLastPara="1" rIns="0" wrap="square" tIns="12700">
            <a:noAutofit/>
          </a:bodyPr>
          <a:lstStyle/>
          <a:p>
            <a:pPr indent="0" lvl="0" marL="12700" marR="5080" rtl="0" algn="l">
              <a:lnSpc>
                <a:spcPct val="117083"/>
              </a:lnSpc>
              <a:spcBef>
                <a:spcPts val="2430"/>
              </a:spcBef>
              <a:spcAft>
                <a:spcPts val="0"/>
              </a:spcAft>
              <a:buClr>
                <a:srgbClr val="000000"/>
              </a:buClr>
              <a:buSzPts val="2400"/>
              <a:buFont typeface="Arial"/>
              <a:buNone/>
            </a:pPr>
            <a:r>
              <a:t/>
            </a:r>
            <a:endParaRPr sz="2500">
              <a:latin typeface="Corbel"/>
              <a:ea typeface="Corbel"/>
              <a:cs typeface="Corbel"/>
              <a:sym typeface="Corbel"/>
            </a:endParaRPr>
          </a:p>
          <a:p>
            <a:pPr indent="0" lvl="0" marL="12700" marR="5080" rtl="0" algn="l">
              <a:lnSpc>
                <a:spcPct val="117083"/>
              </a:lnSpc>
              <a:spcBef>
                <a:spcPts val="2430"/>
              </a:spcBef>
              <a:spcAft>
                <a:spcPts val="0"/>
              </a:spcAft>
              <a:buClr>
                <a:srgbClr val="000000"/>
              </a:buClr>
              <a:buSzPts val="2400"/>
              <a:buFont typeface="Arial"/>
              <a:buNone/>
            </a:pPr>
            <a:r>
              <a:rPr b="0" i="0" lang="fr-FR" sz="2200" u="none" cap="none" strike="noStrike">
                <a:solidFill>
                  <a:srgbClr val="000000"/>
                </a:solidFill>
                <a:latin typeface="Corbel"/>
                <a:ea typeface="Corbel"/>
                <a:cs typeface="Corbel"/>
                <a:sym typeface="Corbel"/>
              </a:rPr>
              <a:t>Anything that </a:t>
            </a:r>
            <a:r>
              <a:rPr b="0" i="0" lang="fr-FR" sz="2200" u="none" cap="none" strike="noStrike">
                <a:solidFill>
                  <a:srgbClr val="C55A11"/>
                </a:solidFill>
                <a:latin typeface="Corbel"/>
                <a:ea typeface="Corbel"/>
                <a:cs typeface="Corbel"/>
                <a:sym typeface="Corbel"/>
              </a:rPr>
              <a:t>blocks or slows down </a:t>
            </a:r>
            <a:r>
              <a:rPr b="0" i="0" lang="fr-FR" sz="2200" u="none" cap="none" strike="noStrike">
                <a:solidFill>
                  <a:srgbClr val="000000"/>
                </a:solidFill>
                <a:latin typeface="Corbel"/>
                <a:ea typeface="Corbel"/>
                <a:cs typeface="Corbel"/>
                <a:sym typeface="Corbel"/>
              </a:rPr>
              <a:t>transformation of society is an obstacle to progress on climate issues. </a:t>
            </a:r>
            <a:r>
              <a:rPr b="0" i="0" lang="fr-FR" sz="2200" u="none" cap="none" strike="noStrike">
                <a:solidFill>
                  <a:srgbClr val="44546A"/>
                </a:solidFill>
                <a:latin typeface="Corbel"/>
                <a:ea typeface="Corbel"/>
                <a:cs typeface="Corbel"/>
                <a:sym typeface="Corbel"/>
              </a:rPr>
              <a:t>(Habits, difficulty to understand the issue due to its complexity, political or financial objectives, etc.) </a:t>
            </a:r>
            <a:endParaRPr b="0" i="0" sz="2200" u="none" cap="none" strike="noStrike">
              <a:solidFill>
                <a:srgbClr val="44546A"/>
              </a:solidFill>
              <a:latin typeface="Corbel"/>
              <a:ea typeface="Corbel"/>
              <a:cs typeface="Corbel"/>
              <a:sym typeface="Corbel"/>
            </a:endParaRPr>
          </a:p>
          <a:p>
            <a:pPr indent="0" lvl="0" marL="12700" marR="5080" rtl="0" algn="l">
              <a:lnSpc>
                <a:spcPct val="117083"/>
              </a:lnSpc>
              <a:spcBef>
                <a:spcPts val="2430"/>
              </a:spcBef>
              <a:spcAft>
                <a:spcPts val="0"/>
              </a:spcAft>
              <a:buClr>
                <a:srgbClr val="000000"/>
              </a:buClr>
              <a:buSzPts val="2400"/>
              <a:buFont typeface="Arial"/>
              <a:buNone/>
            </a:pPr>
            <a:r>
              <a:rPr b="0" i="0" lang="fr-FR" sz="2200" u="none" cap="none" strike="noStrike">
                <a:solidFill>
                  <a:srgbClr val="C55A11"/>
                </a:solidFill>
                <a:latin typeface="Corbel"/>
                <a:ea typeface="Corbel"/>
                <a:cs typeface="Corbel"/>
                <a:sym typeface="Corbel"/>
              </a:rPr>
              <a:t>Obstacles impede change</a:t>
            </a:r>
            <a:r>
              <a:rPr b="0" i="0" lang="fr-FR" sz="2200" u="none" cap="none" strike="noStrike">
                <a:solidFill>
                  <a:srgbClr val="085160"/>
                </a:solidFill>
                <a:latin typeface="Corbel"/>
                <a:ea typeface="Corbel"/>
                <a:cs typeface="Corbel"/>
                <a:sym typeface="Corbel"/>
              </a:rPr>
              <a:t>:</a:t>
            </a:r>
            <a:endParaRPr b="0" i="0" sz="2200" u="none" cap="none" strike="noStrike">
              <a:solidFill>
                <a:srgbClr val="000000"/>
              </a:solidFill>
              <a:latin typeface="Corbel"/>
              <a:ea typeface="Corbel"/>
              <a:cs typeface="Corbel"/>
              <a:sym typeface="Corbel"/>
            </a:endParaRPr>
          </a:p>
          <a:p>
            <a:pPr indent="-330200" lvl="0" marL="355600" marR="0" rtl="0" algn="l">
              <a:lnSpc>
                <a:spcPct val="100000"/>
              </a:lnSpc>
              <a:spcBef>
                <a:spcPts val="625"/>
              </a:spcBef>
              <a:spcAft>
                <a:spcPts val="0"/>
              </a:spcAft>
              <a:buClr>
                <a:srgbClr val="F79124"/>
              </a:buClr>
              <a:buSzPts val="2200"/>
              <a:buFont typeface="Corbel"/>
              <a:buChar char="•"/>
            </a:pPr>
            <a:r>
              <a:rPr b="0" i="0" lang="fr-FR" sz="2200" u="none" cap="none" strike="noStrike">
                <a:solidFill>
                  <a:srgbClr val="000000"/>
                </a:solidFill>
                <a:latin typeface="Corbel"/>
                <a:ea typeface="Corbel"/>
                <a:cs typeface="Corbel"/>
                <a:sym typeface="Corbel"/>
              </a:rPr>
              <a:t>of standards</a:t>
            </a:r>
            <a:endParaRPr b="0" i="0" sz="2200" u="none" cap="none" strike="noStrike">
              <a:solidFill>
                <a:srgbClr val="000000"/>
              </a:solidFill>
              <a:latin typeface="Corbel"/>
              <a:ea typeface="Corbel"/>
              <a:cs typeface="Corbel"/>
              <a:sym typeface="Corbel"/>
            </a:endParaRPr>
          </a:p>
          <a:p>
            <a:pPr indent="-330200" lvl="0" marL="355600" marR="0" rtl="0" algn="l">
              <a:lnSpc>
                <a:spcPct val="100000"/>
              </a:lnSpc>
              <a:spcBef>
                <a:spcPts val="625"/>
              </a:spcBef>
              <a:spcAft>
                <a:spcPts val="0"/>
              </a:spcAft>
              <a:buClr>
                <a:srgbClr val="F79124"/>
              </a:buClr>
              <a:buSzPts val="2200"/>
              <a:buFont typeface="Corbel"/>
              <a:buChar char="•"/>
            </a:pPr>
            <a:r>
              <a:rPr b="0" i="0" lang="fr-FR" sz="2200" u="none" cap="none" strike="noStrike">
                <a:solidFill>
                  <a:srgbClr val="000000"/>
                </a:solidFill>
                <a:latin typeface="Corbel"/>
                <a:ea typeface="Corbel"/>
                <a:cs typeface="Corbel"/>
                <a:sym typeface="Corbel"/>
              </a:rPr>
              <a:t>of practices</a:t>
            </a:r>
            <a:endParaRPr b="0" i="0" sz="2200" u="none" cap="none" strike="noStrike">
              <a:solidFill>
                <a:srgbClr val="000000"/>
              </a:solidFill>
              <a:latin typeface="Corbel"/>
              <a:ea typeface="Corbel"/>
              <a:cs typeface="Corbel"/>
              <a:sym typeface="Corbel"/>
            </a:endParaRPr>
          </a:p>
          <a:p>
            <a:pPr indent="-330200" lvl="0" marL="355600" marR="0" rtl="0" algn="l">
              <a:lnSpc>
                <a:spcPct val="100000"/>
              </a:lnSpc>
              <a:spcBef>
                <a:spcPts val="505"/>
              </a:spcBef>
              <a:spcAft>
                <a:spcPts val="0"/>
              </a:spcAft>
              <a:buClr>
                <a:srgbClr val="F79124"/>
              </a:buClr>
              <a:buSzPts val="2200"/>
              <a:buFont typeface="Corbel"/>
              <a:buChar char="•"/>
            </a:pPr>
            <a:r>
              <a:rPr b="0" i="0" lang="fr-FR" sz="2200" u="none" cap="none" strike="noStrike">
                <a:solidFill>
                  <a:srgbClr val="000000"/>
                </a:solidFill>
                <a:latin typeface="Corbel"/>
                <a:ea typeface="Corbel"/>
                <a:cs typeface="Corbel"/>
                <a:sym typeface="Corbel"/>
              </a:rPr>
              <a:t>of players.</a:t>
            </a:r>
            <a:endParaRPr b="0" i="0" sz="2200" u="none" cap="none" strike="noStrike">
              <a:solidFill>
                <a:srgbClr val="000000"/>
              </a:solidFill>
              <a:latin typeface="Corbel"/>
              <a:ea typeface="Corbel"/>
              <a:cs typeface="Corbel"/>
              <a:sym typeface="Corbel"/>
            </a:endParaRPr>
          </a:p>
          <a:p>
            <a:pPr indent="-190500" lvl="0" marL="355600" marR="0" rtl="0" algn="l">
              <a:lnSpc>
                <a:spcPct val="100000"/>
              </a:lnSpc>
              <a:spcBef>
                <a:spcPts val="505"/>
              </a:spcBef>
              <a:spcAft>
                <a:spcPts val="0"/>
              </a:spcAft>
              <a:buClr>
                <a:srgbClr val="F79124"/>
              </a:buClr>
              <a:buSzPts val="2400"/>
              <a:buFont typeface="Arial"/>
              <a:buNone/>
            </a:pPr>
            <a:r>
              <a:t/>
            </a:r>
            <a:endParaRPr b="0" i="0" sz="2200" u="none" cap="none" strike="noStrike">
              <a:solidFill>
                <a:srgbClr val="000000"/>
              </a:solidFill>
              <a:latin typeface="Corbel"/>
              <a:ea typeface="Corbel"/>
              <a:cs typeface="Corbel"/>
              <a:sym typeface="Corbel"/>
            </a:endParaRPr>
          </a:p>
          <a:p>
            <a:pPr indent="0" lvl="0" marL="12700" marR="283845" rtl="0" algn="l">
              <a:lnSpc>
                <a:spcPct val="100800"/>
              </a:lnSpc>
              <a:spcBef>
                <a:spcPts val="0"/>
              </a:spcBef>
              <a:spcAft>
                <a:spcPts val="0"/>
              </a:spcAft>
              <a:buClr>
                <a:srgbClr val="000000"/>
              </a:buClr>
              <a:buSzPts val="2400"/>
              <a:buFont typeface="Arial"/>
              <a:buNone/>
            </a:pPr>
            <a:r>
              <a:rPr b="0" i="0" lang="fr-FR" sz="2200" u="none" cap="none" strike="noStrike">
                <a:solidFill>
                  <a:srgbClr val="000000"/>
                </a:solidFill>
                <a:latin typeface="Corbel"/>
                <a:ea typeface="Corbel"/>
                <a:cs typeface="Corbel"/>
                <a:sym typeface="Corbel"/>
              </a:rPr>
              <a:t>They reinforce users’ </a:t>
            </a:r>
            <a:r>
              <a:rPr b="0" i="0" lang="fr-FR" sz="2200" u="none" cap="none" strike="noStrike">
                <a:solidFill>
                  <a:srgbClr val="C55A11"/>
                </a:solidFill>
                <a:latin typeface="Corbel"/>
                <a:ea typeface="Corbel"/>
                <a:cs typeface="Corbel"/>
                <a:sym typeface="Corbel"/>
              </a:rPr>
              <a:t>preferences</a:t>
            </a:r>
            <a:r>
              <a:rPr b="0" i="0" lang="fr-FR" sz="2200" u="none" cap="none" strike="noStrike">
                <a:solidFill>
                  <a:srgbClr val="000000"/>
                </a:solidFill>
                <a:latin typeface="Corbel"/>
                <a:ea typeface="Corbel"/>
                <a:cs typeface="Corbel"/>
                <a:sym typeface="Corbel"/>
              </a:rPr>
              <a:t> and hinder </a:t>
            </a:r>
            <a:r>
              <a:rPr b="0" i="0" lang="fr-FR" sz="2200" u="none" cap="none" strike="noStrike">
                <a:solidFill>
                  <a:srgbClr val="C55A11"/>
                </a:solidFill>
                <a:latin typeface="Corbel"/>
                <a:ea typeface="Corbel"/>
                <a:cs typeface="Corbel"/>
                <a:sym typeface="Corbel"/>
              </a:rPr>
              <a:t>evolution</a:t>
            </a:r>
            <a:r>
              <a:rPr b="0" i="0" lang="fr-FR" sz="2200" u="none" cap="none" strike="noStrike">
                <a:solidFill>
                  <a:srgbClr val="000000"/>
                </a:solidFill>
                <a:latin typeface="Corbel"/>
                <a:ea typeface="Corbel"/>
                <a:cs typeface="Corbel"/>
                <a:sym typeface="Corbel"/>
              </a:rPr>
              <a:t> of their behaviour</a:t>
            </a:r>
            <a:r>
              <a:rPr b="0" i="0" lang="fr-FR" sz="2400" u="none" cap="none" strike="noStrike">
                <a:solidFill>
                  <a:srgbClr val="000000"/>
                </a:solidFill>
                <a:latin typeface="Corbel"/>
                <a:ea typeface="Corbel"/>
                <a:cs typeface="Corbel"/>
                <a:sym typeface="Corbel"/>
              </a:rPr>
              <a:t>.</a:t>
            </a:r>
            <a:endParaRPr b="0" i="0" sz="2400" u="none" cap="none" strike="noStrike">
              <a:solidFill>
                <a:srgbClr val="000000"/>
              </a:solidFill>
              <a:latin typeface="Corbel"/>
              <a:ea typeface="Corbel"/>
              <a:cs typeface="Corbel"/>
              <a:sym typeface="Corbe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ge047e6ffe9_0_117"/>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900"/>
              <a:buNone/>
            </a:pPr>
            <a:r>
              <a:rPr lang="fr-FR"/>
              <a:t>Socio-cultural context</a:t>
            </a:r>
            <a:endParaRPr/>
          </a:p>
        </p:txBody>
      </p:sp>
      <p:pic>
        <p:nvPicPr>
          <p:cNvPr id="806" name="Google Shape;806;ge047e6ffe9_0_117"/>
          <p:cNvPicPr preferRelativeResize="0"/>
          <p:nvPr/>
        </p:nvPicPr>
        <p:blipFill rotWithShape="1">
          <a:blip r:embed="rId3">
            <a:alphaModFix/>
          </a:blip>
          <a:srcRect b="0" l="0" r="0" t="0"/>
          <a:stretch/>
        </p:blipFill>
        <p:spPr>
          <a:xfrm>
            <a:off x="1107701" y="4431900"/>
            <a:ext cx="335596" cy="335596"/>
          </a:xfrm>
          <a:prstGeom prst="rect">
            <a:avLst/>
          </a:prstGeom>
          <a:noFill/>
          <a:ln>
            <a:noFill/>
          </a:ln>
        </p:spPr>
      </p:pic>
      <p:pic>
        <p:nvPicPr>
          <p:cNvPr id="807" name="Google Shape;807;ge047e6ffe9_0_117"/>
          <p:cNvPicPr preferRelativeResize="0"/>
          <p:nvPr/>
        </p:nvPicPr>
        <p:blipFill rotWithShape="1">
          <a:blip r:embed="rId4">
            <a:alphaModFix/>
          </a:blip>
          <a:srcRect b="0" l="0" r="0" t="0"/>
          <a:stretch/>
        </p:blipFill>
        <p:spPr>
          <a:xfrm>
            <a:off x="1093459" y="4873200"/>
            <a:ext cx="364088" cy="364088"/>
          </a:xfrm>
          <a:prstGeom prst="rect">
            <a:avLst/>
          </a:prstGeom>
          <a:noFill/>
          <a:ln>
            <a:noFill/>
          </a:ln>
        </p:spPr>
      </p:pic>
      <p:pic>
        <p:nvPicPr>
          <p:cNvPr id="808" name="Google Shape;808;ge047e6ffe9_0_117"/>
          <p:cNvPicPr preferRelativeResize="0"/>
          <p:nvPr/>
        </p:nvPicPr>
        <p:blipFill rotWithShape="1">
          <a:blip r:embed="rId5">
            <a:alphaModFix/>
          </a:blip>
          <a:srcRect b="0" l="0" r="0" t="0"/>
          <a:stretch/>
        </p:blipFill>
        <p:spPr>
          <a:xfrm>
            <a:off x="5103132" y="2901249"/>
            <a:ext cx="463858" cy="463858"/>
          </a:xfrm>
          <a:prstGeom prst="rect">
            <a:avLst/>
          </a:prstGeom>
          <a:noFill/>
          <a:ln>
            <a:noFill/>
          </a:ln>
        </p:spPr>
      </p:pic>
      <p:pic>
        <p:nvPicPr>
          <p:cNvPr descr="Une image contenant texte, poupée, graphiques vectoriels&#10;&#10;Description générée automatiquement" id="809" name="Google Shape;809;ge047e6ffe9_0_117"/>
          <p:cNvPicPr preferRelativeResize="0"/>
          <p:nvPr/>
        </p:nvPicPr>
        <p:blipFill rotWithShape="1">
          <a:blip r:embed="rId6">
            <a:alphaModFix/>
          </a:blip>
          <a:srcRect b="0" l="0" r="0" t="0"/>
          <a:stretch/>
        </p:blipFill>
        <p:spPr>
          <a:xfrm>
            <a:off x="3035505" y="2107788"/>
            <a:ext cx="467991" cy="467991"/>
          </a:xfrm>
          <a:prstGeom prst="rect">
            <a:avLst/>
          </a:prstGeom>
          <a:noFill/>
          <a:ln>
            <a:noFill/>
          </a:ln>
        </p:spPr>
      </p:pic>
      <p:pic>
        <p:nvPicPr>
          <p:cNvPr id="810" name="Google Shape;810;ge047e6ffe9_0_117"/>
          <p:cNvPicPr preferRelativeResize="0"/>
          <p:nvPr/>
        </p:nvPicPr>
        <p:blipFill rotWithShape="1">
          <a:blip r:embed="rId7">
            <a:alphaModFix/>
          </a:blip>
          <a:srcRect b="0" l="0" r="0" t="0"/>
          <a:stretch/>
        </p:blipFill>
        <p:spPr>
          <a:xfrm>
            <a:off x="5906930" y="2433258"/>
            <a:ext cx="467991" cy="467991"/>
          </a:xfrm>
          <a:prstGeom prst="rect">
            <a:avLst/>
          </a:prstGeom>
          <a:noFill/>
          <a:ln>
            <a:noFill/>
          </a:ln>
        </p:spPr>
      </p:pic>
      <p:sp>
        <p:nvSpPr>
          <p:cNvPr id="811" name="Google Shape;811;ge047e6ffe9_0_117"/>
          <p:cNvSpPr txBox="1"/>
          <p:nvPr/>
        </p:nvSpPr>
        <p:spPr>
          <a:xfrm>
            <a:off x="654516" y="1763251"/>
            <a:ext cx="10972800" cy="4857300"/>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480"/>
              </a:spcBef>
              <a:spcAft>
                <a:spcPts val="0"/>
              </a:spcAft>
              <a:buNone/>
            </a:pPr>
            <a:r>
              <a:rPr lang="fr-FR" sz="2000">
                <a:solidFill>
                  <a:srgbClr val="212121"/>
                </a:solidFill>
                <a:latin typeface="Corbel"/>
                <a:ea typeface="Corbel"/>
                <a:cs typeface="Corbel"/>
                <a:sym typeface="Corbel"/>
              </a:rPr>
              <a:t>Proposed solutions must be thought out in their </a:t>
            </a:r>
            <a:r>
              <a:rPr lang="fr-FR" sz="2000">
                <a:solidFill>
                  <a:srgbClr val="C55A11"/>
                </a:solidFill>
                <a:latin typeface="Corbel"/>
                <a:ea typeface="Corbel"/>
                <a:cs typeface="Corbel"/>
                <a:sym typeface="Corbel"/>
              </a:rPr>
              <a:t>context</a:t>
            </a:r>
            <a:endParaRPr sz="2800">
              <a:solidFill>
                <a:srgbClr val="212121"/>
              </a:solidFill>
              <a:latin typeface="Corbel"/>
              <a:ea typeface="Corbel"/>
              <a:cs typeface="Corbel"/>
              <a:sym typeface="Corbel"/>
            </a:endParaRPr>
          </a:p>
          <a:p>
            <a:pPr indent="-381000" lvl="1" marL="914400" rtl="0" algn="l">
              <a:lnSpc>
                <a:spcPct val="90000"/>
              </a:lnSpc>
              <a:spcBef>
                <a:spcPts val="480"/>
              </a:spcBef>
              <a:spcAft>
                <a:spcPts val="0"/>
              </a:spcAft>
              <a:buClr>
                <a:srgbClr val="212121"/>
              </a:buClr>
              <a:buSzPts val="2400"/>
              <a:buChar char="•"/>
            </a:pPr>
            <a:r>
              <a:rPr lang="fr-FR" sz="2000">
                <a:solidFill>
                  <a:srgbClr val="212121"/>
                </a:solidFill>
                <a:latin typeface="Corbel"/>
                <a:ea typeface="Corbel"/>
                <a:cs typeface="Corbel"/>
                <a:sym typeface="Corbel"/>
              </a:rPr>
              <a:t>Culture</a:t>
            </a:r>
            <a:endParaRPr sz="2400">
              <a:solidFill>
                <a:srgbClr val="212121"/>
              </a:solidFill>
              <a:latin typeface="Corbel"/>
              <a:ea typeface="Corbel"/>
              <a:cs typeface="Corbel"/>
              <a:sym typeface="Corbel"/>
            </a:endParaRPr>
          </a:p>
          <a:p>
            <a:pPr indent="-381000" lvl="1" marL="914400" rtl="0" algn="l">
              <a:lnSpc>
                <a:spcPct val="90000"/>
              </a:lnSpc>
              <a:spcBef>
                <a:spcPts val="480"/>
              </a:spcBef>
              <a:spcAft>
                <a:spcPts val="0"/>
              </a:spcAft>
              <a:buClr>
                <a:srgbClr val="212121"/>
              </a:buClr>
              <a:buSzPts val="2400"/>
              <a:buChar char="•"/>
            </a:pPr>
            <a:r>
              <a:rPr lang="fr-FR" sz="2000">
                <a:solidFill>
                  <a:srgbClr val="212121"/>
                </a:solidFill>
                <a:latin typeface="Corbel"/>
                <a:ea typeface="Corbel"/>
                <a:cs typeface="Corbel"/>
                <a:sym typeface="Corbel"/>
              </a:rPr>
              <a:t>User needs and constraints</a:t>
            </a:r>
            <a:endParaRPr sz="2400">
              <a:solidFill>
                <a:srgbClr val="212121"/>
              </a:solidFill>
              <a:latin typeface="Corbel"/>
              <a:ea typeface="Corbel"/>
              <a:cs typeface="Corbel"/>
              <a:sym typeface="Corbel"/>
            </a:endParaRPr>
          </a:p>
          <a:p>
            <a:pPr indent="-381000" lvl="1" marL="914400" rtl="0" algn="l">
              <a:lnSpc>
                <a:spcPct val="90000"/>
              </a:lnSpc>
              <a:spcBef>
                <a:spcPts val="480"/>
              </a:spcBef>
              <a:spcAft>
                <a:spcPts val="0"/>
              </a:spcAft>
              <a:buClr>
                <a:srgbClr val="212121"/>
              </a:buClr>
              <a:buSzPts val="2400"/>
              <a:buChar char="•"/>
            </a:pPr>
            <a:r>
              <a:rPr lang="fr-FR" sz="2000">
                <a:solidFill>
                  <a:srgbClr val="212121"/>
                </a:solidFill>
                <a:latin typeface="Corbel"/>
                <a:ea typeface="Corbel"/>
                <a:cs typeface="Corbel"/>
                <a:sym typeface="Corbel"/>
              </a:rPr>
              <a:t>Legislation and regulations</a:t>
            </a:r>
            <a:endParaRPr sz="2400">
              <a:solidFill>
                <a:srgbClr val="212121"/>
              </a:solidFill>
              <a:latin typeface="Corbel"/>
              <a:ea typeface="Corbel"/>
              <a:cs typeface="Corbel"/>
              <a:sym typeface="Corbel"/>
            </a:endParaRPr>
          </a:p>
          <a:p>
            <a:pPr indent="-381000" lvl="1" marL="914400" rtl="0" algn="l">
              <a:lnSpc>
                <a:spcPct val="90000"/>
              </a:lnSpc>
              <a:spcBef>
                <a:spcPts val="480"/>
              </a:spcBef>
              <a:spcAft>
                <a:spcPts val="0"/>
              </a:spcAft>
              <a:buClr>
                <a:srgbClr val="212121"/>
              </a:buClr>
              <a:buSzPts val="2400"/>
              <a:buChar char="•"/>
            </a:pPr>
            <a:r>
              <a:rPr lang="fr-FR" sz="2000">
                <a:solidFill>
                  <a:srgbClr val="212121"/>
                </a:solidFill>
                <a:latin typeface="Corbel"/>
                <a:ea typeface="Corbel"/>
                <a:cs typeface="Corbel"/>
                <a:sym typeface="Corbel"/>
              </a:rPr>
              <a:t>Other factors</a:t>
            </a:r>
            <a:endParaRPr sz="2400">
              <a:solidFill>
                <a:srgbClr val="212121"/>
              </a:solidFill>
              <a:latin typeface="Corbel"/>
              <a:ea typeface="Corbel"/>
              <a:cs typeface="Corbel"/>
              <a:sym typeface="Corbel"/>
            </a:endParaRPr>
          </a:p>
          <a:p>
            <a:pPr indent="0" lvl="1" marL="457200" rtl="0" algn="l">
              <a:lnSpc>
                <a:spcPct val="90000"/>
              </a:lnSpc>
              <a:spcBef>
                <a:spcPts val="480"/>
              </a:spcBef>
              <a:spcAft>
                <a:spcPts val="0"/>
              </a:spcAft>
              <a:buNone/>
            </a:pPr>
            <a:r>
              <a:t/>
            </a:r>
            <a:endParaRPr sz="2000">
              <a:solidFill>
                <a:srgbClr val="212121"/>
              </a:solidFill>
              <a:latin typeface="Corbel"/>
              <a:ea typeface="Corbel"/>
              <a:cs typeface="Corbel"/>
              <a:sym typeface="Corbel"/>
            </a:endParaRPr>
          </a:p>
          <a:p>
            <a:pPr indent="-285750" lvl="0" marL="457200" rtl="0" algn="l">
              <a:lnSpc>
                <a:spcPct val="115000"/>
              </a:lnSpc>
              <a:spcBef>
                <a:spcPts val="480"/>
              </a:spcBef>
              <a:spcAft>
                <a:spcPts val="0"/>
              </a:spcAft>
              <a:buNone/>
            </a:pPr>
            <a:r>
              <a:rPr lang="fr-FR" sz="2000">
                <a:solidFill>
                  <a:srgbClr val="212121"/>
                </a:solidFill>
                <a:latin typeface="Corbel"/>
                <a:ea typeface="Corbel"/>
                <a:cs typeface="Corbel"/>
                <a:sym typeface="Corbel"/>
              </a:rPr>
              <a:t>To be an actor for change we must</a:t>
            </a:r>
            <a:endParaRPr sz="2000">
              <a:solidFill>
                <a:srgbClr val="212121"/>
              </a:solidFill>
              <a:latin typeface="Corbel"/>
              <a:ea typeface="Corbel"/>
              <a:cs typeface="Corbel"/>
              <a:sym typeface="Corbel"/>
            </a:endParaRPr>
          </a:p>
          <a:p>
            <a:pPr indent="0" lvl="1" marL="914400" rtl="0" algn="l">
              <a:lnSpc>
                <a:spcPct val="90000"/>
              </a:lnSpc>
              <a:spcBef>
                <a:spcPts val="480"/>
              </a:spcBef>
              <a:spcAft>
                <a:spcPts val="0"/>
              </a:spcAft>
              <a:buNone/>
            </a:pPr>
            <a:r>
              <a:rPr lang="fr-FR" sz="2000">
                <a:solidFill>
                  <a:srgbClr val="212121"/>
                </a:solidFill>
                <a:latin typeface="Corbel"/>
                <a:ea typeface="Corbel"/>
                <a:cs typeface="Corbel"/>
                <a:sym typeface="Corbel"/>
              </a:rPr>
              <a:t>Accept that </a:t>
            </a:r>
            <a:r>
              <a:rPr b="1" lang="fr-FR" sz="2000">
                <a:solidFill>
                  <a:srgbClr val="C55A11"/>
                </a:solidFill>
                <a:latin typeface="Corbel"/>
                <a:ea typeface="Corbel"/>
                <a:cs typeface="Corbel"/>
                <a:sym typeface="Corbel"/>
              </a:rPr>
              <a:t>change takes a long time</a:t>
            </a:r>
            <a:r>
              <a:rPr lang="fr-FR" sz="2000">
                <a:solidFill>
                  <a:srgbClr val="212121"/>
                </a:solidFill>
                <a:latin typeface="Corbel"/>
                <a:ea typeface="Corbel"/>
                <a:cs typeface="Corbel"/>
                <a:sym typeface="Corbel"/>
              </a:rPr>
              <a:t>, because it is dependent on </a:t>
            </a:r>
            <a:r>
              <a:rPr b="1" lang="fr-FR" sz="2000">
                <a:solidFill>
                  <a:srgbClr val="C55A11"/>
                </a:solidFill>
                <a:latin typeface="Corbel"/>
                <a:ea typeface="Corbel"/>
                <a:cs typeface="Corbel"/>
                <a:sym typeface="Corbel"/>
              </a:rPr>
              <a:t>existing structures</a:t>
            </a:r>
            <a:endParaRPr sz="2400">
              <a:solidFill>
                <a:srgbClr val="212121"/>
              </a:solidFill>
              <a:latin typeface="Corbel"/>
              <a:ea typeface="Corbel"/>
              <a:cs typeface="Corbel"/>
              <a:sym typeface="Corbel"/>
            </a:endParaRPr>
          </a:p>
          <a:p>
            <a:pPr indent="0" lvl="1" marL="914400" rtl="0" algn="l">
              <a:lnSpc>
                <a:spcPct val="70000"/>
              </a:lnSpc>
              <a:spcBef>
                <a:spcPts val="0"/>
              </a:spcBef>
              <a:spcAft>
                <a:spcPts val="0"/>
              </a:spcAft>
              <a:buNone/>
            </a:pPr>
            <a:br>
              <a:rPr b="1" lang="fr-FR" sz="2000">
                <a:solidFill>
                  <a:srgbClr val="C55A11"/>
                </a:solidFill>
                <a:latin typeface="Corbel"/>
                <a:ea typeface="Corbel"/>
                <a:cs typeface="Corbel"/>
                <a:sym typeface="Corbel"/>
              </a:rPr>
            </a:br>
            <a:r>
              <a:rPr b="1" lang="fr-FR" sz="2000">
                <a:solidFill>
                  <a:srgbClr val="C55A11"/>
                </a:solidFill>
                <a:latin typeface="Corbel"/>
                <a:ea typeface="Corbel"/>
                <a:cs typeface="Corbel"/>
                <a:sym typeface="Corbel"/>
              </a:rPr>
              <a:t>Make compromises </a:t>
            </a:r>
            <a:r>
              <a:rPr lang="fr-FR" sz="2000">
                <a:solidFill>
                  <a:srgbClr val="212121"/>
                </a:solidFill>
                <a:latin typeface="Corbel"/>
                <a:ea typeface="Corbel"/>
                <a:cs typeface="Corbel"/>
                <a:sym typeface="Corbel"/>
              </a:rPr>
              <a:t>without losing sight of the </a:t>
            </a:r>
            <a:r>
              <a:rPr b="1" lang="fr-FR" sz="2000">
                <a:solidFill>
                  <a:srgbClr val="C55A11"/>
                </a:solidFill>
                <a:latin typeface="Corbel"/>
                <a:ea typeface="Corbel"/>
                <a:cs typeface="Corbel"/>
                <a:sym typeface="Corbel"/>
              </a:rPr>
              <a:t>ultimate goal</a:t>
            </a:r>
            <a:r>
              <a:rPr lang="fr-FR" sz="2000">
                <a:solidFill>
                  <a:srgbClr val="212121"/>
                </a:solidFill>
                <a:latin typeface="Corbel"/>
                <a:ea typeface="Corbel"/>
                <a:cs typeface="Corbel"/>
                <a:sym typeface="Corbel"/>
              </a:rPr>
              <a:t>.</a:t>
            </a:r>
            <a:endParaRPr sz="2400">
              <a:solidFill>
                <a:srgbClr val="212121"/>
              </a:solidFill>
              <a:latin typeface="Corbel"/>
              <a:ea typeface="Corbel"/>
              <a:cs typeface="Corbel"/>
              <a:sym typeface="Corbe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id="816" name="Google Shape;816;ge047e6ffe9_0_35"/>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fr-FR"/>
              <a:t>What constitutes an appropriate solution?</a:t>
            </a:r>
            <a:endParaRPr/>
          </a:p>
        </p:txBody>
      </p:sp>
      <p:sp>
        <p:nvSpPr>
          <p:cNvPr id="817" name="Google Shape;817;ge047e6ffe9_0_35"/>
          <p:cNvSpPr txBox="1"/>
          <p:nvPr/>
        </p:nvSpPr>
        <p:spPr>
          <a:xfrm>
            <a:off x="767400" y="1780288"/>
            <a:ext cx="10657200" cy="1989300"/>
          </a:xfrm>
          <a:prstGeom prst="rect">
            <a:avLst/>
          </a:prstGeom>
          <a:noFill/>
          <a:ln>
            <a:noFill/>
          </a:ln>
        </p:spPr>
        <p:txBody>
          <a:bodyPr anchorCtr="0" anchor="t" bIns="45700" lIns="91425" spcFirstLastPara="1" rIns="91425" wrap="square" tIns="45700">
            <a:noAutofit/>
          </a:bodyPr>
          <a:lstStyle/>
          <a:p>
            <a:pPr indent="-228600" lvl="0" marL="457200" rtl="0" algn="l">
              <a:spcBef>
                <a:spcPts val="480"/>
              </a:spcBef>
              <a:spcAft>
                <a:spcPts val="0"/>
              </a:spcAft>
              <a:buNone/>
            </a:pPr>
            <a:r>
              <a:rPr lang="fr-FR" sz="2000">
                <a:solidFill>
                  <a:srgbClr val="212121"/>
                </a:solidFill>
                <a:latin typeface="Corbel"/>
                <a:ea typeface="Corbel"/>
                <a:cs typeface="Corbel"/>
                <a:sym typeface="Corbel"/>
              </a:rPr>
              <a:t>An appropriate solution is one that</a:t>
            </a:r>
            <a:endParaRPr sz="2800">
              <a:solidFill>
                <a:srgbClr val="212121"/>
              </a:solidFill>
              <a:latin typeface="Corbel"/>
              <a:ea typeface="Corbel"/>
              <a:cs typeface="Corbel"/>
              <a:sym typeface="Corbel"/>
            </a:endParaRPr>
          </a:p>
          <a:p>
            <a:pPr indent="-342900" lvl="3" marL="1828800" rtl="0" algn="l">
              <a:spcBef>
                <a:spcPts val="360"/>
              </a:spcBef>
              <a:spcAft>
                <a:spcPts val="0"/>
              </a:spcAft>
              <a:buClr>
                <a:srgbClr val="212121"/>
              </a:buClr>
              <a:buSzPts val="1800"/>
              <a:buChar char="•"/>
            </a:pPr>
            <a:r>
              <a:rPr b="1" lang="fr-FR" sz="2000">
                <a:solidFill>
                  <a:srgbClr val="C55A11"/>
                </a:solidFill>
                <a:latin typeface="Corbel"/>
                <a:ea typeface="Corbel"/>
                <a:cs typeface="Corbel"/>
                <a:sym typeface="Corbel"/>
              </a:rPr>
              <a:t>Addresses the issue </a:t>
            </a:r>
            <a:r>
              <a:rPr b="1" lang="fr-FR" sz="2000">
                <a:solidFill>
                  <a:srgbClr val="212121"/>
                </a:solidFill>
                <a:latin typeface="Corbel"/>
                <a:ea typeface="Corbel"/>
                <a:cs typeface="Corbel"/>
                <a:sym typeface="Corbel"/>
              </a:rPr>
              <a:t>at hand</a:t>
            </a:r>
            <a:endParaRPr sz="1800">
              <a:solidFill>
                <a:srgbClr val="212121"/>
              </a:solidFill>
              <a:latin typeface="Corbel"/>
              <a:ea typeface="Corbel"/>
              <a:cs typeface="Corbel"/>
              <a:sym typeface="Corbel"/>
            </a:endParaRPr>
          </a:p>
          <a:p>
            <a:pPr indent="-342900" lvl="3" marL="1828800" rtl="0" algn="l">
              <a:spcBef>
                <a:spcPts val="360"/>
              </a:spcBef>
              <a:spcAft>
                <a:spcPts val="0"/>
              </a:spcAft>
              <a:buClr>
                <a:srgbClr val="212121"/>
              </a:buClr>
              <a:buSzPts val="1800"/>
              <a:buChar char="•"/>
            </a:pPr>
            <a:r>
              <a:rPr b="1" lang="fr-FR" sz="2000">
                <a:solidFill>
                  <a:srgbClr val="212121"/>
                </a:solidFill>
                <a:latin typeface="Corbel"/>
                <a:ea typeface="Corbel"/>
                <a:cs typeface="Corbel"/>
                <a:sym typeface="Corbel"/>
              </a:rPr>
              <a:t>Is adapted to the </a:t>
            </a:r>
            <a:r>
              <a:rPr b="1" lang="fr-FR" sz="2000">
                <a:solidFill>
                  <a:srgbClr val="C55A11"/>
                </a:solidFill>
                <a:latin typeface="Corbel"/>
                <a:ea typeface="Corbel"/>
                <a:cs typeface="Corbel"/>
                <a:sym typeface="Corbel"/>
              </a:rPr>
              <a:t>context</a:t>
            </a:r>
            <a:endParaRPr sz="1800">
              <a:solidFill>
                <a:srgbClr val="212121"/>
              </a:solidFill>
              <a:latin typeface="Corbel"/>
              <a:ea typeface="Corbel"/>
              <a:cs typeface="Corbel"/>
              <a:sym typeface="Corbel"/>
            </a:endParaRPr>
          </a:p>
          <a:p>
            <a:pPr indent="-342900" lvl="3" marL="1828800" rtl="0" algn="l">
              <a:spcBef>
                <a:spcPts val="360"/>
              </a:spcBef>
              <a:spcAft>
                <a:spcPts val="0"/>
              </a:spcAft>
              <a:buClr>
                <a:srgbClr val="212121"/>
              </a:buClr>
              <a:buSzPts val="1800"/>
              <a:buChar char="•"/>
            </a:pPr>
            <a:r>
              <a:rPr b="1" lang="fr-FR" sz="2000">
                <a:solidFill>
                  <a:srgbClr val="212121"/>
                </a:solidFill>
                <a:latin typeface="Corbel"/>
                <a:ea typeface="Corbel"/>
                <a:cs typeface="Corbel"/>
                <a:sym typeface="Corbel"/>
              </a:rPr>
              <a:t>Has </a:t>
            </a:r>
            <a:r>
              <a:rPr b="1" lang="fr-FR" sz="2000">
                <a:solidFill>
                  <a:srgbClr val="C55A11"/>
                </a:solidFill>
                <a:latin typeface="Corbel"/>
                <a:ea typeface="Corbel"/>
                <a:cs typeface="Corbel"/>
                <a:sym typeface="Corbel"/>
              </a:rPr>
              <a:t>no negative side effects </a:t>
            </a:r>
            <a:r>
              <a:rPr b="1" lang="fr-FR" sz="2000">
                <a:solidFill>
                  <a:srgbClr val="212121"/>
                </a:solidFill>
                <a:latin typeface="Corbel"/>
                <a:ea typeface="Corbel"/>
                <a:cs typeface="Corbel"/>
                <a:sym typeface="Corbel"/>
              </a:rPr>
              <a:t>and </a:t>
            </a:r>
            <a:r>
              <a:rPr b="1" lang="fr-FR" sz="2000">
                <a:solidFill>
                  <a:srgbClr val="C55A11"/>
                </a:solidFill>
                <a:latin typeface="Corbel"/>
                <a:ea typeface="Corbel"/>
                <a:cs typeface="Corbel"/>
                <a:sym typeface="Corbel"/>
              </a:rPr>
              <a:t>does not replace one impact with another.</a:t>
            </a:r>
            <a:endParaRPr sz="1800">
              <a:solidFill>
                <a:srgbClr val="212121"/>
              </a:solidFill>
              <a:latin typeface="Corbel"/>
              <a:ea typeface="Corbel"/>
              <a:cs typeface="Corbel"/>
              <a:sym typeface="Corbel"/>
            </a:endParaRPr>
          </a:p>
          <a:p>
            <a:pPr indent="-228600" lvl="3" marL="1828800" rtl="0" algn="l">
              <a:spcBef>
                <a:spcPts val="360"/>
              </a:spcBef>
              <a:spcAft>
                <a:spcPts val="0"/>
              </a:spcAft>
              <a:buNone/>
            </a:pPr>
            <a:r>
              <a:t/>
            </a:r>
            <a:endParaRPr b="1" sz="2400">
              <a:solidFill>
                <a:srgbClr val="F6AB38"/>
              </a:solidFill>
              <a:latin typeface="Corbel"/>
              <a:ea typeface="Corbel"/>
              <a:cs typeface="Corbel"/>
              <a:sym typeface="Corbel"/>
            </a:endParaRPr>
          </a:p>
          <a:p>
            <a:pPr indent="-228600" lvl="0" marL="457200" rtl="0" algn="l">
              <a:spcBef>
                <a:spcPts val="480"/>
              </a:spcBef>
              <a:spcAft>
                <a:spcPts val="0"/>
              </a:spcAft>
              <a:buNone/>
            </a:pPr>
            <a:r>
              <a:t/>
            </a:r>
            <a:endParaRPr sz="2800">
              <a:solidFill>
                <a:srgbClr val="212121"/>
              </a:solidFill>
              <a:latin typeface="Corbel"/>
              <a:ea typeface="Corbel"/>
              <a:cs typeface="Corbel"/>
              <a:sym typeface="Corbel"/>
            </a:endParaRPr>
          </a:p>
        </p:txBody>
      </p:sp>
      <p:sp>
        <p:nvSpPr>
          <p:cNvPr id="818" name="Google Shape;818;ge047e6ffe9_0_35"/>
          <p:cNvSpPr txBox="1"/>
          <p:nvPr/>
        </p:nvSpPr>
        <p:spPr>
          <a:xfrm>
            <a:off x="7104112" y="1484784"/>
            <a:ext cx="4054500" cy="3312300"/>
          </a:xfrm>
          <a:prstGeom prst="rect">
            <a:avLst/>
          </a:prstGeom>
          <a:noFill/>
          <a:ln>
            <a:noFill/>
          </a:ln>
        </p:spPr>
        <p:txBody>
          <a:bodyPr anchorCtr="0" anchor="t" bIns="45700" lIns="91425" spcFirstLastPara="1" rIns="91425" wrap="square" tIns="45700">
            <a:noAutofit/>
          </a:bodyPr>
          <a:lstStyle/>
          <a:p>
            <a:pPr indent="152400" lvl="0" marL="0" marR="0" rtl="0" algn="l">
              <a:lnSpc>
                <a:spcPct val="100000"/>
              </a:lnSpc>
              <a:spcBef>
                <a:spcPts val="0"/>
              </a:spcBef>
              <a:spcAft>
                <a:spcPts val="0"/>
              </a:spcAft>
              <a:buClr>
                <a:srgbClr val="F79124"/>
              </a:buClr>
              <a:buSzPts val="2400"/>
              <a:buFont typeface="Arial"/>
              <a:buNone/>
            </a:pPr>
            <a:r>
              <a:t/>
            </a:r>
            <a:endParaRPr b="1" i="0" sz="2400" u="none" cap="none" strike="noStrike">
              <a:solidFill>
                <a:srgbClr val="085160"/>
              </a:solidFill>
              <a:latin typeface="Corbel"/>
              <a:ea typeface="Corbel"/>
              <a:cs typeface="Corbel"/>
              <a:sym typeface="Corbel"/>
            </a:endParaRPr>
          </a:p>
        </p:txBody>
      </p:sp>
      <p:sp>
        <p:nvSpPr>
          <p:cNvPr id="819" name="Google Shape;819;ge047e6ffe9_0_35"/>
          <p:cNvSpPr txBox="1"/>
          <p:nvPr/>
        </p:nvSpPr>
        <p:spPr>
          <a:xfrm>
            <a:off x="264000" y="4234313"/>
            <a:ext cx="9957300" cy="2609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79124"/>
              </a:buClr>
              <a:buSzPts val="2400"/>
              <a:buFont typeface="Arial"/>
              <a:buNone/>
            </a:pPr>
            <a:r>
              <a:rPr b="1" i="0" lang="fr-FR" sz="2400" u="none" cap="none" strike="noStrike">
                <a:solidFill>
                  <a:srgbClr val="085160"/>
                </a:solidFill>
                <a:latin typeface="Corbel"/>
                <a:ea typeface="Corbel"/>
                <a:cs typeface="Corbel"/>
                <a:sym typeface="Corbel"/>
              </a:rPr>
              <a:t>	</a:t>
            </a:r>
            <a:r>
              <a:rPr b="1" i="0" lang="fr-FR" sz="2000" u="none" cap="none" strike="noStrike">
                <a:solidFill>
                  <a:srgbClr val="212121"/>
                </a:solidFill>
                <a:latin typeface="Corbel"/>
                <a:ea typeface="Corbel"/>
                <a:cs typeface="Corbel"/>
                <a:sym typeface="Corbel"/>
              </a:rPr>
              <a:t>Two important factors to take into account</a:t>
            </a:r>
            <a:endParaRPr b="1" i="0" sz="2000" u="none" cap="none" strike="noStrike">
              <a:solidFill>
                <a:srgbClr val="085160"/>
              </a:solidFill>
              <a:latin typeface="Corbel"/>
              <a:ea typeface="Corbel"/>
              <a:cs typeface="Corbel"/>
              <a:sym typeface="Corbel"/>
            </a:endParaRPr>
          </a:p>
          <a:p>
            <a:pPr indent="0" lvl="0" marL="0" marR="0" rtl="0" algn="l">
              <a:lnSpc>
                <a:spcPct val="100000"/>
              </a:lnSpc>
              <a:spcBef>
                <a:spcPts val="400"/>
              </a:spcBef>
              <a:spcAft>
                <a:spcPts val="0"/>
              </a:spcAft>
              <a:buClr>
                <a:srgbClr val="F79124"/>
              </a:buClr>
              <a:buSzPts val="2000"/>
              <a:buFont typeface="Arial"/>
              <a:buNone/>
            </a:pPr>
            <a:r>
              <a:rPr b="1" i="0" lang="fr-FR" sz="2000" u="none" cap="none" strike="noStrike">
                <a:solidFill>
                  <a:srgbClr val="085160"/>
                </a:solidFill>
                <a:latin typeface="Corbel"/>
                <a:ea typeface="Corbel"/>
                <a:cs typeface="Corbel"/>
                <a:sym typeface="Corbel"/>
              </a:rPr>
              <a:t>			</a:t>
            </a:r>
            <a:endParaRPr b="0" i="0" sz="1400" u="none" cap="none" strike="noStrike">
              <a:solidFill>
                <a:srgbClr val="000000"/>
              </a:solidFill>
              <a:latin typeface="Corbel"/>
              <a:ea typeface="Corbel"/>
              <a:cs typeface="Corbel"/>
              <a:sym typeface="Corbel"/>
            </a:endParaRPr>
          </a:p>
          <a:p>
            <a:pPr indent="0" lvl="0" marL="0" marR="0" rtl="0" algn="l">
              <a:lnSpc>
                <a:spcPct val="100000"/>
              </a:lnSpc>
              <a:spcBef>
                <a:spcPts val="400"/>
              </a:spcBef>
              <a:spcAft>
                <a:spcPts val="0"/>
              </a:spcAft>
              <a:buClr>
                <a:srgbClr val="F79124"/>
              </a:buClr>
              <a:buSzPts val="2000"/>
              <a:buFont typeface="Arial"/>
              <a:buNone/>
            </a:pPr>
            <a:r>
              <a:rPr b="1" i="0" lang="fr-FR" sz="2000" u="none" cap="none" strike="noStrike">
                <a:solidFill>
                  <a:srgbClr val="212121"/>
                </a:solidFill>
                <a:latin typeface="Corbel"/>
                <a:ea typeface="Corbel"/>
                <a:cs typeface="Corbel"/>
                <a:sym typeface="Corbel"/>
              </a:rPr>
              <a:t>			Level of </a:t>
            </a:r>
            <a:r>
              <a:rPr b="1" i="0" lang="fr-FR" sz="2000" u="none" cap="none" strike="noStrike">
                <a:solidFill>
                  <a:srgbClr val="C55A11"/>
                </a:solidFill>
                <a:latin typeface="Corbel"/>
                <a:ea typeface="Corbel"/>
                <a:cs typeface="Corbel"/>
                <a:sym typeface="Corbel"/>
              </a:rPr>
              <a:t>technology</a:t>
            </a:r>
            <a:endParaRPr b="1" i="0" sz="2000" u="none" cap="none" strike="noStrike">
              <a:solidFill>
                <a:srgbClr val="C55A11"/>
              </a:solidFill>
              <a:latin typeface="Corbel"/>
              <a:ea typeface="Corbel"/>
              <a:cs typeface="Corbel"/>
              <a:sym typeface="Corbel"/>
            </a:endParaRPr>
          </a:p>
          <a:p>
            <a:pPr indent="0" lvl="0" marL="0" marR="0" rtl="0" algn="l">
              <a:lnSpc>
                <a:spcPct val="100000"/>
              </a:lnSpc>
              <a:spcBef>
                <a:spcPts val="400"/>
              </a:spcBef>
              <a:spcAft>
                <a:spcPts val="0"/>
              </a:spcAft>
              <a:buClr>
                <a:srgbClr val="F79124"/>
              </a:buClr>
              <a:buSzPts val="2000"/>
              <a:buFont typeface="Arial"/>
              <a:buNone/>
            </a:pPr>
            <a:r>
              <a:t/>
            </a:r>
            <a:endParaRPr b="1" i="0" sz="2000" u="none" cap="none" strike="noStrike">
              <a:solidFill>
                <a:srgbClr val="F6AB38"/>
              </a:solidFill>
              <a:latin typeface="Corbel"/>
              <a:ea typeface="Corbel"/>
              <a:cs typeface="Corbel"/>
              <a:sym typeface="Corbel"/>
            </a:endParaRPr>
          </a:p>
          <a:p>
            <a:pPr indent="0" lvl="0" marL="0" marR="0" rtl="0" algn="l">
              <a:lnSpc>
                <a:spcPct val="100000"/>
              </a:lnSpc>
              <a:spcBef>
                <a:spcPts val="400"/>
              </a:spcBef>
              <a:spcAft>
                <a:spcPts val="0"/>
              </a:spcAft>
              <a:buClr>
                <a:srgbClr val="F79124"/>
              </a:buClr>
              <a:buSzPts val="2000"/>
              <a:buFont typeface="Arial"/>
              <a:buNone/>
            </a:pPr>
            <a:r>
              <a:rPr b="1" i="0" lang="fr-FR" sz="2000" u="none" cap="none" strike="noStrike">
                <a:solidFill>
                  <a:srgbClr val="F6AB38"/>
                </a:solidFill>
                <a:latin typeface="Corbel"/>
                <a:ea typeface="Corbel"/>
                <a:cs typeface="Corbel"/>
                <a:sym typeface="Corbel"/>
              </a:rPr>
              <a:t>			</a:t>
            </a:r>
            <a:r>
              <a:rPr b="1" i="0" lang="fr-FR" sz="2000" u="none" cap="none" strike="noStrike">
                <a:solidFill>
                  <a:srgbClr val="C55A11"/>
                </a:solidFill>
                <a:latin typeface="Corbel"/>
                <a:ea typeface="Corbel"/>
                <a:cs typeface="Corbel"/>
                <a:sym typeface="Corbel"/>
              </a:rPr>
              <a:t>Socio-cultural </a:t>
            </a:r>
            <a:r>
              <a:rPr b="1" i="0" lang="fr-FR" sz="2000" u="none" cap="none" strike="noStrike">
                <a:solidFill>
                  <a:srgbClr val="212121"/>
                </a:solidFill>
                <a:latin typeface="Corbel"/>
                <a:ea typeface="Corbel"/>
                <a:cs typeface="Corbel"/>
                <a:sym typeface="Corbel"/>
              </a:rPr>
              <a:t>context</a:t>
            </a:r>
            <a:endParaRPr b="0" i="0" sz="1400" u="none" cap="none" strike="noStrike">
              <a:solidFill>
                <a:srgbClr val="000000"/>
              </a:solidFill>
              <a:latin typeface="Corbel"/>
              <a:ea typeface="Corbel"/>
              <a:cs typeface="Corbel"/>
              <a:sym typeface="Corbel"/>
            </a:endParaRPr>
          </a:p>
          <a:p>
            <a:pPr indent="0" lvl="0" marL="0" marR="0" rtl="0" algn="l">
              <a:lnSpc>
                <a:spcPct val="100000"/>
              </a:lnSpc>
              <a:spcBef>
                <a:spcPts val="480"/>
              </a:spcBef>
              <a:spcAft>
                <a:spcPts val="0"/>
              </a:spcAft>
              <a:buClr>
                <a:srgbClr val="F79124"/>
              </a:buClr>
              <a:buSzPts val="2400"/>
              <a:buFont typeface="Arial"/>
              <a:buNone/>
            </a:pPr>
            <a:r>
              <a:t/>
            </a:r>
            <a:endParaRPr b="1" i="0" sz="2400" u="none" cap="none" strike="noStrike">
              <a:solidFill>
                <a:srgbClr val="F6AB38"/>
              </a:solidFill>
              <a:latin typeface="Corbel"/>
              <a:ea typeface="Corbel"/>
              <a:cs typeface="Corbel"/>
              <a:sym typeface="Corbel"/>
            </a:endParaRPr>
          </a:p>
          <a:p>
            <a:pPr indent="0" lvl="0" marL="0" marR="0" rtl="0" algn="l">
              <a:lnSpc>
                <a:spcPct val="100000"/>
              </a:lnSpc>
              <a:spcBef>
                <a:spcPts val="480"/>
              </a:spcBef>
              <a:spcAft>
                <a:spcPts val="0"/>
              </a:spcAft>
              <a:buClr>
                <a:srgbClr val="F79124"/>
              </a:buClr>
              <a:buSzPts val="2400"/>
              <a:buFont typeface="Arial"/>
              <a:buNone/>
            </a:pPr>
            <a:r>
              <a:rPr b="1" i="0" lang="fr-FR" sz="2400" u="none" cap="none" strike="noStrike">
                <a:solidFill>
                  <a:srgbClr val="085160"/>
                </a:solidFill>
                <a:latin typeface="Corbel"/>
                <a:ea typeface="Corbel"/>
                <a:cs typeface="Corbel"/>
                <a:sym typeface="Corbel"/>
              </a:rPr>
              <a:t> </a:t>
            </a:r>
            <a:endParaRPr b="1" i="0" sz="2400" u="none" cap="none" strike="noStrike">
              <a:solidFill>
                <a:srgbClr val="085160"/>
              </a:solidFill>
              <a:latin typeface="Corbel"/>
              <a:ea typeface="Corbel"/>
              <a:cs typeface="Corbel"/>
              <a:sym typeface="Corbel"/>
            </a:endParaRPr>
          </a:p>
        </p:txBody>
      </p:sp>
      <p:sp>
        <p:nvSpPr>
          <p:cNvPr id="820" name="Google Shape;820;ge047e6ffe9_0_35"/>
          <p:cNvSpPr txBox="1"/>
          <p:nvPr/>
        </p:nvSpPr>
        <p:spPr>
          <a:xfrm>
            <a:off x="7913555" y="4329591"/>
            <a:ext cx="4054500" cy="1368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79124"/>
              </a:buClr>
              <a:buSzPts val="2400"/>
              <a:buFont typeface="Arial"/>
              <a:buNone/>
            </a:pPr>
            <a:r>
              <a:t/>
            </a:r>
            <a:endParaRPr b="1" i="0" sz="2400" u="none" cap="none" strike="noStrike">
              <a:solidFill>
                <a:srgbClr val="F6AB38"/>
              </a:solidFill>
              <a:latin typeface="Corbel"/>
              <a:ea typeface="Corbel"/>
              <a:cs typeface="Corbel"/>
              <a:sym typeface="Corbel"/>
            </a:endParaRPr>
          </a:p>
          <a:p>
            <a:pPr indent="0" lvl="0" marL="0" marR="0" rtl="0" algn="ctr">
              <a:lnSpc>
                <a:spcPct val="100000"/>
              </a:lnSpc>
              <a:spcBef>
                <a:spcPts val="480"/>
              </a:spcBef>
              <a:spcAft>
                <a:spcPts val="0"/>
              </a:spcAft>
              <a:buClr>
                <a:srgbClr val="F79124"/>
              </a:buClr>
              <a:buSzPts val="2400"/>
              <a:buFont typeface="Arial"/>
              <a:buNone/>
            </a:pPr>
            <a:r>
              <a:t/>
            </a:r>
            <a:endParaRPr b="1" i="0" sz="2400" u="none" cap="none" strike="noStrike">
              <a:solidFill>
                <a:srgbClr val="F6AB38"/>
              </a:solidFill>
              <a:latin typeface="Corbel"/>
              <a:ea typeface="Corbel"/>
              <a:cs typeface="Corbel"/>
              <a:sym typeface="Corbel"/>
            </a:endParaRPr>
          </a:p>
          <a:p>
            <a:pPr indent="0" lvl="0" marL="0" marR="0" rtl="0" algn="l">
              <a:lnSpc>
                <a:spcPct val="100000"/>
              </a:lnSpc>
              <a:spcBef>
                <a:spcPts val="480"/>
              </a:spcBef>
              <a:spcAft>
                <a:spcPts val="0"/>
              </a:spcAft>
              <a:buClr>
                <a:srgbClr val="F79124"/>
              </a:buClr>
              <a:buSzPts val="2400"/>
              <a:buFont typeface="Arial"/>
              <a:buNone/>
            </a:pPr>
            <a:r>
              <a:t/>
            </a:r>
            <a:endParaRPr b="1" i="0" sz="2400" u="none" cap="none" strike="noStrike">
              <a:solidFill>
                <a:srgbClr val="085160"/>
              </a:solidFill>
              <a:latin typeface="Corbel"/>
              <a:ea typeface="Corbel"/>
              <a:cs typeface="Corbel"/>
              <a:sym typeface="Corbel"/>
            </a:endParaRPr>
          </a:p>
        </p:txBody>
      </p:sp>
      <p:pic>
        <p:nvPicPr>
          <p:cNvPr id="821" name="Google Shape;821;ge047e6ffe9_0_35"/>
          <p:cNvPicPr preferRelativeResize="0"/>
          <p:nvPr/>
        </p:nvPicPr>
        <p:blipFill rotWithShape="1">
          <a:blip r:embed="rId3">
            <a:alphaModFix/>
          </a:blip>
          <a:srcRect b="0" l="0" r="0" t="0"/>
          <a:stretch/>
        </p:blipFill>
        <p:spPr>
          <a:xfrm>
            <a:off x="1033388" y="2272037"/>
            <a:ext cx="1043866" cy="1005804"/>
          </a:xfrm>
          <a:prstGeom prst="rect">
            <a:avLst/>
          </a:prstGeom>
          <a:noFill/>
          <a:ln>
            <a:noFill/>
          </a:ln>
        </p:spPr>
      </p:pic>
      <p:pic>
        <p:nvPicPr>
          <p:cNvPr descr="Une image contenant texte, poupée, graphiques vectoriels&#10;&#10;Description générée automatiquement" id="822" name="Google Shape;822;ge047e6ffe9_0_35"/>
          <p:cNvPicPr preferRelativeResize="0"/>
          <p:nvPr/>
        </p:nvPicPr>
        <p:blipFill rotWithShape="1">
          <a:blip r:embed="rId4">
            <a:alphaModFix/>
          </a:blip>
          <a:srcRect b="0" l="0" r="0" t="0"/>
          <a:stretch/>
        </p:blipFill>
        <p:spPr>
          <a:xfrm>
            <a:off x="838207" y="5697891"/>
            <a:ext cx="634070" cy="634070"/>
          </a:xfrm>
          <a:prstGeom prst="rect">
            <a:avLst/>
          </a:prstGeom>
          <a:noFill/>
          <a:ln>
            <a:noFill/>
          </a:ln>
        </p:spPr>
      </p:pic>
      <p:pic>
        <p:nvPicPr>
          <p:cNvPr id="823" name="Google Shape;823;ge047e6ffe9_0_35"/>
          <p:cNvPicPr preferRelativeResize="0"/>
          <p:nvPr/>
        </p:nvPicPr>
        <p:blipFill rotWithShape="1">
          <a:blip r:embed="rId5">
            <a:alphaModFix/>
          </a:blip>
          <a:srcRect b="0" l="0" r="0" t="0"/>
          <a:stretch/>
        </p:blipFill>
        <p:spPr>
          <a:xfrm>
            <a:off x="855030" y="4883020"/>
            <a:ext cx="700291" cy="70029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7" name="Shape 827"/>
        <p:cNvGrpSpPr/>
        <p:nvPr/>
      </p:nvGrpSpPr>
      <p:grpSpPr>
        <a:xfrm>
          <a:off x="0" y="0"/>
          <a:ext cx="0" cy="0"/>
          <a:chOff x="0" y="0"/>
          <a:chExt cx="0" cy="0"/>
        </a:xfrm>
      </p:grpSpPr>
      <p:sp>
        <p:nvSpPr>
          <p:cNvPr id="828" name="Google Shape;828;g25a3f91c05b_0_10"/>
          <p:cNvSpPr txBox="1"/>
          <p:nvPr>
            <p:ph type="title"/>
          </p:nvPr>
        </p:nvSpPr>
        <p:spPr>
          <a:xfrm>
            <a:off x="1179925" y="2054450"/>
            <a:ext cx="9832500" cy="15396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3500"/>
              <a:buNone/>
            </a:pPr>
            <a:r>
              <a:rPr lang="fr-FR"/>
              <a:t>Action Plan</a:t>
            </a:r>
            <a:endParaRPr/>
          </a:p>
        </p:txBody>
      </p:sp>
      <p:sp>
        <p:nvSpPr>
          <p:cNvPr id="829" name="Google Shape;829;g25a3f91c05b_0_10"/>
          <p:cNvSpPr txBox="1"/>
          <p:nvPr>
            <p:ph idx="1" type="subTitle"/>
          </p:nvPr>
        </p:nvSpPr>
        <p:spPr>
          <a:xfrm>
            <a:off x="1179750" y="2794275"/>
            <a:ext cx="9832500" cy="4554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None/>
            </a:pPr>
            <a:r>
              <a:rPr lang="fr-FR"/>
              <a:t>Steps and process</a:t>
            </a:r>
            <a:endParaRPr/>
          </a:p>
          <a:p>
            <a:pPr indent="0" lvl="0" marL="0" rtl="0" algn="ctr">
              <a:lnSpc>
                <a:spcPct val="90000"/>
              </a:lnSpc>
              <a:spcBef>
                <a:spcPts val="1000"/>
              </a:spcBef>
              <a:spcAft>
                <a:spcPts val="0"/>
              </a:spcAft>
              <a:buSzPts val="25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grpSp>
        <p:nvGrpSpPr>
          <p:cNvPr id="834" name="Google Shape;834;g1425c232076_2_121"/>
          <p:cNvGrpSpPr/>
          <p:nvPr/>
        </p:nvGrpSpPr>
        <p:grpSpPr>
          <a:xfrm>
            <a:off x="732767" y="2513923"/>
            <a:ext cx="10726464" cy="2616392"/>
            <a:chOff x="100682" y="788206"/>
            <a:chExt cx="10726464" cy="2616392"/>
          </a:xfrm>
        </p:grpSpPr>
        <p:sp>
          <p:nvSpPr>
            <p:cNvPr id="835" name="Google Shape;835;g1425c232076_2_121"/>
            <p:cNvSpPr/>
            <p:nvPr/>
          </p:nvSpPr>
          <p:spPr>
            <a:xfrm>
              <a:off x="562927" y="788206"/>
              <a:ext cx="1445998" cy="1445998"/>
            </a:xfrm>
            <a:prstGeom prst="round2DiagRect">
              <a:avLst>
                <a:gd fmla="val 29727" name="adj1"/>
                <a:gd fmla="val 0" name="adj2"/>
              </a:avLst>
            </a:prstGeom>
            <a:solidFill>
              <a:srgbClr val="18A2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g1425c232076_2_121"/>
            <p:cNvSpPr/>
            <p:nvPr/>
          </p:nvSpPr>
          <p:spPr>
            <a:xfrm>
              <a:off x="871091" y="1096370"/>
              <a:ext cx="829671" cy="829671"/>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7" name="Google Shape;837;g1425c232076_2_121"/>
            <p:cNvSpPr/>
            <p:nvPr/>
          </p:nvSpPr>
          <p:spPr>
            <a:xfrm>
              <a:off x="100682" y="2684598"/>
              <a:ext cx="2370489" cy="72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g1425c232076_2_121"/>
            <p:cNvSpPr txBox="1"/>
            <p:nvPr/>
          </p:nvSpPr>
          <p:spPr>
            <a:xfrm>
              <a:off x="100682" y="2684598"/>
              <a:ext cx="2370489"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000000"/>
                </a:buClr>
                <a:buSzPts val="1600"/>
                <a:buFont typeface="Arial"/>
                <a:buNone/>
              </a:pPr>
              <a:r>
                <a:rPr b="1" lang="fr-FR" sz="1600">
                  <a:solidFill>
                    <a:srgbClr val="757575"/>
                  </a:solidFill>
                  <a:latin typeface="Corbel"/>
                  <a:ea typeface="Corbel"/>
                  <a:cs typeface="Corbel"/>
                  <a:sym typeface="Corbel"/>
                </a:rPr>
                <a:t>RESULTS AND GOALS</a:t>
              </a:r>
              <a:endParaRPr b="1" i="0" sz="1600" u="none" cap="none" strike="noStrike">
                <a:solidFill>
                  <a:srgbClr val="757575"/>
                </a:solidFill>
                <a:latin typeface="Corbel"/>
                <a:ea typeface="Corbel"/>
                <a:cs typeface="Corbel"/>
                <a:sym typeface="Corbel"/>
              </a:endParaRPr>
            </a:p>
          </p:txBody>
        </p:sp>
        <p:sp>
          <p:nvSpPr>
            <p:cNvPr id="839" name="Google Shape;839;g1425c232076_2_121"/>
            <p:cNvSpPr/>
            <p:nvPr/>
          </p:nvSpPr>
          <p:spPr>
            <a:xfrm>
              <a:off x="3348252" y="788206"/>
              <a:ext cx="1445998" cy="1445998"/>
            </a:xfrm>
            <a:prstGeom prst="round2DiagRect">
              <a:avLst>
                <a:gd fmla="val 29727" name="adj1"/>
                <a:gd fmla="val 0" name="adj2"/>
              </a:avLst>
            </a:prstGeom>
            <a:solidFill>
              <a:srgbClr val="02D6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0" name="Google Shape;840;g1425c232076_2_121"/>
            <p:cNvSpPr/>
            <p:nvPr/>
          </p:nvSpPr>
          <p:spPr>
            <a:xfrm>
              <a:off x="3656416" y="1096370"/>
              <a:ext cx="829671" cy="829671"/>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1" name="Google Shape;841;g1425c232076_2_121"/>
            <p:cNvSpPr/>
            <p:nvPr/>
          </p:nvSpPr>
          <p:spPr>
            <a:xfrm>
              <a:off x="2886007" y="2684598"/>
              <a:ext cx="2370489" cy="72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2" name="Google Shape;842;g1425c232076_2_121"/>
            <p:cNvSpPr txBox="1"/>
            <p:nvPr/>
          </p:nvSpPr>
          <p:spPr>
            <a:xfrm>
              <a:off x="2886007" y="2684598"/>
              <a:ext cx="2370489"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000000"/>
                </a:buClr>
                <a:buSzPts val="1600"/>
                <a:buFont typeface="Arial"/>
                <a:buNone/>
              </a:pPr>
              <a:r>
                <a:rPr b="1" lang="fr-FR" sz="1600">
                  <a:solidFill>
                    <a:srgbClr val="757575"/>
                  </a:solidFill>
                  <a:latin typeface="Corbel"/>
                  <a:ea typeface="Corbel"/>
                  <a:cs typeface="Corbel"/>
                  <a:sym typeface="Corbel"/>
                </a:rPr>
                <a:t>ACTION </a:t>
              </a:r>
              <a:r>
                <a:rPr b="1" i="0" lang="fr-FR" sz="1600" u="none" cap="none" strike="noStrike">
                  <a:solidFill>
                    <a:srgbClr val="757575"/>
                  </a:solidFill>
                  <a:latin typeface="Corbel"/>
                  <a:ea typeface="Corbel"/>
                  <a:cs typeface="Corbel"/>
                  <a:sym typeface="Corbel"/>
                </a:rPr>
                <a:t>PROTOTYPING</a:t>
              </a:r>
              <a:endParaRPr b="1" i="0" sz="1600" u="none" cap="none" strike="noStrike">
                <a:solidFill>
                  <a:srgbClr val="757575"/>
                </a:solidFill>
                <a:latin typeface="Corbel"/>
                <a:ea typeface="Corbel"/>
                <a:cs typeface="Corbel"/>
                <a:sym typeface="Corbel"/>
              </a:endParaRPr>
            </a:p>
          </p:txBody>
        </p:sp>
        <p:sp>
          <p:nvSpPr>
            <p:cNvPr id="843" name="Google Shape;843;g1425c232076_2_121"/>
            <p:cNvSpPr/>
            <p:nvPr/>
          </p:nvSpPr>
          <p:spPr>
            <a:xfrm>
              <a:off x="6133577" y="788206"/>
              <a:ext cx="1445998" cy="1445998"/>
            </a:xfrm>
            <a:prstGeom prst="round2DiagRect">
              <a:avLst>
                <a:gd fmla="val 29727" name="adj1"/>
                <a:gd fmla="val 0" name="adj2"/>
              </a:avLst>
            </a:prstGeom>
            <a:solidFill>
              <a:srgbClr val="14AA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4" name="Google Shape;844;g1425c232076_2_121"/>
            <p:cNvSpPr/>
            <p:nvPr/>
          </p:nvSpPr>
          <p:spPr>
            <a:xfrm>
              <a:off x="6441741" y="1096370"/>
              <a:ext cx="829671" cy="829671"/>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5" name="Google Shape;845;g1425c232076_2_121"/>
            <p:cNvSpPr/>
            <p:nvPr/>
          </p:nvSpPr>
          <p:spPr>
            <a:xfrm>
              <a:off x="5671332" y="2684598"/>
              <a:ext cx="2370489" cy="72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6" name="Google Shape;846;g1425c232076_2_121"/>
            <p:cNvSpPr txBox="1"/>
            <p:nvPr/>
          </p:nvSpPr>
          <p:spPr>
            <a:xfrm>
              <a:off x="5671332" y="2684598"/>
              <a:ext cx="2370489"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000000"/>
                </a:buClr>
                <a:buSzPts val="1600"/>
                <a:buFont typeface="Arial"/>
                <a:buNone/>
              </a:pPr>
              <a:r>
                <a:rPr b="1" lang="fr-FR" sz="1600">
                  <a:solidFill>
                    <a:srgbClr val="757575"/>
                  </a:solidFill>
                  <a:latin typeface="Corbel"/>
                  <a:ea typeface="Corbel"/>
                  <a:cs typeface="Corbel"/>
                  <a:sym typeface="Corbel"/>
                </a:rPr>
                <a:t>DRAWING ACTION PLAN </a:t>
              </a:r>
              <a:endParaRPr b="1" i="0" sz="1600" u="none" cap="none" strike="noStrike">
                <a:solidFill>
                  <a:srgbClr val="757575"/>
                </a:solidFill>
                <a:latin typeface="Corbel"/>
                <a:ea typeface="Corbel"/>
                <a:cs typeface="Corbel"/>
                <a:sym typeface="Corbel"/>
              </a:endParaRPr>
            </a:p>
          </p:txBody>
        </p:sp>
        <p:sp>
          <p:nvSpPr>
            <p:cNvPr id="847" name="Google Shape;847;g1425c232076_2_121"/>
            <p:cNvSpPr/>
            <p:nvPr/>
          </p:nvSpPr>
          <p:spPr>
            <a:xfrm>
              <a:off x="8918902" y="788206"/>
              <a:ext cx="1445998" cy="1445998"/>
            </a:xfrm>
            <a:prstGeom prst="round2DiagRect">
              <a:avLst>
                <a:gd fmla="val 29727" name="adj1"/>
                <a:gd fmla="val 0" name="adj2"/>
              </a:avLst>
            </a:prstGeom>
            <a:solidFill>
              <a:srgbClr val="A3D53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8" name="Google Shape;848;g1425c232076_2_121"/>
            <p:cNvSpPr/>
            <p:nvPr/>
          </p:nvSpPr>
          <p:spPr>
            <a:xfrm>
              <a:off x="9227066" y="1096370"/>
              <a:ext cx="829671" cy="829671"/>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9" name="Google Shape;849;g1425c232076_2_121"/>
            <p:cNvSpPr/>
            <p:nvPr/>
          </p:nvSpPr>
          <p:spPr>
            <a:xfrm>
              <a:off x="8456657" y="2684598"/>
              <a:ext cx="2370489" cy="72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0" name="Google Shape;850;g1425c232076_2_121"/>
            <p:cNvSpPr txBox="1"/>
            <p:nvPr/>
          </p:nvSpPr>
          <p:spPr>
            <a:xfrm>
              <a:off x="8456657" y="2684598"/>
              <a:ext cx="2370489"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000000"/>
                </a:buClr>
                <a:buSzPts val="1600"/>
                <a:buFont typeface="Arial"/>
                <a:buNone/>
              </a:pPr>
              <a:r>
                <a:rPr b="1" i="0" lang="fr-FR" sz="1600" u="none" cap="none" strike="noStrike">
                  <a:solidFill>
                    <a:srgbClr val="757575"/>
                  </a:solidFill>
                  <a:latin typeface="Corbel"/>
                  <a:ea typeface="Corbel"/>
                  <a:cs typeface="Corbel"/>
                  <a:sym typeface="Corbel"/>
                </a:rPr>
                <a:t>EVALUATION &amp; VALIDATION</a:t>
              </a:r>
              <a:endParaRPr b="1" i="0" sz="1600" u="none" cap="none" strike="noStrike">
                <a:solidFill>
                  <a:srgbClr val="757575"/>
                </a:solidFill>
                <a:latin typeface="Corbel"/>
                <a:ea typeface="Corbel"/>
                <a:cs typeface="Corbel"/>
                <a:sym typeface="Corbel"/>
              </a:endParaRPr>
            </a:p>
          </p:txBody>
        </p:sp>
      </p:grpSp>
      <p:sp>
        <p:nvSpPr>
          <p:cNvPr id="851" name="Google Shape;851;g1425c232076_2_121"/>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900"/>
              <a:buNone/>
            </a:pPr>
            <a:r>
              <a:rPr lang="fr-FR"/>
              <a:t>4-steps action plan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g1425c232076_2_143"/>
          <p:cNvSpPr txBox="1"/>
          <p:nvPr/>
        </p:nvSpPr>
        <p:spPr>
          <a:xfrm>
            <a:off x="1226638" y="357775"/>
            <a:ext cx="9403500" cy="631200"/>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lang="fr-FR" sz="2900">
                <a:solidFill>
                  <a:srgbClr val="0A5882"/>
                </a:solidFill>
                <a:latin typeface="Corbel"/>
                <a:ea typeface="Corbel"/>
                <a:cs typeface="Corbel"/>
                <a:sym typeface="Corbel"/>
              </a:rPr>
              <a:t>Step</a:t>
            </a:r>
            <a:r>
              <a:rPr b="1" i="0" lang="fr-FR" sz="2900" u="none" cap="none" strike="noStrike">
                <a:solidFill>
                  <a:srgbClr val="0A5882"/>
                </a:solidFill>
                <a:latin typeface="Corbel"/>
                <a:ea typeface="Corbel"/>
                <a:cs typeface="Corbel"/>
                <a:sym typeface="Corbel"/>
              </a:rPr>
              <a:t> 1 - </a:t>
            </a:r>
            <a:r>
              <a:rPr b="1" lang="fr-FR" sz="2900">
                <a:solidFill>
                  <a:srgbClr val="0A5882"/>
                </a:solidFill>
                <a:latin typeface="Corbel"/>
                <a:ea typeface="Corbel"/>
                <a:cs typeface="Corbel"/>
                <a:sym typeface="Corbel"/>
              </a:rPr>
              <a:t>An assessment and targets to be defined</a:t>
            </a:r>
            <a:endParaRPr b="1" i="0" sz="2900" u="none" cap="none" strike="noStrike">
              <a:solidFill>
                <a:srgbClr val="0A5882"/>
              </a:solidFill>
              <a:latin typeface="Corbel"/>
              <a:ea typeface="Corbel"/>
              <a:cs typeface="Corbel"/>
              <a:sym typeface="Corbel"/>
            </a:endParaRPr>
          </a:p>
        </p:txBody>
      </p:sp>
      <p:pic>
        <p:nvPicPr>
          <p:cNvPr id="857" name="Google Shape;857;g1425c232076_2_143"/>
          <p:cNvPicPr preferRelativeResize="0"/>
          <p:nvPr/>
        </p:nvPicPr>
        <p:blipFill rotWithShape="1">
          <a:blip r:embed="rId3">
            <a:alphaModFix/>
          </a:blip>
          <a:srcRect b="0" l="0" r="0" t="0"/>
          <a:stretch/>
        </p:blipFill>
        <p:spPr>
          <a:xfrm>
            <a:off x="1350775" y="1904300"/>
            <a:ext cx="9155225" cy="3640450"/>
          </a:xfrm>
          <a:prstGeom prst="rect">
            <a:avLst/>
          </a:prstGeom>
          <a:noFill/>
          <a:ln>
            <a:noFill/>
          </a:ln>
        </p:spPr>
      </p:pic>
      <p:sp>
        <p:nvSpPr>
          <p:cNvPr id="858" name="Google Shape;858;g1425c232076_2_143"/>
          <p:cNvSpPr txBox="1"/>
          <p:nvPr/>
        </p:nvSpPr>
        <p:spPr>
          <a:xfrm>
            <a:off x="2918300" y="5901450"/>
            <a:ext cx="7117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pic>
        <p:nvPicPr>
          <p:cNvPr id="859" name="Google Shape;859;g1425c232076_2_143"/>
          <p:cNvPicPr preferRelativeResize="0"/>
          <p:nvPr/>
        </p:nvPicPr>
        <p:blipFill rotWithShape="1">
          <a:blip r:embed="rId3">
            <a:alphaModFix/>
          </a:blip>
          <a:srcRect b="0" l="0" r="0" t="0"/>
          <a:stretch/>
        </p:blipFill>
        <p:spPr>
          <a:xfrm>
            <a:off x="1014413" y="1500188"/>
            <a:ext cx="10467975" cy="4162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g25e14157bec_0_0"/>
          <p:cNvSpPr txBox="1"/>
          <p:nvPr/>
        </p:nvSpPr>
        <p:spPr>
          <a:xfrm>
            <a:off x="1468375" y="774643"/>
            <a:ext cx="10270200" cy="1341600"/>
          </a:xfrm>
          <a:prstGeom prst="rect">
            <a:avLst/>
          </a:prstGeom>
          <a:noFill/>
          <a:ln>
            <a:noFill/>
          </a:ln>
        </p:spPr>
        <p:txBody>
          <a:bodyPr anchorCtr="0" anchor="t" bIns="91425" lIns="91425" spcFirstLastPara="1" rIns="91425" wrap="square" tIns="91425">
            <a:spAutoFit/>
          </a:bodyPr>
          <a:lstStyle/>
          <a:p>
            <a:pPr indent="-355600" lvl="0" marL="914400" rtl="0" algn="l">
              <a:spcBef>
                <a:spcPts val="0"/>
              </a:spcBef>
              <a:spcAft>
                <a:spcPts val="0"/>
              </a:spcAft>
              <a:buClr>
                <a:srgbClr val="0A5882"/>
              </a:buClr>
              <a:buSzPts val="2000"/>
              <a:buFont typeface="Corbel"/>
              <a:buChar char="➔"/>
            </a:pPr>
            <a:r>
              <a:rPr b="1" lang="fr-FR" sz="2000">
                <a:solidFill>
                  <a:srgbClr val="0A5882"/>
                </a:solidFill>
                <a:latin typeface="Corbel"/>
                <a:ea typeface="Corbel"/>
                <a:cs typeface="Corbel"/>
                <a:sym typeface="Corbel"/>
              </a:rPr>
              <a:t>Choose your path! </a:t>
            </a:r>
            <a:endParaRPr sz="2000">
              <a:solidFill>
                <a:srgbClr val="0A5882"/>
              </a:solidFill>
              <a:latin typeface="Corbel"/>
              <a:ea typeface="Corbel"/>
              <a:cs typeface="Corbel"/>
              <a:sym typeface="Corbel"/>
            </a:endParaRPr>
          </a:p>
          <a:p>
            <a:pPr indent="0" lvl="0" marL="457200" rtl="0" algn="just">
              <a:spcBef>
                <a:spcPts val="500"/>
              </a:spcBef>
              <a:spcAft>
                <a:spcPts val="0"/>
              </a:spcAft>
              <a:buNone/>
            </a:pPr>
            <a:r>
              <a:rPr lang="fr-FR" sz="1700">
                <a:solidFill>
                  <a:schemeClr val="dk2"/>
                </a:solidFill>
                <a:latin typeface="Corbel"/>
                <a:ea typeface="Corbel"/>
                <a:cs typeface="Corbel"/>
                <a:sym typeface="Corbel"/>
              </a:rPr>
              <a:t>You can tailor your presentation to suit the content of your class, the time you have available and the topics you want to explore! To make things easier for you, we've created two easy-to-identify slide types : the light and the complete initiative :</a:t>
            </a:r>
            <a:endParaRPr sz="1700">
              <a:solidFill>
                <a:schemeClr val="dk2"/>
              </a:solidFill>
              <a:latin typeface="Corbel"/>
              <a:ea typeface="Corbel"/>
              <a:cs typeface="Corbel"/>
              <a:sym typeface="Corbel"/>
            </a:endParaRPr>
          </a:p>
        </p:txBody>
      </p:sp>
      <p:sp>
        <p:nvSpPr>
          <p:cNvPr id="564" name="Google Shape;564;g25e14157bec_0_0"/>
          <p:cNvSpPr txBox="1"/>
          <p:nvPr/>
        </p:nvSpPr>
        <p:spPr>
          <a:xfrm>
            <a:off x="1456775" y="4321268"/>
            <a:ext cx="10281900" cy="2360100"/>
          </a:xfrm>
          <a:prstGeom prst="rect">
            <a:avLst/>
          </a:prstGeom>
          <a:noFill/>
          <a:ln>
            <a:noFill/>
          </a:ln>
        </p:spPr>
        <p:txBody>
          <a:bodyPr anchorCtr="0" anchor="ctr" bIns="91425" lIns="91425" spcFirstLastPara="1" rIns="91425" wrap="square" tIns="91425">
            <a:spAutoFit/>
          </a:bodyPr>
          <a:lstStyle/>
          <a:p>
            <a:pPr indent="-355600" lvl="0" marL="914400" marR="0" rtl="0" algn="l">
              <a:lnSpc>
                <a:spcPct val="100000"/>
              </a:lnSpc>
              <a:spcBef>
                <a:spcPts val="0"/>
              </a:spcBef>
              <a:spcAft>
                <a:spcPts val="0"/>
              </a:spcAft>
              <a:buClr>
                <a:srgbClr val="0A5882"/>
              </a:buClr>
              <a:buSzPts val="2000"/>
              <a:buFont typeface="Corbel"/>
              <a:buChar char="➔"/>
            </a:pPr>
            <a:r>
              <a:rPr b="1" lang="fr-FR" sz="2000">
                <a:solidFill>
                  <a:srgbClr val="0A5882"/>
                </a:solidFill>
                <a:latin typeface="Corbel"/>
                <a:ea typeface="Corbel"/>
                <a:cs typeface="Corbel"/>
                <a:sym typeface="Corbel"/>
              </a:rPr>
              <a:t>Don't forget the comments below the slides</a:t>
            </a:r>
            <a:endParaRPr b="1" sz="2000">
              <a:solidFill>
                <a:srgbClr val="0A5882"/>
              </a:solidFill>
              <a:latin typeface="Corbel"/>
              <a:ea typeface="Corbel"/>
              <a:cs typeface="Corbel"/>
              <a:sym typeface="Corbel"/>
            </a:endParaRPr>
          </a:p>
          <a:p>
            <a:pPr indent="0" lvl="0" marL="457200" rtl="0" algn="l">
              <a:spcBef>
                <a:spcPts val="500"/>
              </a:spcBef>
              <a:spcAft>
                <a:spcPts val="0"/>
              </a:spcAft>
              <a:buNone/>
            </a:pPr>
            <a:r>
              <a:rPr lang="fr-FR" sz="1700">
                <a:solidFill>
                  <a:schemeClr val="dk2"/>
                </a:solidFill>
                <a:latin typeface="Corbel"/>
                <a:ea typeface="Corbel"/>
                <a:cs typeface="Corbel"/>
                <a:sym typeface="Corbel"/>
              </a:rPr>
              <a:t>Each slide is accompanied by notes to guide you through your presentation.</a:t>
            </a:r>
            <a:endParaRPr sz="1700">
              <a:solidFill>
                <a:schemeClr val="dk2"/>
              </a:solidFill>
              <a:latin typeface="Corbel"/>
              <a:ea typeface="Corbel"/>
              <a:cs typeface="Corbel"/>
              <a:sym typeface="Corbel"/>
            </a:endParaRPr>
          </a:p>
          <a:p>
            <a:pPr indent="0" lvl="0" marL="457200" rtl="0" algn="l">
              <a:spcBef>
                <a:spcPts val="0"/>
              </a:spcBef>
              <a:spcAft>
                <a:spcPts val="0"/>
              </a:spcAft>
              <a:buNone/>
            </a:pPr>
            <a:r>
              <a:t/>
            </a:r>
            <a:endParaRPr sz="2000">
              <a:latin typeface="Corbel"/>
              <a:ea typeface="Corbel"/>
              <a:cs typeface="Corbel"/>
              <a:sym typeface="Corbel"/>
            </a:endParaRPr>
          </a:p>
          <a:p>
            <a:pPr indent="-355600" lvl="0" marL="914400" rtl="0" algn="l">
              <a:spcBef>
                <a:spcPts val="0"/>
              </a:spcBef>
              <a:spcAft>
                <a:spcPts val="0"/>
              </a:spcAft>
              <a:buClr>
                <a:srgbClr val="0A5882"/>
              </a:buClr>
              <a:buSzPts val="2000"/>
              <a:buFont typeface="Corbel"/>
              <a:buChar char="➔"/>
            </a:pPr>
            <a:r>
              <a:rPr b="1" lang="fr-FR" sz="2000">
                <a:solidFill>
                  <a:srgbClr val="0A5882"/>
                </a:solidFill>
                <a:latin typeface="Corbel"/>
                <a:ea typeface="Corbel"/>
                <a:cs typeface="Corbel"/>
                <a:sym typeface="Corbel"/>
              </a:rPr>
              <a:t>Complete your session with suggested activities from the module </a:t>
            </a:r>
            <a:endParaRPr b="1" sz="2400">
              <a:solidFill>
                <a:srgbClr val="F6AB38"/>
              </a:solidFill>
              <a:latin typeface="Corbel"/>
              <a:ea typeface="Corbel"/>
              <a:cs typeface="Corbel"/>
              <a:sym typeface="Corbel"/>
            </a:endParaRPr>
          </a:p>
          <a:p>
            <a:pPr indent="0" lvl="0" marL="457200" rtl="0" algn="l">
              <a:spcBef>
                <a:spcPts val="500"/>
              </a:spcBef>
              <a:spcAft>
                <a:spcPts val="0"/>
              </a:spcAft>
              <a:buNone/>
            </a:pPr>
            <a:r>
              <a:rPr lang="fr-FR" sz="1700">
                <a:solidFill>
                  <a:schemeClr val="dk2"/>
                </a:solidFill>
                <a:latin typeface="Corbel"/>
                <a:ea typeface="Corbel"/>
                <a:cs typeface="Corbel"/>
                <a:sym typeface="Corbel"/>
              </a:rPr>
              <a:t>You'll find suggested activities for each phase on our website!</a:t>
            </a:r>
            <a:endParaRPr b="1" sz="2300">
              <a:solidFill>
                <a:schemeClr val="dk2"/>
              </a:solidFill>
              <a:latin typeface="Corbel"/>
              <a:ea typeface="Corbel"/>
              <a:cs typeface="Corbel"/>
              <a:sym typeface="Corbel"/>
            </a:endParaRPr>
          </a:p>
          <a:p>
            <a:pPr indent="0" lvl="0" marL="0" rtl="0" algn="l">
              <a:spcBef>
                <a:spcPts val="0"/>
              </a:spcBef>
              <a:spcAft>
                <a:spcPts val="0"/>
              </a:spcAft>
              <a:buNone/>
            </a:pPr>
            <a:r>
              <a:t/>
            </a:r>
            <a:endParaRPr b="1" sz="1000">
              <a:solidFill>
                <a:schemeClr val="dk2"/>
              </a:solidFill>
              <a:latin typeface="Corbel"/>
              <a:ea typeface="Corbel"/>
              <a:cs typeface="Corbel"/>
              <a:sym typeface="Corbel"/>
            </a:endParaRPr>
          </a:p>
          <a:p>
            <a:pPr indent="0" lvl="0" marL="0" rtl="0" algn="l">
              <a:spcBef>
                <a:spcPts val="0"/>
              </a:spcBef>
              <a:spcAft>
                <a:spcPts val="0"/>
              </a:spcAft>
              <a:buNone/>
            </a:pPr>
            <a:r>
              <a:rPr b="1" lang="fr-FR" sz="2900">
                <a:solidFill>
                  <a:schemeClr val="accent1"/>
                </a:solidFill>
                <a:latin typeface="Corbel"/>
                <a:ea typeface="Corbel"/>
                <a:cs typeface="Corbel"/>
                <a:sym typeface="Corbel"/>
              </a:rPr>
              <a:t>Enjoy your session!</a:t>
            </a:r>
            <a:endParaRPr sz="1800">
              <a:solidFill>
                <a:schemeClr val="dk2"/>
              </a:solidFill>
              <a:latin typeface="Corbel"/>
              <a:ea typeface="Corbel"/>
              <a:cs typeface="Corbel"/>
              <a:sym typeface="Corbel"/>
            </a:endParaRPr>
          </a:p>
        </p:txBody>
      </p:sp>
      <p:pic>
        <p:nvPicPr>
          <p:cNvPr id="565" name="Google Shape;565;g25e14157bec_0_0"/>
          <p:cNvPicPr preferRelativeResize="0"/>
          <p:nvPr/>
        </p:nvPicPr>
        <p:blipFill rotWithShape="1">
          <a:blip r:embed="rId3">
            <a:alphaModFix/>
          </a:blip>
          <a:srcRect b="0" l="327" r="327" t="0"/>
          <a:stretch/>
        </p:blipFill>
        <p:spPr>
          <a:xfrm>
            <a:off x="2031741" y="2265580"/>
            <a:ext cx="3257498" cy="1844453"/>
          </a:xfrm>
          <a:prstGeom prst="rect">
            <a:avLst/>
          </a:prstGeom>
          <a:noFill/>
          <a:ln>
            <a:noFill/>
          </a:ln>
          <a:effectLst>
            <a:outerShdw blurRad="57150" rotWithShape="0" algn="bl" dir="5400000" dist="19050">
              <a:srgbClr val="000000">
                <a:alpha val="50000"/>
              </a:srgbClr>
            </a:outerShdw>
          </a:effectLst>
        </p:spPr>
      </p:pic>
      <p:grpSp>
        <p:nvGrpSpPr>
          <p:cNvPr id="566" name="Google Shape;566;g25e14157bec_0_0"/>
          <p:cNvGrpSpPr/>
          <p:nvPr/>
        </p:nvGrpSpPr>
        <p:grpSpPr>
          <a:xfrm>
            <a:off x="2731364" y="2804128"/>
            <a:ext cx="321494" cy="328026"/>
            <a:chOff x="10821672" y="5780925"/>
            <a:chExt cx="438600" cy="444600"/>
          </a:xfrm>
        </p:grpSpPr>
        <p:sp>
          <p:nvSpPr>
            <p:cNvPr id="567" name="Google Shape;567;g25e14157bec_0_0"/>
            <p:cNvSpPr/>
            <p:nvPr/>
          </p:nvSpPr>
          <p:spPr>
            <a:xfrm>
              <a:off x="10821672" y="5780925"/>
              <a:ext cx="438600" cy="444600"/>
            </a:xfrm>
            <a:prstGeom prst="ellipse">
              <a:avLst/>
            </a:prstGeom>
            <a:solidFill>
              <a:srgbClr val="F4A344">
                <a:alpha val="1438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68" name="Google Shape;568;g25e14157bec_0_0"/>
            <p:cNvPicPr preferRelativeResize="0"/>
            <p:nvPr/>
          </p:nvPicPr>
          <p:blipFill rotWithShape="1">
            <a:blip r:embed="rId4">
              <a:alphaModFix/>
            </a:blip>
            <a:srcRect b="27999" l="52899" r="22598" t="33555"/>
            <a:stretch/>
          </p:blipFill>
          <p:spPr>
            <a:xfrm>
              <a:off x="10926884" y="5826327"/>
              <a:ext cx="249405" cy="340276"/>
            </a:xfrm>
            <a:prstGeom prst="rect">
              <a:avLst/>
            </a:prstGeom>
            <a:noFill/>
            <a:ln>
              <a:noFill/>
            </a:ln>
          </p:spPr>
        </p:pic>
      </p:grpSp>
      <p:sp>
        <p:nvSpPr>
          <p:cNvPr id="569" name="Google Shape;569;g25e14157bec_0_0"/>
          <p:cNvSpPr txBox="1"/>
          <p:nvPr/>
        </p:nvSpPr>
        <p:spPr>
          <a:xfrm>
            <a:off x="3037900" y="2723400"/>
            <a:ext cx="1719300" cy="46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FR" sz="1800">
                <a:solidFill>
                  <a:srgbClr val="F4A344"/>
                </a:solidFill>
                <a:latin typeface="Corbel"/>
                <a:ea typeface="Corbel"/>
                <a:cs typeface="Corbel"/>
                <a:sym typeface="Corbel"/>
              </a:rPr>
              <a:t>Light initiative</a:t>
            </a:r>
            <a:endParaRPr b="1">
              <a:solidFill>
                <a:srgbClr val="F4A344"/>
              </a:solidFill>
              <a:latin typeface="Corbel"/>
              <a:ea typeface="Corbel"/>
              <a:cs typeface="Corbel"/>
              <a:sym typeface="Corbel"/>
            </a:endParaRPr>
          </a:p>
        </p:txBody>
      </p:sp>
      <p:pic>
        <p:nvPicPr>
          <p:cNvPr id="570" name="Google Shape;570;g25e14157bec_0_0"/>
          <p:cNvPicPr preferRelativeResize="0"/>
          <p:nvPr/>
        </p:nvPicPr>
        <p:blipFill rotWithShape="1">
          <a:blip r:embed="rId5">
            <a:alphaModFix/>
          </a:blip>
          <a:srcRect b="0" l="327" r="327" t="0"/>
          <a:stretch/>
        </p:blipFill>
        <p:spPr>
          <a:xfrm>
            <a:off x="6097986" y="2251495"/>
            <a:ext cx="3257498" cy="1844453"/>
          </a:xfrm>
          <a:prstGeom prst="rect">
            <a:avLst/>
          </a:prstGeom>
          <a:noFill/>
          <a:ln>
            <a:noFill/>
          </a:ln>
          <a:effectLst>
            <a:outerShdw blurRad="57150" rotWithShape="0" algn="bl" dir="5400000" dist="19050">
              <a:srgbClr val="000000">
                <a:alpha val="50000"/>
              </a:srgbClr>
            </a:outerShdw>
          </a:effectLst>
        </p:spPr>
      </p:pic>
      <p:grpSp>
        <p:nvGrpSpPr>
          <p:cNvPr id="571" name="Google Shape;571;g25e14157bec_0_0"/>
          <p:cNvGrpSpPr/>
          <p:nvPr/>
        </p:nvGrpSpPr>
        <p:grpSpPr>
          <a:xfrm>
            <a:off x="6602358" y="2802454"/>
            <a:ext cx="321461" cy="328185"/>
            <a:chOff x="11662148" y="6309124"/>
            <a:chExt cx="443700" cy="450000"/>
          </a:xfrm>
        </p:grpSpPr>
        <p:sp>
          <p:nvSpPr>
            <p:cNvPr id="572" name="Google Shape;572;g25e14157bec_0_0"/>
            <p:cNvSpPr/>
            <p:nvPr/>
          </p:nvSpPr>
          <p:spPr>
            <a:xfrm>
              <a:off x="11662148" y="6309124"/>
              <a:ext cx="443700" cy="450000"/>
            </a:xfrm>
            <a:prstGeom prst="ellipse">
              <a:avLst/>
            </a:prstGeom>
            <a:solidFill>
              <a:srgbClr val="3486C5">
                <a:alpha val="2390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3" name="Google Shape;573;g25e14157bec_0_0"/>
            <p:cNvGrpSpPr/>
            <p:nvPr/>
          </p:nvGrpSpPr>
          <p:grpSpPr>
            <a:xfrm>
              <a:off x="11777233" y="6364855"/>
              <a:ext cx="217178" cy="355351"/>
              <a:chOff x="11157555" y="6024051"/>
              <a:chExt cx="370295" cy="605885"/>
            </a:xfrm>
          </p:grpSpPr>
          <p:sp>
            <p:nvSpPr>
              <p:cNvPr id="574" name="Google Shape;574;g25e14157bec_0_0"/>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575" name="Google Shape;575;g25e14157bec_0_0"/>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576" name="Google Shape;576;g25e14157bec_0_0"/>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sp>
        <p:nvSpPr>
          <p:cNvPr id="577" name="Google Shape;577;g25e14157bec_0_0"/>
          <p:cNvSpPr txBox="1"/>
          <p:nvPr/>
        </p:nvSpPr>
        <p:spPr>
          <a:xfrm>
            <a:off x="6865624" y="2724725"/>
            <a:ext cx="2224200" cy="46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FR" sz="1800">
                <a:solidFill>
                  <a:srgbClr val="1C82B8"/>
                </a:solidFill>
                <a:latin typeface="Corbel"/>
                <a:ea typeface="Corbel"/>
                <a:cs typeface="Corbel"/>
                <a:sym typeface="Corbel"/>
              </a:rPr>
              <a:t> Complete initiative</a:t>
            </a:r>
            <a:endParaRPr b="1">
              <a:solidFill>
                <a:srgbClr val="1C82B8"/>
              </a:solidFill>
              <a:latin typeface="Corbel"/>
              <a:ea typeface="Corbel"/>
              <a:cs typeface="Corbel"/>
              <a:sym typeface="Corbel"/>
            </a:endParaRPr>
          </a:p>
        </p:txBody>
      </p:sp>
      <p:sp>
        <p:nvSpPr>
          <p:cNvPr id="578" name="Google Shape;578;g25e14157bec_0_0"/>
          <p:cNvSpPr txBox="1"/>
          <p:nvPr/>
        </p:nvSpPr>
        <p:spPr>
          <a:xfrm>
            <a:off x="2031768" y="3122668"/>
            <a:ext cx="3257400" cy="61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FR" sz="1600">
                <a:latin typeface="Corbel"/>
                <a:ea typeface="Corbel"/>
                <a:cs typeface="Corbel"/>
                <a:sym typeface="Corbel"/>
              </a:rPr>
              <a:t>→ the red wire and fundamental concepts of the module</a:t>
            </a:r>
            <a:endParaRPr sz="1600"/>
          </a:p>
        </p:txBody>
      </p:sp>
      <p:sp>
        <p:nvSpPr>
          <p:cNvPr id="579" name="Google Shape;579;g25e14157bec_0_0"/>
          <p:cNvSpPr txBox="1"/>
          <p:nvPr/>
        </p:nvSpPr>
        <p:spPr>
          <a:xfrm>
            <a:off x="6097993" y="3122668"/>
            <a:ext cx="3257400" cy="83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FR" sz="1600">
                <a:latin typeface="Corbel"/>
                <a:ea typeface="Corbel"/>
                <a:cs typeface="Corbel"/>
                <a:sym typeface="Corbel"/>
              </a:rPr>
              <a:t>→ slides and activities to deepen your knowledge!</a:t>
            </a:r>
            <a:endParaRPr sz="1200"/>
          </a:p>
        </p:txBody>
      </p:sp>
      <p:sp>
        <p:nvSpPr>
          <p:cNvPr id="580" name="Google Shape;580;g25e14157bec_0_0"/>
          <p:cNvSpPr txBox="1"/>
          <p:nvPr>
            <p:ph type="title"/>
          </p:nvPr>
        </p:nvSpPr>
        <p:spPr>
          <a:xfrm>
            <a:off x="1456775" y="241454"/>
            <a:ext cx="10570500" cy="461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fr-FR" sz="2900">
                <a:solidFill>
                  <a:schemeClr val="accent1"/>
                </a:solidFill>
              </a:rPr>
              <a:t>Welcome to Clicks On educational content!</a:t>
            </a:r>
            <a:endParaRPr b="1" sz="2900">
              <a:solidFill>
                <a:schemeClr val="accent1"/>
              </a:solidFill>
            </a:endParaRPr>
          </a:p>
        </p:txBody>
      </p:sp>
      <p:pic>
        <p:nvPicPr>
          <p:cNvPr id="581" name="Google Shape;581;g25e14157bec_0_0"/>
          <p:cNvPicPr preferRelativeResize="0"/>
          <p:nvPr/>
        </p:nvPicPr>
        <p:blipFill>
          <a:blip r:embed="rId6">
            <a:alphaModFix/>
          </a:blip>
          <a:stretch>
            <a:fillRect/>
          </a:stretch>
        </p:blipFill>
        <p:spPr>
          <a:xfrm>
            <a:off x="9625624" y="4321276"/>
            <a:ext cx="2113050" cy="1148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sp>
        <p:nvSpPr>
          <p:cNvPr id="864" name="Google Shape;864;g1425c232076_2_150"/>
          <p:cNvSpPr txBox="1"/>
          <p:nvPr/>
        </p:nvSpPr>
        <p:spPr>
          <a:xfrm>
            <a:off x="1226625" y="361550"/>
            <a:ext cx="9403500" cy="10773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Clr>
                <a:srgbClr val="000000"/>
              </a:buClr>
              <a:buSzPts val="2900"/>
              <a:buFont typeface="Arial"/>
              <a:buNone/>
            </a:pPr>
            <a:r>
              <a:rPr b="1" lang="fr-FR" sz="2900">
                <a:solidFill>
                  <a:srgbClr val="0A5882"/>
                </a:solidFill>
                <a:latin typeface="Corbel"/>
                <a:ea typeface="Corbel"/>
                <a:cs typeface="Corbel"/>
                <a:sym typeface="Corbel"/>
              </a:rPr>
              <a:t>Step 1 - An assessment and targets to be defined</a:t>
            </a:r>
            <a:endParaRPr b="1" sz="2900">
              <a:solidFill>
                <a:srgbClr val="0A5882"/>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900"/>
              <a:buFont typeface="Arial"/>
              <a:buNone/>
            </a:pPr>
            <a:r>
              <a:t/>
            </a:r>
            <a:endParaRPr b="1" sz="2900">
              <a:solidFill>
                <a:srgbClr val="0A5882"/>
              </a:solidFill>
              <a:latin typeface="Corbel"/>
              <a:ea typeface="Corbel"/>
              <a:cs typeface="Corbel"/>
              <a:sym typeface="Corbel"/>
            </a:endParaRPr>
          </a:p>
        </p:txBody>
      </p:sp>
      <p:sp>
        <p:nvSpPr>
          <p:cNvPr id="865" name="Google Shape;865;g1425c232076_2_150"/>
          <p:cNvSpPr txBox="1"/>
          <p:nvPr/>
        </p:nvSpPr>
        <p:spPr>
          <a:xfrm>
            <a:off x="2918300" y="5901450"/>
            <a:ext cx="7117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866" name="Google Shape;866;g1425c232076_2_150"/>
          <p:cNvSpPr txBox="1"/>
          <p:nvPr/>
        </p:nvSpPr>
        <p:spPr>
          <a:xfrm>
            <a:off x="723900" y="1494750"/>
            <a:ext cx="11468100" cy="4806900"/>
          </a:xfrm>
          <a:prstGeom prst="rect">
            <a:avLst/>
          </a:prstGeom>
          <a:noFill/>
          <a:ln>
            <a:noFill/>
          </a:ln>
        </p:spPr>
        <p:txBody>
          <a:bodyPr anchorCtr="0" anchor="t" bIns="91425" lIns="91425" spcFirstLastPara="1" rIns="91425" wrap="square" tIns="91425">
            <a:spAutoFit/>
          </a:bodyPr>
          <a:lstStyle/>
          <a:p>
            <a:pPr indent="457200" lvl="0" marL="457200" marR="0" rtl="0" algn="l">
              <a:lnSpc>
                <a:spcPct val="115000"/>
              </a:lnSpc>
              <a:spcBef>
                <a:spcPts val="0"/>
              </a:spcBef>
              <a:spcAft>
                <a:spcPts val="0"/>
              </a:spcAft>
              <a:buNone/>
            </a:pPr>
            <a:r>
              <a:rPr b="1" lang="fr-FR" sz="2200">
                <a:latin typeface="Calibri"/>
                <a:ea typeface="Calibri"/>
                <a:cs typeface="Calibri"/>
                <a:sym typeface="Calibri"/>
              </a:rPr>
              <a:t>What types of reduction targets for what types of transition actions?</a:t>
            </a:r>
            <a:endParaRPr b="1" sz="2200">
              <a:latin typeface="Calibri"/>
              <a:ea typeface="Calibri"/>
              <a:cs typeface="Calibri"/>
              <a:sym typeface="Calibri"/>
            </a:endParaRPr>
          </a:p>
          <a:p>
            <a:pPr indent="0" lvl="0" marL="0" marR="0" rtl="0" algn="l">
              <a:lnSpc>
                <a:spcPct val="115000"/>
              </a:lnSpc>
              <a:spcBef>
                <a:spcPts val="0"/>
              </a:spcBef>
              <a:spcAft>
                <a:spcPts val="0"/>
              </a:spcAft>
              <a:buClr>
                <a:srgbClr val="000000"/>
              </a:buClr>
              <a:buSzPts val="2200"/>
              <a:buFont typeface="Arial"/>
              <a:buNone/>
            </a:pPr>
            <a:r>
              <a:t/>
            </a:r>
            <a:endParaRPr b="0" i="0" sz="2200" u="none" cap="none" strike="noStrike">
              <a:solidFill>
                <a:srgbClr val="000000"/>
              </a:solidFill>
              <a:latin typeface="Calibri"/>
              <a:ea typeface="Calibri"/>
              <a:cs typeface="Calibri"/>
              <a:sym typeface="Calibri"/>
            </a:endParaRPr>
          </a:p>
          <a:p>
            <a:pPr indent="-368300" lvl="0" marL="457200" marR="0" rtl="0" algn="l">
              <a:lnSpc>
                <a:spcPct val="115000"/>
              </a:lnSpc>
              <a:spcBef>
                <a:spcPts val="0"/>
              </a:spcBef>
              <a:spcAft>
                <a:spcPts val="0"/>
              </a:spcAft>
              <a:buClr>
                <a:srgbClr val="000000"/>
              </a:buClr>
              <a:buSzPts val="2200"/>
              <a:buFont typeface="Calibri"/>
              <a:buChar char="●"/>
            </a:pPr>
            <a:r>
              <a:rPr b="0" i="0" lang="fr-FR" sz="2200" u="none" cap="none" strike="noStrike">
                <a:solidFill>
                  <a:srgbClr val="000000"/>
                </a:solidFill>
                <a:latin typeface="Calibri"/>
                <a:ea typeface="Calibri"/>
                <a:cs typeface="Calibri"/>
                <a:sym typeface="Calibri"/>
              </a:rPr>
              <a:t> 2 </a:t>
            </a:r>
            <a:r>
              <a:rPr lang="fr-FR" sz="2200">
                <a:latin typeface="Calibri"/>
                <a:ea typeface="Calibri"/>
                <a:cs typeface="Calibri"/>
                <a:sym typeface="Calibri"/>
              </a:rPr>
              <a:t>paths to follow</a:t>
            </a:r>
            <a:r>
              <a:rPr b="0" i="0" lang="fr-FR" sz="2200" u="none" cap="none" strike="noStrike">
                <a:solidFill>
                  <a:srgbClr val="000000"/>
                </a:solidFill>
                <a:latin typeface="Calibri"/>
                <a:ea typeface="Calibri"/>
                <a:cs typeface="Calibri"/>
                <a:sym typeface="Calibri"/>
              </a:rPr>
              <a:t> :</a:t>
            </a:r>
            <a:endParaRPr b="0" i="0" sz="22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lang="fr-FR" sz="2200">
                <a:latin typeface="Calibri"/>
                <a:ea typeface="Calibri"/>
                <a:cs typeface="Calibri"/>
                <a:sym typeface="Calibri"/>
              </a:rPr>
              <a:t>What is practically feasible</a:t>
            </a:r>
            <a:endParaRPr sz="2200">
              <a:latin typeface="Calibri"/>
              <a:ea typeface="Calibri"/>
              <a:cs typeface="Calibri"/>
              <a:sym typeface="Calibri"/>
            </a:endParaRPr>
          </a:p>
          <a:p>
            <a:pPr indent="0" lvl="0" marL="0" marR="0" rtl="0" algn="l">
              <a:lnSpc>
                <a:spcPct val="115000"/>
              </a:lnSpc>
              <a:spcBef>
                <a:spcPts val="0"/>
              </a:spcBef>
              <a:spcAft>
                <a:spcPts val="0"/>
              </a:spcAft>
              <a:buClr>
                <a:srgbClr val="000000"/>
              </a:buClr>
              <a:buSzPts val="2200"/>
              <a:buFont typeface="Arial"/>
              <a:buNone/>
            </a:pPr>
            <a:r>
              <a:rPr i="1" lang="fr-FR" sz="2200">
                <a:latin typeface="Calibri"/>
                <a:ea typeface="Calibri"/>
                <a:cs typeface="Calibri"/>
                <a:sym typeface="Calibri"/>
              </a:rPr>
              <a:t>And/or</a:t>
            </a:r>
            <a:endParaRPr b="0" i="1" sz="22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2200"/>
              <a:buFont typeface="Arial"/>
              <a:buNone/>
            </a:pPr>
            <a:r>
              <a:rPr lang="fr-FR" sz="2200">
                <a:latin typeface="Calibri"/>
                <a:ea typeface="Calibri"/>
                <a:cs typeface="Calibri"/>
                <a:sym typeface="Calibri"/>
              </a:rPr>
              <a:t>What is based on the Paris Agreement and national strategies</a:t>
            </a:r>
            <a:endParaRPr b="0" i="0" sz="22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2200"/>
              <a:buFont typeface="Arial"/>
              <a:buNone/>
            </a:pPr>
            <a:r>
              <a:t/>
            </a:r>
            <a:endParaRPr b="0" i="0" sz="2200" u="none" cap="none" strike="noStrike">
              <a:solidFill>
                <a:srgbClr val="000000"/>
              </a:solidFill>
              <a:latin typeface="Calibri"/>
              <a:ea typeface="Calibri"/>
              <a:cs typeface="Calibri"/>
              <a:sym typeface="Calibri"/>
            </a:endParaRPr>
          </a:p>
          <a:p>
            <a:pPr indent="-368300" lvl="0" marL="457200" marR="0" rtl="0" algn="l">
              <a:lnSpc>
                <a:spcPct val="115000"/>
              </a:lnSpc>
              <a:spcBef>
                <a:spcPts val="0"/>
              </a:spcBef>
              <a:spcAft>
                <a:spcPts val="0"/>
              </a:spcAft>
              <a:buClr>
                <a:srgbClr val="000000"/>
              </a:buClr>
              <a:buSzPts val="2200"/>
              <a:buFont typeface="Calibri"/>
              <a:buChar char="●"/>
            </a:pPr>
            <a:r>
              <a:rPr lang="fr-FR" sz="2200">
                <a:latin typeface="Calibri"/>
                <a:ea typeface="Calibri"/>
                <a:cs typeface="Calibri"/>
                <a:sym typeface="Calibri"/>
              </a:rPr>
              <a:t>Reducing emissions or creating the conditions for reducing emissions?</a:t>
            </a:r>
            <a:endParaRPr sz="2200">
              <a:latin typeface="Calibri"/>
              <a:ea typeface="Calibri"/>
              <a:cs typeface="Calibri"/>
              <a:sym typeface="Calibri"/>
            </a:endParaRPr>
          </a:p>
          <a:p>
            <a:pPr indent="0" lvl="0" marL="0" marR="0" rtl="0" algn="l">
              <a:lnSpc>
                <a:spcPct val="115000"/>
              </a:lnSpc>
              <a:spcBef>
                <a:spcPts val="0"/>
              </a:spcBef>
              <a:spcAft>
                <a:spcPts val="0"/>
              </a:spcAft>
              <a:buNone/>
            </a:pPr>
            <a:r>
              <a:rPr lang="fr-FR" sz="2200">
                <a:latin typeface="Calibri"/>
                <a:ea typeface="Calibri"/>
                <a:cs typeface="Calibri"/>
                <a:sym typeface="Calibri"/>
              </a:rPr>
              <a:t>⇒ Concrete actions to reduce emissions</a:t>
            </a:r>
            <a:endParaRPr sz="2200">
              <a:latin typeface="Calibri"/>
              <a:ea typeface="Calibri"/>
              <a:cs typeface="Calibri"/>
              <a:sym typeface="Calibri"/>
            </a:endParaRPr>
          </a:p>
          <a:p>
            <a:pPr indent="0" lvl="0" marL="0" marR="0" rtl="0" algn="l">
              <a:lnSpc>
                <a:spcPct val="115000"/>
              </a:lnSpc>
              <a:spcBef>
                <a:spcPts val="0"/>
              </a:spcBef>
              <a:spcAft>
                <a:spcPts val="0"/>
              </a:spcAft>
              <a:buNone/>
            </a:pPr>
            <a:r>
              <a:rPr lang="fr-FR" sz="2200">
                <a:latin typeface="Calibri"/>
                <a:ea typeface="Calibri"/>
                <a:cs typeface="Calibri"/>
                <a:sym typeface="Calibri"/>
              </a:rPr>
              <a:t>⇒ Educational/awareness-raising actions</a:t>
            </a:r>
            <a:endParaRPr sz="2200">
              <a:latin typeface="Calibri"/>
              <a:ea typeface="Calibri"/>
              <a:cs typeface="Calibri"/>
              <a:sym typeface="Calibri"/>
            </a:endParaRPr>
          </a:p>
          <a:p>
            <a:pPr indent="0" lvl="0" marL="0" marR="0" rtl="0" algn="l">
              <a:lnSpc>
                <a:spcPct val="115000"/>
              </a:lnSpc>
              <a:spcBef>
                <a:spcPts val="0"/>
              </a:spcBef>
              <a:spcAft>
                <a:spcPts val="0"/>
              </a:spcAft>
              <a:buClr>
                <a:srgbClr val="000000"/>
              </a:buClr>
              <a:buSzPts val="2200"/>
              <a:buFont typeface="Arial"/>
              <a:buNone/>
            </a:pPr>
            <a:r>
              <a:rPr b="0" i="0" lang="fr-FR" sz="2200" u="none" cap="none" strike="noStrike">
                <a:solidFill>
                  <a:srgbClr val="000000"/>
                </a:solidFill>
                <a:latin typeface="Calibri"/>
                <a:ea typeface="Calibri"/>
                <a:cs typeface="Calibri"/>
                <a:sym typeface="Calibri"/>
              </a:rPr>
              <a:t> </a:t>
            </a:r>
            <a:endParaRPr b="0" i="0" sz="2200" u="none" cap="none" strike="noStrike">
              <a:solidFill>
                <a:srgbClr val="000000"/>
              </a:solidFill>
              <a:latin typeface="Calibri"/>
              <a:ea typeface="Calibri"/>
              <a:cs typeface="Calibri"/>
              <a:sym typeface="Calibri"/>
            </a:endParaRPr>
          </a:p>
          <a:p>
            <a:pPr indent="-368300" lvl="0" marL="457200" marR="0" rtl="0" algn="l">
              <a:lnSpc>
                <a:spcPct val="115000"/>
              </a:lnSpc>
              <a:spcBef>
                <a:spcPts val="0"/>
              </a:spcBef>
              <a:spcAft>
                <a:spcPts val="0"/>
              </a:spcAft>
              <a:buClr>
                <a:srgbClr val="000000"/>
              </a:buClr>
              <a:buSzPts val="2200"/>
              <a:buFont typeface="Calibri"/>
              <a:buChar char="●"/>
            </a:pPr>
            <a:r>
              <a:rPr lang="fr-FR" sz="2200">
                <a:latin typeface="Calibri"/>
                <a:ea typeface="Calibri"/>
                <a:cs typeface="Calibri"/>
                <a:sym typeface="Calibri"/>
              </a:rPr>
              <a:t>Need to create synergies with other stakeholders for a long-term vision</a:t>
            </a:r>
            <a:endParaRPr b="0" i="0" sz="2200" u="none" cap="none" strike="noStrike">
              <a:solidFill>
                <a:srgbClr val="000000"/>
              </a:solidFill>
              <a:latin typeface="Corbel"/>
              <a:ea typeface="Corbel"/>
              <a:cs typeface="Corbel"/>
              <a:sym typeface="Corbel"/>
            </a:endParaRPr>
          </a:p>
        </p:txBody>
      </p:sp>
      <p:sp>
        <p:nvSpPr>
          <p:cNvPr id="867" name="Google Shape;867;g1425c232076_2_150"/>
          <p:cNvSpPr/>
          <p:nvPr/>
        </p:nvSpPr>
        <p:spPr>
          <a:xfrm>
            <a:off x="1095250" y="1570950"/>
            <a:ext cx="522300" cy="404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2" name="Shape 872"/>
        <p:cNvGrpSpPr/>
        <p:nvPr/>
      </p:nvGrpSpPr>
      <p:grpSpPr>
        <a:xfrm>
          <a:off x="0" y="0"/>
          <a:ext cx="0" cy="0"/>
          <a:chOff x="0" y="0"/>
          <a:chExt cx="0" cy="0"/>
        </a:xfrm>
      </p:grpSpPr>
      <p:grpSp>
        <p:nvGrpSpPr>
          <p:cNvPr id="873" name="Google Shape;873;g1425c232076_2_266"/>
          <p:cNvGrpSpPr/>
          <p:nvPr/>
        </p:nvGrpSpPr>
        <p:grpSpPr>
          <a:xfrm>
            <a:off x="94152" y="570564"/>
            <a:ext cx="12089418" cy="6231556"/>
            <a:chOff x="8428" y="275289"/>
            <a:chExt cx="12089418" cy="6231556"/>
          </a:xfrm>
        </p:grpSpPr>
        <p:sp>
          <p:nvSpPr>
            <p:cNvPr id="874" name="Google Shape;874;g1425c232076_2_266"/>
            <p:cNvSpPr/>
            <p:nvPr/>
          </p:nvSpPr>
          <p:spPr>
            <a:xfrm>
              <a:off x="8428" y="275289"/>
              <a:ext cx="1903428" cy="951714"/>
            </a:xfrm>
            <a:prstGeom prst="roundRect">
              <a:avLst>
                <a:gd fmla="val 10000" name="adj"/>
              </a:avLst>
            </a:prstGeom>
            <a:solidFill>
              <a:srgbClr val="18A2AB"/>
            </a:solidFill>
            <a:ln cap="flat" cmpd="sng" w="38100">
              <a:solidFill>
                <a:schemeClr val="lt1"/>
              </a:solidFill>
              <a:prstDash val="solid"/>
              <a:round/>
              <a:headEnd len="sm" w="sm" type="none"/>
              <a:tailEnd len="sm" w="sm" type="none"/>
            </a:ln>
            <a:effectLst>
              <a:outerShdw blurRad="40000" rotWithShape="0" dir="5400000" dist="20000">
                <a:srgbClr val="000000">
                  <a:alpha val="36078"/>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g1425c232076_2_266"/>
            <p:cNvSpPr txBox="1"/>
            <p:nvPr/>
          </p:nvSpPr>
          <p:spPr>
            <a:xfrm>
              <a:off x="36303" y="303164"/>
              <a:ext cx="1847678" cy="895964"/>
            </a:xfrm>
            <a:prstGeom prst="rect">
              <a:avLst/>
            </a:prstGeom>
            <a:noFill/>
            <a:ln>
              <a:noFill/>
            </a:ln>
          </p:spPr>
          <p:txBody>
            <a:bodyPr anchorCtr="0" anchor="ctr" bIns="30475" lIns="45700" spcFirstLastPara="1" rIns="45700" wrap="square" tIns="30475">
              <a:noAutofit/>
            </a:bodyPr>
            <a:lstStyle/>
            <a:p>
              <a:pPr indent="0" lvl="0" marL="0" marR="0" rtl="0" algn="ctr">
                <a:lnSpc>
                  <a:spcPct val="90000"/>
                </a:lnSpc>
                <a:spcBef>
                  <a:spcPts val="0"/>
                </a:spcBef>
                <a:spcAft>
                  <a:spcPts val="0"/>
                </a:spcAft>
                <a:buClr>
                  <a:srgbClr val="000000"/>
                </a:buClr>
                <a:buSzPts val="2400"/>
                <a:buFont typeface="Arial"/>
                <a:buNone/>
              </a:pPr>
              <a:r>
                <a:rPr b="1" lang="fr-FR" sz="2400">
                  <a:solidFill>
                    <a:schemeClr val="lt1"/>
                  </a:solidFill>
                  <a:latin typeface="Corbel"/>
                  <a:ea typeface="Corbel"/>
                  <a:cs typeface="Corbel"/>
                  <a:sym typeface="Corbel"/>
                </a:rPr>
                <a:t>Challenge definition</a:t>
              </a:r>
              <a:endParaRPr b="0" i="0" sz="2400" u="none" cap="none" strike="noStrike">
                <a:solidFill>
                  <a:schemeClr val="lt1"/>
                </a:solidFill>
                <a:latin typeface="Corbel"/>
                <a:ea typeface="Corbel"/>
                <a:cs typeface="Corbel"/>
                <a:sym typeface="Corbel"/>
              </a:endParaRPr>
            </a:p>
          </p:txBody>
        </p:sp>
        <p:sp>
          <p:nvSpPr>
            <p:cNvPr id="876" name="Google Shape;876;g1425c232076_2_266"/>
            <p:cNvSpPr/>
            <p:nvPr/>
          </p:nvSpPr>
          <p:spPr>
            <a:xfrm>
              <a:off x="198771" y="1227003"/>
              <a:ext cx="190342" cy="538912"/>
            </a:xfrm>
            <a:custGeom>
              <a:rect b="b" l="l" r="r" t="t"/>
              <a:pathLst>
                <a:path extrusionOk="0" h="120000" w="120000">
                  <a:moveTo>
                    <a:pt x="0" y="0"/>
                  </a:moveTo>
                  <a:lnTo>
                    <a:pt x="0" y="120000"/>
                  </a:lnTo>
                  <a:lnTo>
                    <a:pt x="120000" y="120000"/>
                  </a:lnTo>
                </a:path>
              </a:pathLst>
            </a:custGeom>
            <a:noFill/>
            <a:ln cap="flat" cmpd="sng" w="25400">
              <a:solidFill>
                <a:srgbClr val="18A2AB"/>
              </a:solidFill>
              <a:prstDash val="solid"/>
              <a:round/>
              <a:headEnd len="sm" w="sm" type="none"/>
              <a:tailEnd len="sm" w="sm" type="none"/>
            </a:ln>
          </p:spPr>
        </p:sp>
        <p:sp>
          <p:nvSpPr>
            <p:cNvPr id="877" name="Google Shape;877;g1425c232076_2_266"/>
            <p:cNvSpPr/>
            <p:nvPr/>
          </p:nvSpPr>
          <p:spPr>
            <a:xfrm>
              <a:off x="389114" y="1464932"/>
              <a:ext cx="1616832" cy="601968"/>
            </a:xfrm>
            <a:prstGeom prst="roundRect">
              <a:avLst>
                <a:gd fmla="val 10000" name="adj"/>
              </a:avLst>
            </a:prstGeom>
            <a:noFill/>
            <a:ln cap="flat" cmpd="sng" w="25400">
              <a:solidFill>
                <a:srgbClr val="18A2A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8" name="Google Shape;878;g1425c232076_2_266"/>
            <p:cNvSpPr txBox="1"/>
            <p:nvPr/>
          </p:nvSpPr>
          <p:spPr>
            <a:xfrm>
              <a:off x="406745" y="1482563"/>
              <a:ext cx="1581570" cy="566706"/>
            </a:xfrm>
            <a:prstGeom prst="rect">
              <a:avLst/>
            </a:prstGeom>
            <a:noFill/>
            <a:ln>
              <a:noFill/>
            </a:ln>
          </p:spPr>
          <p:txBody>
            <a:bodyPr anchorCtr="0" anchor="ctr" bIns="13950" lIns="20950" spcFirstLastPara="1" rIns="20950" wrap="square" tIns="13950">
              <a:noAutofit/>
            </a:bodyPr>
            <a:lstStyle/>
            <a:p>
              <a:pPr indent="0" lvl="0" marL="0" marR="0" rtl="0" algn="ctr">
                <a:lnSpc>
                  <a:spcPct val="90000"/>
                </a:lnSpc>
                <a:spcBef>
                  <a:spcPts val="0"/>
                </a:spcBef>
                <a:spcAft>
                  <a:spcPts val="0"/>
                </a:spcAft>
                <a:buClr>
                  <a:srgbClr val="000000"/>
                </a:buClr>
                <a:buSzPts val="1100"/>
                <a:buFont typeface="Arial"/>
                <a:buNone/>
              </a:pPr>
              <a:r>
                <a:rPr b="1" i="0" lang="fr-FR" sz="1100" u="none" cap="none" strike="noStrike">
                  <a:solidFill>
                    <a:srgbClr val="575757"/>
                  </a:solidFill>
                  <a:latin typeface="Corbel"/>
                  <a:ea typeface="Corbel"/>
                  <a:cs typeface="Corbel"/>
                  <a:sym typeface="Corbel"/>
                </a:rPr>
                <a:t>S</a:t>
              </a:r>
              <a:r>
                <a:rPr b="1" lang="fr-FR" sz="1100">
                  <a:solidFill>
                    <a:srgbClr val="575757"/>
                  </a:solidFill>
                  <a:latin typeface="Corbel"/>
                  <a:ea typeface="Corbel"/>
                  <a:cs typeface="Corbel"/>
                  <a:sym typeface="Corbel"/>
                </a:rPr>
                <a:t>e</a:t>
              </a:r>
              <a:r>
                <a:rPr b="1" i="0" lang="fr-FR" sz="1100" u="none" cap="none" strike="noStrike">
                  <a:solidFill>
                    <a:srgbClr val="575757"/>
                  </a:solidFill>
                  <a:latin typeface="Corbel"/>
                  <a:ea typeface="Corbel"/>
                  <a:cs typeface="Corbel"/>
                  <a:sym typeface="Corbel"/>
                </a:rPr>
                <a:t>lect</a:t>
              </a:r>
              <a:r>
                <a:rPr b="1" lang="fr-FR" sz="1100">
                  <a:solidFill>
                    <a:srgbClr val="575757"/>
                  </a:solidFill>
                  <a:latin typeface="Corbel"/>
                  <a:ea typeface="Corbel"/>
                  <a:cs typeface="Corbel"/>
                  <a:sym typeface="Corbel"/>
                </a:rPr>
                <a:t> the most emitting catgories</a:t>
              </a:r>
              <a:endParaRPr b="0" i="0" sz="1100" u="none" cap="none" strike="noStrike">
                <a:solidFill>
                  <a:srgbClr val="575757"/>
                </a:solidFill>
                <a:latin typeface="Corbel"/>
                <a:ea typeface="Corbel"/>
                <a:cs typeface="Corbel"/>
                <a:sym typeface="Corbel"/>
              </a:endParaRPr>
            </a:p>
          </p:txBody>
        </p:sp>
        <p:sp>
          <p:nvSpPr>
            <p:cNvPr id="879" name="Google Shape;879;g1425c232076_2_266"/>
            <p:cNvSpPr/>
            <p:nvPr/>
          </p:nvSpPr>
          <p:spPr>
            <a:xfrm>
              <a:off x="198771" y="1227003"/>
              <a:ext cx="190342" cy="1792258"/>
            </a:xfrm>
            <a:custGeom>
              <a:rect b="b" l="l" r="r" t="t"/>
              <a:pathLst>
                <a:path extrusionOk="0" h="120000" w="120000">
                  <a:moveTo>
                    <a:pt x="0" y="0"/>
                  </a:moveTo>
                  <a:lnTo>
                    <a:pt x="0" y="120000"/>
                  </a:lnTo>
                  <a:lnTo>
                    <a:pt x="120000" y="120000"/>
                  </a:lnTo>
                </a:path>
              </a:pathLst>
            </a:custGeom>
            <a:noFill/>
            <a:ln cap="flat" cmpd="sng" w="25400">
              <a:solidFill>
                <a:srgbClr val="18A2AB"/>
              </a:solidFill>
              <a:prstDash val="solid"/>
              <a:round/>
              <a:headEnd len="sm" w="sm" type="none"/>
              <a:tailEnd len="sm" w="sm" type="none"/>
            </a:ln>
          </p:spPr>
        </p:sp>
        <p:sp>
          <p:nvSpPr>
            <p:cNvPr id="880" name="Google Shape;880;g1425c232076_2_266"/>
            <p:cNvSpPr/>
            <p:nvPr/>
          </p:nvSpPr>
          <p:spPr>
            <a:xfrm>
              <a:off x="389114" y="2304829"/>
              <a:ext cx="1964276" cy="1428865"/>
            </a:xfrm>
            <a:prstGeom prst="roundRect">
              <a:avLst>
                <a:gd fmla="val 10000" name="adj"/>
              </a:avLst>
            </a:prstGeom>
            <a:no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g1425c232076_2_266"/>
            <p:cNvSpPr txBox="1"/>
            <p:nvPr/>
          </p:nvSpPr>
          <p:spPr>
            <a:xfrm>
              <a:off x="430964" y="2388529"/>
              <a:ext cx="1880576" cy="1345165"/>
            </a:xfrm>
            <a:prstGeom prst="rect">
              <a:avLst/>
            </a:prstGeom>
            <a:noFill/>
            <a:ln>
              <a:noFill/>
            </a:ln>
          </p:spPr>
          <p:txBody>
            <a:bodyPr anchorCtr="0" anchor="ctr" bIns="17775" lIns="26650" spcFirstLastPara="1" rIns="26650" wrap="square" tIns="17775">
              <a:noAutofit/>
            </a:bodyPr>
            <a:lstStyle/>
            <a:p>
              <a:pPr indent="0" lvl="0" marL="0" marR="0" rtl="0" algn="ctr">
                <a:lnSpc>
                  <a:spcPct val="90000"/>
                </a:lnSpc>
                <a:spcBef>
                  <a:spcPts val="0"/>
                </a:spcBef>
                <a:spcAft>
                  <a:spcPts val="0"/>
                </a:spcAft>
                <a:buClr>
                  <a:srgbClr val="000000"/>
                </a:buClr>
                <a:buSzPts val="1400"/>
                <a:buFont typeface="Arial"/>
                <a:buNone/>
              </a:pPr>
              <a:r>
                <a:rPr b="1" i="0" lang="fr-FR" sz="1400" u="none" cap="none" strike="noStrike">
                  <a:solidFill>
                    <a:srgbClr val="575757"/>
                  </a:solidFill>
                  <a:latin typeface="Corbel"/>
                  <a:ea typeface="Corbel"/>
                  <a:cs typeface="Corbel"/>
                  <a:sym typeface="Corbel"/>
                </a:rPr>
                <a:t>“</a:t>
              </a:r>
              <a:r>
                <a:rPr b="1" lang="fr-FR">
                  <a:solidFill>
                    <a:srgbClr val="575757"/>
                  </a:solidFill>
                  <a:latin typeface="Corbel"/>
                  <a:ea typeface="Corbel"/>
                  <a:cs typeface="Corbel"/>
                  <a:sym typeface="Corbel"/>
                </a:rPr>
                <a:t>What do you know about..</a:t>
              </a:r>
              <a:r>
                <a:rPr b="1" i="0" lang="fr-FR" sz="1400" u="none" cap="none" strike="noStrike">
                  <a:solidFill>
                    <a:srgbClr val="575757"/>
                  </a:solidFill>
                  <a:latin typeface="Corbel"/>
                  <a:ea typeface="Corbel"/>
                  <a:cs typeface="Corbel"/>
                  <a:sym typeface="Corbel"/>
                </a:rPr>
                <a:t>”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90"/>
                </a:spcBef>
                <a:spcAft>
                  <a:spcPts val="0"/>
                </a:spcAft>
                <a:buClr>
                  <a:srgbClr val="000000"/>
                </a:buClr>
                <a:buSzPts val="1050"/>
                <a:buFont typeface="Arial"/>
                <a:buNone/>
              </a:pPr>
              <a:r>
                <a:rPr b="0" i="0" lang="fr-FR" sz="1050" u="none" cap="none" strike="noStrike">
                  <a:solidFill>
                    <a:srgbClr val="575757"/>
                  </a:solidFill>
                  <a:latin typeface="Corbel"/>
                  <a:ea typeface="Corbel"/>
                  <a:cs typeface="Corbel"/>
                  <a:sym typeface="Corbel"/>
                </a:rPr>
                <a:t>Divergen</a:t>
              </a:r>
              <a:r>
                <a:rPr b="0" i="0" lang="fr-FR" sz="1050" u="none" cap="none" strike="noStrike">
                  <a:solidFill>
                    <a:srgbClr val="575757"/>
                  </a:solidFill>
                  <a:latin typeface="Corbel"/>
                  <a:ea typeface="Corbel"/>
                  <a:cs typeface="Corbel"/>
                  <a:sym typeface="Corbel"/>
                </a:rPr>
                <a:t>ce : Students write down </a:t>
              </a:r>
              <a:r>
                <a:rPr lang="fr-FR" sz="1050">
                  <a:solidFill>
                    <a:srgbClr val="575757"/>
                  </a:solidFill>
                  <a:latin typeface="Corbel"/>
                  <a:ea typeface="Corbel"/>
                  <a:cs typeface="Corbel"/>
                  <a:sym typeface="Corbel"/>
                </a:rPr>
                <a:t>what they know about the addressed topic. Example : “What do you know about the school’s </a:t>
              </a:r>
              <a:r>
                <a:rPr lang="fr-FR" sz="1050">
                  <a:solidFill>
                    <a:srgbClr val="575757"/>
                  </a:solidFill>
                  <a:latin typeface="Corbel"/>
                  <a:ea typeface="Corbel"/>
                  <a:cs typeface="Corbel"/>
                  <a:sym typeface="Corbel"/>
                </a:rPr>
                <a:t>canteen</a:t>
              </a:r>
              <a:r>
                <a:rPr lang="fr-FR" sz="1050">
                  <a:solidFill>
                    <a:srgbClr val="575757"/>
                  </a:solidFill>
                  <a:latin typeface="Corbel"/>
                  <a:ea typeface="Corbel"/>
                  <a:cs typeface="Corbel"/>
                  <a:sym typeface="Corbel"/>
                </a:rPr>
                <a:t> ?</a:t>
              </a:r>
              <a:endParaRPr b="0" i="0" sz="1050" u="none" cap="none" strike="noStrike">
                <a:solidFill>
                  <a:srgbClr val="575757"/>
                </a:solidFill>
                <a:latin typeface="Corbel"/>
                <a:ea typeface="Corbel"/>
                <a:cs typeface="Corbel"/>
                <a:sym typeface="Corbel"/>
              </a:endParaRPr>
            </a:p>
          </p:txBody>
        </p:sp>
        <p:sp>
          <p:nvSpPr>
            <p:cNvPr id="882" name="Google Shape;882;g1425c232076_2_266"/>
            <p:cNvSpPr/>
            <p:nvPr/>
          </p:nvSpPr>
          <p:spPr>
            <a:xfrm>
              <a:off x="198771" y="1227003"/>
              <a:ext cx="190342" cy="3220476"/>
            </a:xfrm>
            <a:custGeom>
              <a:rect b="b" l="l" r="r" t="t"/>
              <a:pathLst>
                <a:path extrusionOk="0" h="120000" w="120000">
                  <a:moveTo>
                    <a:pt x="0" y="0"/>
                  </a:moveTo>
                  <a:lnTo>
                    <a:pt x="0" y="120000"/>
                  </a:lnTo>
                  <a:lnTo>
                    <a:pt x="120000" y="120000"/>
                  </a:lnTo>
                </a:path>
              </a:pathLst>
            </a:custGeom>
            <a:noFill/>
            <a:ln cap="flat" cmpd="sng" w="25400">
              <a:solidFill>
                <a:srgbClr val="18A2AB"/>
              </a:solidFill>
              <a:prstDash val="solid"/>
              <a:round/>
              <a:headEnd len="sm" w="sm" type="none"/>
              <a:tailEnd len="sm" w="sm" type="none"/>
            </a:ln>
          </p:spPr>
        </p:sp>
        <p:sp>
          <p:nvSpPr>
            <p:cNvPr id="883" name="Google Shape;883;g1425c232076_2_266"/>
            <p:cNvSpPr/>
            <p:nvPr/>
          </p:nvSpPr>
          <p:spPr>
            <a:xfrm>
              <a:off x="389114" y="3971623"/>
              <a:ext cx="1981910" cy="951714"/>
            </a:xfrm>
            <a:prstGeom prst="roundRect">
              <a:avLst>
                <a:gd fmla="val 10000" name="adj"/>
              </a:avLst>
            </a:prstGeom>
            <a:no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4" name="Google Shape;884;g1425c232076_2_266"/>
            <p:cNvSpPr txBox="1"/>
            <p:nvPr/>
          </p:nvSpPr>
          <p:spPr>
            <a:xfrm>
              <a:off x="416989" y="3999498"/>
              <a:ext cx="1926160" cy="895964"/>
            </a:xfrm>
            <a:prstGeom prst="rect">
              <a:avLst/>
            </a:prstGeom>
            <a:noFill/>
            <a:ln>
              <a:noFill/>
            </a:ln>
          </p:spPr>
          <p:txBody>
            <a:bodyPr anchorCtr="0" anchor="ctr" bIns="17775" lIns="26650" spcFirstLastPara="1" rIns="26650" wrap="square" tIns="17775">
              <a:noAutofit/>
            </a:bodyPr>
            <a:lstStyle/>
            <a:p>
              <a:pPr indent="0" lvl="0" marL="0" marR="0" rtl="0" algn="ctr">
                <a:lnSpc>
                  <a:spcPct val="90000"/>
                </a:lnSpc>
                <a:spcBef>
                  <a:spcPts val="0"/>
                </a:spcBef>
                <a:spcAft>
                  <a:spcPts val="0"/>
                </a:spcAft>
                <a:buClr>
                  <a:srgbClr val="000000"/>
                </a:buClr>
                <a:buSzPts val="1400"/>
                <a:buFont typeface="Arial"/>
                <a:buNone/>
              </a:pPr>
              <a:r>
                <a:rPr b="1" lang="fr-FR">
                  <a:solidFill>
                    <a:srgbClr val="575757"/>
                  </a:solidFill>
                  <a:latin typeface="Corbel"/>
                  <a:ea typeface="Corbel"/>
                  <a:cs typeface="Corbel"/>
                  <a:sym typeface="Corbel"/>
                </a:rPr>
                <a:t>Ideas convergence</a:t>
              </a:r>
              <a:endParaRPr b="1">
                <a:solidFill>
                  <a:srgbClr val="575757"/>
                </a:solidFill>
                <a:latin typeface="Corbel"/>
                <a:ea typeface="Corbel"/>
                <a:cs typeface="Corbel"/>
                <a:sym typeface="Corbel"/>
              </a:endParaRPr>
            </a:p>
            <a:p>
              <a:pPr indent="0" lvl="0" marL="0" marR="0" rtl="0" algn="ctr">
                <a:lnSpc>
                  <a:spcPct val="90000"/>
                </a:lnSpc>
                <a:spcBef>
                  <a:spcPts val="0"/>
                </a:spcBef>
                <a:spcAft>
                  <a:spcPts val="0"/>
                </a:spcAft>
                <a:buClr>
                  <a:srgbClr val="000000"/>
                </a:buClr>
                <a:buSzPts val="1400"/>
                <a:buFont typeface="Arial"/>
                <a:buNone/>
              </a:pPr>
              <a:r>
                <a:rPr b="0" i="0" lang="fr-FR" sz="1100" u="none" cap="none" strike="noStrike">
                  <a:solidFill>
                    <a:srgbClr val="575757"/>
                  </a:solidFill>
                  <a:latin typeface="Corbel"/>
                  <a:ea typeface="Corbel"/>
                  <a:cs typeface="Corbel"/>
                  <a:sym typeface="Corbel"/>
                </a:rPr>
                <a:t>The group</a:t>
              </a:r>
              <a:r>
                <a:rPr lang="fr-FR" sz="1100">
                  <a:solidFill>
                    <a:srgbClr val="575757"/>
                  </a:solidFill>
                  <a:latin typeface="Corbel"/>
                  <a:ea typeface="Corbel"/>
                  <a:cs typeface="Corbel"/>
                  <a:sym typeface="Corbel"/>
                </a:rPr>
                <a:t> sorts the written facts by thematic or similar ideas</a:t>
              </a:r>
              <a:endParaRPr b="1" i="0" sz="1100" u="none" cap="none" strike="noStrike">
                <a:solidFill>
                  <a:srgbClr val="575757"/>
                </a:solidFill>
                <a:latin typeface="Corbel"/>
                <a:ea typeface="Corbel"/>
                <a:cs typeface="Corbel"/>
                <a:sym typeface="Corbel"/>
              </a:endParaRPr>
            </a:p>
          </p:txBody>
        </p:sp>
        <p:sp>
          <p:nvSpPr>
            <p:cNvPr id="885" name="Google Shape;885;g1425c232076_2_266"/>
            <p:cNvSpPr/>
            <p:nvPr/>
          </p:nvSpPr>
          <p:spPr>
            <a:xfrm>
              <a:off x="198771" y="1227003"/>
              <a:ext cx="190342" cy="4484642"/>
            </a:xfrm>
            <a:custGeom>
              <a:rect b="b" l="l" r="r" t="t"/>
              <a:pathLst>
                <a:path extrusionOk="0" h="120000" w="120000">
                  <a:moveTo>
                    <a:pt x="0" y="0"/>
                  </a:moveTo>
                  <a:lnTo>
                    <a:pt x="0" y="120000"/>
                  </a:lnTo>
                  <a:lnTo>
                    <a:pt x="120000" y="120000"/>
                  </a:lnTo>
                </a:path>
              </a:pathLst>
            </a:custGeom>
            <a:noFill/>
            <a:ln cap="flat" cmpd="sng" w="25400">
              <a:solidFill>
                <a:srgbClr val="18A2AB"/>
              </a:solidFill>
              <a:prstDash val="solid"/>
              <a:round/>
              <a:headEnd len="sm" w="sm" type="none"/>
              <a:tailEnd len="sm" w="sm" type="none"/>
            </a:ln>
          </p:spPr>
        </p:sp>
        <p:sp>
          <p:nvSpPr>
            <p:cNvPr id="886" name="Google Shape;886;g1425c232076_2_266"/>
            <p:cNvSpPr/>
            <p:nvPr/>
          </p:nvSpPr>
          <p:spPr>
            <a:xfrm>
              <a:off x="389114" y="5161265"/>
              <a:ext cx="2276758" cy="1100761"/>
            </a:xfrm>
            <a:prstGeom prst="roundRect">
              <a:avLst>
                <a:gd fmla="val 10000" name="adj"/>
              </a:avLst>
            </a:prstGeom>
            <a:no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g1425c232076_2_266"/>
            <p:cNvSpPr txBox="1"/>
            <p:nvPr/>
          </p:nvSpPr>
          <p:spPr>
            <a:xfrm>
              <a:off x="421354" y="5193505"/>
              <a:ext cx="2212278" cy="1036281"/>
            </a:xfrm>
            <a:prstGeom prst="rect">
              <a:avLst/>
            </a:prstGeom>
            <a:noFill/>
            <a:ln>
              <a:noFill/>
            </a:ln>
          </p:spPr>
          <p:txBody>
            <a:bodyPr anchorCtr="0" anchor="ctr" bIns="17775" lIns="26650" spcFirstLastPara="1" rIns="26650" wrap="square" tIns="17775">
              <a:noAutofit/>
            </a:bodyPr>
            <a:lstStyle/>
            <a:p>
              <a:pPr indent="0" lvl="0" marL="0" marR="0" rtl="0" algn="ctr">
                <a:lnSpc>
                  <a:spcPct val="90000"/>
                </a:lnSpc>
                <a:spcBef>
                  <a:spcPts val="0"/>
                </a:spcBef>
                <a:spcAft>
                  <a:spcPts val="0"/>
                </a:spcAft>
                <a:buClr>
                  <a:srgbClr val="000000"/>
                </a:buClr>
                <a:buSzPts val="1400"/>
                <a:buFont typeface="Arial"/>
                <a:buNone/>
              </a:pPr>
              <a:r>
                <a:rPr b="1" lang="fr-FR">
                  <a:solidFill>
                    <a:srgbClr val="575757"/>
                  </a:solidFill>
                  <a:latin typeface="Corbel"/>
                  <a:ea typeface="Corbel"/>
                  <a:cs typeface="Corbel"/>
                  <a:sym typeface="Corbel"/>
                </a:rPr>
                <a:t>Synthesis</a:t>
              </a:r>
              <a:br>
                <a:rPr b="1" i="0" lang="fr-FR" sz="1400" u="none" cap="none" strike="noStrike">
                  <a:solidFill>
                    <a:srgbClr val="575757"/>
                  </a:solidFill>
                  <a:latin typeface="Corbel"/>
                  <a:ea typeface="Corbel"/>
                  <a:cs typeface="Corbel"/>
                  <a:sym typeface="Corbel"/>
                </a:rPr>
              </a:br>
              <a:r>
                <a:rPr b="1" i="0" lang="fr-FR" sz="1400" u="none" cap="none" strike="noStrike">
                  <a:solidFill>
                    <a:srgbClr val="575757"/>
                  </a:solidFill>
                  <a:latin typeface="Corbel"/>
                  <a:ea typeface="Corbel"/>
                  <a:cs typeface="Corbel"/>
                  <a:sym typeface="Corbel"/>
                </a:rPr>
                <a:t>D</a:t>
              </a:r>
              <a:r>
                <a:rPr b="1" lang="fr-FR">
                  <a:solidFill>
                    <a:srgbClr val="575757"/>
                  </a:solidFill>
                  <a:latin typeface="Corbel"/>
                  <a:ea typeface="Corbel"/>
                  <a:cs typeface="Corbel"/>
                  <a:sym typeface="Corbel"/>
                </a:rPr>
                <a:t>efinition of the challenge</a:t>
              </a:r>
              <a:r>
                <a:rPr b="1" i="0" lang="fr-FR" sz="1100" u="none" cap="none" strike="noStrike">
                  <a:solidFill>
                    <a:srgbClr val="575757"/>
                  </a:solidFill>
                  <a:latin typeface="Corbel"/>
                  <a:ea typeface="Corbel"/>
                  <a:cs typeface="Corbel"/>
                  <a:sym typeface="Corbel"/>
                </a:rPr>
                <a:t> </a:t>
              </a:r>
              <a:endParaRPr b="1" i="0" sz="900" u="none" cap="none" strike="noStrike">
                <a:solidFill>
                  <a:srgbClr val="575757"/>
                </a:solidFill>
                <a:latin typeface="Corbel"/>
                <a:ea typeface="Corbel"/>
                <a:cs typeface="Corbel"/>
                <a:sym typeface="Corbel"/>
              </a:endParaRPr>
            </a:p>
            <a:p>
              <a:pPr indent="0" lvl="0" marL="0" marR="0" rtl="0" algn="ctr">
                <a:lnSpc>
                  <a:spcPct val="90000"/>
                </a:lnSpc>
                <a:spcBef>
                  <a:spcPts val="490"/>
                </a:spcBef>
                <a:spcAft>
                  <a:spcPts val="0"/>
                </a:spcAft>
                <a:buClr>
                  <a:srgbClr val="000000"/>
                </a:buClr>
                <a:buSzPts val="800"/>
                <a:buFont typeface="Arial"/>
                <a:buNone/>
              </a:pPr>
              <a:r>
                <a:rPr lang="fr-FR" sz="1100">
                  <a:solidFill>
                    <a:srgbClr val="575757"/>
                  </a:solidFill>
                  <a:latin typeface="Corbel"/>
                  <a:ea typeface="Corbel"/>
                  <a:cs typeface="Corbel"/>
                  <a:sym typeface="Corbel"/>
                </a:rPr>
                <a:t>Formulate a question about the problem identified that begins with "how can we?"</a:t>
              </a:r>
              <a:endParaRPr sz="1100">
                <a:solidFill>
                  <a:srgbClr val="575757"/>
                </a:solidFill>
                <a:latin typeface="Corbel"/>
                <a:ea typeface="Corbel"/>
                <a:cs typeface="Corbel"/>
                <a:sym typeface="Corbel"/>
              </a:endParaRPr>
            </a:p>
          </p:txBody>
        </p:sp>
        <p:sp>
          <p:nvSpPr>
            <p:cNvPr id="888" name="Google Shape;888;g1425c232076_2_266"/>
            <p:cNvSpPr/>
            <p:nvPr/>
          </p:nvSpPr>
          <p:spPr>
            <a:xfrm>
              <a:off x="2761044" y="275289"/>
              <a:ext cx="1903428" cy="951714"/>
            </a:xfrm>
            <a:prstGeom prst="roundRect">
              <a:avLst>
                <a:gd fmla="val 10000" name="adj"/>
              </a:avLst>
            </a:prstGeom>
            <a:solidFill>
              <a:srgbClr val="02D68E"/>
            </a:solidFill>
            <a:ln cap="flat" cmpd="sng" w="38100">
              <a:solidFill>
                <a:schemeClr val="lt1"/>
              </a:solidFill>
              <a:prstDash val="solid"/>
              <a:round/>
              <a:headEnd len="sm" w="sm" type="none"/>
              <a:tailEnd len="sm" w="sm" type="none"/>
            </a:ln>
            <a:effectLst>
              <a:outerShdw blurRad="40000" rotWithShape="0" dir="5400000" dist="20000">
                <a:srgbClr val="000000">
                  <a:alpha val="36078"/>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9" name="Google Shape;889;g1425c232076_2_266"/>
            <p:cNvSpPr txBox="1"/>
            <p:nvPr/>
          </p:nvSpPr>
          <p:spPr>
            <a:xfrm>
              <a:off x="2788919" y="303164"/>
              <a:ext cx="1847678" cy="895964"/>
            </a:xfrm>
            <a:prstGeom prst="rect">
              <a:avLst/>
            </a:prstGeom>
            <a:noFill/>
            <a:ln>
              <a:noFill/>
            </a:ln>
          </p:spPr>
          <p:txBody>
            <a:bodyPr anchorCtr="0" anchor="ctr" bIns="30475" lIns="45700" spcFirstLastPara="1" rIns="45700" wrap="square" tIns="30475">
              <a:noAutofit/>
            </a:bodyPr>
            <a:lstStyle/>
            <a:p>
              <a:pPr indent="0" lvl="0" marL="0" marR="0" rtl="0" algn="ctr">
                <a:lnSpc>
                  <a:spcPct val="90000"/>
                </a:lnSpc>
                <a:spcBef>
                  <a:spcPts val="0"/>
                </a:spcBef>
                <a:spcAft>
                  <a:spcPts val="0"/>
                </a:spcAft>
                <a:buClr>
                  <a:srgbClr val="000000"/>
                </a:buClr>
                <a:buSzPts val="2400"/>
                <a:buFont typeface="Arial"/>
                <a:buNone/>
              </a:pPr>
              <a:r>
                <a:rPr b="1" lang="fr-FR" sz="2400">
                  <a:solidFill>
                    <a:schemeClr val="lt1"/>
                  </a:solidFill>
                  <a:latin typeface="Corbel"/>
                  <a:ea typeface="Corbel"/>
                  <a:cs typeface="Corbel"/>
                  <a:sym typeface="Corbel"/>
                </a:rPr>
                <a:t>Suggested solutions</a:t>
              </a:r>
              <a:r>
                <a:rPr b="1" i="0" lang="fr-FR" sz="2400" u="none" cap="none" strike="noStrike">
                  <a:solidFill>
                    <a:schemeClr val="lt1"/>
                  </a:solidFill>
                  <a:latin typeface="Corbel"/>
                  <a:ea typeface="Corbel"/>
                  <a:cs typeface="Corbel"/>
                  <a:sym typeface="Corbel"/>
                </a:rPr>
                <a:t> </a:t>
              </a:r>
              <a:endParaRPr b="0" i="0" sz="2400" u="none" cap="none" strike="noStrike">
                <a:solidFill>
                  <a:schemeClr val="lt1"/>
                </a:solidFill>
                <a:latin typeface="Corbel"/>
                <a:ea typeface="Corbel"/>
                <a:cs typeface="Corbel"/>
                <a:sym typeface="Corbel"/>
              </a:endParaRPr>
            </a:p>
          </p:txBody>
        </p:sp>
        <p:sp>
          <p:nvSpPr>
            <p:cNvPr id="890" name="Google Shape;890;g1425c232076_2_266"/>
            <p:cNvSpPr/>
            <p:nvPr/>
          </p:nvSpPr>
          <p:spPr>
            <a:xfrm>
              <a:off x="2951387" y="1227003"/>
              <a:ext cx="190342" cy="1384377"/>
            </a:xfrm>
            <a:custGeom>
              <a:rect b="b" l="l" r="r" t="t"/>
              <a:pathLst>
                <a:path extrusionOk="0" h="120000" w="120000">
                  <a:moveTo>
                    <a:pt x="0" y="0"/>
                  </a:moveTo>
                  <a:lnTo>
                    <a:pt x="0" y="120000"/>
                  </a:lnTo>
                  <a:lnTo>
                    <a:pt x="120000" y="120000"/>
                  </a:lnTo>
                </a:path>
              </a:pathLst>
            </a:custGeom>
            <a:noFill/>
            <a:ln cap="flat" cmpd="sng" w="25400">
              <a:solidFill>
                <a:srgbClr val="18A2AB"/>
              </a:solidFill>
              <a:prstDash val="solid"/>
              <a:round/>
              <a:headEnd len="sm" w="sm" type="none"/>
              <a:tailEnd len="sm" w="sm" type="none"/>
            </a:ln>
          </p:spPr>
        </p:sp>
        <p:sp>
          <p:nvSpPr>
            <p:cNvPr id="891" name="Google Shape;891;g1425c232076_2_266"/>
            <p:cNvSpPr/>
            <p:nvPr/>
          </p:nvSpPr>
          <p:spPr>
            <a:xfrm>
              <a:off x="3141730" y="1464932"/>
              <a:ext cx="1757214" cy="2292897"/>
            </a:xfrm>
            <a:prstGeom prst="roundRect">
              <a:avLst>
                <a:gd fmla="val 10000" name="adj"/>
              </a:avLst>
            </a:prstGeom>
            <a:no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g1425c232076_2_266"/>
            <p:cNvSpPr txBox="1"/>
            <p:nvPr/>
          </p:nvSpPr>
          <p:spPr>
            <a:xfrm>
              <a:off x="3193197" y="1516399"/>
              <a:ext cx="1654280" cy="2189963"/>
            </a:xfrm>
            <a:prstGeom prst="rect">
              <a:avLst/>
            </a:prstGeom>
            <a:noFill/>
            <a:ln>
              <a:noFill/>
            </a:ln>
          </p:spPr>
          <p:txBody>
            <a:bodyPr anchorCtr="0" anchor="ctr" bIns="17775" lIns="26650" spcFirstLastPara="1" rIns="26650" wrap="square" tIns="17775">
              <a:noAutofit/>
            </a:bodyPr>
            <a:lstStyle/>
            <a:p>
              <a:pPr indent="0" lvl="0" marL="0" marR="0" rtl="0" algn="ctr">
                <a:lnSpc>
                  <a:spcPct val="90000"/>
                </a:lnSpc>
                <a:spcBef>
                  <a:spcPts val="0"/>
                </a:spcBef>
                <a:spcAft>
                  <a:spcPts val="0"/>
                </a:spcAft>
                <a:buClr>
                  <a:srgbClr val="000000"/>
                </a:buClr>
                <a:buSzPts val="1400"/>
                <a:buFont typeface="Arial"/>
                <a:buNone/>
              </a:pPr>
              <a:r>
                <a:rPr b="1" lang="fr-FR">
                  <a:solidFill>
                    <a:srgbClr val="575757"/>
                  </a:solidFill>
                  <a:latin typeface="Corbel"/>
                  <a:ea typeface="Corbel"/>
                  <a:cs typeface="Corbel"/>
                  <a:sym typeface="Corbel"/>
                </a:rPr>
                <a:t>Individually</a:t>
              </a:r>
              <a:r>
                <a:rPr b="1" lang="fr-FR">
                  <a:solidFill>
                    <a:srgbClr val="575757"/>
                  </a:solidFill>
                  <a:latin typeface="Corbel"/>
                  <a:ea typeface="Corbel"/>
                  <a:cs typeface="Corbel"/>
                  <a:sym typeface="Corbel"/>
                </a:rPr>
                <a:t>, s</a:t>
              </a:r>
              <a:r>
                <a:rPr b="1" lang="fr-FR">
                  <a:solidFill>
                    <a:srgbClr val="575757"/>
                  </a:solidFill>
                  <a:latin typeface="Corbel"/>
                  <a:ea typeface="Corbel"/>
                  <a:cs typeface="Corbel"/>
                  <a:sym typeface="Corbel"/>
                </a:rPr>
                <a:t>uggest as many ideas as possible</a:t>
              </a:r>
              <a:endParaRPr b="1">
                <a:solidFill>
                  <a:srgbClr val="575757"/>
                </a:solidFill>
                <a:latin typeface="Corbel"/>
                <a:ea typeface="Corbel"/>
                <a:cs typeface="Corbel"/>
                <a:sym typeface="Corbel"/>
              </a:endParaRPr>
            </a:p>
            <a:p>
              <a:pPr indent="0" lvl="0" marL="0" marR="0" rtl="0" algn="ctr">
                <a:lnSpc>
                  <a:spcPct val="90000"/>
                </a:lnSpc>
                <a:spcBef>
                  <a:spcPts val="0"/>
                </a:spcBef>
                <a:spcAft>
                  <a:spcPts val="0"/>
                </a:spcAft>
                <a:buClr>
                  <a:srgbClr val="000000"/>
                </a:buClr>
                <a:buSzPts val="1400"/>
                <a:buFont typeface="Arial"/>
                <a:buNone/>
              </a:pPr>
              <a:r>
                <a:rPr lang="fr-FR" sz="1050">
                  <a:solidFill>
                    <a:srgbClr val="575757"/>
                  </a:solidFill>
                  <a:latin typeface="Corbel"/>
                  <a:ea typeface="Corbel"/>
                  <a:cs typeface="Corbel"/>
                  <a:sym typeface="Corbel"/>
                </a:rPr>
                <a:t>Using post-its, each student in the group writes down their ideas in 2 stages:</a:t>
              </a:r>
              <a:endParaRPr sz="1050">
                <a:solidFill>
                  <a:srgbClr val="575757"/>
                </a:solidFill>
                <a:latin typeface="Corbel"/>
                <a:ea typeface="Corbel"/>
                <a:cs typeface="Corbel"/>
                <a:sym typeface="Corbel"/>
              </a:endParaRPr>
            </a:p>
            <a:p>
              <a:pPr indent="0" lvl="0" marL="0" marR="0" rtl="0" algn="ctr">
                <a:lnSpc>
                  <a:spcPct val="90000"/>
                </a:lnSpc>
                <a:spcBef>
                  <a:spcPts val="0"/>
                </a:spcBef>
                <a:spcAft>
                  <a:spcPts val="0"/>
                </a:spcAft>
                <a:buClr>
                  <a:srgbClr val="000000"/>
                </a:buClr>
                <a:buSzPts val="1400"/>
                <a:buFont typeface="Arial"/>
                <a:buNone/>
              </a:pPr>
              <a:r>
                <a:rPr lang="fr-FR" sz="1050">
                  <a:solidFill>
                    <a:srgbClr val="575757"/>
                  </a:solidFill>
                  <a:latin typeface="Corbel"/>
                  <a:ea typeface="Corbel"/>
                  <a:cs typeface="Corbel"/>
                  <a:sym typeface="Corbel"/>
                </a:rPr>
                <a:t>normal ideas then crazy ideas</a:t>
              </a:r>
              <a:r>
                <a:rPr lang="fr-FR" sz="1050">
                  <a:solidFill>
                    <a:srgbClr val="575757"/>
                  </a:solidFill>
                  <a:latin typeface="Corbel"/>
                  <a:ea typeface="Corbel"/>
                  <a:cs typeface="Corbel"/>
                  <a:sym typeface="Corbel"/>
                </a:rPr>
                <a:t> </a:t>
              </a:r>
              <a:endParaRPr sz="1050">
                <a:solidFill>
                  <a:srgbClr val="575757"/>
                </a:solidFill>
                <a:latin typeface="Corbel"/>
                <a:ea typeface="Corbel"/>
                <a:cs typeface="Corbel"/>
                <a:sym typeface="Corbel"/>
              </a:endParaRPr>
            </a:p>
          </p:txBody>
        </p:sp>
        <p:sp>
          <p:nvSpPr>
            <p:cNvPr id="893" name="Google Shape;893;g1425c232076_2_266"/>
            <p:cNvSpPr/>
            <p:nvPr/>
          </p:nvSpPr>
          <p:spPr>
            <a:xfrm>
              <a:off x="2951387" y="1227003"/>
              <a:ext cx="190342" cy="3397262"/>
            </a:xfrm>
            <a:custGeom>
              <a:rect b="b" l="l" r="r" t="t"/>
              <a:pathLst>
                <a:path extrusionOk="0" h="120000" w="120000">
                  <a:moveTo>
                    <a:pt x="0" y="0"/>
                  </a:moveTo>
                  <a:lnTo>
                    <a:pt x="0" y="120000"/>
                  </a:lnTo>
                  <a:lnTo>
                    <a:pt x="120000" y="120000"/>
                  </a:lnTo>
                </a:path>
              </a:pathLst>
            </a:custGeom>
            <a:noFill/>
            <a:ln cap="flat" cmpd="sng" w="25400">
              <a:solidFill>
                <a:srgbClr val="18A2AB"/>
              </a:solidFill>
              <a:prstDash val="solid"/>
              <a:round/>
              <a:headEnd len="sm" w="sm" type="none"/>
              <a:tailEnd len="sm" w="sm" type="none"/>
            </a:ln>
          </p:spPr>
        </p:sp>
        <p:sp>
          <p:nvSpPr>
            <p:cNvPr id="894" name="Google Shape;894;g1425c232076_2_266"/>
            <p:cNvSpPr/>
            <p:nvPr/>
          </p:nvSpPr>
          <p:spPr>
            <a:xfrm>
              <a:off x="3141730" y="3995758"/>
              <a:ext cx="1640526" cy="1257014"/>
            </a:xfrm>
            <a:prstGeom prst="roundRect">
              <a:avLst>
                <a:gd fmla="val 10000" name="adj"/>
              </a:avLst>
            </a:prstGeom>
            <a:no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g1425c232076_2_266"/>
            <p:cNvSpPr txBox="1"/>
            <p:nvPr/>
          </p:nvSpPr>
          <p:spPr>
            <a:xfrm>
              <a:off x="3178547" y="4032575"/>
              <a:ext cx="1566892" cy="1183380"/>
            </a:xfrm>
            <a:prstGeom prst="rect">
              <a:avLst/>
            </a:prstGeom>
            <a:noFill/>
            <a:ln>
              <a:noFill/>
            </a:ln>
          </p:spPr>
          <p:txBody>
            <a:bodyPr anchorCtr="0" anchor="ctr" bIns="17775" lIns="26650" spcFirstLastPara="1" rIns="26650" wrap="square" tIns="17775">
              <a:noAutofit/>
            </a:bodyPr>
            <a:lstStyle/>
            <a:p>
              <a:pPr indent="0" lvl="0" marL="0" marR="0" rtl="0" algn="ctr">
                <a:lnSpc>
                  <a:spcPct val="90000"/>
                </a:lnSpc>
                <a:spcBef>
                  <a:spcPts val="0"/>
                </a:spcBef>
                <a:spcAft>
                  <a:spcPts val="0"/>
                </a:spcAft>
                <a:buClr>
                  <a:srgbClr val="000000"/>
                </a:buClr>
                <a:buSzPts val="1400"/>
                <a:buFont typeface="Arial"/>
                <a:buNone/>
              </a:pPr>
              <a:r>
                <a:rPr b="1" lang="fr-FR">
                  <a:solidFill>
                    <a:srgbClr val="575757"/>
                  </a:solidFill>
                  <a:latin typeface="Corbel"/>
                  <a:ea typeface="Corbel"/>
                  <a:cs typeface="Corbel"/>
                  <a:sym typeface="Corbel"/>
                </a:rPr>
                <a:t>Ideas convergence</a:t>
              </a:r>
              <a:br>
                <a:rPr b="1" i="0" lang="fr-FR" sz="1400" u="none" cap="none" strike="noStrike">
                  <a:solidFill>
                    <a:srgbClr val="575757"/>
                  </a:solidFill>
                  <a:latin typeface="Corbel"/>
                  <a:ea typeface="Corbel"/>
                  <a:cs typeface="Corbel"/>
                  <a:sym typeface="Corbel"/>
                </a:rPr>
              </a:br>
              <a:r>
                <a:rPr lang="fr-FR" sz="1100">
                  <a:solidFill>
                    <a:srgbClr val="575757"/>
                  </a:solidFill>
                  <a:latin typeface="Corbel"/>
                  <a:ea typeface="Corbel"/>
                  <a:cs typeface="Corbel"/>
                  <a:sym typeface="Corbel"/>
                </a:rPr>
                <a:t>The group sorts the suggested solutions  by thematic or similar ideas</a:t>
              </a:r>
              <a:endParaRPr b="1" sz="1100">
                <a:solidFill>
                  <a:srgbClr val="575757"/>
                </a:solidFill>
                <a:latin typeface="Corbel"/>
                <a:ea typeface="Corbel"/>
                <a:cs typeface="Corbel"/>
                <a:sym typeface="Corbel"/>
              </a:endParaRPr>
            </a:p>
            <a:p>
              <a:pPr indent="0" lvl="0" marL="0" marR="0" rtl="0" algn="ctr">
                <a:lnSpc>
                  <a:spcPct val="90000"/>
                </a:lnSpc>
                <a:spcBef>
                  <a:spcPts val="0"/>
                </a:spcBef>
                <a:spcAft>
                  <a:spcPts val="0"/>
                </a:spcAft>
                <a:buClr>
                  <a:srgbClr val="000000"/>
                </a:buClr>
                <a:buSzPts val="1400"/>
                <a:buFont typeface="Arial"/>
                <a:buNone/>
              </a:pPr>
              <a:r>
                <a:t/>
              </a:r>
              <a:endParaRPr sz="1050">
                <a:solidFill>
                  <a:srgbClr val="575757"/>
                </a:solidFill>
                <a:latin typeface="Corbel"/>
                <a:ea typeface="Corbel"/>
                <a:cs typeface="Corbel"/>
                <a:sym typeface="Corbel"/>
              </a:endParaRPr>
            </a:p>
          </p:txBody>
        </p:sp>
        <p:sp>
          <p:nvSpPr>
            <p:cNvPr id="896" name="Google Shape;896;g1425c232076_2_266"/>
            <p:cNvSpPr/>
            <p:nvPr/>
          </p:nvSpPr>
          <p:spPr>
            <a:xfrm>
              <a:off x="5140329" y="275289"/>
              <a:ext cx="1903428" cy="951714"/>
            </a:xfrm>
            <a:prstGeom prst="roundRect">
              <a:avLst>
                <a:gd fmla="val 10000" name="adj"/>
              </a:avLst>
            </a:prstGeom>
            <a:solidFill>
              <a:srgbClr val="14AA35"/>
            </a:solidFill>
            <a:ln cap="flat" cmpd="sng" w="38100">
              <a:solidFill>
                <a:schemeClr val="lt1"/>
              </a:solidFill>
              <a:prstDash val="solid"/>
              <a:round/>
              <a:headEnd len="sm" w="sm" type="none"/>
              <a:tailEnd len="sm" w="sm" type="none"/>
            </a:ln>
            <a:effectLst>
              <a:outerShdw blurRad="40000" rotWithShape="0" dir="5400000" dist="20000">
                <a:srgbClr val="000000">
                  <a:alpha val="36078"/>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g1425c232076_2_266"/>
            <p:cNvSpPr txBox="1"/>
            <p:nvPr/>
          </p:nvSpPr>
          <p:spPr>
            <a:xfrm>
              <a:off x="5168204" y="303164"/>
              <a:ext cx="1847678" cy="895964"/>
            </a:xfrm>
            <a:prstGeom prst="rect">
              <a:avLst/>
            </a:prstGeom>
            <a:noFill/>
            <a:ln>
              <a:noFill/>
            </a:ln>
          </p:spPr>
          <p:txBody>
            <a:bodyPr anchorCtr="0" anchor="ctr" bIns="30475" lIns="45700" spcFirstLastPara="1" rIns="45700" wrap="square" tIns="30475">
              <a:noAutofit/>
            </a:bodyPr>
            <a:lstStyle/>
            <a:p>
              <a:pPr indent="0" lvl="0" marL="0" marR="0" rtl="0" algn="ctr">
                <a:lnSpc>
                  <a:spcPct val="90000"/>
                </a:lnSpc>
                <a:spcBef>
                  <a:spcPts val="0"/>
                </a:spcBef>
                <a:spcAft>
                  <a:spcPts val="0"/>
                </a:spcAft>
                <a:buClr>
                  <a:srgbClr val="000000"/>
                </a:buClr>
                <a:buSzPts val="2400"/>
                <a:buFont typeface="Arial"/>
                <a:buNone/>
              </a:pPr>
              <a:r>
                <a:rPr b="1" i="0" lang="fr-FR" sz="2400" u="none" cap="none" strike="noStrike">
                  <a:solidFill>
                    <a:schemeClr val="lt1"/>
                  </a:solidFill>
                  <a:latin typeface="Corbel"/>
                  <a:ea typeface="Corbel"/>
                  <a:cs typeface="Corbel"/>
                  <a:sym typeface="Corbel"/>
                </a:rPr>
                <a:t>Classification</a:t>
              </a:r>
              <a:endParaRPr b="0" i="0" sz="2400" u="none" cap="none" strike="noStrike">
                <a:solidFill>
                  <a:schemeClr val="lt1"/>
                </a:solidFill>
                <a:latin typeface="Corbel"/>
                <a:ea typeface="Corbel"/>
                <a:cs typeface="Corbel"/>
                <a:sym typeface="Corbel"/>
              </a:endParaRPr>
            </a:p>
          </p:txBody>
        </p:sp>
        <p:sp>
          <p:nvSpPr>
            <p:cNvPr id="898" name="Google Shape;898;g1425c232076_2_266"/>
            <p:cNvSpPr/>
            <p:nvPr/>
          </p:nvSpPr>
          <p:spPr>
            <a:xfrm>
              <a:off x="5330672" y="1227003"/>
              <a:ext cx="190342" cy="1139106"/>
            </a:xfrm>
            <a:custGeom>
              <a:rect b="b" l="l" r="r" t="t"/>
              <a:pathLst>
                <a:path extrusionOk="0" h="120000" w="120000">
                  <a:moveTo>
                    <a:pt x="0" y="0"/>
                  </a:moveTo>
                  <a:lnTo>
                    <a:pt x="0" y="120000"/>
                  </a:lnTo>
                  <a:lnTo>
                    <a:pt x="120000" y="120000"/>
                  </a:lnTo>
                </a:path>
              </a:pathLst>
            </a:custGeom>
            <a:noFill/>
            <a:ln cap="flat" cmpd="sng" w="25400">
              <a:solidFill>
                <a:srgbClr val="18A2AB"/>
              </a:solidFill>
              <a:prstDash val="solid"/>
              <a:round/>
              <a:headEnd len="sm" w="sm" type="none"/>
              <a:tailEnd len="sm" w="sm" type="none"/>
            </a:ln>
          </p:spPr>
        </p:sp>
        <p:sp>
          <p:nvSpPr>
            <p:cNvPr id="899" name="Google Shape;899;g1425c232076_2_266"/>
            <p:cNvSpPr/>
            <p:nvPr/>
          </p:nvSpPr>
          <p:spPr>
            <a:xfrm>
              <a:off x="5521015" y="1464932"/>
              <a:ext cx="1551963" cy="1802355"/>
            </a:xfrm>
            <a:prstGeom prst="roundRect">
              <a:avLst>
                <a:gd fmla="val 10000" name="adj"/>
              </a:avLst>
            </a:prstGeom>
            <a:no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g1425c232076_2_266"/>
            <p:cNvSpPr txBox="1"/>
            <p:nvPr/>
          </p:nvSpPr>
          <p:spPr>
            <a:xfrm>
              <a:off x="5566470" y="1510387"/>
              <a:ext cx="1461053" cy="1711445"/>
            </a:xfrm>
            <a:prstGeom prst="rect">
              <a:avLst/>
            </a:prstGeom>
            <a:noFill/>
            <a:ln>
              <a:noFill/>
            </a:ln>
          </p:spPr>
          <p:txBody>
            <a:bodyPr anchorCtr="0" anchor="ctr" bIns="17775" lIns="26650" spcFirstLastPara="1" rIns="26650" wrap="square" tIns="17775">
              <a:noAutofit/>
            </a:bodyPr>
            <a:lstStyle/>
            <a:p>
              <a:pPr indent="0" lvl="0" marL="0" marR="0" rtl="0" algn="ctr">
                <a:lnSpc>
                  <a:spcPct val="90000"/>
                </a:lnSpc>
                <a:spcBef>
                  <a:spcPts val="0"/>
                </a:spcBef>
                <a:spcAft>
                  <a:spcPts val="0"/>
                </a:spcAft>
                <a:buClr>
                  <a:srgbClr val="000000"/>
                </a:buClr>
                <a:buSzPts val="1400"/>
                <a:buFont typeface="Arial"/>
                <a:buNone/>
              </a:pPr>
              <a:r>
                <a:rPr b="1" lang="fr-FR">
                  <a:solidFill>
                    <a:srgbClr val="575757"/>
                  </a:solidFill>
                  <a:latin typeface="Corbel"/>
                  <a:ea typeface="Corbel"/>
                  <a:cs typeface="Corbel"/>
                  <a:sym typeface="Corbel"/>
                </a:rPr>
                <a:t>Criteria’s presentation</a:t>
              </a:r>
              <a:endParaRPr b="1" i="0" sz="1400" u="none" cap="none" strike="noStrike">
                <a:solidFill>
                  <a:srgbClr val="575757"/>
                </a:solidFill>
                <a:latin typeface="Corbel"/>
                <a:ea typeface="Corbel"/>
                <a:cs typeface="Corbel"/>
                <a:sym typeface="Corbel"/>
              </a:endParaRPr>
            </a:p>
            <a:p>
              <a:pPr indent="0" lvl="0" marL="0" marR="0" rtl="0" algn="l">
                <a:lnSpc>
                  <a:spcPct val="90000"/>
                </a:lnSpc>
                <a:spcBef>
                  <a:spcPts val="490"/>
                </a:spcBef>
                <a:spcAft>
                  <a:spcPts val="0"/>
                </a:spcAft>
                <a:buClr>
                  <a:srgbClr val="000000"/>
                </a:buClr>
                <a:buSzPts val="1050"/>
                <a:buFont typeface="Arial"/>
                <a:buNone/>
              </a:pPr>
              <a:r>
                <a:rPr b="0" i="0" lang="fr-FR" sz="1050" u="none" cap="none" strike="noStrike">
                  <a:solidFill>
                    <a:srgbClr val="575757"/>
                  </a:solidFill>
                  <a:latin typeface="Corbel"/>
                  <a:ea typeface="Corbel"/>
                  <a:cs typeface="Corbel"/>
                  <a:sym typeface="Corbel"/>
                </a:rPr>
                <a:t>- </a:t>
              </a:r>
              <a:r>
                <a:rPr lang="fr-FR" sz="1050">
                  <a:solidFill>
                    <a:srgbClr val="575757"/>
                  </a:solidFill>
                  <a:latin typeface="Corbel"/>
                  <a:ea typeface="Corbel"/>
                  <a:cs typeface="Corbel"/>
                  <a:sym typeface="Corbel"/>
                </a:rPr>
                <a:t>Impact </a:t>
              </a:r>
              <a:r>
                <a:rPr b="0" i="0" lang="fr-FR" sz="1050" u="none" cap="none" strike="noStrike">
                  <a:solidFill>
                    <a:srgbClr val="575757"/>
                  </a:solidFill>
                  <a:latin typeface="Corbel"/>
                  <a:ea typeface="Corbel"/>
                  <a:cs typeface="Corbel"/>
                  <a:sym typeface="Corbel"/>
                </a:rPr>
                <a:t>?</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368"/>
                </a:spcBef>
                <a:spcAft>
                  <a:spcPts val="0"/>
                </a:spcAft>
                <a:buClr>
                  <a:srgbClr val="000000"/>
                </a:buClr>
                <a:buSzPts val="1050"/>
                <a:buFont typeface="Arial"/>
                <a:buNone/>
              </a:pPr>
              <a:r>
                <a:rPr b="0" i="0" lang="fr-FR" sz="1050" u="none" cap="none" strike="noStrike">
                  <a:solidFill>
                    <a:srgbClr val="575757"/>
                  </a:solidFill>
                  <a:latin typeface="Corbel"/>
                  <a:ea typeface="Corbel"/>
                  <a:cs typeface="Corbel"/>
                  <a:sym typeface="Corbel"/>
                </a:rPr>
                <a:t>- </a:t>
              </a:r>
              <a:r>
                <a:rPr lang="fr-FR" sz="1050">
                  <a:solidFill>
                    <a:srgbClr val="575757"/>
                  </a:solidFill>
                  <a:latin typeface="Corbel"/>
                  <a:ea typeface="Corbel"/>
                  <a:cs typeface="Corbel"/>
                  <a:sym typeface="Corbel"/>
                </a:rPr>
                <a:t>Implementation easiness</a:t>
              </a:r>
              <a:endParaRPr sz="1050">
                <a:solidFill>
                  <a:srgbClr val="575757"/>
                </a:solidFill>
                <a:latin typeface="Corbel"/>
                <a:ea typeface="Corbel"/>
                <a:cs typeface="Corbel"/>
                <a:sym typeface="Corbel"/>
              </a:endParaRPr>
            </a:p>
            <a:p>
              <a:pPr indent="0" lvl="0" marL="0" marR="0" rtl="0" algn="l">
                <a:lnSpc>
                  <a:spcPct val="90000"/>
                </a:lnSpc>
                <a:spcBef>
                  <a:spcPts val="368"/>
                </a:spcBef>
                <a:spcAft>
                  <a:spcPts val="0"/>
                </a:spcAft>
                <a:buClr>
                  <a:srgbClr val="000000"/>
                </a:buClr>
                <a:buSzPts val="1050"/>
                <a:buFont typeface="Arial"/>
                <a:buNone/>
              </a:pPr>
              <a:r>
                <a:rPr b="0" i="0" lang="fr-FR" sz="1050" u="none" cap="none" strike="noStrike">
                  <a:solidFill>
                    <a:srgbClr val="575757"/>
                  </a:solidFill>
                  <a:latin typeface="Corbel"/>
                  <a:ea typeface="Corbel"/>
                  <a:cs typeface="Corbel"/>
                  <a:sym typeface="Corbel"/>
                </a:rPr>
                <a:t>- Time </a:t>
              </a:r>
              <a:r>
                <a:rPr lang="fr-FR" sz="1050">
                  <a:solidFill>
                    <a:srgbClr val="575757"/>
                  </a:solidFill>
                  <a:latin typeface="Corbel"/>
                  <a:ea typeface="Corbel"/>
                  <a:cs typeface="Corbel"/>
                  <a:sym typeface="Corbel"/>
                </a:rPr>
                <a:t>scale</a:t>
              </a:r>
              <a:endParaRPr b="0" i="0" sz="1400" u="none" cap="none" strike="noStrike">
                <a:solidFill>
                  <a:srgbClr val="000000"/>
                </a:solidFill>
                <a:latin typeface="Arial"/>
                <a:ea typeface="Arial"/>
                <a:cs typeface="Arial"/>
                <a:sym typeface="Arial"/>
              </a:endParaRPr>
            </a:p>
          </p:txBody>
        </p:sp>
        <p:sp>
          <p:nvSpPr>
            <p:cNvPr id="901" name="Google Shape;901;g1425c232076_2_266"/>
            <p:cNvSpPr/>
            <p:nvPr/>
          </p:nvSpPr>
          <p:spPr>
            <a:xfrm>
              <a:off x="5330672" y="1227003"/>
              <a:ext cx="190342" cy="2579102"/>
            </a:xfrm>
            <a:custGeom>
              <a:rect b="b" l="l" r="r" t="t"/>
              <a:pathLst>
                <a:path extrusionOk="0" h="120000" w="120000">
                  <a:moveTo>
                    <a:pt x="0" y="0"/>
                  </a:moveTo>
                  <a:lnTo>
                    <a:pt x="0" y="120000"/>
                  </a:lnTo>
                  <a:lnTo>
                    <a:pt x="120000" y="120000"/>
                  </a:lnTo>
                </a:path>
              </a:pathLst>
            </a:custGeom>
            <a:noFill/>
            <a:ln cap="flat" cmpd="sng" w="25400">
              <a:solidFill>
                <a:srgbClr val="18A2AB"/>
              </a:solidFill>
              <a:prstDash val="solid"/>
              <a:round/>
              <a:headEnd len="sm" w="sm" type="none"/>
              <a:tailEnd len="sm" w="sm" type="none"/>
            </a:ln>
          </p:spPr>
        </p:sp>
        <p:sp>
          <p:nvSpPr>
            <p:cNvPr id="902" name="Google Shape;902;g1425c232076_2_266"/>
            <p:cNvSpPr/>
            <p:nvPr/>
          </p:nvSpPr>
          <p:spPr>
            <a:xfrm>
              <a:off x="5521015" y="3505216"/>
              <a:ext cx="1820316" cy="601778"/>
            </a:xfrm>
            <a:prstGeom prst="roundRect">
              <a:avLst>
                <a:gd fmla="val 10000" name="adj"/>
              </a:avLst>
            </a:prstGeom>
            <a:no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g1425c232076_2_266"/>
            <p:cNvSpPr txBox="1"/>
            <p:nvPr/>
          </p:nvSpPr>
          <p:spPr>
            <a:xfrm>
              <a:off x="5538640" y="3522841"/>
              <a:ext cx="1785066" cy="566528"/>
            </a:xfrm>
            <a:prstGeom prst="rect">
              <a:avLst/>
            </a:prstGeom>
            <a:noFill/>
            <a:ln>
              <a:noFill/>
            </a:ln>
          </p:spPr>
          <p:txBody>
            <a:bodyPr anchorCtr="0" anchor="ctr" bIns="17775" lIns="26650" spcFirstLastPara="1" rIns="26650" wrap="square" tIns="17775">
              <a:noAutofit/>
            </a:bodyPr>
            <a:lstStyle/>
            <a:p>
              <a:pPr indent="0" lvl="0" marL="0" marR="0" rtl="0" algn="ctr">
                <a:lnSpc>
                  <a:spcPct val="90000"/>
                </a:lnSpc>
                <a:spcBef>
                  <a:spcPts val="0"/>
                </a:spcBef>
                <a:spcAft>
                  <a:spcPts val="0"/>
                </a:spcAft>
                <a:buClr>
                  <a:srgbClr val="000000"/>
                </a:buClr>
                <a:buSzPts val="1400"/>
                <a:buFont typeface="Arial"/>
                <a:buNone/>
              </a:pPr>
              <a:r>
                <a:rPr b="1" lang="fr-FR">
                  <a:solidFill>
                    <a:srgbClr val="575757"/>
                  </a:solidFill>
                  <a:latin typeface="Corbel"/>
                  <a:ea typeface="Corbel"/>
                  <a:cs typeface="Corbel"/>
                  <a:sym typeface="Corbel"/>
                </a:rPr>
                <a:t>Gathering ideas &amp; prioritising</a:t>
              </a:r>
              <a:endParaRPr b="1">
                <a:solidFill>
                  <a:srgbClr val="575757"/>
                </a:solidFill>
                <a:latin typeface="Corbel"/>
                <a:ea typeface="Corbel"/>
                <a:cs typeface="Corbel"/>
                <a:sym typeface="Corbel"/>
              </a:endParaRPr>
            </a:p>
          </p:txBody>
        </p:sp>
        <p:sp>
          <p:nvSpPr>
            <p:cNvPr id="904" name="Google Shape;904;g1425c232076_2_266"/>
            <p:cNvSpPr/>
            <p:nvPr/>
          </p:nvSpPr>
          <p:spPr>
            <a:xfrm>
              <a:off x="5330672" y="1227003"/>
              <a:ext cx="190342" cy="3969456"/>
            </a:xfrm>
            <a:custGeom>
              <a:rect b="b" l="l" r="r" t="t"/>
              <a:pathLst>
                <a:path extrusionOk="0" h="120000" w="120000">
                  <a:moveTo>
                    <a:pt x="0" y="0"/>
                  </a:moveTo>
                  <a:lnTo>
                    <a:pt x="0" y="120000"/>
                  </a:lnTo>
                  <a:lnTo>
                    <a:pt x="120000" y="120000"/>
                  </a:lnTo>
                </a:path>
              </a:pathLst>
            </a:custGeom>
            <a:noFill/>
            <a:ln cap="flat" cmpd="sng" w="25400">
              <a:solidFill>
                <a:srgbClr val="18A2AB"/>
              </a:solidFill>
              <a:prstDash val="solid"/>
              <a:round/>
              <a:headEnd len="sm" w="sm" type="none"/>
              <a:tailEnd len="sm" w="sm" type="none"/>
            </a:ln>
          </p:spPr>
        </p:sp>
        <p:sp>
          <p:nvSpPr>
            <p:cNvPr id="905" name="Google Shape;905;g1425c232076_2_266"/>
            <p:cNvSpPr/>
            <p:nvPr/>
          </p:nvSpPr>
          <p:spPr>
            <a:xfrm>
              <a:off x="5521015" y="4344923"/>
              <a:ext cx="1771665" cy="1703073"/>
            </a:xfrm>
            <a:prstGeom prst="roundRect">
              <a:avLst>
                <a:gd fmla="val 10000" name="adj"/>
              </a:avLst>
            </a:prstGeom>
            <a:solidFill>
              <a:schemeClr val="lt1">
                <a:alpha val="88235"/>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g1425c232076_2_266"/>
            <p:cNvSpPr txBox="1"/>
            <p:nvPr/>
          </p:nvSpPr>
          <p:spPr>
            <a:xfrm>
              <a:off x="5570896" y="4394804"/>
              <a:ext cx="1671903" cy="1603311"/>
            </a:xfrm>
            <a:prstGeom prst="rect">
              <a:avLst/>
            </a:prstGeom>
            <a:noFill/>
            <a:ln>
              <a:noFill/>
            </a:ln>
          </p:spPr>
          <p:txBody>
            <a:bodyPr anchorCtr="0" anchor="ctr" bIns="17775" lIns="26650" spcFirstLastPara="1" rIns="26650" wrap="square" tIns="17775">
              <a:noAutofit/>
            </a:bodyPr>
            <a:lstStyle/>
            <a:p>
              <a:pPr indent="0" lvl="0" marL="0" rtl="0" algn="ctr">
                <a:spcBef>
                  <a:spcPts val="0"/>
                </a:spcBef>
                <a:spcAft>
                  <a:spcPts val="0"/>
                </a:spcAft>
                <a:buNone/>
              </a:pPr>
              <a:r>
                <a:rPr b="1" lang="fr-FR">
                  <a:solidFill>
                    <a:srgbClr val="575757"/>
                  </a:solidFill>
                  <a:latin typeface="Corbel"/>
                  <a:ea typeface="Corbel"/>
                  <a:cs typeface="Corbel"/>
                  <a:sym typeface="Corbel"/>
                </a:rPr>
                <a:t>Selection of ideas to  be voted on</a:t>
              </a:r>
              <a:endParaRPr b="0" i="0" sz="1400" u="none" cap="none" strike="noStrike">
                <a:solidFill>
                  <a:srgbClr val="000000"/>
                </a:solidFill>
                <a:latin typeface="Arial"/>
                <a:ea typeface="Arial"/>
                <a:cs typeface="Arial"/>
                <a:sym typeface="Arial"/>
              </a:endParaRPr>
            </a:p>
            <a:p>
              <a:pPr indent="0" lvl="0" marL="0" rtl="0" algn="ctr">
                <a:spcBef>
                  <a:spcPts val="0"/>
                </a:spcBef>
                <a:spcAft>
                  <a:spcPts val="0"/>
                </a:spcAft>
                <a:buNone/>
              </a:pPr>
              <a:r>
                <a:rPr lang="fr-FR" sz="1050">
                  <a:solidFill>
                    <a:srgbClr val="575757"/>
                  </a:solidFill>
                  <a:latin typeface="Corbel"/>
                  <a:ea typeface="Corbel"/>
                  <a:cs typeface="Corbel"/>
                  <a:sym typeface="Corbel"/>
                </a:rPr>
                <a:t>Remove actions that do not meet the initial objectives or those that are very low on the criteria</a:t>
              </a:r>
              <a:endParaRPr b="0" i="0" sz="1000" u="none" cap="none" strike="noStrike">
                <a:solidFill>
                  <a:srgbClr val="575757"/>
                </a:solidFill>
                <a:latin typeface="Corbel"/>
                <a:ea typeface="Corbel"/>
                <a:cs typeface="Corbel"/>
                <a:sym typeface="Corbel"/>
              </a:endParaRPr>
            </a:p>
          </p:txBody>
        </p:sp>
        <p:sp>
          <p:nvSpPr>
            <p:cNvPr id="907" name="Google Shape;907;g1425c232076_2_266"/>
            <p:cNvSpPr/>
            <p:nvPr/>
          </p:nvSpPr>
          <p:spPr>
            <a:xfrm>
              <a:off x="7519614" y="275289"/>
              <a:ext cx="1903428" cy="951714"/>
            </a:xfrm>
            <a:prstGeom prst="roundRect">
              <a:avLst>
                <a:gd fmla="val 10000" name="adj"/>
              </a:avLst>
            </a:prstGeom>
            <a:solidFill>
              <a:srgbClr val="A3D530"/>
            </a:solidFill>
            <a:ln cap="flat" cmpd="sng" w="38100">
              <a:solidFill>
                <a:schemeClr val="lt1"/>
              </a:solidFill>
              <a:prstDash val="solid"/>
              <a:round/>
              <a:headEnd len="sm" w="sm" type="none"/>
              <a:tailEnd len="sm" w="sm" type="none"/>
            </a:ln>
            <a:effectLst>
              <a:outerShdw blurRad="40000" rotWithShape="0" dir="5400000" dist="20000">
                <a:srgbClr val="000000">
                  <a:alpha val="36078"/>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g1425c232076_2_266"/>
            <p:cNvSpPr txBox="1"/>
            <p:nvPr/>
          </p:nvSpPr>
          <p:spPr>
            <a:xfrm>
              <a:off x="7547489" y="303164"/>
              <a:ext cx="1847678" cy="895964"/>
            </a:xfrm>
            <a:prstGeom prst="rect">
              <a:avLst/>
            </a:prstGeom>
            <a:noFill/>
            <a:ln>
              <a:noFill/>
            </a:ln>
          </p:spPr>
          <p:txBody>
            <a:bodyPr anchorCtr="0" anchor="ctr" bIns="30475" lIns="45700" spcFirstLastPara="1" rIns="45700" wrap="square" tIns="30475">
              <a:noAutofit/>
            </a:bodyPr>
            <a:lstStyle/>
            <a:p>
              <a:pPr indent="0" lvl="0" marL="0" marR="0" rtl="0" algn="ctr">
                <a:lnSpc>
                  <a:spcPct val="90000"/>
                </a:lnSpc>
                <a:spcBef>
                  <a:spcPts val="0"/>
                </a:spcBef>
                <a:spcAft>
                  <a:spcPts val="0"/>
                </a:spcAft>
                <a:buClr>
                  <a:srgbClr val="000000"/>
                </a:buClr>
                <a:buSzPts val="2400"/>
                <a:buFont typeface="Arial"/>
                <a:buNone/>
              </a:pPr>
              <a:r>
                <a:rPr b="1" i="0" lang="fr-FR" sz="2400" u="none" cap="none" strike="noStrike">
                  <a:solidFill>
                    <a:schemeClr val="lt1"/>
                  </a:solidFill>
                  <a:latin typeface="Corbel"/>
                  <a:ea typeface="Corbel"/>
                  <a:cs typeface="Corbel"/>
                  <a:sym typeface="Corbel"/>
                </a:rPr>
                <a:t>Prototyping</a:t>
              </a:r>
              <a:endParaRPr b="0" i="0" sz="2400" u="none" cap="none" strike="noStrike">
                <a:solidFill>
                  <a:schemeClr val="lt1"/>
                </a:solidFill>
                <a:latin typeface="Corbel"/>
                <a:ea typeface="Corbel"/>
                <a:cs typeface="Corbel"/>
                <a:sym typeface="Corbel"/>
              </a:endParaRPr>
            </a:p>
          </p:txBody>
        </p:sp>
        <p:sp>
          <p:nvSpPr>
            <p:cNvPr id="909" name="Google Shape;909;g1425c232076_2_266"/>
            <p:cNvSpPr/>
            <p:nvPr/>
          </p:nvSpPr>
          <p:spPr>
            <a:xfrm>
              <a:off x="7709957" y="1227003"/>
              <a:ext cx="190342" cy="713785"/>
            </a:xfrm>
            <a:custGeom>
              <a:rect b="b" l="l" r="r" t="t"/>
              <a:pathLst>
                <a:path extrusionOk="0" h="120000" w="120000">
                  <a:moveTo>
                    <a:pt x="0" y="0"/>
                  </a:moveTo>
                  <a:lnTo>
                    <a:pt x="0" y="120000"/>
                  </a:lnTo>
                  <a:lnTo>
                    <a:pt x="120000" y="120000"/>
                  </a:lnTo>
                </a:path>
              </a:pathLst>
            </a:custGeom>
            <a:noFill/>
            <a:ln cap="flat" cmpd="sng" w="25400">
              <a:solidFill>
                <a:srgbClr val="18A2AB"/>
              </a:solidFill>
              <a:prstDash val="solid"/>
              <a:round/>
              <a:headEnd len="sm" w="sm" type="none"/>
              <a:tailEnd len="sm" w="sm" type="none"/>
            </a:ln>
          </p:spPr>
        </p:sp>
        <p:sp>
          <p:nvSpPr>
            <p:cNvPr id="910" name="Google Shape;910;g1425c232076_2_266"/>
            <p:cNvSpPr/>
            <p:nvPr/>
          </p:nvSpPr>
          <p:spPr>
            <a:xfrm>
              <a:off x="7900300" y="1464932"/>
              <a:ext cx="1522742" cy="951714"/>
            </a:xfrm>
            <a:prstGeom prst="roundRect">
              <a:avLst>
                <a:gd fmla="val 10000" name="adj"/>
              </a:avLst>
            </a:prstGeom>
            <a:noFill/>
            <a:ln cap="flat" cmpd="sng" w="254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1" name="Google Shape;911;g1425c232076_2_266"/>
            <p:cNvSpPr txBox="1"/>
            <p:nvPr/>
          </p:nvSpPr>
          <p:spPr>
            <a:xfrm>
              <a:off x="7928175" y="1492807"/>
              <a:ext cx="1466992" cy="895964"/>
            </a:xfrm>
            <a:prstGeom prst="rect">
              <a:avLst/>
            </a:prstGeom>
            <a:noFill/>
            <a:ln>
              <a:noFill/>
            </a:ln>
          </p:spPr>
          <p:txBody>
            <a:bodyPr anchorCtr="0" anchor="ctr" bIns="17775" lIns="26650" spcFirstLastPara="1" rIns="26650" wrap="square" tIns="17775">
              <a:noAutofit/>
            </a:bodyPr>
            <a:lstStyle/>
            <a:p>
              <a:pPr indent="0" lvl="0" marL="0" marR="0" rtl="0" algn="ctr">
                <a:lnSpc>
                  <a:spcPct val="90000"/>
                </a:lnSpc>
                <a:spcBef>
                  <a:spcPts val="0"/>
                </a:spcBef>
                <a:spcAft>
                  <a:spcPts val="0"/>
                </a:spcAft>
                <a:buClr>
                  <a:srgbClr val="000000"/>
                </a:buClr>
                <a:buSzPts val="1400"/>
                <a:buFont typeface="Arial"/>
                <a:buNone/>
              </a:pPr>
              <a:r>
                <a:rPr b="1" lang="fr-FR">
                  <a:solidFill>
                    <a:srgbClr val="575757"/>
                  </a:solidFill>
                  <a:latin typeface="Corbel"/>
                  <a:ea typeface="Corbel"/>
                  <a:cs typeface="Corbel"/>
                  <a:sym typeface="Corbel"/>
                </a:rPr>
                <a:t>1st</a:t>
              </a:r>
              <a:r>
                <a:rPr b="1" i="0" lang="fr-FR" sz="1400" u="none" cap="none" strike="noStrike">
                  <a:solidFill>
                    <a:srgbClr val="575757"/>
                  </a:solidFill>
                  <a:latin typeface="Corbel"/>
                  <a:ea typeface="Corbel"/>
                  <a:cs typeface="Corbel"/>
                  <a:sym typeface="Corbel"/>
                </a:rPr>
                <a:t> vote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90"/>
                </a:spcBef>
                <a:spcAft>
                  <a:spcPts val="0"/>
                </a:spcAft>
                <a:buClr>
                  <a:srgbClr val="000000"/>
                </a:buClr>
                <a:buSzPts val="1050"/>
                <a:buFont typeface="Arial"/>
                <a:buNone/>
              </a:pPr>
              <a:r>
                <a:rPr b="0" i="0" lang="fr-FR" sz="1050" u="none" cap="none" strike="noStrike">
                  <a:solidFill>
                    <a:srgbClr val="575757"/>
                  </a:solidFill>
                  <a:latin typeface="Corbel"/>
                  <a:ea typeface="Corbel"/>
                  <a:cs typeface="Corbel"/>
                  <a:sym typeface="Corbel"/>
                </a:rPr>
                <a:t>Chaque élève vote pour ses 3 actions  favorites</a:t>
              </a:r>
              <a:endParaRPr b="0" i="0" sz="1050" u="none" cap="none" strike="noStrike">
                <a:solidFill>
                  <a:srgbClr val="575757"/>
                </a:solidFill>
                <a:latin typeface="Corbel"/>
                <a:ea typeface="Corbel"/>
                <a:cs typeface="Corbel"/>
                <a:sym typeface="Corbel"/>
              </a:endParaRPr>
            </a:p>
          </p:txBody>
        </p:sp>
        <p:sp>
          <p:nvSpPr>
            <p:cNvPr id="912" name="Google Shape;912;g1425c232076_2_266"/>
            <p:cNvSpPr/>
            <p:nvPr/>
          </p:nvSpPr>
          <p:spPr>
            <a:xfrm>
              <a:off x="7709957" y="1227003"/>
              <a:ext cx="190342" cy="1903428"/>
            </a:xfrm>
            <a:custGeom>
              <a:rect b="b" l="l" r="r" t="t"/>
              <a:pathLst>
                <a:path extrusionOk="0" h="120000" w="120000">
                  <a:moveTo>
                    <a:pt x="0" y="0"/>
                  </a:moveTo>
                  <a:lnTo>
                    <a:pt x="0" y="120000"/>
                  </a:lnTo>
                  <a:lnTo>
                    <a:pt x="120000" y="120000"/>
                  </a:lnTo>
                </a:path>
              </a:pathLst>
            </a:custGeom>
            <a:noFill/>
            <a:ln cap="flat" cmpd="sng" w="25400">
              <a:solidFill>
                <a:srgbClr val="18A2AB"/>
              </a:solidFill>
              <a:prstDash val="solid"/>
              <a:round/>
              <a:headEnd len="sm" w="sm" type="none"/>
              <a:tailEnd len="sm" w="sm" type="none"/>
            </a:ln>
          </p:spPr>
        </p:sp>
        <p:sp>
          <p:nvSpPr>
            <p:cNvPr id="913" name="Google Shape;913;g1425c232076_2_266"/>
            <p:cNvSpPr/>
            <p:nvPr/>
          </p:nvSpPr>
          <p:spPr>
            <a:xfrm>
              <a:off x="7900300" y="2654574"/>
              <a:ext cx="1522742" cy="951714"/>
            </a:xfrm>
            <a:prstGeom prst="roundRect">
              <a:avLst>
                <a:gd fmla="val 10000" name="adj"/>
              </a:avLst>
            </a:prstGeom>
            <a:noFill/>
            <a:ln cap="flat" cmpd="sng" w="254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g1425c232076_2_266"/>
            <p:cNvSpPr txBox="1"/>
            <p:nvPr/>
          </p:nvSpPr>
          <p:spPr>
            <a:xfrm>
              <a:off x="7928175" y="2682449"/>
              <a:ext cx="1466992" cy="895964"/>
            </a:xfrm>
            <a:prstGeom prst="rect">
              <a:avLst/>
            </a:prstGeom>
            <a:noFill/>
            <a:ln>
              <a:noFill/>
            </a:ln>
          </p:spPr>
          <p:txBody>
            <a:bodyPr anchorCtr="0" anchor="ctr" bIns="10150" lIns="15225" spcFirstLastPara="1" rIns="15225" wrap="square" tIns="10150">
              <a:noAutofit/>
            </a:bodyPr>
            <a:lstStyle/>
            <a:p>
              <a:pPr indent="0" lvl="0" marL="0" marR="0" rtl="0" algn="ctr">
                <a:lnSpc>
                  <a:spcPct val="90000"/>
                </a:lnSpc>
                <a:spcBef>
                  <a:spcPts val="0"/>
                </a:spcBef>
                <a:spcAft>
                  <a:spcPts val="0"/>
                </a:spcAft>
                <a:buClr>
                  <a:srgbClr val="000000"/>
                </a:buClr>
                <a:buSzPts val="800"/>
                <a:buFont typeface="Arial"/>
                <a:buNone/>
              </a:pPr>
              <a:r>
                <a:rPr b="0" i="0" lang="fr-FR" sz="800" u="none" cap="none" strike="noStrike">
                  <a:solidFill>
                    <a:srgbClr val="575757"/>
                  </a:solidFill>
                  <a:latin typeface="Corbel"/>
                  <a:ea typeface="Corbel"/>
                  <a:cs typeface="Corbel"/>
                  <a:sym typeface="Corbel"/>
                </a:rPr>
                <a:t> </a:t>
              </a:r>
              <a:r>
                <a:rPr b="1" i="0" lang="fr-FR" sz="1400" u="none" cap="none" strike="noStrike">
                  <a:solidFill>
                    <a:srgbClr val="575757"/>
                  </a:solidFill>
                  <a:latin typeface="Corbel"/>
                  <a:ea typeface="Corbel"/>
                  <a:cs typeface="Corbel"/>
                  <a:sym typeface="Corbel"/>
                </a:rPr>
                <a:t>2</a:t>
              </a:r>
              <a:r>
                <a:rPr b="1" lang="fr-FR">
                  <a:solidFill>
                    <a:srgbClr val="575757"/>
                  </a:solidFill>
                  <a:latin typeface="Corbel"/>
                  <a:ea typeface="Corbel"/>
                  <a:cs typeface="Corbel"/>
                  <a:sym typeface="Corbel"/>
                </a:rPr>
                <a:t>nd</a:t>
              </a:r>
              <a:r>
                <a:rPr b="1" i="0" lang="fr-FR" sz="1400" u="none" cap="none" strike="noStrike">
                  <a:solidFill>
                    <a:srgbClr val="575757"/>
                  </a:solidFill>
                  <a:latin typeface="Corbel"/>
                  <a:ea typeface="Corbel"/>
                  <a:cs typeface="Corbel"/>
                  <a:sym typeface="Corbel"/>
                </a:rPr>
                <a:t> vote</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90"/>
                </a:spcBef>
                <a:spcAft>
                  <a:spcPts val="0"/>
                </a:spcAft>
                <a:buClr>
                  <a:srgbClr val="000000"/>
                </a:buClr>
                <a:buSzPts val="1000"/>
                <a:buFont typeface="Arial"/>
                <a:buNone/>
              </a:pPr>
              <a:r>
                <a:rPr b="0" i="0" lang="fr-FR" sz="1000" u="none" cap="none" strike="noStrike">
                  <a:solidFill>
                    <a:srgbClr val="575757"/>
                  </a:solidFill>
                  <a:latin typeface="Corbel"/>
                  <a:ea typeface="Corbel"/>
                  <a:cs typeface="Corbel"/>
                  <a:sym typeface="Corbel"/>
                </a:rPr>
                <a:t>Chaque élève vote pour 1 action  favorite parmi les 3 qui ont obtenue le plus de votes précédemment</a:t>
              </a:r>
              <a:endParaRPr b="0" i="0" sz="1000" u="none" cap="none" strike="noStrike">
                <a:solidFill>
                  <a:srgbClr val="575757"/>
                </a:solidFill>
                <a:latin typeface="Corbel"/>
                <a:ea typeface="Corbel"/>
                <a:cs typeface="Corbel"/>
                <a:sym typeface="Corbel"/>
              </a:endParaRPr>
            </a:p>
          </p:txBody>
        </p:sp>
        <p:sp>
          <p:nvSpPr>
            <p:cNvPr id="915" name="Google Shape;915;g1425c232076_2_266"/>
            <p:cNvSpPr/>
            <p:nvPr/>
          </p:nvSpPr>
          <p:spPr>
            <a:xfrm>
              <a:off x="7709957" y="1227003"/>
              <a:ext cx="190342" cy="3761444"/>
            </a:xfrm>
            <a:custGeom>
              <a:rect b="b" l="l" r="r" t="t"/>
              <a:pathLst>
                <a:path extrusionOk="0" h="120000" w="120000">
                  <a:moveTo>
                    <a:pt x="0" y="0"/>
                  </a:moveTo>
                  <a:lnTo>
                    <a:pt x="0" y="120000"/>
                  </a:lnTo>
                  <a:lnTo>
                    <a:pt x="120000" y="120000"/>
                  </a:lnTo>
                </a:path>
              </a:pathLst>
            </a:custGeom>
            <a:noFill/>
            <a:ln cap="flat" cmpd="sng" w="25400">
              <a:solidFill>
                <a:srgbClr val="18A2AB"/>
              </a:solidFill>
              <a:prstDash val="solid"/>
              <a:round/>
              <a:headEnd len="sm" w="sm" type="none"/>
              <a:tailEnd len="sm" w="sm" type="none"/>
            </a:ln>
          </p:spPr>
        </p:sp>
        <p:sp>
          <p:nvSpPr>
            <p:cNvPr id="916" name="Google Shape;916;g1425c232076_2_266"/>
            <p:cNvSpPr/>
            <p:nvPr/>
          </p:nvSpPr>
          <p:spPr>
            <a:xfrm>
              <a:off x="7900300" y="3844217"/>
              <a:ext cx="1522742" cy="2288462"/>
            </a:xfrm>
            <a:prstGeom prst="roundRect">
              <a:avLst>
                <a:gd fmla="val 10000" name="adj"/>
              </a:avLst>
            </a:prstGeom>
            <a:noFill/>
            <a:ln cap="flat" cmpd="sng" w="254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g1425c232076_2_266"/>
            <p:cNvSpPr txBox="1"/>
            <p:nvPr/>
          </p:nvSpPr>
          <p:spPr>
            <a:xfrm>
              <a:off x="7944900" y="3888817"/>
              <a:ext cx="1433542" cy="2199262"/>
            </a:xfrm>
            <a:prstGeom prst="rect">
              <a:avLst/>
            </a:prstGeom>
            <a:noFill/>
            <a:ln>
              <a:noFill/>
            </a:ln>
          </p:spPr>
          <p:txBody>
            <a:bodyPr anchorCtr="0" anchor="ctr" bIns="17775" lIns="26650" spcFirstLastPara="1" rIns="26650" wrap="square" tIns="17775">
              <a:noAutofit/>
            </a:bodyPr>
            <a:lstStyle/>
            <a:p>
              <a:pPr indent="0" lvl="0" marL="0" marR="0" rtl="0" algn="ctr">
                <a:lnSpc>
                  <a:spcPct val="90000"/>
                </a:lnSpc>
                <a:spcBef>
                  <a:spcPts val="0"/>
                </a:spcBef>
                <a:spcAft>
                  <a:spcPts val="0"/>
                </a:spcAft>
                <a:buClr>
                  <a:srgbClr val="000000"/>
                </a:buClr>
                <a:buSzPts val="1400"/>
                <a:buFont typeface="Arial"/>
                <a:buNone/>
              </a:pPr>
              <a:r>
                <a:rPr b="1" i="0" lang="fr-FR" sz="1400" u="none" cap="none" strike="noStrike">
                  <a:solidFill>
                    <a:srgbClr val="575757"/>
                  </a:solidFill>
                  <a:latin typeface="Corbel"/>
                  <a:ea typeface="Corbel"/>
                  <a:cs typeface="Corbel"/>
                  <a:sym typeface="Corbel"/>
                </a:rPr>
                <a:t> Prototyp</a:t>
              </a:r>
              <a:r>
                <a:rPr b="1" lang="fr-FR">
                  <a:solidFill>
                    <a:srgbClr val="575757"/>
                  </a:solidFill>
                  <a:latin typeface="Corbel"/>
                  <a:ea typeface="Corbel"/>
                  <a:cs typeface="Corbel"/>
                  <a:sym typeface="Corbel"/>
                </a:rPr>
                <a:t>ing</a:t>
              </a:r>
              <a:r>
                <a:rPr b="1" i="0" lang="fr-FR" sz="1400" u="none" cap="none" strike="noStrike">
                  <a:solidFill>
                    <a:srgbClr val="575757"/>
                  </a:solidFill>
                  <a:latin typeface="Corbel"/>
                  <a:ea typeface="Corbel"/>
                  <a:cs typeface="Corbel"/>
                  <a:sym typeface="Corbel"/>
                </a:rPr>
                <a:t> </a:t>
              </a:r>
              <a:r>
                <a:rPr b="1" lang="fr-FR">
                  <a:solidFill>
                    <a:srgbClr val="575757"/>
                  </a:solidFill>
                  <a:latin typeface="Corbel"/>
                  <a:ea typeface="Corbel"/>
                  <a:cs typeface="Corbel"/>
                  <a:sym typeface="Corbel"/>
                </a:rPr>
                <a:t> favourite action</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90"/>
                </a:spcBef>
                <a:spcAft>
                  <a:spcPts val="0"/>
                </a:spcAft>
                <a:buClr>
                  <a:srgbClr val="000000"/>
                </a:buClr>
                <a:buSzPts val="1400"/>
                <a:buFont typeface="Arial"/>
                <a:buNone/>
              </a:pPr>
              <a:r>
                <a:t/>
              </a:r>
              <a:endParaRPr b="1" i="0" sz="1400" u="none" cap="none" strike="noStrike">
                <a:solidFill>
                  <a:srgbClr val="575757"/>
                </a:solidFill>
                <a:latin typeface="Corbel"/>
                <a:ea typeface="Corbel"/>
                <a:cs typeface="Corbel"/>
                <a:sym typeface="Corbel"/>
              </a:endParaRPr>
            </a:p>
            <a:p>
              <a:pPr indent="0" lvl="0" marL="0" marR="0" rtl="0" algn="ctr">
                <a:lnSpc>
                  <a:spcPct val="90000"/>
                </a:lnSpc>
                <a:spcBef>
                  <a:spcPts val="490"/>
                </a:spcBef>
                <a:spcAft>
                  <a:spcPts val="0"/>
                </a:spcAft>
                <a:buClr>
                  <a:srgbClr val="000000"/>
                </a:buClr>
                <a:buSzPts val="1400"/>
                <a:buFont typeface="Arial"/>
                <a:buNone/>
              </a:pPr>
              <a:r>
                <a:rPr b="0" i="0" lang="fr-FR" sz="1400" u="none" cap="none" strike="noStrike">
                  <a:solidFill>
                    <a:srgbClr val="575757"/>
                  </a:solidFill>
                  <a:latin typeface="Corbel"/>
                  <a:ea typeface="Corbel"/>
                  <a:cs typeface="Corbel"/>
                  <a:sym typeface="Corbel"/>
                </a:rPr>
                <a:t>Materi</a:t>
              </a:r>
              <a:r>
                <a:rPr lang="fr-FR">
                  <a:solidFill>
                    <a:srgbClr val="575757"/>
                  </a:solidFill>
                  <a:latin typeface="Corbel"/>
                  <a:ea typeface="Corbel"/>
                  <a:cs typeface="Corbel"/>
                  <a:sym typeface="Corbel"/>
                </a:rPr>
                <a:t>a</a:t>
              </a:r>
              <a:r>
                <a:rPr b="0" i="0" lang="fr-FR" sz="1400" u="none" cap="none" strike="noStrike">
                  <a:solidFill>
                    <a:srgbClr val="575757"/>
                  </a:solidFill>
                  <a:latin typeface="Corbel"/>
                  <a:ea typeface="Corbel"/>
                  <a:cs typeface="Corbel"/>
                  <a:sym typeface="Corbel"/>
                </a:rPr>
                <a:t>l :</a:t>
              </a:r>
              <a:endParaRPr>
                <a:solidFill>
                  <a:srgbClr val="575757"/>
                </a:solidFill>
                <a:latin typeface="Corbel"/>
                <a:ea typeface="Corbel"/>
                <a:cs typeface="Corbel"/>
                <a:sym typeface="Corbel"/>
              </a:endParaRPr>
            </a:p>
            <a:p>
              <a:pPr indent="0" lvl="0" marL="0" marR="0" rtl="0" algn="ctr">
                <a:lnSpc>
                  <a:spcPct val="90000"/>
                </a:lnSpc>
                <a:spcBef>
                  <a:spcPts val="490"/>
                </a:spcBef>
                <a:spcAft>
                  <a:spcPts val="0"/>
                </a:spcAft>
                <a:buClr>
                  <a:srgbClr val="000000"/>
                </a:buClr>
                <a:buSzPts val="1400"/>
                <a:buFont typeface="Arial"/>
                <a:buNone/>
              </a:pPr>
              <a:r>
                <a:rPr b="0" i="0" lang="fr-FR" sz="1400" u="none" cap="none" strike="noStrike">
                  <a:solidFill>
                    <a:srgbClr val="575757"/>
                  </a:solidFill>
                  <a:latin typeface="Corbel"/>
                  <a:ea typeface="Corbel"/>
                  <a:cs typeface="Corbel"/>
                  <a:sym typeface="Corbel"/>
                </a:rPr>
                <a:t>DIY Prototype - </a:t>
              </a:r>
              <a:r>
                <a:rPr lang="fr-FR">
                  <a:solidFill>
                    <a:srgbClr val="575757"/>
                  </a:solidFill>
                  <a:latin typeface="Corbel"/>
                  <a:ea typeface="Corbel"/>
                  <a:cs typeface="Corbel"/>
                  <a:sym typeface="Corbel"/>
                </a:rPr>
                <a:t>Drawing</a:t>
              </a:r>
              <a:r>
                <a:rPr b="0" i="0" lang="fr-FR" sz="1400" u="none" cap="none" strike="noStrike">
                  <a:solidFill>
                    <a:srgbClr val="575757"/>
                  </a:solidFill>
                  <a:latin typeface="Corbel"/>
                  <a:ea typeface="Corbel"/>
                  <a:cs typeface="Corbel"/>
                  <a:sym typeface="Corbel"/>
                </a:rPr>
                <a:t> </a:t>
              </a:r>
              <a:endParaRPr b="1" i="0" sz="1400" u="none" cap="none" strike="noStrike">
                <a:solidFill>
                  <a:srgbClr val="575757"/>
                </a:solidFill>
                <a:latin typeface="Corbel"/>
                <a:ea typeface="Corbel"/>
                <a:cs typeface="Corbel"/>
                <a:sym typeface="Corbel"/>
              </a:endParaRPr>
            </a:p>
          </p:txBody>
        </p:sp>
        <p:sp>
          <p:nvSpPr>
            <p:cNvPr id="918" name="Google Shape;918;g1425c232076_2_266"/>
            <p:cNvSpPr/>
            <p:nvPr/>
          </p:nvSpPr>
          <p:spPr>
            <a:xfrm>
              <a:off x="9898899" y="275289"/>
              <a:ext cx="1903428" cy="951714"/>
            </a:xfrm>
            <a:prstGeom prst="roundRect">
              <a:avLst>
                <a:gd fmla="val 10000" name="adj"/>
              </a:avLst>
            </a:prstGeom>
            <a:solidFill>
              <a:srgbClr val="F69E0D"/>
            </a:solidFill>
            <a:ln cap="flat" cmpd="sng" w="38100">
              <a:solidFill>
                <a:schemeClr val="lt1"/>
              </a:solidFill>
              <a:prstDash val="solid"/>
              <a:round/>
              <a:headEnd len="sm" w="sm" type="none"/>
              <a:tailEnd len="sm" w="sm" type="none"/>
            </a:ln>
            <a:effectLst>
              <a:outerShdw blurRad="40000" rotWithShape="0" dir="5400000" dist="20000">
                <a:srgbClr val="000000">
                  <a:alpha val="36078"/>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g1425c232076_2_266"/>
            <p:cNvSpPr txBox="1"/>
            <p:nvPr/>
          </p:nvSpPr>
          <p:spPr>
            <a:xfrm>
              <a:off x="9926774" y="303164"/>
              <a:ext cx="1847678" cy="895964"/>
            </a:xfrm>
            <a:prstGeom prst="rect">
              <a:avLst/>
            </a:prstGeom>
            <a:noFill/>
            <a:ln>
              <a:noFill/>
            </a:ln>
          </p:spPr>
          <p:txBody>
            <a:bodyPr anchorCtr="0" anchor="ctr" bIns="30475" lIns="45700" spcFirstLastPara="1" rIns="45700" wrap="square" tIns="30475">
              <a:noAutofit/>
            </a:bodyPr>
            <a:lstStyle/>
            <a:p>
              <a:pPr indent="0" lvl="0" marL="0" marR="0" rtl="0" algn="ctr">
                <a:lnSpc>
                  <a:spcPct val="90000"/>
                </a:lnSpc>
                <a:spcBef>
                  <a:spcPts val="0"/>
                </a:spcBef>
                <a:spcAft>
                  <a:spcPts val="0"/>
                </a:spcAft>
                <a:buClr>
                  <a:srgbClr val="000000"/>
                </a:buClr>
                <a:buSzPts val="2400"/>
                <a:buFont typeface="Arial"/>
                <a:buNone/>
              </a:pPr>
              <a:r>
                <a:rPr b="1" lang="fr-FR" sz="2400">
                  <a:solidFill>
                    <a:schemeClr val="lt1"/>
                  </a:solidFill>
                  <a:latin typeface="Corbel"/>
                  <a:ea typeface="Corbel"/>
                  <a:cs typeface="Corbel"/>
                  <a:sym typeface="Corbel"/>
                </a:rPr>
                <a:t>Presentation</a:t>
              </a:r>
              <a:endParaRPr b="0" i="0" sz="2400" u="none" cap="none" strike="noStrike">
                <a:solidFill>
                  <a:schemeClr val="lt1"/>
                </a:solidFill>
                <a:latin typeface="Corbel"/>
                <a:ea typeface="Corbel"/>
                <a:cs typeface="Corbel"/>
                <a:sym typeface="Corbel"/>
              </a:endParaRPr>
            </a:p>
          </p:txBody>
        </p:sp>
        <p:sp>
          <p:nvSpPr>
            <p:cNvPr id="920" name="Google Shape;920;g1425c232076_2_266"/>
            <p:cNvSpPr/>
            <p:nvPr/>
          </p:nvSpPr>
          <p:spPr>
            <a:xfrm>
              <a:off x="10089242" y="1227003"/>
              <a:ext cx="190342" cy="868129"/>
            </a:xfrm>
            <a:custGeom>
              <a:rect b="b" l="l" r="r" t="t"/>
              <a:pathLst>
                <a:path extrusionOk="0" h="120000" w="120000">
                  <a:moveTo>
                    <a:pt x="0" y="0"/>
                  </a:moveTo>
                  <a:lnTo>
                    <a:pt x="0" y="120000"/>
                  </a:lnTo>
                  <a:lnTo>
                    <a:pt x="120000" y="120000"/>
                  </a:lnTo>
                </a:path>
              </a:pathLst>
            </a:custGeom>
            <a:noFill/>
            <a:ln cap="flat" cmpd="sng" w="25400">
              <a:solidFill>
                <a:srgbClr val="18A2AB"/>
              </a:solidFill>
              <a:prstDash val="solid"/>
              <a:round/>
              <a:headEnd len="sm" w="sm" type="none"/>
              <a:tailEnd len="sm" w="sm" type="none"/>
            </a:ln>
          </p:spPr>
        </p:sp>
        <p:sp>
          <p:nvSpPr>
            <p:cNvPr id="921" name="Google Shape;921;g1425c232076_2_266"/>
            <p:cNvSpPr/>
            <p:nvPr/>
          </p:nvSpPr>
          <p:spPr>
            <a:xfrm>
              <a:off x="10279585" y="1464932"/>
              <a:ext cx="1818261" cy="1260402"/>
            </a:xfrm>
            <a:prstGeom prst="roundRect">
              <a:avLst>
                <a:gd fmla="val 10000" name="adj"/>
              </a:avLst>
            </a:prstGeom>
            <a:noFill/>
            <a:ln cap="flat" cmpd="sng" w="254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g1425c232076_2_266"/>
            <p:cNvSpPr txBox="1"/>
            <p:nvPr/>
          </p:nvSpPr>
          <p:spPr>
            <a:xfrm>
              <a:off x="10316501" y="1501848"/>
              <a:ext cx="1744429" cy="1186570"/>
            </a:xfrm>
            <a:prstGeom prst="rect">
              <a:avLst/>
            </a:prstGeom>
            <a:noFill/>
            <a:ln>
              <a:noFill/>
            </a:ln>
          </p:spPr>
          <p:txBody>
            <a:bodyPr anchorCtr="0" anchor="ctr" bIns="17775" lIns="26650" spcFirstLastPara="1" rIns="26650" wrap="square" tIns="17775">
              <a:noAutofit/>
            </a:bodyPr>
            <a:lstStyle/>
            <a:p>
              <a:pPr indent="0" lvl="0" marL="0" marR="0" rtl="0" algn="ctr">
                <a:lnSpc>
                  <a:spcPct val="90000"/>
                </a:lnSpc>
                <a:spcBef>
                  <a:spcPts val="0"/>
                </a:spcBef>
                <a:spcAft>
                  <a:spcPts val="0"/>
                </a:spcAft>
                <a:buClr>
                  <a:srgbClr val="000000"/>
                </a:buClr>
                <a:buSzPts val="1400"/>
                <a:buFont typeface="Arial"/>
                <a:buNone/>
              </a:pPr>
              <a:r>
                <a:rPr b="1" lang="fr-FR">
                  <a:solidFill>
                    <a:srgbClr val="575757"/>
                  </a:solidFill>
                  <a:latin typeface="Corbel"/>
                  <a:ea typeface="Corbel"/>
                  <a:cs typeface="Corbel"/>
                  <a:sym typeface="Corbel"/>
                </a:rPr>
                <a:t>Prototype’s presentation :</a:t>
              </a:r>
              <a:endParaRPr/>
            </a:p>
            <a:p>
              <a:pPr indent="0" lvl="0" marL="0" marR="0" rtl="0" algn="ctr">
                <a:lnSpc>
                  <a:spcPct val="90000"/>
                </a:lnSpc>
                <a:spcBef>
                  <a:spcPts val="0"/>
                </a:spcBef>
                <a:spcAft>
                  <a:spcPts val="0"/>
                </a:spcAft>
                <a:buClr>
                  <a:srgbClr val="000000"/>
                </a:buClr>
                <a:buSzPts val="1400"/>
                <a:buFont typeface="Arial"/>
                <a:buNone/>
              </a:pPr>
              <a:r>
                <a:rPr lang="fr-FR" sz="1050">
                  <a:solidFill>
                    <a:srgbClr val="575757"/>
                  </a:solidFill>
                  <a:latin typeface="Corbel"/>
                  <a:ea typeface="Corbel"/>
                  <a:cs typeface="Corbel"/>
                  <a:sym typeface="Corbel"/>
                </a:rPr>
                <a:t>Explain the challenge and the prototype</a:t>
              </a:r>
              <a:br>
                <a:rPr lang="fr-FR" sz="1050">
                  <a:solidFill>
                    <a:srgbClr val="575757"/>
                  </a:solidFill>
                  <a:latin typeface="Corbel"/>
                  <a:ea typeface="Corbel"/>
                  <a:cs typeface="Corbel"/>
                  <a:sym typeface="Corbel"/>
                </a:rPr>
              </a:br>
              <a:r>
                <a:rPr lang="fr-FR" sz="1050">
                  <a:solidFill>
                    <a:srgbClr val="575757"/>
                  </a:solidFill>
                  <a:latin typeface="Corbel"/>
                  <a:ea typeface="Corbel"/>
                  <a:cs typeface="Corbel"/>
                  <a:sym typeface="Corbel"/>
                </a:rPr>
                <a:t>Let other groups ask their questions</a:t>
              </a:r>
              <a:endParaRPr sz="1050">
                <a:solidFill>
                  <a:srgbClr val="575757"/>
                </a:solidFill>
                <a:latin typeface="Corbel"/>
                <a:ea typeface="Corbel"/>
                <a:cs typeface="Corbel"/>
                <a:sym typeface="Corbel"/>
              </a:endParaRPr>
            </a:p>
          </p:txBody>
        </p:sp>
        <p:sp>
          <p:nvSpPr>
            <p:cNvPr id="923" name="Google Shape;923;g1425c232076_2_266"/>
            <p:cNvSpPr/>
            <p:nvPr/>
          </p:nvSpPr>
          <p:spPr>
            <a:xfrm>
              <a:off x="10089242" y="1227003"/>
              <a:ext cx="190342" cy="2854856"/>
            </a:xfrm>
            <a:custGeom>
              <a:rect b="b" l="l" r="r" t="t"/>
              <a:pathLst>
                <a:path extrusionOk="0" h="120000" w="120000">
                  <a:moveTo>
                    <a:pt x="0" y="0"/>
                  </a:moveTo>
                  <a:lnTo>
                    <a:pt x="0" y="120000"/>
                  </a:lnTo>
                  <a:lnTo>
                    <a:pt x="120000" y="120000"/>
                  </a:lnTo>
                </a:path>
              </a:pathLst>
            </a:custGeom>
            <a:noFill/>
            <a:ln cap="flat" cmpd="sng" w="25400">
              <a:solidFill>
                <a:srgbClr val="18A2AB"/>
              </a:solidFill>
              <a:prstDash val="solid"/>
              <a:round/>
              <a:headEnd len="sm" w="sm" type="none"/>
              <a:tailEnd len="sm" w="sm" type="none"/>
            </a:ln>
          </p:spPr>
        </p:sp>
        <p:sp>
          <p:nvSpPr>
            <p:cNvPr id="924" name="Google Shape;924;g1425c232076_2_266"/>
            <p:cNvSpPr/>
            <p:nvPr/>
          </p:nvSpPr>
          <p:spPr>
            <a:xfrm>
              <a:off x="10279585" y="2963263"/>
              <a:ext cx="1666961" cy="2237194"/>
            </a:xfrm>
            <a:prstGeom prst="roundRect">
              <a:avLst>
                <a:gd fmla="val 10000" name="adj"/>
              </a:avLst>
            </a:prstGeom>
            <a:noFill/>
            <a:ln cap="flat" cmpd="sng" w="254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5" name="Google Shape;925;g1425c232076_2_266"/>
            <p:cNvSpPr txBox="1"/>
            <p:nvPr/>
          </p:nvSpPr>
          <p:spPr>
            <a:xfrm>
              <a:off x="10328409" y="3012087"/>
              <a:ext cx="1569313" cy="2139546"/>
            </a:xfrm>
            <a:prstGeom prst="rect">
              <a:avLst/>
            </a:prstGeom>
            <a:noFill/>
            <a:ln>
              <a:noFill/>
            </a:ln>
          </p:spPr>
          <p:txBody>
            <a:bodyPr anchorCtr="0" anchor="ctr" bIns="13950" lIns="20950" spcFirstLastPara="1" rIns="20950" wrap="square" tIns="13950">
              <a:noAutofit/>
            </a:bodyPr>
            <a:lstStyle/>
            <a:p>
              <a:pPr indent="0" lvl="0" marL="0" marR="0" rtl="0" algn="ctr">
                <a:lnSpc>
                  <a:spcPct val="90000"/>
                </a:lnSpc>
                <a:spcBef>
                  <a:spcPts val="0"/>
                </a:spcBef>
                <a:spcAft>
                  <a:spcPts val="0"/>
                </a:spcAft>
                <a:buClr>
                  <a:srgbClr val="000000"/>
                </a:buClr>
                <a:buSzPts val="1050"/>
                <a:buFont typeface="Arial"/>
                <a:buNone/>
              </a:pPr>
              <a:r>
                <a:rPr b="0" i="0" lang="fr-FR" sz="1050" u="none" cap="none" strike="noStrike">
                  <a:solidFill>
                    <a:srgbClr val="575757"/>
                  </a:solidFill>
                  <a:latin typeface="Corbel"/>
                  <a:ea typeface="Corbel"/>
                  <a:cs typeface="Corbel"/>
                  <a:sym typeface="Corbel"/>
                </a:rPr>
                <a:t>Demander aux élèves de faire une </a:t>
              </a:r>
              <a:r>
                <a:rPr b="1" i="0" lang="fr-FR" sz="1050" u="none" cap="none" strike="noStrike">
                  <a:solidFill>
                    <a:srgbClr val="575757"/>
                  </a:solidFill>
                  <a:latin typeface="Corbel"/>
                  <a:ea typeface="Corbel"/>
                  <a:cs typeface="Corbel"/>
                  <a:sym typeface="Corbel"/>
                </a:rPr>
                <a:t>remarque</a:t>
              </a:r>
              <a:r>
                <a:rPr b="0" i="0" lang="fr-FR" sz="1050" u="none" cap="none" strike="noStrike">
                  <a:solidFill>
                    <a:srgbClr val="575757"/>
                  </a:solidFill>
                  <a:latin typeface="Corbel"/>
                  <a:ea typeface="Corbel"/>
                  <a:cs typeface="Corbel"/>
                  <a:sym typeface="Corbel"/>
                </a:rPr>
                <a:t> sur le prototype et d’ajouter un</a:t>
              </a:r>
              <a:r>
                <a:rPr lang="fr-FR" sz="1050">
                  <a:solidFill>
                    <a:srgbClr val="575757"/>
                  </a:solidFill>
                  <a:latin typeface="Corbel"/>
                  <a:ea typeface="Corbel"/>
                  <a:cs typeface="Corbel"/>
                  <a:sym typeface="Corbel"/>
                </a:rPr>
                <a:t>e su</a:t>
              </a:r>
              <a:r>
                <a:rPr b="1" i="0" lang="fr-FR" sz="1050" u="none" cap="none" strike="noStrike">
                  <a:solidFill>
                    <a:srgbClr val="575757"/>
                  </a:solidFill>
                  <a:latin typeface="Corbel"/>
                  <a:ea typeface="Corbel"/>
                  <a:cs typeface="Corbel"/>
                  <a:sym typeface="Corbel"/>
                </a:rPr>
                <a:t>ggestion</a:t>
              </a:r>
              <a:r>
                <a:rPr b="0" i="0" lang="fr-FR" sz="1050" u="none" cap="none" strike="noStrike">
                  <a:solidFill>
                    <a:srgbClr val="575757"/>
                  </a:solidFill>
                  <a:latin typeface="Corbel"/>
                  <a:ea typeface="Corbel"/>
                  <a:cs typeface="Corbel"/>
                  <a:sym typeface="Corbel"/>
                </a:rPr>
                <a:t>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368"/>
                </a:spcBef>
                <a:spcAft>
                  <a:spcPts val="0"/>
                </a:spcAft>
                <a:buClr>
                  <a:srgbClr val="000000"/>
                </a:buClr>
                <a:buSzPts val="1050"/>
                <a:buFont typeface="Arial"/>
                <a:buNone/>
              </a:pPr>
              <a:r>
                <a:rPr b="0" i="0" lang="fr-FR" sz="1050" u="none" cap="none" strike="noStrike">
                  <a:solidFill>
                    <a:srgbClr val="575757"/>
                  </a:solidFill>
                  <a:latin typeface="Corbel"/>
                  <a:ea typeface="Corbel"/>
                  <a:cs typeface="Corbel"/>
                  <a:sym typeface="Corbel"/>
                </a:rPr>
                <a:t> </a:t>
              </a:r>
              <a:br>
                <a:rPr b="0" i="0" lang="fr-FR" sz="1050" u="none" cap="none" strike="noStrike">
                  <a:solidFill>
                    <a:srgbClr val="575757"/>
                  </a:solidFill>
                  <a:latin typeface="Corbel"/>
                  <a:ea typeface="Corbel"/>
                  <a:cs typeface="Corbel"/>
                  <a:sym typeface="Corbel"/>
                </a:rPr>
              </a:br>
              <a:r>
                <a:rPr b="0" i="0" lang="fr-FR" sz="1050" u="none" cap="none" strike="noStrike">
                  <a:solidFill>
                    <a:srgbClr val="575757"/>
                  </a:solidFill>
                  <a:latin typeface="Corbel"/>
                  <a:ea typeface="Corbel"/>
                  <a:cs typeface="Corbel"/>
                  <a:sym typeface="Corbel"/>
                </a:rPr>
                <a:t>Exemple : </a:t>
              </a:r>
              <a:r>
                <a:rPr b="1" i="0" lang="fr-FR" sz="1050" u="none" cap="none" strike="noStrike">
                  <a:solidFill>
                    <a:srgbClr val="575757"/>
                  </a:solidFill>
                  <a:latin typeface="Corbel"/>
                  <a:ea typeface="Corbel"/>
                  <a:cs typeface="Corbel"/>
                  <a:sym typeface="Corbel"/>
                </a:rPr>
                <a:t>Je trouve </a:t>
              </a:r>
              <a:r>
                <a:rPr b="0" i="0" lang="fr-FR" sz="1050" u="none" cap="none" strike="noStrike">
                  <a:solidFill>
                    <a:srgbClr val="575757"/>
                  </a:solidFill>
                  <a:latin typeface="Corbel"/>
                  <a:ea typeface="Corbel"/>
                  <a:cs typeface="Corbel"/>
                  <a:sym typeface="Corbel"/>
                </a:rPr>
                <a:t>très intéressant votre représentation de la cantine </a:t>
              </a:r>
              <a:r>
                <a:rPr b="1" i="0" lang="fr-FR" sz="1050" u="none" cap="none" strike="noStrike">
                  <a:solidFill>
                    <a:srgbClr val="575757"/>
                  </a:solidFill>
                  <a:latin typeface="Corbel"/>
                  <a:ea typeface="Corbel"/>
                  <a:cs typeface="Corbel"/>
                  <a:sym typeface="Corbel"/>
                </a:rPr>
                <a:t>et vous auriez pu </a:t>
              </a:r>
              <a:r>
                <a:rPr b="0" i="0" lang="fr-FR" sz="1050" u="none" cap="none" strike="noStrike">
                  <a:solidFill>
                    <a:srgbClr val="575757"/>
                  </a:solidFill>
                  <a:latin typeface="Corbel"/>
                  <a:ea typeface="Corbel"/>
                  <a:cs typeface="Corbel"/>
                  <a:sym typeface="Corbel"/>
                </a:rPr>
                <a:t>inclure le chef d’établissement</a:t>
              </a:r>
              <a:endParaRPr b="1" i="0" sz="1400" u="none" cap="none" strike="noStrike">
                <a:solidFill>
                  <a:srgbClr val="575757"/>
                </a:solidFill>
                <a:latin typeface="Corbel"/>
                <a:ea typeface="Corbel"/>
                <a:cs typeface="Corbel"/>
                <a:sym typeface="Corbel"/>
              </a:endParaRPr>
            </a:p>
          </p:txBody>
        </p:sp>
        <p:sp>
          <p:nvSpPr>
            <p:cNvPr id="926" name="Google Shape;926;g1425c232076_2_266"/>
            <p:cNvSpPr/>
            <p:nvPr/>
          </p:nvSpPr>
          <p:spPr>
            <a:xfrm>
              <a:off x="10089242" y="1227003"/>
              <a:ext cx="190342" cy="4745612"/>
            </a:xfrm>
            <a:custGeom>
              <a:rect b="b" l="l" r="r" t="t"/>
              <a:pathLst>
                <a:path extrusionOk="0" h="120000" w="120000">
                  <a:moveTo>
                    <a:pt x="0" y="0"/>
                  </a:moveTo>
                  <a:lnTo>
                    <a:pt x="0" y="120000"/>
                  </a:lnTo>
                  <a:lnTo>
                    <a:pt x="120000" y="120000"/>
                  </a:lnTo>
                </a:path>
              </a:pathLst>
            </a:custGeom>
            <a:noFill/>
            <a:ln cap="flat" cmpd="sng" w="25400">
              <a:solidFill>
                <a:srgbClr val="18A2AB"/>
              </a:solidFill>
              <a:prstDash val="solid"/>
              <a:round/>
              <a:headEnd len="sm" w="sm" type="none"/>
              <a:tailEnd len="sm" w="sm" type="none"/>
            </a:ln>
          </p:spPr>
        </p:sp>
        <p:sp>
          <p:nvSpPr>
            <p:cNvPr id="927" name="Google Shape;927;g1425c232076_2_266"/>
            <p:cNvSpPr/>
            <p:nvPr/>
          </p:nvSpPr>
          <p:spPr>
            <a:xfrm>
              <a:off x="10279585" y="5438385"/>
              <a:ext cx="1719663" cy="1068460"/>
            </a:xfrm>
            <a:prstGeom prst="roundRect">
              <a:avLst>
                <a:gd fmla="val 10000" name="adj"/>
              </a:avLst>
            </a:prstGeom>
            <a:noFill/>
            <a:ln cap="flat" cmpd="sng" w="25400">
              <a:solidFill>
                <a:srgbClr val="F69E0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8" name="Google Shape;928;g1425c232076_2_266"/>
            <p:cNvSpPr txBox="1"/>
            <p:nvPr/>
          </p:nvSpPr>
          <p:spPr>
            <a:xfrm>
              <a:off x="10310879" y="5469679"/>
              <a:ext cx="1657075" cy="1005872"/>
            </a:xfrm>
            <a:prstGeom prst="rect">
              <a:avLst/>
            </a:prstGeom>
            <a:noFill/>
            <a:ln>
              <a:noFill/>
            </a:ln>
          </p:spPr>
          <p:txBody>
            <a:bodyPr anchorCtr="0" anchor="ctr" bIns="12700" lIns="19050" spcFirstLastPara="1" rIns="19050" wrap="square" tIns="12700">
              <a:noAutofit/>
            </a:bodyPr>
            <a:lstStyle/>
            <a:p>
              <a:pPr indent="0" lvl="0" marL="0" marR="0" rtl="0" algn="ctr">
                <a:lnSpc>
                  <a:spcPct val="90000"/>
                </a:lnSpc>
                <a:spcBef>
                  <a:spcPts val="0"/>
                </a:spcBef>
                <a:spcAft>
                  <a:spcPts val="0"/>
                </a:spcAft>
                <a:buClr>
                  <a:srgbClr val="000000"/>
                </a:buClr>
                <a:buSzPts val="1000"/>
                <a:buFont typeface="Arial"/>
                <a:buNone/>
              </a:pPr>
              <a:r>
                <a:rPr b="0" i="0" lang="fr-FR" sz="1000" u="none" cap="none" strike="noStrike">
                  <a:solidFill>
                    <a:srgbClr val="575757"/>
                  </a:solidFill>
                  <a:latin typeface="Corbel"/>
                  <a:ea typeface="Corbel"/>
                  <a:cs typeface="Corbel"/>
                  <a:sym typeface="Corbel"/>
                </a:rPr>
                <a:t>Le groupe qui restitue ne peut pas rebondir sur les  suggestions mais doit simplement répondre </a:t>
              </a:r>
              <a:r>
                <a:rPr b="1" i="0" lang="fr-FR" sz="1000" u="none" cap="none" strike="noStrike">
                  <a:solidFill>
                    <a:srgbClr val="575757"/>
                  </a:solidFill>
                  <a:latin typeface="Corbel"/>
                  <a:ea typeface="Corbel"/>
                  <a:cs typeface="Corbel"/>
                  <a:sym typeface="Corbel"/>
                </a:rPr>
                <a:t>« Merci »</a:t>
              </a:r>
              <a:endParaRPr b="0" i="0" sz="1000" u="none" cap="none" strike="noStrike">
                <a:solidFill>
                  <a:srgbClr val="575757"/>
                </a:solidFill>
                <a:latin typeface="Corbel"/>
                <a:ea typeface="Corbel"/>
                <a:cs typeface="Corbel"/>
                <a:sym typeface="Corbel"/>
              </a:endParaRPr>
            </a:p>
          </p:txBody>
        </p:sp>
      </p:grpSp>
      <p:sp>
        <p:nvSpPr>
          <p:cNvPr id="929" name="Google Shape;929;g1425c232076_2_266"/>
          <p:cNvSpPr txBox="1"/>
          <p:nvPr/>
        </p:nvSpPr>
        <p:spPr>
          <a:xfrm>
            <a:off x="1947400" y="51575"/>
            <a:ext cx="94035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b="1" lang="fr-FR" sz="2600">
                <a:solidFill>
                  <a:schemeClr val="accent6"/>
                </a:solidFill>
                <a:latin typeface="Corbel"/>
                <a:ea typeface="Corbel"/>
                <a:cs typeface="Corbel"/>
                <a:sym typeface="Corbel"/>
              </a:rPr>
              <a:t>Step</a:t>
            </a:r>
            <a:r>
              <a:rPr b="1" i="0" lang="fr-FR" sz="2600" u="none" cap="none" strike="noStrike">
                <a:solidFill>
                  <a:schemeClr val="accent6"/>
                </a:solidFill>
                <a:latin typeface="Corbel"/>
                <a:ea typeface="Corbel"/>
                <a:cs typeface="Corbel"/>
                <a:sym typeface="Corbel"/>
              </a:rPr>
              <a:t> 2 - Prototyp</a:t>
            </a:r>
            <a:r>
              <a:rPr b="1" lang="fr-FR" sz="2600">
                <a:solidFill>
                  <a:schemeClr val="accent6"/>
                </a:solidFill>
                <a:latin typeface="Corbel"/>
                <a:ea typeface="Corbel"/>
                <a:cs typeface="Corbel"/>
                <a:sym typeface="Corbel"/>
              </a:rPr>
              <a:t>ing an action  using creative </a:t>
            </a:r>
            <a:r>
              <a:rPr b="1" i="0" lang="fr-FR" sz="2600" u="none" cap="none" strike="noStrike">
                <a:solidFill>
                  <a:schemeClr val="accent6"/>
                </a:solidFill>
                <a:latin typeface="Corbel"/>
                <a:ea typeface="Corbel"/>
                <a:cs typeface="Corbel"/>
                <a:sym typeface="Corbel"/>
              </a:rPr>
              <a:t>process</a:t>
            </a:r>
            <a:endParaRPr b="0" i="0" sz="2600" u="none" cap="none" strike="noStrike">
              <a:solidFill>
                <a:srgbClr val="000000"/>
              </a:solidFill>
              <a:latin typeface="Corbel"/>
              <a:ea typeface="Corbel"/>
              <a:cs typeface="Corbel"/>
              <a:sym typeface="Corbe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3" name="Shape 933"/>
        <p:cNvGrpSpPr/>
        <p:nvPr/>
      </p:nvGrpSpPr>
      <p:grpSpPr>
        <a:xfrm>
          <a:off x="0" y="0"/>
          <a:ext cx="0" cy="0"/>
          <a:chOff x="0" y="0"/>
          <a:chExt cx="0" cy="0"/>
        </a:xfrm>
      </p:grpSpPr>
      <p:sp>
        <p:nvSpPr>
          <p:cNvPr id="934" name="Google Shape;934;g1425c232076_2_327"/>
          <p:cNvSpPr/>
          <p:nvPr/>
        </p:nvSpPr>
        <p:spPr>
          <a:xfrm>
            <a:off x="1138125" y="340525"/>
            <a:ext cx="4928776" cy="700263"/>
          </a:xfrm>
          <a:custGeom>
            <a:rect b="b" l="l" r="r" t="t"/>
            <a:pathLst>
              <a:path extrusionOk="0" h="1077328" w="2154656">
                <a:moveTo>
                  <a:pt x="0" y="107733"/>
                </a:moveTo>
                <a:cubicBezTo>
                  <a:pt x="0" y="48234"/>
                  <a:pt x="48234" y="0"/>
                  <a:pt x="107733" y="0"/>
                </a:cubicBezTo>
                <a:lnTo>
                  <a:pt x="2046923" y="0"/>
                </a:lnTo>
                <a:cubicBezTo>
                  <a:pt x="2106422" y="0"/>
                  <a:pt x="2154656" y="48234"/>
                  <a:pt x="2154656" y="107733"/>
                </a:cubicBezTo>
                <a:lnTo>
                  <a:pt x="2154656" y="969595"/>
                </a:lnTo>
                <a:cubicBezTo>
                  <a:pt x="2154656" y="1029094"/>
                  <a:pt x="2106422" y="1077328"/>
                  <a:pt x="2046923" y="1077328"/>
                </a:cubicBezTo>
                <a:lnTo>
                  <a:pt x="107733" y="1077328"/>
                </a:lnTo>
                <a:cubicBezTo>
                  <a:pt x="48234" y="1077328"/>
                  <a:pt x="0" y="1029094"/>
                  <a:pt x="0" y="969595"/>
                </a:cubicBezTo>
                <a:lnTo>
                  <a:pt x="0" y="107733"/>
                </a:lnTo>
                <a:close/>
              </a:path>
            </a:pathLst>
          </a:custGeom>
          <a:solidFill>
            <a:srgbClr val="18A2AB"/>
          </a:solidFill>
          <a:ln cap="flat" cmpd="sng" w="38100">
            <a:solidFill>
              <a:schemeClr val="lt1"/>
            </a:solidFill>
            <a:prstDash val="solid"/>
            <a:round/>
            <a:headEnd len="sm" w="sm" type="none"/>
            <a:tailEnd len="sm" w="sm" type="none"/>
          </a:ln>
          <a:effectLst>
            <a:outerShdw blurRad="40000" rotWithShape="0" dir="5400000" dist="20000">
              <a:srgbClr val="000000">
                <a:alpha val="36078"/>
              </a:srgbClr>
            </a:outerShdw>
          </a:effectLst>
        </p:spPr>
        <p:txBody>
          <a:bodyPr anchorCtr="0" anchor="ctr" bIns="73450" lIns="94400" spcFirstLastPara="1" rIns="94400" wrap="square" tIns="73450">
            <a:noAutofit/>
          </a:bodyPr>
          <a:lstStyle/>
          <a:p>
            <a:pPr indent="0" lvl="0" marL="0" marR="0" rtl="0" algn="ctr">
              <a:lnSpc>
                <a:spcPct val="90000"/>
              </a:lnSpc>
              <a:spcBef>
                <a:spcPts val="0"/>
              </a:spcBef>
              <a:spcAft>
                <a:spcPts val="0"/>
              </a:spcAft>
              <a:buClr>
                <a:srgbClr val="000000"/>
              </a:buClr>
              <a:buSzPts val="3300"/>
              <a:buFont typeface="Arial"/>
              <a:buNone/>
            </a:pPr>
            <a:r>
              <a:rPr b="1" lang="fr-FR" sz="3300">
                <a:solidFill>
                  <a:schemeClr val="lt1"/>
                </a:solidFill>
                <a:latin typeface="Corbel"/>
                <a:ea typeface="Corbel"/>
                <a:cs typeface="Corbel"/>
                <a:sym typeface="Corbel"/>
              </a:rPr>
              <a:t>Define</a:t>
            </a:r>
            <a:r>
              <a:rPr b="1" i="0" lang="fr-FR" sz="3300" u="none" cap="none" strike="noStrike">
                <a:solidFill>
                  <a:schemeClr val="lt1"/>
                </a:solidFill>
                <a:latin typeface="Corbel"/>
                <a:ea typeface="Corbel"/>
                <a:cs typeface="Corbel"/>
                <a:sym typeface="Corbel"/>
              </a:rPr>
              <a:t> </a:t>
            </a:r>
            <a:r>
              <a:rPr b="1" lang="fr-FR" sz="3300">
                <a:solidFill>
                  <a:schemeClr val="lt1"/>
                </a:solidFill>
                <a:latin typeface="Corbel"/>
                <a:ea typeface="Corbel"/>
                <a:cs typeface="Corbel"/>
                <a:sym typeface="Corbel"/>
              </a:rPr>
              <a:t>the challenge</a:t>
            </a:r>
            <a:endParaRPr b="0" i="0" sz="3300" u="none" cap="none" strike="noStrike">
              <a:solidFill>
                <a:schemeClr val="lt1"/>
              </a:solidFill>
              <a:latin typeface="Corbel"/>
              <a:ea typeface="Corbel"/>
              <a:cs typeface="Corbel"/>
              <a:sym typeface="Corbel"/>
            </a:endParaRPr>
          </a:p>
        </p:txBody>
      </p:sp>
      <p:sp>
        <p:nvSpPr>
          <p:cNvPr id="935" name="Google Shape;935;g1425c232076_2_327"/>
          <p:cNvSpPr txBox="1"/>
          <p:nvPr/>
        </p:nvSpPr>
        <p:spPr>
          <a:xfrm>
            <a:off x="524275" y="1964325"/>
            <a:ext cx="10624800" cy="41868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2000"/>
              <a:buFont typeface="Arial"/>
              <a:buChar char="•"/>
            </a:pPr>
            <a:r>
              <a:rPr lang="fr-FR" sz="2000">
                <a:solidFill>
                  <a:srgbClr val="575757"/>
                </a:solidFill>
                <a:latin typeface="Corbel"/>
                <a:ea typeface="Corbel"/>
                <a:cs typeface="Corbel"/>
                <a:sym typeface="Corbel"/>
              </a:rPr>
              <a:t>Select the most emitting item(s)</a:t>
            </a:r>
            <a:br>
              <a:rPr b="0" i="0" lang="fr-FR" sz="2000" u="none" cap="none" strike="noStrike">
                <a:solidFill>
                  <a:srgbClr val="575757"/>
                </a:solidFill>
                <a:latin typeface="Corbel"/>
                <a:ea typeface="Corbel"/>
                <a:cs typeface="Corbel"/>
                <a:sym typeface="Corbel"/>
              </a:rPr>
            </a:br>
            <a:endParaRPr b="0" i="0" sz="2000" u="none" cap="none" strike="noStrike">
              <a:solidFill>
                <a:srgbClr val="575757"/>
              </a:solidFill>
              <a:latin typeface="Corbel"/>
              <a:ea typeface="Corbel"/>
              <a:cs typeface="Corbel"/>
              <a:sym typeface="Corbel"/>
            </a:endParaRPr>
          </a:p>
          <a:p>
            <a:pPr indent="-285750" lvl="0" marL="285750" marR="0" rtl="0" algn="l">
              <a:lnSpc>
                <a:spcPct val="100000"/>
              </a:lnSpc>
              <a:spcBef>
                <a:spcPts val="0"/>
              </a:spcBef>
              <a:spcAft>
                <a:spcPts val="0"/>
              </a:spcAft>
              <a:buClr>
                <a:srgbClr val="000000"/>
              </a:buClr>
              <a:buSzPts val="2000"/>
              <a:buFont typeface="Arial"/>
              <a:buChar char="•"/>
            </a:pPr>
            <a:r>
              <a:rPr b="1" i="0" lang="fr-FR" sz="2000" u="none" cap="none" strike="noStrike">
                <a:solidFill>
                  <a:schemeClr val="accent6"/>
                </a:solidFill>
                <a:latin typeface="Corbel"/>
                <a:ea typeface="Corbel"/>
                <a:cs typeface="Corbel"/>
                <a:sym typeface="Corbel"/>
              </a:rPr>
              <a:t>“</a:t>
            </a:r>
            <a:r>
              <a:rPr b="1" lang="fr-FR" sz="2000">
                <a:solidFill>
                  <a:schemeClr val="accent6"/>
                </a:solidFill>
                <a:latin typeface="Corbel"/>
                <a:ea typeface="Corbel"/>
                <a:cs typeface="Corbel"/>
                <a:sym typeface="Corbel"/>
              </a:rPr>
              <a:t>What do you know about…</a:t>
            </a:r>
            <a:r>
              <a:rPr b="1" i="0" lang="fr-FR" sz="2000" u="none" cap="none" strike="noStrike">
                <a:solidFill>
                  <a:schemeClr val="accent6"/>
                </a:solidFill>
                <a:latin typeface="Corbel"/>
                <a:ea typeface="Corbel"/>
                <a:cs typeface="Corbel"/>
                <a:sym typeface="Corbel"/>
              </a:rPr>
              <a:t>” ? </a:t>
            </a:r>
            <a:br>
              <a:rPr b="1" i="0" lang="fr-FR" sz="2000" u="none" cap="none" strike="noStrike">
                <a:solidFill>
                  <a:schemeClr val="accent6"/>
                </a:solidFill>
                <a:latin typeface="Corbel"/>
                <a:ea typeface="Corbel"/>
                <a:cs typeface="Corbel"/>
                <a:sym typeface="Corbel"/>
              </a:rPr>
            </a:br>
            <a:r>
              <a:rPr b="0" i="0" lang="fr-FR" sz="2000" u="none" cap="none" strike="noStrike">
                <a:solidFill>
                  <a:srgbClr val="575757"/>
                </a:solidFill>
                <a:latin typeface="Corbel"/>
                <a:ea typeface="Corbel"/>
                <a:cs typeface="Corbel"/>
                <a:sym typeface="Corbel"/>
              </a:rPr>
              <a:t>Divergence </a:t>
            </a:r>
            <a:br>
              <a:rPr b="0" i="0" lang="fr-FR" sz="2000" u="none" cap="none" strike="noStrike">
                <a:solidFill>
                  <a:srgbClr val="575757"/>
                </a:solidFill>
                <a:latin typeface="Corbel"/>
                <a:ea typeface="Corbel"/>
                <a:cs typeface="Corbel"/>
                <a:sym typeface="Corbel"/>
              </a:rPr>
            </a:br>
            <a:r>
              <a:rPr b="0" i="0" lang="fr-FR" sz="2000" u="none" cap="none" strike="noStrike">
                <a:solidFill>
                  <a:srgbClr val="575757"/>
                </a:solidFill>
                <a:latin typeface="Corbel"/>
                <a:ea typeface="Corbel"/>
                <a:cs typeface="Corbel"/>
                <a:sym typeface="Corbel"/>
              </a:rPr>
              <a:t>Ex</a:t>
            </a:r>
            <a:r>
              <a:rPr lang="fr-FR" sz="2000">
                <a:solidFill>
                  <a:srgbClr val="575757"/>
                </a:solidFill>
                <a:latin typeface="Corbel"/>
                <a:ea typeface="Corbel"/>
                <a:cs typeface="Corbel"/>
                <a:sym typeface="Corbel"/>
              </a:rPr>
              <a:t>a</a:t>
            </a:r>
            <a:r>
              <a:rPr b="0" i="0" lang="fr-FR" sz="2000" u="none" cap="none" strike="noStrike">
                <a:solidFill>
                  <a:srgbClr val="575757"/>
                </a:solidFill>
                <a:latin typeface="Corbel"/>
                <a:ea typeface="Corbel"/>
                <a:cs typeface="Corbel"/>
                <a:sym typeface="Corbel"/>
              </a:rPr>
              <a:t>mple « </a:t>
            </a:r>
            <a:r>
              <a:rPr lang="fr-FR" sz="2000">
                <a:solidFill>
                  <a:srgbClr val="575757"/>
                </a:solidFill>
                <a:latin typeface="Corbel"/>
                <a:ea typeface="Corbel"/>
                <a:cs typeface="Corbel"/>
                <a:sym typeface="Corbel"/>
              </a:rPr>
              <a:t>What do you know about your school catering</a:t>
            </a:r>
            <a:r>
              <a:rPr b="0" i="0" lang="fr-FR" sz="2000" u="none" cap="none" strike="noStrike">
                <a:solidFill>
                  <a:srgbClr val="575757"/>
                </a:solidFill>
                <a:latin typeface="Corbel"/>
                <a:ea typeface="Corbel"/>
                <a:cs typeface="Corbel"/>
                <a:sym typeface="Corbel"/>
              </a:rPr>
              <a:t>? »</a:t>
            </a:r>
            <a:br>
              <a:rPr b="0" i="0" lang="fr-FR" sz="2000" u="none" cap="none" strike="noStrike">
                <a:solidFill>
                  <a:srgbClr val="575757"/>
                </a:solidFill>
                <a:latin typeface="Corbel"/>
                <a:ea typeface="Corbel"/>
                <a:cs typeface="Corbel"/>
                <a:sym typeface="Corbel"/>
              </a:rPr>
            </a:br>
            <a:endParaRPr b="0" i="0" sz="2000" u="none" cap="none" strike="noStrike">
              <a:solidFill>
                <a:srgbClr val="575757"/>
              </a:solidFill>
              <a:latin typeface="Corbel"/>
              <a:ea typeface="Corbel"/>
              <a:cs typeface="Corbel"/>
              <a:sym typeface="Corbel"/>
            </a:endParaRPr>
          </a:p>
          <a:p>
            <a:pPr indent="-285750" lvl="0" marL="285750" marR="0" rtl="0" algn="l">
              <a:lnSpc>
                <a:spcPct val="100000"/>
              </a:lnSpc>
              <a:spcBef>
                <a:spcPts val="0"/>
              </a:spcBef>
              <a:spcAft>
                <a:spcPts val="0"/>
              </a:spcAft>
              <a:buClr>
                <a:srgbClr val="000000"/>
              </a:buClr>
              <a:buSzPts val="2000"/>
              <a:buFont typeface="Arial"/>
              <a:buChar char="•"/>
            </a:pPr>
            <a:r>
              <a:rPr b="1" i="0" lang="fr-FR" sz="2000" u="none" cap="none" strike="noStrike">
                <a:solidFill>
                  <a:schemeClr val="accent6"/>
                </a:solidFill>
                <a:latin typeface="Corbel"/>
                <a:ea typeface="Corbel"/>
                <a:cs typeface="Corbel"/>
                <a:sym typeface="Corbel"/>
              </a:rPr>
              <a:t>Convergence </a:t>
            </a:r>
            <a:r>
              <a:rPr b="1" lang="fr-FR" sz="2000">
                <a:solidFill>
                  <a:schemeClr val="accent6"/>
                </a:solidFill>
                <a:latin typeface="Corbel"/>
                <a:ea typeface="Corbel"/>
                <a:cs typeface="Corbel"/>
                <a:sym typeface="Corbel"/>
              </a:rPr>
              <a:t>of ideas</a:t>
            </a:r>
            <a:endParaRPr b="1" i="0" sz="2000" u="none" cap="none" strike="noStrike">
              <a:solidFill>
                <a:schemeClr val="accent6"/>
              </a:solidFill>
              <a:latin typeface="Corbel"/>
              <a:ea typeface="Corbel"/>
              <a:cs typeface="Corbel"/>
              <a:sym typeface="Corbel"/>
            </a:endParaRPr>
          </a:p>
          <a:p>
            <a:pPr indent="0" lvl="0" marL="45720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accent6"/>
              </a:solidFill>
              <a:latin typeface="Corbel"/>
              <a:ea typeface="Corbel"/>
              <a:cs typeface="Corbel"/>
              <a:sym typeface="Corbel"/>
            </a:endParaRPr>
          </a:p>
          <a:p>
            <a:pPr indent="-285750" lvl="0" marL="285750" marR="0" rtl="0" algn="l">
              <a:lnSpc>
                <a:spcPct val="100000"/>
              </a:lnSpc>
              <a:spcBef>
                <a:spcPts val="0"/>
              </a:spcBef>
              <a:spcAft>
                <a:spcPts val="0"/>
              </a:spcAft>
              <a:buClr>
                <a:srgbClr val="000000"/>
              </a:buClr>
              <a:buSzPts val="2000"/>
              <a:buFont typeface="Arial"/>
              <a:buChar char="•"/>
            </a:pPr>
            <a:r>
              <a:rPr b="1" i="0" lang="fr-FR" sz="2000" u="none" cap="none" strike="noStrike">
                <a:solidFill>
                  <a:schemeClr val="accent6"/>
                </a:solidFill>
                <a:latin typeface="Corbel"/>
                <a:ea typeface="Corbel"/>
                <a:cs typeface="Corbel"/>
                <a:sym typeface="Corbel"/>
              </a:rPr>
              <a:t>Synthesis / D</a:t>
            </a:r>
            <a:r>
              <a:rPr b="1" lang="fr-FR" sz="2000">
                <a:solidFill>
                  <a:schemeClr val="accent6"/>
                </a:solidFill>
                <a:latin typeface="Corbel"/>
                <a:ea typeface="Corbel"/>
                <a:cs typeface="Corbel"/>
                <a:sym typeface="Corbel"/>
              </a:rPr>
              <a:t>efine the challenge </a:t>
            </a:r>
            <a:r>
              <a:rPr b="1" i="0" lang="fr-FR" sz="2000" u="none" cap="none" strike="noStrike">
                <a:solidFill>
                  <a:schemeClr val="accent6"/>
                </a:solidFill>
                <a:latin typeface="Corbel"/>
                <a:ea typeface="Corbel"/>
                <a:cs typeface="Corbel"/>
                <a:sym typeface="Corbel"/>
              </a:rPr>
              <a:t>  </a:t>
            </a:r>
            <a:br>
              <a:rPr b="0" i="0" lang="fr-FR" sz="2000" u="none" cap="none" strike="noStrike">
                <a:solidFill>
                  <a:srgbClr val="575757"/>
                </a:solidFill>
                <a:latin typeface="Corbel"/>
                <a:ea typeface="Corbel"/>
                <a:cs typeface="Corbel"/>
                <a:sym typeface="Corbel"/>
              </a:rPr>
            </a:br>
            <a:r>
              <a:rPr b="0" i="0" lang="fr-FR" sz="2000" u="none" cap="none" strike="noStrike">
                <a:solidFill>
                  <a:srgbClr val="575757"/>
                </a:solidFill>
                <a:latin typeface="Corbel"/>
                <a:ea typeface="Corbel"/>
                <a:cs typeface="Corbel"/>
                <a:sym typeface="Corbel"/>
              </a:rPr>
              <a:t>🡪 </a:t>
            </a:r>
            <a:r>
              <a:rPr lang="fr-FR" sz="2000">
                <a:solidFill>
                  <a:srgbClr val="575757"/>
                </a:solidFill>
                <a:latin typeface="Corbel"/>
                <a:ea typeface="Corbel"/>
                <a:cs typeface="Corbel"/>
                <a:sym typeface="Corbel"/>
              </a:rPr>
              <a:t>Formulate a question about the problem identified that begins with "how can we?"</a:t>
            </a:r>
            <a:endParaRPr b="0" i="0" sz="20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rgbClr val="000000"/>
              </a:buClr>
              <a:buSzPts val="1800"/>
              <a:buFont typeface="Arial"/>
              <a:buNone/>
            </a:pPr>
            <a:r>
              <a:t/>
            </a:r>
            <a:endParaRPr b="0" i="0" sz="2000" u="none" cap="none" strike="noStrike">
              <a:solidFill>
                <a:srgbClr val="575757"/>
              </a:solidFill>
              <a:latin typeface="Corbel"/>
              <a:ea typeface="Corbel"/>
              <a:cs typeface="Corbel"/>
              <a:sym typeface="Corbel"/>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575757"/>
              </a:solidFill>
              <a:latin typeface="Corbel"/>
              <a:ea typeface="Corbel"/>
              <a:cs typeface="Corbel"/>
              <a:sym typeface="Corbe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75757"/>
              </a:solidFill>
              <a:latin typeface="Corbel"/>
              <a:ea typeface="Corbel"/>
              <a:cs typeface="Corbel"/>
              <a:sym typeface="Corbe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36" name="Google Shape;936;g1425c232076_2_327"/>
          <p:cNvPicPr preferRelativeResize="0"/>
          <p:nvPr/>
        </p:nvPicPr>
        <p:blipFill rotWithShape="1">
          <a:blip r:embed="rId3">
            <a:alphaModFix/>
          </a:blip>
          <a:srcRect b="0" l="19584" r="22024" t="0"/>
          <a:stretch/>
        </p:blipFill>
        <p:spPr>
          <a:xfrm>
            <a:off x="9271725" y="1274675"/>
            <a:ext cx="2579726" cy="335417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0" name="Shape 940"/>
        <p:cNvGrpSpPr/>
        <p:nvPr/>
      </p:nvGrpSpPr>
      <p:grpSpPr>
        <a:xfrm>
          <a:off x="0" y="0"/>
          <a:ext cx="0" cy="0"/>
          <a:chOff x="0" y="0"/>
          <a:chExt cx="0" cy="0"/>
        </a:xfrm>
      </p:grpSpPr>
      <p:pic>
        <p:nvPicPr>
          <p:cNvPr id="941" name="Google Shape;941;ge152e93128_0_40"/>
          <p:cNvPicPr preferRelativeResize="0"/>
          <p:nvPr/>
        </p:nvPicPr>
        <p:blipFill rotWithShape="1">
          <a:blip r:embed="rId3">
            <a:alphaModFix/>
          </a:blip>
          <a:srcRect b="0" l="0" r="0" t="0"/>
          <a:stretch/>
        </p:blipFill>
        <p:spPr>
          <a:xfrm>
            <a:off x="9037247" y="2838779"/>
            <a:ext cx="1231432" cy="1184328"/>
          </a:xfrm>
          <a:prstGeom prst="rect">
            <a:avLst/>
          </a:prstGeom>
          <a:noFill/>
          <a:ln>
            <a:noFill/>
          </a:ln>
        </p:spPr>
      </p:pic>
      <p:pic>
        <p:nvPicPr>
          <p:cNvPr id="942" name="Google Shape;942;ge152e93128_0_40"/>
          <p:cNvPicPr preferRelativeResize="0"/>
          <p:nvPr/>
        </p:nvPicPr>
        <p:blipFill rotWithShape="1">
          <a:blip r:embed="rId4">
            <a:alphaModFix/>
          </a:blip>
          <a:srcRect b="0" l="0" r="0" t="0"/>
          <a:stretch/>
        </p:blipFill>
        <p:spPr>
          <a:xfrm>
            <a:off x="9085972" y="4180026"/>
            <a:ext cx="843556" cy="838520"/>
          </a:xfrm>
          <a:prstGeom prst="rect">
            <a:avLst/>
          </a:prstGeom>
          <a:noFill/>
          <a:ln>
            <a:noFill/>
          </a:ln>
        </p:spPr>
      </p:pic>
      <p:grpSp>
        <p:nvGrpSpPr>
          <p:cNvPr id="943" name="Google Shape;943;ge152e93128_0_40"/>
          <p:cNvGrpSpPr/>
          <p:nvPr/>
        </p:nvGrpSpPr>
        <p:grpSpPr>
          <a:xfrm>
            <a:off x="9037254" y="1265977"/>
            <a:ext cx="1414243" cy="1460947"/>
            <a:chOff x="8930229" y="981127"/>
            <a:chExt cx="1414243" cy="1460947"/>
          </a:xfrm>
        </p:grpSpPr>
        <p:pic>
          <p:nvPicPr>
            <p:cNvPr id="944" name="Google Shape;944;ge152e93128_0_40"/>
            <p:cNvPicPr preferRelativeResize="0"/>
            <p:nvPr/>
          </p:nvPicPr>
          <p:blipFill rotWithShape="1">
            <a:blip r:embed="rId5">
              <a:alphaModFix/>
            </a:blip>
            <a:srcRect b="0" l="0" r="0" t="0"/>
            <a:stretch/>
          </p:blipFill>
          <p:spPr>
            <a:xfrm>
              <a:off x="8930229" y="981127"/>
              <a:ext cx="1297835" cy="1250968"/>
            </a:xfrm>
            <a:prstGeom prst="rect">
              <a:avLst/>
            </a:prstGeom>
            <a:noFill/>
            <a:ln>
              <a:noFill/>
            </a:ln>
          </p:spPr>
        </p:pic>
        <p:pic>
          <p:nvPicPr>
            <p:cNvPr id="945" name="Google Shape;945;ge152e93128_0_40"/>
            <p:cNvPicPr preferRelativeResize="0"/>
            <p:nvPr/>
          </p:nvPicPr>
          <p:blipFill rotWithShape="1">
            <a:blip r:embed="rId6">
              <a:alphaModFix/>
            </a:blip>
            <a:srcRect b="0" l="0" r="0" t="0"/>
            <a:stretch/>
          </p:blipFill>
          <p:spPr>
            <a:xfrm>
              <a:off x="9912424" y="2010026"/>
              <a:ext cx="432048" cy="432048"/>
            </a:xfrm>
            <a:prstGeom prst="rect">
              <a:avLst/>
            </a:prstGeom>
            <a:noFill/>
            <a:ln>
              <a:noFill/>
            </a:ln>
          </p:spPr>
        </p:pic>
      </p:grpSp>
      <p:sp>
        <p:nvSpPr>
          <p:cNvPr id="946" name="Google Shape;946;ge152e93128_0_40"/>
          <p:cNvSpPr/>
          <p:nvPr/>
        </p:nvSpPr>
        <p:spPr>
          <a:xfrm>
            <a:off x="1161250" y="1786600"/>
            <a:ext cx="6178800" cy="3331500"/>
          </a:xfrm>
          <a:prstGeom prst="rect">
            <a:avLst/>
          </a:prstGeom>
          <a:noFill/>
          <a:ln>
            <a:noFill/>
          </a:ln>
        </p:spPr>
        <p:txBody>
          <a:bodyPr anchorCtr="0" anchor="t" bIns="36425" lIns="72850" spcFirstLastPara="1" rIns="72850" wrap="square" tIns="36425">
            <a:noAutofit/>
          </a:bodyPr>
          <a:lstStyle/>
          <a:p>
            <a:pPr indent="-342900" lvl="0" marL="457200" marR="0" rtl="0" algn="l">
              <a:lnSpc>
                <a:spcPct val="100000"/>
              </a:lnSpc>
              <a:spcBef>
                <a:spcPts val="1000"/>
              </a:spcBef>
              <a:spcAft>
                <a:spcPts val="0"/>
              </a:spcAft>
              <a:buClr>
                <a:schemeClr val="accent1"/>
              </a:buClr>
              <a:buSzPts val="1800"/>
              <a:buFont typeface="Corbel"/>
              <a:buChar char="●"/>
            </a:pPr>
            <a:r>
              <a:rPr b="1" i="0" lang="fr-FR" sz="1800" u="none" cap="none" strike="noStrike">
                <a:solidFill>
                  <a:schemeClr val="accent1"/>
                </a:solidFill>
                <a:latin typeface="Corbel"/>
                <a:ea typeface="Corbel"/>
                <a:cs typeface="Corbel"/>
                <a:sym typeface="Corbel"/>
              </a:rPr>
              <a:t>Divergence</a:t>
            </a:r>
            <a:r>
              <a:rPr b="0" i="0" lang="fr-FR" sz="1800" u="none" cap="none" strike="noStrike">
                <a:solidFill>
                  <a:schemeClr val="accent1"/>
                </a:solidFill>
                <a:latin typeface="Corbel"/>
                <a:ea typeface="Corbel"/>
                <a:cs typeface="Corbel"/>
                <a:sym typeface="Corbel"/>
              </a:rPr>
              <a:t>: </a:t>
            </a:r>
            <a:endParaRPr b="0" i="0" sz="1400" u="none" cap="none" strike="noStrike">
              <a:solidFill>
                <a:schemeClr val="accent1"/>
              </a:solidFill>
              <a:latin typeface="Arial"/>
              <a:ea typeface="Arial"/>
              <a:cs typeface="Arial"/>
              <a:sym typeface="Arial"/>
            </a:endParaRPr>
          </a:p>
          <a:p>
            <a:pPr indent="-342900" lvl="1" marL="914400" rtl="0" algn="l">
              <a:spcBef>
                <a:spcPts val="1000"/>
              </a:spcBef>
              <a:spcAft>
                <a:spcPts val="0"/>
              </a:spcAft>
              <a:buClr>
                <a:srgbClr val="434343"/>
              </a:buClr>
              <a:buSzPts val="1800"/>
              <a:buFont typeface="Corbel"/>
              <a:buChar char="○"/>
            </a:pPr>
            <a:r>
              <a:rPr lang="fr-FR" sz="1800">
                <a:solidFill>
                  <a:srgbClr val="434343"/>
                </a:solidFill>
                <a:latin typeface="Corbel"/>
                <a:ea typeface="Corbel"/>
                <a:cs typeface="Corbel"/>
                <a:sym typeface="Corbel"/>
              </a:rPr>
              <a:t>You don't have to write solutions, but pieces of information</a:t>
            </a:r>
            <a:endParaRPr sz="1800">
              <a:solidFill>
                <a:srgbClr val="434343"/>
              </a:solidFill>
              <a:latin typeface="Corbel"/>
              <a:ea typeface="Corbel"/>
              <a:cs typeface="Corbel"/>
              <a:sym typeface="Corbel"/>
            </a:endParaRPr>
          </a:p>
          <a:p>
            <a:pPr indent="-342900" lvl="1" marL="914400" rtl="0" algn="l">
              <a:spcBef>
                <a:spcPts val="1000"/>
              </a:spcBef>
              <a:spcAft>
                <a:spcPts val="0"/>
              </a:spcAft>
              <a:buClr>
                <a:srgbClr val="434343"/>
              </a:buClr>
              <a:buSzPts val="1800"/>
              <a:buFont typeface="Corbel"/>
              <a:buChar char="○"/>
            </a:pPr>
            <a:r>
              <a:rPr lang="fr-FR" sz="1800">
                <a:solidFill>
                  <a:srgbClr val="434343"/>
                </a:solidFill>
                <a:latin typeface="Corbel"/>
                <a:ea typeface="Corbel"/>
                <a:cs typeface="Corbel"/>
                <a:sym typeface="Corbel"/>
              </a:rPr>
              <a:t>it is not a matter of agreeing or disagreeing, but of looking at the topic from different perspectives</a:t>
            </a:r>
            <a:endParaRPr sz="1800">
              <a:solidFill>
                <a:srgbClr val="434343"/>
              </a:solidFill>
              <a:latin typeface="Corbel"/>
              <a:ea typeface="Corbel"/>
              <a:cs typeface="Corbel"/>
              <a:sym typeface="Corbel"/>
            </a:endParaRPr>
          </a:p>
          <a:p>
            <a:pPr indent="-342900" lvl="0" marL="457200" marR="0" rtl="0" algn="l">
              <a:lnSpc>
                <a:spcPct val="100000"/>
              </a:lnSpc>
              <a:spcBef>
                <a:spcPts val="1000"/>
              </a:spcBef>
              <a:spcAft>
                <a:spcPts val="0"/>
              </a:spcAft>
              <a:buClr>
                <a:schemeClr val="accent1"/>
              </a:buClr>
              <a:buSzPts val="1800"/>
              <a:buFont typeface="Lato"/>
              <a:buChar char="●"/>
            </a:pPr>
            <a:r>
              <a:rPr b="1" i="0" lang="fr-FR" sz="1800" u="none" cap="none" strike="noStrike">
                <a:solidFill>
                  <a:schemeClr val="accent1"/>
                </a:solidFill>
                <a:latin typeface="Corbel"/>
                <a:ea typeface="Corbel"/>
                <a:cs typeface="Corbel"/>
                <a:sym typeface="Corbel"/>
              </a:rPr>
              <a:t>Convergence :</a:t>
            </a:r>
            <a:r>
              <a:rPr b="0" i="0" lang="fr-FR" sz="1800" u="none" cap="none" strike="noStrike">
                <a:solidFill>
                  <a:schemeClr val="accent1"/>
                </a:solidFill>
                <a:latin typeface="Corbel"/>
                <a:ea typeface="Corbel"/>
                <a:cs typeface="Corbel"/>
                <a:sym typeface="Corbel"/>
              </a:rPr>
              <a:t> </a:t>
            </a:r>
            <a:endParaRPr b="0" i="0" sz="1400" u="none" cap="none" strike="noStrike">
              <a:solidFill>
                <a:schemeClr val="accent1"/>
              </a:solidFill>
              <a:latin typeface="Arial"/>
              <a:ea typeface="Arial"/>
              <a:cs typeface="Arial"/>
              <a:sym typeface="Arial"/>
            </a:endParaRPr>
          </a:p>
          <a:p>
            <a:pPr indent="-342900" lvl="1" marL="914400" rtl="0" algn="l">
              <a:spcBef>
                <a:spcPts val="0"/>
              </a:spcBef>
              <a:spcAft>
                <a:spcPts val="0"/>
              </a:spcAft>
              <a:buClr>
                <a:srgbClr val="434343"/>
              </a:buClr>
              <a:buSzPts val="1800"/>
              <a:buFont typeface="Corbel"/>
              <a:buChar char="○"/>
            </a:pPr>
            <a:r>
              <a:rPr lang="fr-FR" sz="1800">
                <a:solidFill>
                  <a:srgbClr val="434343"/>
                </a:solidFill>
                <a:latin typeface="Corbel"/>
                <a:ea typeface="Corbel"/>
                <a:cs typeface="Corbel"/>
                <a:sym typeface="Corbel"/>
              </a:rPr>
              <a:t>We look for possible focuses of action and we do it based on information, not words, </a:t>
            </a:r>
            <a:endParaRPr sz="1800">
              <a:solidFill>
                <a:srgbClr val="434343"/>
              </a:solidFill>
              <a:latin typeface="Corbel"/>
              <a:ea typeface="Corbel"/>
              <a:cs typeface="Corbel"/>
              <a:sym typeface="Corbel"/>
            </a:endParaRPr>
          </a:p>
          <a:p>
            <a:pPr indent="-342900" lvl="1" marL="914400" rtl="0" algn="l">
              <a:spcBef>
                <a:spcPts val="0"/>
              </a:spcBef>
              <a:spcAft>
                <a:spcPts val="0"/>
              </a:spcAft>
              <a:buClr>
                <a:srgbClr val="434343"/>
              </a:buClr>
              <a:buSzPts val="1800"/>
              <a:buFont typeface="Corbel"/>
              <a:buChar char="○"/>
            </a:pPr>
            <a:r>
              <a:rPr lang="fr-FR" sz="1800">
                <a:solidFill>
                  <a:srgbClr val="434343"/>
                </a:solidFill>
                <a:latin typeface="Corbel"/>
                <a:ea typeface="Corbel"/>
                <a:cs typeface="Corbel"/>
                <a:sym typeface="Corbel"/>
              </a:rPr>
              <a:t>It’s not a classification but sorting your ideas</a:t>
            </a:r>
            <a:endParaRPr sz="1800">
              <a:solidFill>
                <a:srgbClr val="434343"/>
              </a:solidFill>
              <a:latin typeface="Corbel"/>
              <a:ea typeface="Corbel"/>
              <a:cs typeface="Corbel"/>
              <a:sym typeface="Corbel"/>
            </a:endParaRPr>
          </a:p>
          <a:p>
            <a:pPr indent="-342900" lvl="0" marL="457200" marR="0" rtl="0" algn="l">
              <a:lnSpc>
                <a:spcPct val="100000"/>
              </a:lnSpc>
              <a:spcBef>
                <a:spcPts val="1000"/>
              </a:spcBef>
              <a:spcAft>
                <a:spcPts val="0"/>
              </a:spcAft>
              <a:buClr>
                <a:schemeClr val="accent1"/>
              </a:buClr>
              <a:buSzPts val="1800"/>
              <a:buFont typeface="Lato"/>
              <a:buChar char="●"/>
            </a:pPr>
            <a:r>
              <a:rPr b="1" lang="fr-FR" sz="1800">
                <a:solidFill>
                  <a:schemeClr val="accent1"/>
                </a:solidFill>
                <a:latin typeface="Corbel"/>
                <a:ea typeface="Corbel"/>
                <a:cs typeface="Corbel"/>
                <a:sym typeface="Corbel"/>
              </a:rPr>
              <a:t>Synthesis :</a:t>
            </a:r>
            <a:endParaRPr b="1" sz="1800">
              <a:solidFill>
                <a:schemeClr val="accent1"/>
              </a:solidFill>
              <a:latin typeface="Corbel"/>
              <a:ea typeface="Corbel"/>
              <a:cs typeface="Corbel"/>
              <a:sym typeface="Corbel"/>
            </a:endParaRPr>
          </a:p>
          <a:p>
            <a:pPr indent="-342900" lvl="1" marL="914400" marR="0" rtl="0" algn="l">
              <a:lnSpc>
                <a:spcPct val="100000"/>
              </a:lnSpc>
              <a:spcBef>
                <a:spcPts val="1000"/>
              </a:spcBef>
              <a:spcAft>
                <a:spcPts val="0"/>
              </a:spcAft>
              <a:buClr>
                <a:srgbClr val="434343"/>
              </a:buClr>
              <a:buSzPts val="1800"/>
              <a:buFont typeface="Lato"/>
              <a:buChar char="○"/>
            </a:pPr>
            <a:r>
              <a:rPr lang="fr-FR" sz="1800">
                <a:solidFill>
                  <a:srgbClr val="434343"/>
                </a:solidFill>
                <a:latin typeface="Corbel"/>
                <a:ea typeface="Corbel"/>
                <a:cs typeface="Corbel"/>
                <a:sym typeface="Corbel"/>
              </a:rPr>
              <a:t>We want to reinforce the idea that this comes from the group, and not from those who wrote the post-it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1800"/>
              <a:buFont typeface="Arial"/>
              <a:buNone/>
            </a:pPr>
            <a:r>
              <a:t/>
            </a:r>
            <a:endParaRPr b="0" i="0" sz="1800" u="none" cap="none" strike="noStrike">
              <a:solidFill>
                <a:srgbClr val="434343"/>
              </a:solidFill>
              <a:latin typeface="Corbel"/>
              <a:ea typeface="Corbel"/>
              <a:cs typeface="Corbel"/>
              <a:sym typeface="Corbel"/>
            </a:endParaRPr>
          </a:p>
        </p:txBody>
      </p:sp>
      <p:pic>
        <p:nvPicPr>
          <p:cNvPr id="947" name="Google Shape;947;ge152e93128_0_40"/>
          <p:cNvPicPr preferRelativeResize="0"/>
          <p:nvPr/>
        </p:nvPicPr>
        <p:blipFill rotWithShape="1">
          <a:blip r:embed="rId7">
            <a:alphaModFix/>
          </a:blip>
          <a:srcRect b="0" l="0" r="0" t="0"/>
          <a:stretch/>
        </p:blipFill>
        <p:spPr>
          <a:xfrm>
            <a:off x="9061969" y="5289701"/>
            <a:ext cx="891561" cy="891561"/>
          </a:xfrm>
          <a:prstGeom prst="rect">
            <a:avLst/>
          </a:prstGeom>
          <a:noFill/>
          <a:ln>
            <a:noFill/>
          </a:ln>
        </p:spPr>
      </p:pic>
      <p:sp>
        <p:nvSpPr>
          <p:cNvPr id="948" name="Google Shape;948;ge152e93128_0_40"/>
          <p:cNvSpPr txBox="1"/>
          <p:nvPr>
            <p:ph type="title"/>
          </p:nvPr>
        </p:nvSpPr>
        <p:spPr>
          <a:xfrm>
            <a:off x="1007588" y="102679"/>
            <a:ext cx="9154500" cy="98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a:t>Keys to generate the challenge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2" name="Shape 952"/>
        <p:cNvGrpSpPr/>
        <p:nvPr/>
      </p:nvGrpSpPr>
      <p:grpSpPr>
        <a:xfrm>
          <a:off x="0" y="0"/>
          <a:ext cx="0" cy="0"/>
          <a:chOff x="0" y="0"/>
          <a:chExt cx="0" cy="0"/>
        </a:xfrm>
      </p:grpSpPr>
      <p:sp>
        <p:nvSpPr>
          <p:cNvPr id="953" name="Google Shape;953;g1425c232076_2_333"/>
          <p:cNvSpPr txBox="1"/>
          <p:nvPr/>
        </p:nvSpPr>
        <p:spPr>
          <a:xfrm>
            <a:off x="1436925" y="2015408"/>
            <a:ext cx="10207800" cy="14160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accent6"/>
              </a:buClr>
              <a:buSzPts val="2400"/>
              <a:buFont typeface="Arial"/>
              <a:buChar char="•"/>
            </a:pPr>
            <a:r>
              <a:rPr b="1" lang="fr-FR" sz="2400">
                <a:solidFill>
                  <a:schemeClr val="accent6"/>
                </a:solidFill>
                <a:latin typeface="Corbel"/>
                <a:ea typeface="Corbel"/>
                <a:cs typeface="Corbel"/>
                <a:sym typeface="Corbel"/>
              </a:rPr>
              <a:t>Suggest as many individuals ideas as possible</a:t>
            </a:r>
            <a:endParaRPr b="1" sz="2400">
              <a:solidFill>
                <a:schemeClr val="accent6"/>
              </a:solidFill>
              <a:latin typeface="Corbel"/>
              <a:ea typeface="Corbel"/>
              <a:cs typeface="Corbel"/>
              <a:sym typeface="Corbel"/>
            </a:endParaRPr>
          </a:p>
          <a:p>
            <a:pPr indent="0" lvl="0" marL="457200" marR="0" rtl="0" algn="l">
              <a:lnSpc>
                <a:spcPct val="100000"/>
              </a:lnSpc>
              <a:spcBef>
                <a:spcPts val="0"/>
              </a:spcBef>
              <a:spcAft>
                <a:spcPts val="0"/>
              </a:spcAft>
              <a:buNone/>
            </a:pPr>
            <a:r>
              <a:rPr lang="fr-FR" sz="2400">
                <a:solidFill>
                  <a:srgbClr val="575757"/>
                </a:solidFill>
                <a:latin typeface="Corbel"/>
                <a:ea typeface="Corbel"/>
                <a:cs typeface="Corbel"/>
                <a:sym typeface="Corbel"/>
              </a:rPr>
              <a:t>Using post-its, each pupil in the group writes down their ideas in 2 stages:</a:t>
            </a:r>
            <a:endParaRPr sz="2400">
              <a:solidFill>
                <a:srgbClr val="575757"/>
              </a:solidFill>
              <a:latin typeface="Corbel"/>
              <a:ea typeface="Corbel"/>
              <a:cs typeface="Corbel"/>
              <a:sym typeface="Corbel"/>
            </a:endParaRPr>
          </a:p>
          <a:p>
            <a:pPr indent="0" lvl="0" marL="457200" marR="0" rtl="0" algn="l">
              <a:lnSpc>
                <a:spcPct val="100000"/>
              </a:lnSpc>
              <a:spcBef>
                <a:spcPts val="0"/>
              </a:spcBef>
              <a:spcAft>
                <a:spcPts val="0"/>
              </a:spcAft>
              <a:buNone/>
            </a:pPr>
            <a:r>
              <a:rPr lang="fr-FR" sz="2400">
                <a:solidFill>
                  <a:srgbClr val="575757"/>
                </a:solidFill>
                <a:latin typeface="Corbel"/>
                <a:ea typeface="Corbel"/>
                <a:cs typeface="Corbel"/>
                <a:sym typeface="Corbel"/>
              </a:rPr>
              <a:t>normal ideas then crazy ideas</a:t>
            </a:r>
            <a:endParaRPr sz="2400">
              <a:solidFill>
                <a:srgbClr val="575757"/>
              </a:solidFill>
              <a:latin typeface="Corbel"/>
              <a:ea typeface="Corbel"/>
              <a:cs typeface="Corbel"/>
              <a:sym typeface="Corbe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4" name="Google Shape;954;g1425c232076_2_333"/>
          <p:cNvSpPr/>
          <p:nvPr/>
        </p:nvSpPr>
        <p:spPr>
          <a:xfrm>
            <a:off x="1139800" y="364100"/>
            <a:ext cx="4996499" cy="697131"/>
          </a:xfrm>
          <a:custGeom>
            <a:rect b="b" l="l" r="r" t="t"/>
            <a:pathLst>
              <a:path extrusionOk="0" h="951714" w="1903428">
                <a:moveTo>
                  <a:pt x="0" y="95171"/>
                </a:moveTo>
                <a:cubicBezTo>
                  <a:pt x="0" y="42610"/>
                  <a:pt x="42610" y="0"/>
                  <a:pt x="95171" y="0"/>
                </a:cubicBezTo>
                <a:lnTo>
                  <a:pt x="1808257" y="0"/>
                </a:lnTo>
                <a:cubicBezTo>
                  <a:pt x="1860818" y="0"/>
                  <a:pt x="1903428" y="42610"/>
                  <a:pt x="1903428" y="95171"/>
                </a:cubicBezTo>
                <a:lnTo>
                  <a:pt x="1903428" y="856543"/>
                </a:lnTo>
                <a:cubicBezTo>
                  <a:pt x="1903428" y="909104"/>
                  <a:pt x="1860818" y="951714"/>
                  <a:pt x="1808257" y="951714"/>
                </a:cubicBezTo>
                <a:lnTo>
                  <a:pt x="95171" y="951714"/>
                </a:lnTo>
                <a:cubicBezTo>
                  <a:pt x="42610" y="951714"/>
                  <a:pt x="0" y="909104"/>
                  <a:pt x="0" y="856543"/>
                </a:cubicBezTo>
                <a:lnTo>
                  <a:pt x="0" y="95171"/>
                </a:lnTo>
                <a:close/>
              </a:path>
            </a:pathLst>
          </a:custGeom>
          <a:solidFill>
            <a:srgbClr val="02D68E"/>
          </a:solidFill>
          <a:ln cap="flat" cmpd="sng" w="38100">
            <a:solidFill>
              <a:schemeClr val="lt1"/>
            </a:solidFill>
            <a:prstDash val="solid"/>
            <a:round/>
            <a:headEnd len="sm" w="sm" type="none"/>
            <a:tailEnd len="sm" w="sm" type="none"/>
          </a:ln>
          <a:effectLst>
            <a:outerShdw blurRad="40000" rotWithShape="0" dir="5400000" dist="20000">
              <a:srgbClr val="000000">
                <a:alpha val="36078"/>
              </a:srgbClr>
            </a:outerShdw>
          </a:effectLst>
        </p:spPr>
        <p:txBody>
          <a:bodyPr anchorCtr="0" anchor="ctr" bIns="58350" lIns="73575" spcFirstLastPara="1" rIns="73575" wrap="square" tIns="58350">
            <a:noAutofit/>
          </a:bodyPr>
          <a:lstStyle/>
          <a:p>
            <a:pPr indent="0" lvl="0" marL="0" marR="0" rtl="0" algn="ctr">
              <a:lnSpc>
                <a:spcPct val="90000"/>
              </a:lnSpc>
              <a:spcBef>
                <a:spcPts val="0"/>
              </a:spcBef>
              <a:spcAft>
                <a:spcPts val="0"/>
              </a:spcAft>
              <a:buClr>
                <a:srgbClr val="000000"/>
              </a:buClr>
              <a:buSzPts val="2400"/>
              <a:buFont typeface="Arial"/>
              <a:buNone/>
            </a:pPr>
            <a:r>
              <a:rPr b="1" i="0" lang="fr-FR" sz="3300" u="none" cap="none" strike="noStrike">
                <a:solidFill>
                  <a:schemeClr val="lt1"/>
                </a:solidFill>
                <a:latin typeface="Corbel"/>
                <a:ea typeface="Corbel"/>
                <a:cs typeface="Corbel"/>
                <a:sym typeface="Corbel"/>
              </a:rPr>
              <a:t>Proposal  for </a:t>
            </a:r>
            <a:r>
              <a:rPr b="1" lang="fr-FR" sz="3300">
                <a:solidFill>
                  <a:schemeClr val="lt1"/>
                </a:solidFill>
                <a:latin typeface="Corbel"/>
                <a:ea typeface="Corbel"/>
                <a:cs typeface="Corbel"/>
                <a:sym typeface="Corbel"/>
              </a:rPr>
              <a:t>solutions</a:t>
            </a:r>
            <a:endParaRPr b="0" i="0" sz="3300" u="none" cap="none" strike="noStrike">
              <a:solidFill>
                <a:schemeClr val="lt1"/>
              </a:solidFill>
              <a:latin typeface="Corbel"/>
              <a:ea typeface="Corbel"/>
              <a:cs typeface="Corbel"/>
              <a:sym typeface="Corbel"/>
            </a:endParaRPr>
          </a:p>
        </p:txBody>
      </p:sp>
      <p:pic>
        <p:nvPicPr>
          <p:cNvPr id="955" name="Google Shape;955;g1425c232076_2_333"/>
          <p:cNvPicPr preferRelativeResize="0"/>
          <p:nvPr/>
        </p:nvPicPr>
        <p:blipFill rotWithShape="1">
          <a:blip r:embed="rId3">
            <a:alphaModFix/>
          </a:blip>
          <a:srcRect b="0" l="0" r="0" t="0"/>
          <a:stretch/>
        </p:blipFill>
        <p:spPr>
          <a:xfrm rot="-496398">
            <a:off x="9179605" y="4602461"/>
            <a:ext cx="2704789" cy="1829583"/>
          </a:xfrm>
          <a:prstGeom prst="rect">
            <a:avLst/>
          </a:prstGeom>
          <a:noFill/>
          <a:ln>
            <a:noFill/>
          </a:ln>
        </p:spPr>
      </p:pic>
      <p:sp>
        <p:nvSpPr>
          <p:cNvPr id="956" name="Google Shape;956;g1425c232076_2_333"/>
          <p:cNvSpPr txBox="1"/>
          <p:nvPr/>
        </p:nvSpPr>
        <p:spPr>
          <a:xfrm>
            <a:off x="1436925" y="2740928"/>
            <a:ext cx="10207800" cy="3201600"/>
          </a:xfrm>
          <a:prstGeom prst="rect">
            <a:avLst/>
          </a:prstGeom>
          <a:noFill/>
          <a:ln>
            <a:noFill/>
          </a:ln>
        </p:spPr>
        <p:txBody>
          <a:bodyPr anchorCtr="0" anchor="t" bIns="45700" lIns="91425" spcFirstLastPara="1" rIns="91425" wrap="square" tIns="45700">
            <a:spAutoFit/>
          </a:bodyPr>
          <a:lstStyle/>
          <a:p>
            <a:pPr indent="0" lvl="0" marL="457200" marR="0" rtl="0" algn="l">
              <a:lnSpc>
                <a:spcPct val="100000"/>
              </a:lnSpc>
              <a:spcBef>
                <a:spcPts val="0"/>
              </a:spcBef>
              <a:spcAft>
                <a:spcPts val="0"/>
              </a:spcAft>
              <a:buNone/>
            </a:pPr>
            <a:r>
              <a:t/>
            </a:r>
            <a:endParaRPr sz="2400">
              <a:solidFill>
                <a:srgbClr val="575757"/>
              </a:solidFill>
              <a:latin typeface="Corbel"/>
              <a:ea typeface="Corbel"/>
              <a:cs typeface="Corbel"/>
              <a:sym typeface="Corbel"/>
            </a:endParaRPr>
          </a:p>
          <a:p>
            <a:pPr indent="-133350" lvl="0" marL="28575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575757"/>
              </a:solidFill>
              <a:latin typeface="Corbel"/>
              <a:ea typeface="Corbel"/>
              <a:cs typeface="Corbel"/>
              <a:sym typeface="Corbel"/>
            </a:endParaRPr>
          </a:p>
          <a:p>
            <a:pPr indent="-285750" lvl="0" marL="285750" marR="0" rtl="0" algn="l">
              <a:lnSpc>
                <a:spcPct val="100000"/>
              </a:lnSpc>
              <a:spcBef>
                <a:spcPts val="0"/>
              </a:spcBef>
              <a:spcAft>
                <a:spcPts val="0"/>
              </a:spcAft>
              <a:buClr>
                <a:schemeClr val="accent6"/>
              </a:buClr>
              <a:buSzPts val="2400"/>
              <a:buFont typeface="Arial"/>
              <a:buChar char="•"/>
            </a:pPr>
            <a:r>
              <a:rPr b="1" lang="fr-FR" sz="2400">
                <a:solidFill>
                  <a:schemeClr val="accent6"/>
                </a:solidFill>
                <a:latin typeface="Corbel"/>
                <a:ea typeface="Corbel"/>
                <a:cs typeface="Corbel"/>
                <a:sym typeface="Corbel"/>
              </a:rPr>
              <a:t>Ideas convergence </a:t>
            </a:r>
            <a:endParaRPr b="1" sz="2400">
              <a:solidFill>
                <a:schemeClr val="accent6"/>
              </a:solidFill>
              <a:latin typeface="Corbel"/>
              <a:ea typeface="Corbel"/>
              <a:cs typeface="Corbel"/>
              <a:sym typeface="Corbel"/>
            </a:endParaRPr>
          </a:p>
          <a:p>
            <a:pPr indent="0" lvl="0" marL="457200" marR="0" rtl="0" algn="l">
              <a:lnSpc>
                <a:spcPct val="100000"/>
              </a:lnSpc>
              <a:spcBef>
                <a:spcPts val="0"/>
              </a:spcBef>
              <a:spcAft>
                <a:spcPts val="0"/>
              </a:spcAft>
              <a:buNone/>
            </a:pPr>
            <a:r>
              <a:rPr lang="fr-FR" sz="2400">
                <a:solidFill>
                  <a:srgbClr val="575757"/>
                </a:solidFill>
                <a:latin typeface="Corbel"/>
                <a:ea typeface="Corbel"/>
                <a:cs typeface="Corbel"/>
                <a:sym typeface="Corbel"/>
              </a:rPr>
              <a:t>The group forms "clouds of ideas".</a:t>
            </a:r>
            <a:endParaRPr sz="2400">
              <a:solidFill>
                <a:srgbClr val="575757"/>
              </a:solidFill>
              <a:latin typeface="Corbel"/>
              <a:ea typeface="Corbel"/>
              <a:cs typeface="Corbel"/>
              <a:sym typeface="Corbel"/>
            </a:endParaRPr>
          </a:p>
          <a:p>
            <a:pPr indent="0" lvl="0" marL="457200" marR="0" rtl="0" algn="l">
              <a:lnSpc>
                <a:spcPct val="100000"/>
              </a:lnSpc>
              <a:spcBef>
                <a:spcPts val="0"/>
              </a:spcBef>
              <a:spcAft>
                <a:spcPts val="0"/>
              </a:spcAft>
              <a:buNone/>
            </a:pPr>
            <a:r>
              <a:rPr lang="fr-FR" sz="2400">
                <a:solidFill>
                  <a:srgbClr val="575757"/>
                </a:solidFill>
                <a:latin typeface="Corbel"/>
                <a:ea typeface="Corbel"/>
                <a:cs typeface="Corbel"/>
                <a:sym typeface="Corbel"/>
              </a:rPr>
              <a:t>🡪 Reorganise ideas by theme or similar ideas</a:t>
            </a:r>
            <a:endParaRPr sz="2400">
              <a:solidFill>
                <a:srgbClr val="575757"/>
              </a:solidFill>
              <a:latin typeface="Corbel"/>
              <a:ea typeface="Corbel"/>
              <a:cs typeface="Corbel"/>
              <a:sym typeface="Corbel"/>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575757"/>
              </a:solidFill>
              <a:latin typeface="Corbel"/>
              <a:ea typeface="Corbel"/>
              <a:cs typeface="Corbel"/>
              <a:sym typeface="Corbel"/>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575757"/>
              </a:solidFill>
              <a:latin typeface="Corbel"/>
              <a:ea typeface="Corbel"/>
              <a:cs typeface="Corbel"/>
              <a:sym typeface="Corbel"/>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575757"/>
              </a:solidFill>
              <a:latin typeface="Corbel"/>
              <a:ea typeface="Corbel"/>
              <a:cs typeface="Corbel"/>
              <a:sym typeface="Corbe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75757"/>
              </a:solidFill>
              <a:latin typeface="Corbel"/>
              <a:ea typeface="Corbel"/>
              <a:cs typeface="Corbel"/>
              <a:sym typeface="Corbe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0" name="Shape 960"/>
        <p:cNvGrpSpPr/>
        <p:nvPr/>
      </p:nvGrpSpPr>
      <p:grpSpPr>
        <a:xfrm>
          <a:off x="0" y="0"/>
          <a:ext cx="0" cy="0"/>
          <a:chOff x="0" y="0"/>
          <a:chExt cx="0" cy="0"/>
        </a:xfrm>
      </p:grpSpPr>
      <p:sp>
        <p:nvSpPr>
          <p:cNvPr id="961" name="Google Shape;961;g1425c232076_2_339"/>
          <p:cNvSpPr txBox="1"/>
          <p:nvPr/>
        </p:nvSpPr>
        <p:spPr>
          <a:xfrm>
            <a:off x="1436914" y="2015412"/>
            <a:ext cx="10207800" cy="4371300"/>
          </a:xfrm>
          <a:prstGeom prst="rect">
            <a:avLst/>
          </a:prstGeom>
          <a:noFill/>
          <a:ln>
            <a:noFill/>
          </a:ln>
        </p:spPr>
        <p:txBody>
          <a:bodyPr anchorCtr="0" anchor="t" bIns="45700" lIns="91425" spcFirstLastPara="1" rIns="91425" wrap="square" tIns="45700">
            <a:spAutoFit/>
          </a:bodyPr>
          <a:lstStyle/>
          <a:p>
            <a:pPr indent="-311150" lvl="0" marL="285750" marR="0" rtl="0" algn="l">
              <a:lnSpc>
                <a:spcPct val="100000"/>
              </a:lnSpc>
              <a:spcBef>
                <a:spcPts val="0"/>
              </a:spcBef>
              <a:spcAft>
                <a:spcPts val="0"/>
              </a:spcAft>
              <a:buClr>
                <a:schemeClr val="accent6"/>
              </a:buClr>
              <a:buSzPts val="2400"/>
              <a:buChar char="•"/>
            </a:pPr>
            <a:r>
              <a:rPr b="1" lang="fr-FR" sz="2400">
                <a:solidFill>
                  <a:schemeClr val="accent6"/>
                </a:solidFill>
                <a:latin typeface="Corbel"/>
                <a:ea typeface="Corbel"/>
                <a:cs typeface="Corbel"/>
                <a:sym typeface="Corbel"/>
              </a:rPr>
              <a:t>Presentation of criteria</a:t>
            </a:r>
            <a:endParaRPr b="1" sz="2400">
              <a:solidFill>
                <a:schemeClr val="accent6"/>
              </a:solidFill>
              <a:latin typeface="Corbel"/>
              <a:ea typeface="Corbel"/>
              <a:cs typeface="Corbel"/>
              <a:sym typeface="Corbel"/>
            </a:endParaRPr>
          </a:p>
          <a:p>
            <a:pPr indent="0" lvl="0" marL="457200" marR="0" rtl="0" algn="l">
              <a:lnSpc>
                <a:spcPct val="100000"/>
              </a:lnSpc>
              <a:spcBef>
                <a:spcPts val="0"/>
              </a:spcBef>
              <a:spcAft>
                <a:spcPts val="0"/>
              </a:spcAft>
              <a:buNone/>
            </a:pPr>
            <a:r>
              <a:rPr b="0" i="0" lang="fr-FR" sz="2400" u="none" cap="none" strike="noStrike">
                <a:solidFill>
                  <a:srgbClr val="575757"/>
                </a:solidFill>
                <a:latin typeface="Corbel"/>
                <a:ea typeface="Corbel"/>
                <a:cs typeface="Corbel"/>
                <a:sym typeface="Corbel"/>
              </a:rPr>
              <a:t>- </a:t>
            </a:r>
            <a:r>
              <a:rPr lang="fr-FR" sz="2400">
                <a:solidFill>
                  <a:srgbClr val="575757"/>
                </a:solidFill>
                <a:latin typeface="Corbel"/>
                <a:ea typeface="Corbel"/>
                <a:cs typeface="Corbel"/>
                <a:sym typeface="Corbel"/>
              </a:rPr>
              <a:t>Which impact(s)</a:t>
            </a:r>
            <a:r>
              <a:rPr b="0" i="0" lang="fr-FR" sz="2400" u="none" cap="none" strike="noStrike">
                <a:solidFill>
                  <a:srgbClr val="575757"/>
                </a:solidFill>
                <a:latin typeface="Corbel"/>
                <a:ea typeface="Corbel"/>
                <a:cs typeface="Corbel"/>
                <a:sym typeface="Corbel"/>
              </a:rPr>
              <a:t>?</a:t>
            </a:r>
            <a:br>
              <a:rPr b="0" i="0" lang="fr-FR" sz="2400" u="none" cap="none" strike="noStrike">
                <a:solidFill>
                  <a:srgbClr val="575757"/>
                </a:solidFill>
                <a:latin typeface="Corbel"/>
                <a:ea typeface="Corbel"/>
                <a:cs typeface="Corbel"/>
                <a:sym typeface="Corbel"/>
              </a:rPr>
            </a:br>
            <a:r>
              <a:rPr b="0" i="0" lang="fr-FR" sz="2400" u="none" cap="none" strike="noStrike">
                <a:solidFill>
                  <a:srgbClr val="575757"/>
                </a:solidFill>
                <a:latin typeface="Corbel"/>
                <a:ea typeface="Corbel"/>
                <a:cs typeface="Corbel"/>
                <a:sym typeface="Corbel"/>
              </a:rPr>
              <a:t>- </a:t>
            </a:r>
            <a:r>
              <a:rPr lang="fr-FR" sz="2400">
                <a:solidFill>
                  <a:srgbClr val="575757"/>
                </a:solidFill>
                <a:latin typeface="Corbel"/>
                <a:ea typeface="Corbel"/>
                <a:cs typeface="Corbel"/>
                <a:sym typeface="Corbel"/>
              </a:rPr>
              <a:t>Easiness of implementation</a:t>
            </a:r>
            <a:br>
              <a:rPr b="0" i="0" lang="fr-FR" sz="2400" u="none" cap="none" strike="noStrike">
                <a:solidFill>
                  <a:srgbClr val="575757"/>
                </a:solidFill>
                <a:latin typeface="Corbel"/>
                <a:ea typeface="Corbel"/>
                <a:cs typeface="Corbel"/>
                <a:sym typeface="Corbel"/>
              </a:rPr>
            </a:br>
            <a:r>
              <a:rPr b="0" i="0" lang="fr-FR" sz="2400" u="none" cap="none" strike="noStrike">
                <a:solidFill>
                  <a:srgbClr val="575757"/>
                </a:solidFill>
                <a:latin typeface="Corbel"/>
                <a:ea typeface="Corbel"/>
                <a:cs typeface="Corbel"/>
                <a:sym typeface="Corbel"/>
              </a:rPr>
              <a:t>- </a:t>
            </a:r>
            <a:r>
              <a:rPr lang="fr-FR" sz="2400">
                <a:solidFill>
                  <a:srgbClr val="575757"/>
                </a:solidFill>
                <a:latin typeface="Corbel"/>
                <a:ea typeface="Corbel"/>
                <a:cs typeface="Corbel"/>
                <a:sym typeface="Corbel"/>
              </a:rPr>
              <a:t>Time</a:t>
            </a:r>
            <a:br>
              <a:rPr b="0" i="0" lang="fr-FR" sz="2400" u="none" cap="none" strike="noStrike">
                <a:solidFill>
                  <a:srgbClr val="575757"/>
                </a:solidFill>
                <a:latin typeface="Corbel"/>
                <a:ea typeface="Corbel"/>
                <a:cs typeface="Corbel"/>
                <a:sym typeface="Corbel"/>
              </a:rPr>
            </a:br>
            <a:endParaRPr b="0" i="0" sz="2400" u="none" cap="none" strike="noStrike">
              <a:solidFill>
                <a:srgbClr val="575757"/>
              </a:solidFill>
              <a:latin typeface="Corbel"/>
              <a:ea typeface="Corbel"/>
              <a:cs typeface="Corbel"/>
              <a:sym typeface="Corbel"/>
            </a:endParaRPr>
          </a:p>
          <a:p>
            <a:pPr indent="-311150" lvl="0" marL="285750" marR="0" rtl="0" algn="l">
              <a:lnSpc>
                <a:spcPct val="100000"/>
              </a:lnSpc>
              <a:spcBef>
                <a:spcPts val="0"/>
              </a:spcBef>
              <a:spcAft>
                <a:spcPts val="0"/>
              </a:spcAft>
              <a:buClr>
                <a:schemeClr val="accent6"/>
              </a:buClr>
              <a:buSzPts val="2400"/>
              <a:buChar char="•"/>
            </a:pPr>
            <a:r>
              <a:rPr b="1" lang="fr-FR" sz="2400">
                <a:solidFill>
                  <a:schemeClr val="accent6"/>
                </a:solidFill>
                <a:latin typeface="Corbel"/>
                <a:ea typeface="Corbel"/>
                <a:cs typeface="Corbel"/>
                <a:sym typeface="Corbel"/>
              </a:rPr>
              <a:t>Gathering ideas &amp; prioritising</a:t>
            </a:r>
            <a:endParaRPr b="1" sz="2400">
              <a:solidFill>
                <a:schemeClr val="accent6"/>
              </a:solidFill>
              <a:latin typeface="Corbel"/>
              <a:ea typeface="Corbel"/>
              <a:cs typeface="Corbel"/>
              <a:sym typeface="Corbel"/>
            </a:endParaRPr>
          </a:p>
          <a:p>
            <a:pPr indent="0" lvl="0" marL="0" marR="0" rtl="0" algn="l">
              <a:lnSpc>
                <a:spcPct val="100000"/>
              </a:lnSpc>
              <a:spcBef>
                <a:spcPts val="0"/>
              </a:spcBef>
              <a:spcAft>
                <a:spcPts val="0"/>
              </a:spcAft>
              <a:buNone/>
            </a:pPr>
            <a:r>
              <a:t/>
            </a:r>
            <a:endParaRPr b="1" sz="2400">
              <a:solidFill>
                <a:schemeClr val="accent6"/>
              </a:solidFill>
              <a:latin typeface="Corbel"/>
              <a:ea typeface="Corbel"/>
              <a:cs typeface="Corbel"/>
              <a:sym typeface="Corbel"/>
            </a:endParaRPr>
          </a:p>
          <a:p>
            <a:pPr indent="-311150" lvl="0" marL="285750" marR="0" rtl="0" algn="l">
              <a:lnSpc>
                <a:spcPct val="100000"/>
              </a:lnSpc>
              <a:spcBef>
                <a:spcPts val="0"/>
              </a:spcBef>
              <a:spcAft>
                <a:spcPts val="0"/>
              </a:spcAft>
              <a:buClr>
                <a:schemeClr val="accent6"/>
              </a:buClr>
              <a:buSzPts val="2400"/>
              <a:buChar char="•"/>
            </a:pPr>
            <a:r>
              <a:rPr b="1" lang="fr-FR" sz="2400">
                <a:solidFill>
                  <a:schemeClr val="accent6"/>
                </a:solidFill>
                <a:latin typeface="Corbel"/>
                <a:ea typeface="Corbel"/>
                <a:cs typeface="Corbel"/>
                <a:sym typeface="Corbel"/>
              </a:rPr>
              <a:t>Selection of ideas to  be voted on</a:t>
            </a:r>
            <a:br>
              <a:rPr b="1" i="0" lang="fr-FR" sz="2400" u="none" cap="none" strike="noStrike">
                <a:solidFill>
                  <a:schemeClr val="accent6"/>
                </a:solidFill>
                <a:latin typeface="Corbel"/>
                <a:ea typeface="Corbel"/>
                <a:cs typeface="Corbel"/>
                <a:sym typeface="Corbel"/>
              </a:rPr>
            </a:br>
            <a:r>
              <a:rPr b="1" i="0" lang="fr-FR" sz="2400" u="none" cap="none" strike="noStrike">
                <a:solidFill>
                  <a:schemeClr val="accent6"/>
                </a:solidFill>
                <a:latin typeface="Corbel"/>
                <a:ea typeface="Corbel"/>
                <a:cs typeface="Corbel"/>
                <a:sym typeface="Corbel"/>
              </a:rPr>
              <a:t>🡪 </a:t>
            </a:r>
            <a:r>
              <a:rPr lang="fr-FR" sz="2400">
                <a:solidFill>
                  <a:srgbClr val="575757"/>
                </a:solidFill>
                <a:latin typeface="Corbel"/>
                <a:ea typeface="Corbel"/>
                <a:cs typeface="Corbel"/>
                <a:sym typeface="Corbel"/>
              </a:rPr>
              <a:t>Remove actions that do not meet the initial objectives or those that are very low on the criteria</a:t>
            </a:r>
            <a:endParaRPr b="0" i="0" sz="2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575757"/>
              </a:solidFill>
              <a:latin typeface="Corbel"/>
              <a:ea typeface="Corbel"/>
              <a:cs typeface="Corbel"/>
              <a:sym typeface="Corbel"/>
            </a:endParaRPr>
          </a:p>
          <a:p>
            <a:pPr indent="0" lvl="0" marL="0" marR="0" rtl="0" algn="l">
              <a:lnSpc>
                <a:spcPct val="100000"/>
              </a:lnSpc>
              <a:spcBef>
                <a:spcPts val="0"/>
              </a:spcBef>
              <a:spcAft>
                <a:spcPts val="0"/>
              </a:spcAft>
              <a:buNone/>
            </a:pPr>
            <a:r>
              <a:t/>
            </a:r>
            <a:endParaRPr b="1" sz="2000">
              <a:solidFill>
                <a:schemeClr val="accent6"/>
              </a:solidFill>
              <a:latin typeface="Corbel"/>
              <a:ea typeface="Corbel"/>
              <a:cs typeface="Corbel"/>
              <a:sym typeface="Corbel"/>
            </a:endParaRPr>
          </a:p>
        </p:txBody>
      </p:sp>
      <p:grpSp>
        <p:nvGrpSpPr>
          <p:cNvPr id="962" name="Google Shape;962;g1425c232076_2_339"/>
          <p:cNvGrpSpPr/>
          <p:nvPr/>
        </p:nvGrpSpPr>
        <p:grpSpPr>
          <a:xfrm>
            <a:off x="1174317" y="398171"/>
            <a:ext cx="4511124" cy="653161"/>
            <a:chOff x="5140329" y="275289"/>
            <a:chExt cx="1903428" cy="951714"/>
          </a:xfrm>
        </p:grpSpPr>
        <p:sp>
          <p:nvSpPr>
            <p:cNvPr id="963" name="Google Shape;963;g1425c232076_2_339"/>
            <p:cNvSpPr/>
            <p:nvPr/>
          </p:nvSpPr>
          <p:spPr>
            <a:xfrm>
              <a:off x="5140329" y="275289"/>
              <a:ext cx="1903428" cy="951714"/>
            </a:xfrm>
            <a:prstGeom prst="roundRect">
              <a:avLst>
                <a:gd fmla="val 10000" name="adj"/>
              </a:avLst>
            </a:prstGeom>
            <a:solidFill>
              <a:srgbClr val="14AA35"/>
            </a:solidFill>
            <a:ln cap="flat" cmpd="sng" w="38100">
              <a:solidFill>
                <a:schemeClr val="lt1"/>
              </a:solidFill>
              <a:prstDash val="solid"/>
              <a:round/>
              <a:headEnd len="sm" w="sm" type="none"/>
              <a:tailEnd len="sm" w="sm" type="none"/>
            </a:ln>
            <a:effectLst>
              <a:outerShdw blurRad="40000" rotWithShape="0" dir="5400000" dist="20000">
                <a:srgbClr val="000000">
                  <a:alpha val="36078"/>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4" name="Google Shape;964;g1425c232076_2_339"/>
            <p:cNvSpPr txBox="1"/>
            <p:nvPr/>
          </p:nvSpPr>
          <p:spPr>
            <a:xfrm>
              <a:off x="5168204" y="303164"/>
              <a:ext cx="1847678" cy="895964"/>
            </a:xfrm>
            <a:prstGeom prst="rect">
              <a:avLst/>
            </a:prstGeom>
            <a:noFill/>
            <a:ln>
              <a:noFill/>
            </a:ln>
          </p:spPr>
          <p:txBody>
            <a:bodyPr anchorCtr="0" anchor="ctr" bIns="30475" lIns="45700" spcFirstLastPara="1" rIns="45700" wrap="square" tIns="30475">
              <a:noAutofit/>
            </a:bodyPr>
            <a:lstStyle/>
            <a:p>
              <a:pPr indent="0" lvl="0" marL="0" marR="0" rtl="0" algn="ctr">
                <a:lnSpc>
                  <a:spcPct val="90000"/>
                </a:lnSpc>
                <a:spcBef>
                  <a:spcPts val="0"/>
                </a:spcBef>
                <a:spcAft>
                  <a:spcPts val="0"/>
                </a:spcAft>
                <a:buClr>
                  <a:srgbClr val="000000"/>
                </a:buClr>
                <a:buSzPts val="2400"/>
                <a:buFont typeface="Arial"/>
                <a:buNone/>
              </a:pPr>
              <a:r>
                <a:rPr b="1" i="0" lang="fr-FR" sz="3300" u="none" cap="none" strike="noStrike">
                  <a:solidFill>
                    <a:schemeClr val="lt1"/>
                  </a:solidFill>
                  <a:latin typeface="Corbel"/>
                  <a:ea typeface="Corbel"/>
                  <a:cs typeface="Corbel"/>
                  <a:sym typeface="Corbel"/>
                </a:rPr>
                <a:t>Classification</a:t>
              </a:r>
              <a:endParaRPr b="0" i="0" sz="3300" u="none" cap="none" strike="noStrike">
                <a:solidFill>
                  <a:schemeClr val="lt1"/>
                </a:solidFill>
                <a:latin typeface="Corbel"/>
                <a:ea typeface="Corbel"/>
                <a:cs typeface="Corbel"/>
                <a:sym typeface="Corbel"/>
              </a:endParaRPr>
            </a:p>
          </p:txBody>
        </p:sp>
      </p:grpSp>
      <p:pic>
        <p:nvPicPr>
          <p:cNvPr id="965" name="Google Shape;965;g1425c232076_2_339"/>
          <p:cNvPicPr preferRelativeResize="0"/>
          <p:nvPr/>
        </p:nvPicPr>
        <p:blipFill rotWithShape="1">
          <a:blip r:embed="rId3">
            <a:alphaModFix/>
          </a:blip>
          <a:srcRect b="0" l="0" r="0" t="0"/>
          <a:stretch/>
        </p:blipFill>
        <p:spPr>
          <a:xfrm>
            <a:off x="9649040" y="1251675"/>
            <a:ext cx="2263675" cy="22636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9" name="Shape 969"/>
        <p:cNvGrpSpPr/>
        <p:nvPr/>
      </p:nvGrpSpPr>
      <p:grpSpPr>
        <a:xfrm>
          <a:off x="0" y="0"/>
          <a:ext cx="0" cy="0"/>
          <a:chOff x="0" y="0"/>
          <a:chExt cx="0" cy="0"/>
        </a:xfrm>
      </p:grpSpPr>
      <p:sp>
        <p:nvSpPr>
          <p:cNvPr id="970" name="Google Shape;970;g1425c232076_2_347"/>
          <p:cNvSpPr txBox="1"/>
          <p:nvPr/>
        </p:nvSpPr>
        <p:spPr>
          <a:xfrm>
            <a:off x="1436914" y="2015412"/>
            <a:ext cx="10207800" cy="3848100"/>
          </a:xfrm>
          <a:prstGeom prst="rect">
            <a:avLst/>
          </a:prstGeom>
          <a:noFill/>
          <a:ln>
            <a:noFill/>
          </a:ln>
        </p:spPr>
        <p:txBody>
          <a:bodyPr anchorCtr="0" anchor="t" bIns="45700" lIns="91425" spcFirstLastPara="1" rIns="91425" wrap="square" tIns="45700">
            <a:spAutoFit/>
          </a:bodyPr>
          <a:lstStyle/>
          <a:p>
            <a:pPr indent="-323850" lvl="0" marL="285750" marR="0" rtl="0" algn="l">
              <a:lnSpc>
                <a:spcPct val="100000"/>
              </a:lnSpc>
              <a:spcBef>
                <a:spcPts val="0"/>
              </a:spcBef>
              <a:spcAft>
                <a:spcPts val="0"/>
              </a:spcAft>
              <a:buClr>
                <a:schemeClr val="accent6"/>
              </a:buClr>
              <a:buSzPts val="2400"/>
              <a:buFont typeface="Arial"/>
              <a:buChar char="•"/>
            </a:pPr>
            <a:r>
              <a:rPr b="1" lang="fr-FR" sz="2400">
                <a:solidFill>
                  <a:schemeClr val="accent6"/>
                </a:solidFill>
                <a:latin typeface="Corbel"/>
                <a:ea typeface="Corbel"/>
                <a:cs typeface="Corbel"/>
                <a:sym typeface="Corbel"/>
              </a:rPr>
              <a:t>First vote </a:t>
            </a:r>
            <a:br>
              <a:rPr b="1" lang="fr-FR" sz="2400">
                <a:solidFill>
                  <a:schemeClr val="accent6"/>
                </a:solidFill>
                <a:latin typeface="Corbel"/>
                <a:ea typeface="Corbel"/>
                <a:cs typeface="Corbel"/>
                <a:sym typeface="Corbel"/>
              </a:rPr>
            </a:br>
            <a:r>
              <a:rPr b="0" i="0" lang="fr-FR" sz="2400" u="none" cap="none" strike="noStrike">
                <a:solidFill>
                  <a:srgbClr val="575757"/>
                </a:solidFill>
                <a:latin typeface="Corbel"/>
                <a:ea typeface="Corbel"/>
                <a:cs typeface="Corbel"/>
                <a:sym typeface="Corbel"/>
              </a:rPr>
              <a:t>Ea</a:t>
            </a:r>
            <a:r>
              <a:rPr lang="fr-FR" sz="2400">
                <a:solidFill>
                  <a:srgbClr val="575757"/>
                </a:solidFill>
                <a:latin typeface="Corbel"/>
                <a:ea typeface="Corbel"/>
                <a:cs typeface="Corbel"/>
                <a:sym typeface="Corbel"/>
              </a:rPr>
              <a:t>ch student votes for his/her 3 favorite actions </a:t>
            </a:r>
            <a:endParaRPr b="0" i="0" sz="2400" u="none" cap="none" strike="noStrike">
              <a:solidFill>
                <a:srgbClr val="575757"/>
              </a:solidFill>
              <a:latin typeface="Corbel"/>
              <a:ea typeface="Corbel"/>
              <a:cs typeface="Corbel"/>
              <a:sym typeface="Corbel"/>
            </a:endParaRPr>
          </a:p>
          <a:p>
            <a:pPr indent="-171450" lvl="0" marL="285750" marR="0" rtl="0" algn="l">
              <a:lnSpc>
                <a:spcPct val="100000"/>
              </a:lnSpc>
              <a:spcBef>
                <a:spcPts val="0"/>
              </a:spcBef>
              <a:spcAft>
                <a:spcPts val="0"/>
              </a:spcAft>
              <a:buClr>
                <a:srgbClr val="000000"/>
              </a:buClr>
              <a:buSzPts val="1800"/>
              <a:buFont typeface="Arial"/>
              <a:buNone/>
            </a:pPr>
            <a:r>
              <a:t/>
            </a:r>
            <a:endParaRPr b="1" i="0" sz="2400" u="none" cap="none" strike="noStrike">
              <a:solidFill>
                <a:schemeClr val="accent6"/>
              </a:solidFill>
              <a:latin typeface="Corbel"/>
              <a:ea typeface="Corbel"/>
              <a:cs typeface="Corbel"/>
              <a:sym typeface="Corbel"/>
            </a:endParaRPr>
          </a:p>
          <a:p>
            <a:pPr indent="-323850" lvl="0" marL="285750" marR="0" rtl="0" algn="l">
              <a:lnSpc>
                <a:spcPct val="100000"/>
              </a:lnSpc>
              <a:spcBef>
                <a:spcPts val="0"/>
              </a:spcBef>
              <a:spcAft>
                <a:spcPts val="0"/>
              </a:spcAft>
              <a:buClr>
                <a:srgbClr val="000000"/>
              </a:buClr>
              <a:buSzPts val="2400"/>
              <a:buFont typeface="Arial"/>
              <a:buChar char="•"/>
            </a:pPr>
            <a:r>
              <a:rPr b="1" lang="fr-FR" sz="2400">
                <a:solidFill>
                  <a:schemeClr val="accent6"/>
                </a:solidFill>
                <a:latin typeface="Corbel"/>
                <a:ea typeface="Corbel"/>
                <a:cs typeface="Corbel"/>
                <a:sym typeface="Corbel"/>
              </a:rPr>
              <a:t> 2nd  vote</a:t>
            </a:r>
            <a:br>
              <a:rPr b="1" lang="fr-FR" sz="2400">
                <a:solidFill>
                  <a:schemeClr val="accent6"/>
                </a:solidFill>
                <a:latin typeface="Corbel"/>
                <a:ea typeface="Corbel"/>
                <a:cs typeface="Corbel"/>
                <a:sym typeface="Corbel"/>
              </a:rPr>
            </a:br>
            <a:r>
              <a:rPr lang="fr-FR" sz="2400">
                <a:solidFill>
                  <a:srgbClr val="575757"/>
                </a:solidFill>
                <a:latin typeface="Corbel"/>
                <a:ea typeface="Corbel"/>
                <a:cs typeface="Corbel"/>
                <a:sym typeface="Corbel"/>
              </a:rPr>
              <a:t>Each student votes for 1 favorite action among the 3 that have obtained the most votes previously</a:t>
            </a:r>
            <a:endParaRPr sz="2400">
              <a:solidFill>
                <a:srgbClr val="575757"/>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800"/>
              <a:buFont typeface="Arial"/>
              <a:buNone/>
            </a:pPr>
            <a:r>
              <a:t/>
            </a:r>
            <a:endParaRPr b="0" i="0" sz="2400" u="none" cap="none" strike="noStrike">
              <a:solidFill>
                <a:srgbClr val="575757"/>
              </a:solidFill>
              <a:latin typeface="Corbel"/>
              <a:ea typeface="Corbel"/>
              <a:cs typeface="Corbel"/>
              <a:sym typeface="Corbel"/>
            </a:endParaRPr>
          </a:p>
          <a:p>
            <a:pPr indent="-323850" lvl="0" marL="285750" marR="0" rtl="0" algn="l">
              <a:lnSpc>
                <a:spcPct val="100000"/>
              </a:lnSpc>
              <a:spcBef>
                <a:spcPts val="0"/>
              </a:spcBef>
              <a:spcAft>
                <a:spcPts val="0"/>
              </a:spcAft>
              <a:buClr>
                <a:srgbClr val="000000"/>
              </a:buClr>
              <a:buSzPts val="2400"/>
              <a:buFont typeface="Arial"/>
              <a:buChar char="•"/>
            </a:pPr>
            <a:r>
              <a:rPr b="1" lang="fr-FR" sz="2400">
                <a:solidFill>
                  <a:schemeClr val="accent6"/>
                </a:solidFill>
                <a:latin typeface="Corbel"/>
                <a:ea typeface="Corbel"/>
                <a:cs typeface="Corbel"/>
                <a:sym typeface="Corbel"/>
              </a:rPr>
              <a:t> Prototyping of the favourite</a:t>
            </a:r>
            <a:br>
              <a:rPr b="1" i="0" lang="fr-FR" sz="2400" u="none" cap="none" strike="noStrike">
                <a:solidFill>
                  <a:schemeClr val="accent6"/>
                </a:solidFill>
                <a:latin typeface="Corbel"/>
                <a:ea typeface="Corbel"/>
                <a:cs typeface="Corbel"/>
                <a:sym typeface="Corbel"/>
              </a:rPr>
            </a:br>
            <a:r>
              <a:rPr b="1" i="0" lang="fr-FR" sz="2400" u="none" cap="none" strike="noStrike">
                <a:solidFill>
                  <a:schemeClr val="accent6"/>
                </a:solidFill>
                <a:latin typeface="Corbel"/>
                <a:ea typeface="Corbel"/>
                <a:cs typeface="Corbel"/>
                <a:sym typeface="Corbel"/>
              </a:rPr>
              <a:t>🡪  </a:t>
            </a:r>
            <a:r>
              <a:rPr lang="fr-FR" sz="2400">
                <a:solidFill>
                  <a:srgbClr val="575757"/>
                </a:solidFill>
                <a:latin typeface="Corbel"/>
                <a:ea typeface="Corbel"/>
                <a:cs typeface="Corbel"/>
                <a:sym typeface="Corbel"/>
              </a:rPr>
              <a:t>Material : Material: DIY prototype - Drawing</a:t>
            </a:r>
            <a:endParaRPr sz="2400">
              <a:solidFill>
                <a:srgbClr val="575757"/>
              </a:solidFill>
              <a:latin typeface="Corbel"/>
              <a:ea typeface="Corbel"/>
              <a:cs typeface="Corbel"/>
              <a:sym typeface="Corbel"/>
            </a:endParaRPr>
          </a:p>
          <a:p>
            <a:pPr indent="0" lvl="0" marL="457200" marR="0" rtl="0" algn="l">
              <a:lnSpc>
                <a:spcPct val="100000"/>
              </a:lnSpc>
              <a:spcBef>
                <a:spcPts val="0"/>
              </a:spcBef>
              <a:spcAft>
                <a:spcPts val="0"/>
              </a:spcAft>
              <a:buNone/>
            </a:pPr>
            <a:r>
              <a:t/>
            </a:r>
            <a:endParaRPr b="0" i="0" sz="1400" u="none" cap="none" strike="noStrike">
              <a:solidFill>
                <a:srgbClr val="575757"/>
              </a:solidFill>
              <a:latin typeface="Corbel"/>
              <a:ea typeface="Corbel"/>
              <a:cs typeface="Corbel"/>
              <a:sym typeface="Corbe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71" name="Google Shape;971;g1425c232076_2_347"/>
          <p:cNvGrpSpPr/>
          <p:nvPr/>
        </p:nvGrpSpPr>
        <p:grpSpPr>
          <a:xfrm>
            <a:off x="1207464" y="346845"/>
            <a:ext cx="4228085" cy="720828"/>
            <a:chOff x="7519614" y="275289"/>
            <a:chExt cx="1903428" cy="951714"/>
          </a:xfrm>
        </p:grpSpPr>
        <p:sp>
          <p:nvSpPr>
            <p:cNvPr id="972" name="Google Shape;972;g1425c232076_2_347"/>
            <p:cNvSpPr/>
            <p:nvPr/>
          </p:nvSpPr>
          <p:spPr>
            <a:xfrm>
              <a:off x="7519614" y="275289"/>
              <a:ext cx="1903428" cy="951714"/>
            </a:xfrm>
            <a:prstGeom prst="roundRect">
              <a:avLst>
                <a:gd fmla="val 10000" name="adj"/>
              </a:avLst>
            </a:prstGeom>
            <a:solidFill>
              <a:srgbClr val="A3D530"/>
            </a:solidFill>
            <a:ln cap="flat" cmpd="sng" w="38100">
              <a:solidFill>
                <a:schemeClr val="lt1"/>
              </a:solidFill>
              <a:prstDash val="solid"/>
              <a:round/>
              <a:headEnd len="sm" w="sm" type="none"/>
              <a:tailEnd len="sm" w="sm" type="none"/>
            </a:ln>
            <a:effectLst>
              <a:outerShdw blurRad="40000" rotWithShape="0" dir="5400000" dist="20000">
                <a:srgbClr val="000000">
                  <a:alpha val="36078"/>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3" name="Google Shape;973;g1425c232076_2_347"/>
            <p:cNvSpPr txBox="1"/>
            <p:nvPr/>
          </p:nvSpPr>
          <p:spPr>
            <a:xfrm>
              <a:off x="7547489" y="303164"/>
              <a:ext cx="1847678" cy="895964"/>
            </a:xfrm>
            <a:prstGeom prst="rect">
              <a:avLst/>
            </a:prstGeom>
            <a:noFill/>
            <a:ln>
              <a:noFill/>
            </a:ln>
          </p:spPr>
          <p:txBody>
            <a:bodyPr anchorCtr="0" anchor="ctr" bIns="30475" lIns="45700" spcFirstLastPara="1" rIns="45700" wrap="square" tIns="30475">
              <a:noAutofit/>
            </a:bodyPr>
            <a:lstStyle/>
            <a:p>
              <a:pPr indent="0" lvl="0" marL="0" marR="0" rtl="0" algn="ctr">
                <a:lnSpc>
                  <a:spcPct val="90000"/>
                </a:lnSpc>
                <a:spcBef>
                  <a:spcPts val="0"/>
                </a:spcBef>
                <a:spcAft>
                  <a:spcPts val="0"/>
                </a:spcAft>
                <a:buClr>
                  <a:srgbClr val="000000"/>
                </a:buClr>
                <a:buSzPts val="2400"/>
                <a:buFont typeface="Arial"/>
                <a:buNone/>
              </a:pPr>
              <a:r>
                <a:rPr b="1" i="0" lang="fr-FR" sz="3300" u="none" cap="none" strike="noStrike">
                  <a:solidFill>
                    <a:schemeClr val="lt1"/>
                  </a:solidFill>
                  <a:latin typeface="Corbel"/>
                  <a:ea typeface="Corbel"/>
                  <a:cs typeface="Corbel"/>
                  <a:sym typeface="Corbel"/>
                </a:rPr>
                <a:t>Prototyping</a:t>
              </a:r>
              <a:endParaRPr b="0" i="0" sz="3300" u="none" cap="none" strike="noStrike">
                <a:solidFill>
                  <a:schemeClr val="lt1"/>
                </a:solidFill>
                <a:latin typeface="Corbel"/>
                <a:ea typeface="Corbel"/>
                <a:cs typeface="Corbel"/>
                <a:sym typeface="Corbel"/>
              </a:endParaRPr>
            </a:p>
          </p:txBody>
        </p:sp>
      </p:grpSp>
      <p:pic>
        <p:nvPicPr>
          <p:cNvPr id="974" name="Google Shape;974;g1425c232076_2_347"/>
          <p:cNvPicPr preferRelativeResize="0"/>
          <p:nvPr/>
        </p:nvPicPr>
        <p:blipFill rotWithShape="1">
          <a:blip r:embed="rId3">
            <a:alphaModFix/>
          </a:blip>
          <a:srcRect b="42183" l="14763" r="25049" t="4073"/>
          <a:stretch/>
        </p:blipFill>
        <p:spPr>
          <a:xfrm>
            <a:off x="8781325" y="4229450"/>
            <a:ext cx="3225850" cy="22362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8" name="Shape 978"/>
        <p:cNvGrpSpPr/>
        <p:nvPr/>
      </p:nvGrpSpPr>
      <p:grpSpPr>
        <a:xfrm>
          <a:off x="0" y="0"/>
          <a:ext cx="0" cy="0"/>
          <a:chOff x="0" y="0"/>
          <a:chExt cx="0" cy="0"/>
        </a:xfrm>
      </p:grpSpPr>
      <p:sp>
        <p:nvSpPr>
          <p:cNvPr id="979" name="Google Shape;979;g1425c232076_2_355"/>
          <p:cNvSpPr txBox="1"/>
          <p:nvPr/>
        </p:nvSpPr>
        <p:spPr>
          <a:xfrm>
            <a:off x="1436925" y="1558200"/>
            <a:ext cx="10570800" cy="4863900"/>
          </a:xfrm>
          <a:prstGeom prst="rect">
            <a:avLst/>
          </a:prstGeom>
          <a:noFill/>
          <a:ln>
            <a:noFill/>
          </a:ln>
        </p:spPr>
        <p:txBody>
          <a:bodyPr anchorCtr="0" anchor="t" bIns="45700" lIns="91425" spcFirstLastPara="1" rIns="91425" wrap="square" tIns="45700">
            <a:spAutoFit/>
          </a:bodyPr>
          <a:lstStyle/>
          <a:p>
            <a:pPr indent="-323850" lvl="0" marL="285750" marR="0" rtl="0" algn="l">
              <a:lnSpc>
                <a:spcPct val="100000"/>
              </a:lnSpc>
              <a:spcBef>
                <a:spcPts val="0"/>
              </a:spcBef>
              <a:spcAft>
                <a:spcPts val="0"/>
              </a:spcAft>
              <a:buClr>
                <a:srgbClr val="000000"/>
              </a:buClr>
              <a:buSzPts val="2400"/>
              <a:buFont typeface="Arial"/>
              <a:buChar char="•"/>
            </a:pPr>
            <a:r>
              <a:rPr b="1" lang="fr-FR" sz="2400">
                <a:solidFill>
                  <a:schemeClr val="accent6"/>
                </a:solidFill>
                <a:latin typeface="Corbel"/>
                <a:ea typeface="Corbel"/>
                <a:cs typeface="Corbel"/>
                <a:sym typeface="Corbel"/>
              </a:rPr>
              <a:t>Presentation of the prototype</a:t>
            </a:r>
            <a:br>
              <a:rPr b="1" i="0" lang="fr-FR" sz="2400" u="none" cap="none" strike="noStrike">
                <a:solidFill>
                  <a:schemeClr val="accent6"/>
                </a:solidFill>
                <a:latin typeface="Corbel"/>
                <a:ea typeface="Corbel"/>
                <a:cs typeface="Corbel"/>
                <a:sym typeface="Corbel"/>
              </a:rPr>
            </a:br>
            <a:r>
              <a:rPr lang="fr-FR" sz="2400">
                <a:solidFill>
                  <a:srgbClr val="575757"/>
                </a:solidFill>
                <a:latin typeface="Corbel"/>
                <a:ea typeface="Corbel"/>
                <a:cs typeface="Corbel"/>
                <a:sym typeface="Corbel"/>
              </a:rPr>
              <a:t>Explain the challenge and the </a:t>
            </a:r>
            <a:r>
              <a:rPr b="0" i="0" lang="fr-FR" sz="2400" u="none" cap="none" strike="noStrike">
                <a:solidFill>
                  <a:srgbClr val="575757"/>
                </a:solidFill>
                <a:latin typeface="Corbel"/>
                <a:ea typeface="Corbel"/>
                <a:cs typeface="Corbel"/>
                <a:sym typeface="Corbel"/>
              </a:rPr>
              <a:t>prototype</a:t>
            </a:r>
            <a:br>
              <a:rPr b="0" i="0" lang="fr-FR" sz="2400" u="none" cap="none" strike="noStrike">
                <a:solidFill>
                  <a:srgbClr val="575757"/>
                </a:solidFill>
                <a:latin typeface="Corbel"/>
                <a:ea typeface="Corbel"/>
                <a:cs typeface="Corbel"/>
                <a:sym typeface="Corbel"/>
              </a:rPr>
            </a:br>
            <a:r>
              <a:rPr lang="fr-FR" sz="2400">
                <a:solidFill>
                  <a:srgbClr val="575757"/>
                </a:solidFill>
                <a:latin typeface="Corbel"/>
                <a:ea typeface="Corbel"/>
                <a:cs typeface="Corbel"/>
                <a:sym typeface="Corbel"/>
              </a:rPr>
              <a:t>Let other groups ask their questions</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br>
              <a:rPr b="0" i="0" lang="fr-FR" sz="2400" u="none" cap="none" strike="noStrike">
                <a:solidFill>
                  <a:srgbClr val="575757"/>
                </a:solidFill>
                <a:latin typeface="Corbel"/>
                <a:ea typeface="Corbel"/>
                <a:cs typeface="Corbel"/>
                <a:sym typeface="Corbel"/>
              </a:rPr>
            </a:br>
            <a:endParaRPr b="1" i="0" sz="2400" u="none" cap="none" strike="noStrike">
              <a:solidFill>
                <a:schemeClr val="accent6"/>
              </a:solidFill>
              <a:latin typeface="Corbel"/>
              <a:ea typeface="Corbel"/>
              <a:cs typeface="Corbel"/>
              <a:sym typeface="Corbel"/>
            </a:endParaRPr>
          </a:p>
          <a:p>
            <a:pPr indent="-323850" lvl="0" marL="285750" marR="0" rtl="0" algn="l">
              <a:lnSpc>
                <a:spcPct val="100000"/>
              </a:lnSpc>
              <a:spcBef>
                <a:spcPts val="0"/>
              </a:spcBef>
              <a:spcAft>
                <a:spcPts val="0"/>
              </a:spcAft>
              <a:buClr>
                <a:srgbClr val="000000"/>
              </a:buClr>
              <a:buSzPts val="2400"/>
              <a:buFont typeface="Arial"/>
              <a:buChar char="•"/>
            </a:pPr>
            <a:r>
              <a:rPr lang="fr-FR" sz="2400">
                <a:solidFill>
                  <a:srgbClr val="575757"/>
                </a:solidFill>
                <a:latin typeface="Corbel"/>
                <a:ea typeface="Corbel"/>
                <a:cs typeface="Corbel"/>
                <a:sym typeface="Corbel"/>
              </a:rPr>
              <a:t>Ask students to make one</a:t>
            </a:r>
            <a:r>
              <a:rPr b="0" i="0" lang="fr-FR" sz="2400" u="none" cap="none" strike="noStrike">
                <a:solidFill>
                  <a:srgbClr val="575757"/>
                </a:solidFill>
                <a:latin typeface="Corbel"/>
                <a:ea typeface="Corbel"/>
                <a:cs typeface="Corbel"/>
                <a:sym typeface="Corbel"/>
              </a:rPr>
              <a:t> </a:t>
            </a:r>
            <a:r>
              <a:rPr b="1" i="0" lang="fr-FR" sz="2400" u="none" cap="none" strike="noStrike">
                <a:solidFill>
                  <a:schemeClr val="accent6"/>
                </a:solidFill>
                <a:latin typeface="Corbel"/>
                <a:ea typeface="Corbel"/>
                <a:cs typeface="Corbel"/>
                <a:sym typeface="Corbel"/>
              </a:rPr>
              <a:t>compliment </a:t>
            </a:r>
            <a:r>
              <a:rPr lang="fr-FR" sz="2400">
                <a:solidFill>
                  <a:srgbClr val="575757"/>
                </a:solidFill>
                <a:latin typeface="Corbel"/>
                <a:ea typeface="Corbel"/>
                <a:cs typeface="Corbel"/>
                <a:sym typeface="Corbel"/>
              </a:rPr>
              <a:t>on the </a:t>
            </a:r>
            <a:r>
              <a:rPr b="0" i="0" lang="fr-FR" sz="2400" u="none" cap="none" strike="noStrike">
                <a:solidFill>
                  <a:srgbClr val="575757"/>
                </a:solidFill>
                <a:latin typeface="Corbel"/>
                <a:ea typeface="Corbel"/>
                <a:cs typeface="Corbel"/>
                <a:sym typeface="Corbel"/>
              </a:rPr>
              <a:t>prototype and add </a:t>
            </a:r>
            <a:r>
              <a:rPr b="1" lang="fr-FR" sz="2400">
                <a:solidFill>
                  <a:schemeClr val="accent6"/>
                </a:solidFill>
                <a:latin typeface="Corbel"/>
                <a:ea typeface="Corbel"/>
                <a:cs typeface="Corbel"/>
                <a:sym typeface="Corbel"/>
              </a:rPr>
              <a:t>a</a:t>
            </a:r>
            <a:r>
              <a:rPr b="1" i="0" lang="fr-FR" sz="2400" u="none" cap="none" strike="noStrike">
                <a:solidFill>
                  <a:schemeClr val="accent6"/>
                </a:solidFill>
                <a:latin typeface="Corbel"/>
                <a:ea typeface="Corbel"/>
                <a:cs typeface="Corbel"/>
                <a:sym typeface="Corbel"/>
              </a:rPr>
              <a:t> suggestion  </a:t>
            </a:r>
            <a:br>
              <a:rPr b="0" i="0" lang="fr-FR" sz="2400" u="none" cap="none" strike="noStrike">
                <a:solidFill>
                  <a:srgbClr val="575757"/>
                </a:solidFill>
                <a:latin typeface="Corbel"/>
                <a:ea typeface="Corbel"/>
                <a:cs typeface="Corbel"/>
                <a:sym typeface="Corbel"/>
              </a:rPr>
            </a:br>
            <a:r>
              <a:rPr b="0" i="0" lang="fr-FR" sz="2400" u="none" cap="none" strike="noStrike">
                <a:solidFill>
                  <a:srgbClr val="575757"/>
                </a:solidFill>
                <a:latin typeface="Corbel"/>
                <a:ea typeface="Corbel"/>
                <a:cs typeface="Corbel"/>
                <a:sym typeface="Corbel"/>
              </a:rPr>
              <a:t>Ex</a:t>
            </a:r>
            <a:r>
              <a:rPr lang="fr-FR" sz="2400">
                <a:solidFill>
                  <a:srgbClr val="575757"/>
                </a:solidFill>
                <a:latin typeface="Corbel"/>
                <a:ea typeface="Corbel"/>
                <a:cs typeface="Corbel"/>
                <a:sym typeface="Corbel"/>
              </a:rPr>
              <a:t>a</a:t>
            </a:r>
            <a:r>
              <a:rPr b="0" i="0" lang="fr-FR" sz="2400" u="none" cap="none" strike="noStrike">
                <a:solidFill>
                  <a:srgbClr val="575757"/>
                </a:solidFill>
                <a:latin typeface="Corbel"/>
                <a:ea typeface="Corbel"/>
                <a:cs typeface="Corbel"/>
                <a:sym typeface="Corbel"/>
              </a:rPr>
              <a:t>mple :</a:t>
            </a:r>
            <a:r>
              <a:rPr lang="fr-FR" sz="2400">
                <a:solidFill>
                  <a:srgbClr val="575757"/>
                </a:solidFill>
                <a:latin typeface="Corbel"/>
                <a:ea typeface="Corbel"/>
                <a:cs typeface="Corbel"/>
                <a:sym typeface="Corbel"/>
              </a:rPr>
              <a:t> : I find your representation of the canteen very interesting and you could have included the headmaster of the school</a:t>
            </a:r>
            <a:endParaRPr sz="2400">
              <a:solidFill>
                <a:srgbClr val="575757"/>
              </a:solidFill>
              <a:latin typeface="Corbel"/>
              <a:ea typeface="Corbel"/>
              <a:cs typeface="Corbel"/>
              <a:sym typeface="Corbel"/>
            </a:endParaRPr>
          </a:p>
          <a:p>
            <a:pPr indent="0" lvl="0" marL="457200" marR="0" rtl="0" algn="l">
              <a:lnSpc>
                <a:spcPct val="100000"/>
              </a:lnSpc>
              <a:spcBef>
                <a:spcPts val="0"/>
              </a:spcBef>
              <a:spcAft>
                <a:spcPts val="0"/>
              </a:spcAft>
              <a:buNone/>
            </a:pPr>
            <a:r>
              <a:t/>
            </a:r>
            <a:endParaRPr sz="2400">
              <a:solidFill>
                <a:srgbClr val="575757"/>
              </a:solidFill>
              <a:latin typeface="Corbel"/>
              <a:ea typeface="Corbel"/>
              <a:cs typeface="Corbel"/>
              <a:sym typeface="Corbel"/>
            </a:endParaRPr>
          </a:p>
          <a:p>
            <a:pPr indent="-323850" lvl="0" marL="285750" marR="0" rtl="0" algn="l">
              <a:lnSpc>
                <a:spcPct val="100000"/>
              </a:lnSpc>
              <a:spcBef>
                <a:spcPts val="0"/>
              </a:spcBef>
              <a:spcAft>
                <a:spcPts val="0"/>
              </a:spcAft>
              <a:buClr>
                <a:srgbClr val="000000"/>
              </a:buClr>
              <a:buSzPts val="2400"/>
              <a:buFont typeface="Arial"/>
              <a:buChar char="•"/>
            </a:pPr>
            <a:r>
              <a:rPr lang="fr-FR" sz="2400">
                <a:solidFill>
                  <a:srgbClr val="575757"/>
                </a:solidFill>
                <a:latin typeface="Corbel"/>
                <a:ea typeface="Corbel"/>
                <a:cs typeface="Corbel"/>
                <a:sym typeface="Corbel"/>
              </a:rPr>
              <a:t>The group that </a:t>
            </a:r>
            <a:r>
              <a:rPr lang="fr-FR" sz="2400">
                <a:solidFill>
                  <a:srgbClr val="575757"/>
                </a:solidFill>
                <a:latin typeface="Corbel"/>
                <a:ea typeface="Corbel"/>
                <a:cs typeface="Corbel"/>
                <a:sym typeface="Corbel"/>
              </a:rPr>
              <a:t>presents</a:t>
            </a:r>
            <a:r>
              <a:rPr lang="fr-FR" sz="2400">
                <a:solidFill>
                  <a:srgbClr val="575757"/>
                </a:solidFill>
                <a:latin typeface="Corbel"/>
                <a:ea typeface="Corbel"/>
                <a:cs typeface="Corbel"/>
                <a:sym typeface="Corbel"/>
              </a:rPr>
              <a:t> cannot bounce back on the suggestions but must simply answer </a:t>
            </a:r>
            <a:r>
              <a:rPr b="1" i="0" lang="fr-FR" sz="2400" u="none" cap="none" strike="noStrike">
                <a:solidFill>
                  <a:schemeClr val="accent6"/>
                </a:solidFill>
                <a:latin typeface="Corbel"/>
                <a:ea typeface="Corbel"/>
                <a:cs typeface="Corbel"/>
                <a:sym typeface="Corbel"/>
              </a:rPr>
              <a:t>« </a:t>
            </a:r>
            <a:r>
              <a:rPr b="1" lang="fr-FR" sz="2400">
                <a:solidFill>
                  <a:schemeClr val="accent6"/>
                </a:solidFill>
                <a:latin typeface="Corbel"/>
                <a:ea typeface="Corbel"/>
                <a:cs typeface="Corbel"/>
                <a:sym typeface="Corbel"/>
              </a:rPr>
              <a:t>Thank you</a:t>
            </a:r>
            <a:r>
              <a:rPr b="1" i="0" lang="fr-FR" sz="2400" u="none" cap="none" strike="noStrike">
                <a:solidFill>
                  <a:schemeClr val="accent6"/>
                </a:solidFill>
                <a:latin typeface="Corbel"/>
                <a:ea typeface="Corbel"/>
                <a:cs typeface="Corbel"/>
                <a:sym typeface="Corbel"/>
              </a:rPr>
              <a:t> »</a:t>
            </a:r>
            <a:endParaRPr b="0" i="0" sz="2400" u="none" cap="none" strike="noStrike">
              <a:solidFill>
                <a:schemeClr val="accent6"/>
              </a:solidFill>
              <a:latin typeface="Corbel"/>
              <a:ea typeface="Corbel"/>
              <a:cs typeface="Corbel"/>
              <a:sym typeface="Corbel"/>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accent6"/>
              </a:solidFill>
              <a:latin typeface="Corbel"/>
              <a:ea typeface="Corbel"/>
              <a:cs typeface="Corbel"/>
              <a:sym typeface="Corbe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75757"/>
              </a:solidFill>
              <a:latin typeface="Corbel"/>
              <a:ea typeface="Corbel"/>
              <a:cs typeface="Corbel"/>
              <a:sym typeface="Corbe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80" name="Google Shape;980;g1425c232076_2_355"/>
          <p:cNvGrpSpPr/>
          <p:nvPr/>
        </p:nvGrpSpPr>
        <p:grpSpPr>
          <a:xfrm>
            <a:off x="1197091" y="377874"/>
            <a:ext cx="4025750" cy="689905"/>
            <a:chOff x="9898899" y="275279"/>
            <a:chExt cx="1903428" cy="951724"/>
          </a:xfrm>
        </p:grpSpPr>
        <p:sp>
          <p:nvSpPr>
            <p:cNvPr id="981" name="Google Shape;981;g1425c232076_2_355"/>
            <p:cNvSpPr/>
            <p:nvPr/>
          </p:nvSpPr>
          <p:spPr>
            <a:xfrm>
              <a:off x="9898899" y="275289"/>
              <a:ext cx="1903428" cy="951714"/>
            </a:xfrm>
            <a:prstGeom prst="roundRect">
              <a:avLst>
                <a:gd fmla="val 10000" name="adj"/>
              </a:avLst>
            </a:prstGeom>
            <a:solidFill>
              <a:srgbClr val="F69E0D"/>
            </a:solidFill>
            <a:ln cap="flat" cmpd="sng" w="38100">
              <a:solidFill>
                <a:schemeClr val="lt1"/>
              </a:solidFill>
              <a:prstDash val="solid"/>
              <a:round/>
              <a:headEnd len="sm" w="sm" type="none"/>
              <a:tailEnd len="sm" w="sm" type="none"/>
            </a:ln>
            <a:effectLst>
              <a:outerShdw blurRad="40000" rotWithShape="0" dir="5400000" dist="20000">
                <a:srgbClr val="000000">
                  <a:alpha val="36078"/>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2" name="Google Shape;982;g1425c232076_2_355"/>
            <p:cNvSpPr txBox="1"/>
            <p:nvPr/>
          </p:nvSpPr>
          <p:spPr>
            <a:xfrm>
              <a:off x="9926776" y="275279"/>
              <a:ext cx="1847700" cy="771600"/>
            </a:xfrm>
            <a:prstGeom prst="rect">
              <a:avLst/>
            </a:prstGeom>
            <a:noFill/>
            <a:ln>
              <a:noFill/>
            </a:ln>
          </p:spPr>
          <p:txBody>
            <a:bodyPr anchorCtr="0" anchor="ctr" bIns="30475" lIns="45700" spcFirstLastPara="1" rIns="45700" wrap="square" tIns="30475">
              <a:noAutofit/>
            </a:bodyPr>
            <a:lstStyle/>
            <a:p>
              <a:pPr indent="0" lvl="0" marL="0" marR="0" rtl="0" algn="ctr">
                <a:lnSpc>
                  <a:spcPct val="90000"/>
                </a:lnSpc>
                <a:spcBef>
                  <a:spcPts val="0"/>
                </a:spcBef>
                <a:spcAft>
                  <a:spcPts val="0"/>
                </a:spcAft>
                <a:buClr>
                  <a:srgbClr val="000000"/>
                </a:buClr>
                <a:buSzPts val="2400"/>
                <a:buFont typeface="Arial"/>
                <a:buNone/>
              </a:pPr>
              <a:r>
                <a:rPr b="1" lang="fr-FR" sz="3300">
                  <a:solidFill>
                    <a:schemeClr val="lt1"/>
                  </a:solidFill>
                  <a:latin typeface="Corbel"/>
                  <a:ea typeface="Corbel"/>
                  <a:cs typeface="Corbel"/>
                  <a:sym typeface="Corbel"/>
                </a:rPr>
                <a:t>Oral presentation</a:t>
              </a:r>
              <a:endParaRPr b="0" i="0" sz="3300" u="none" cap="none" strike="noStrike">
                <a:solidFill>
                  <a:schemeClr val="lt1"/>
                </a:solidFill>
                <a:latin typeface="Corbel"/>
                <a:ea typeface="Corbel"/>
                <a:cs typeface="Corbel"/>
                <a:sym typeface="Corbe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6" name="Shape 986"/>
        <p:cNvGrpSpPr/>
        <p:nvPr/>
      </p:nvGrpSpPr>
      <p:grpSpPr>
        <a:xfrm>
          <a:off x="0" y="0"/>
          <a:ext cx="0" cy="0"/>
          <a:chOff x="0" y="0"/>
          <a:chExt cx="0" cy="0"/>
        </a:xfrm>
      </p:grpSpPr>
      <p:sp>
        <p:nvSpPr>
          <p:cNvPr id="987" name="Google Shape;987;g1425c232076_2_362"/>
          <p:cNvSpPr txBox="1"/>
          <p:nvPr/>
        </p:nvSpPr>
        <p:spPr>
          <a:xfrm>
            <a:off x="1065975" y="377325"/>
            <a:ext cx="11631300" cy="2007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300"/>
              <a:buFont typeface="Arial"/>
              <a:buNone/>
            </a:pPr>
            <a:r>
              <a:t/>
            </a:r>
            <a:endParaRPr b="1" i="0" sz="1300" u="none" cap="none" strike="noStrike">
              <a:solidFill>
                <a:srgbClr val="000000"/>
              </a:solidFill>
              <a:latin typeface="Corbel"/>
              <a:ea typeface="Corbel"/>
              <a:cs typeface="Corbel"/>
              <a:sym typeface="Corbel"/>
            </a:endParaRPr>
          </a:p>
          <a:p>
            <a:pPr indent="0" lvl="0" marL="0" marR="0" rtl="0" algn="l">
              <a:lnSpc>
                <a:spcPct val="115000"/>
              </a:lnSpc>
              <a:spcBef>
                <a:spcPts val="120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pic>
        <p:nvPicPr>
          <p:cNvPr id="988" name="Google Shape;988;g1425c232076_2_362"/>
          <p:cNvPicPr preferRelativeResize="0"/>
          <p:nvPr/>
        </p:nvPicPr>
        <p:blipFill rotWithShape="1">
          <a:blip r:embed="rId3">
            <a:alphaModFix/>
          </a:blip>
          <a:srcRect b="0" l="0" r="0" t="0"/>
          <a:stretch/>
        </p:blipFill>
        <p:spPr>
          <a:xfrm rot="5400000">
            <a:off x="954825" y="335126"/>
            <a:ext cx="4101701" cy="5764149"/>
          </a:xfrm>
          <a:prstGeom prst="rect">
            <a:avLst/>
          </a:prstGeom>
          <a:noFill/>
          <a:ln>
            <a:noFill/>
          </a:ln>
        </p:spPr>
      </p:pic>
      <p:pic>
        <p:nvPicPr>
          <p:cNvPr id="989" name="Google Shape;989;g1425c232076_2_362"/>
          <p:cNvPicPr preferRelativeResize="0"/>
          <p:nvPr/>
        </p:nvPicPr>
        <p:blipFill rotWithShape="1">
          <a:blip r:embed="rId4">
            <a:alphaModFix/>
          </a:blip>
          <a:srcRect b="0" l="0" r="0" t="0"/>
          <a:stretch/>
        </p:blipFill>
        <p:spPr>
          <a:xfrm rot="5400000">
            <a:off x="7168174" y="1577124"/>
            <a:ext cx="3843275" cy="5457676"/>
          </a:xfrm>
          <a:prstGeom prst="rect">
            <a:avLst/>
          </a:prstGeom>
          <a:noFill/>
          <a:ln>
            <a:noFill/>
          </a:ln>
        </p:spPr>
      </p:pic>
      <p:sp>
        <p:nvSpPr>
          <p:cNvPr id="990" name="Google Shape;990;g1425c232076_2_362"/>
          <p:cNvSpPr txBox="1"/>
          <p:nvPr/>
        </p:nvSpPr>
        <p:spPr>
          <a:xfrm>
            <a:off x="339175" y="6169025"/>
            <a:ext cx="8426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chemeClr val="dk1"/>
                </a:solidFill>
                <a:latin typeface="Corbel"/>
                <a:ea typeface="Corbel"/>
                <a:cs typeface="Corbel"/>
                <a:sym typeface="Corbel"/>
              </a:rPr>
              <a:t>→ Fiches à retrouver sur</a:t>
            </a:r>
            <a:r>
              <a:rPr b="0" i="0" lang="fr-FR" sz="1400" u="none" cap="none" strike="noStrike">
                <a:solidFill>
                  <a:schemeClr val="accent1"/>
                </a:solidFill>
                <a:latin typeface="Corbel"/>
                <a:ea typeface="Corbel"/>
                <a:cs typeface="Corbel"/>
                <a:sym typeface="Corbel"/>
              </a:rPr>
              <a:t> </a:t>
            </a:r>
            <a:r>
              <a:rPr b="0" i="0" lang="fr-FR" sz="1400" u="sng" cap="none" strike="noStrike">
                <a:solidFill>
                  <a:schemeClr val="accent1"/>
                </a:solidFill>
                <a:latin typeface="Corbel"/>
                <a:ea typeface="Corbel"/>
                <a:cs typeface="Corbel"/>
                <a:sym typeface="Corbel"/>
                <a:hlinkClick r:id="rId5">
                  <a:extLst>
                    <a:ext uri="{A12FA001-AC4F-418D-AE19-62706E023703}">
                      <ahyp:hlinkClr val="tx"/>
                    </a:ext>
                  </a:extLst>
                </a:hlinkClick>
              </a:rPr>
              <a:t>www.clickson.eu/fr/kit-enseignant</a:t>
            </a:r>
            <a:r>
              <a:rPr b="0" i="0" lang="fr-FR" sz="1400" u="none" cap="none" strike="noStrike">
                <a:solidFill>
                  <a:schemeClr val="accent1"/>
                </a:solidFill>
                <a:latin typeface="Corbel"/>
                <a:ea typeface="Corbel"/>
                <a:cs typeface="Corbel"/>
                <a:sym typeface="Corbel"/>
              </a:rPr>
              <a:t>  </a:t>
            </a:r>
            <a:r>
              <a:rPr b="0" i="0" lang="fr-FR" sz="1400" u="none" cap="none" strike="noStrike">
                <a:solidFill>
                  <a:schemeClr val="dk1"/>
                </a:solidFill>
                <a:latin typeface="Corbel"/>
                <a:ea typeface="Corbel"/>
                <a:cs typeface="Corbel"/>
                <a:sym typeface="Corbel"/>
              </a:rPr>
              <a:t>à la fin du “</a:t>
            </a:r>
            <a:r>
              <a:rPr b="0" i="1" lang="fr-FR" sz="1400" u="none" cap="none" strike="noStrike">
                <a:solidFill>
                  <a:schemeClr val="dk1"/>
                </a:solidFill>
                <a:latin typeface="Corbel"/>
                <a:ea typeface="Corbel"/>
                <a:cs typeface="Corbel"/>
                <a:sym typeface="Corbel"/>
              </a:rPr>
              <a:t>Guide pédagogique enseignant</a:t>
            </a:r>
            <a:r>
              <a:rPr b="0" i="0" lang="fr-FR" sz="1400" u="none" cap="none" strike="noStrike">
                <a:solidFill>
                  <a:schemeClr val="dk1"/>
                </a:solidFill>
                <a:latin typeface="Corbel"/>
                <a:ea typeface="Corbel"/>
                <a:cs typeface="Corbel"/>
                <a:sym typeface="Corbel"/>
              </a:rPr>
              <a:t>”</a:t>
            </a:r>
            <a:endParaRPr b="0" i="0" sz="1400" u="none" cap="none" strike="noStrike">
              <a:solidFill>
                <a:schemeClr val="dk1"/>
              </a:solidFill>
              <a:latin typeface="Corbel"/>
              <a:ea typeface="Corbel"/>
              <a:cs typeface="Corbel"/>
              <a:sym typeface="Corbel"/>
            </a:endParaRPr>
          </a:p>
        </p:txBody>
      </p:sp>
      <p:sp>
        <p:nvSpPr>
          <p:cNvPr id="991" name="Google Shape;991;g1425c232076_2_362"/>
          <p:cNvSpPr txBox="1"/>
          <p:nvPr>
            <p:ph type="title"/>
          </p:nvPr>
        </p:nvSpPr>
        <p:spPr>
          <a:xfrm>
            <a:off x="1007588" y="102679"/>
            <a:ext cx="9154500" cy="98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a:t>Step 2 - To conclude the session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5" name="Shape 995"/>
        <p:cNvGrpSpPr/>
        <p:nvPr/>
      </p:nvGrpSpPr>
      <p:grpSpPr>
        <a:xfrm>
          <a:off x="0" y="0"/>
          <a:ext cx="0" cy="0"/>
          <a:chOff x="0" y="0"/>
          <a:chExt cx="0" cy="0"/>
        </a:xfrm>
      </p:grpSpPr>
      <p:sp>
        <p:nvSpPr>
          <p:cNvPr id="996" name="Google Shape;996;g1425c232076_2_370"/>
          <p:cNvSpPr txBox="1"/>
          <p:nvPr/>
        </p:nvSpPr>
        <p:spPr>
          <a:xfrm>
            <a:off x="522350" y="1138625"/>
            <a:ext cx="9747900" cy="5396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700"/>
              <a:buFont typeface="Arial"/>
              <a:buNone/>
            </a:pPr>
            <a:r>
              <a:t/>
            </a:r>
            <a:endParaRPr b="0" i="0" sz="1700" u="none" cap="none" strike="noStrike">
              <a:solidFill>
                <a:srgbClr val="000000"/>
              </a:solidFill>
              <a:latin typeface="Calibri"/>
              <a:ea typeface="Calibri"/>
              <a:cs typeface="Calibri"/>
              <a:sym typeface="Calibri"/>
            </a:endParaRPr>
          </a:p>
          <a:p>
            <a:pPr indent="0" lvl="0" marL="914400" marR="0" rtl="0" algn="l">
              <a:lnSpc>
                <a:spcPct val="115000"/>
              </a:lnSpc>
              <a:spcBef>
                <a:spcPts val="1200"/>
              </a:spcBef>
              <a:spcAft>
                <a:spcPts val="0"/>
              </a:spcAft>
              <a:buClr>
                <a:srgbClr val="000000"/>
              </a:buClr>
              <a:buSzPts val="2200"/>
              <a:buFont typeface="Arial"/>
              <a:buNone/>
            </a:pPr>
            <a:r>
              <a:rPr b="1" i="0" lang="fr-FR" sz="2200" u="none" cap="none" strike="noStrike">
                <a:solidFill>
                  <a:srgbClr val="000000"/>
                </a:solidFill>
                <a:latin typeface="Calibri"/>
                <a:ea typeface="Calibri"/>
                <a:cs typeface="Calibri"/>
                <a:sym typeface="Calibri"/>
              </a:rPr>
              <a:t>    </a:t>
            </a:r>
            <a:r>
              <a:rPr b="1" lang="fr-FR" sz="2200">
                <a:latin typeface="Calibri"/>
                <a:ea typeface="Calibri"/>
                <a:cs typeface="Calibri"/>
                <a:sym typeface="Calibri"/>
              </a:rPr>
              <a:t>Write down the list of actions to be integrated in the action plan </a:t>
            </a:r>
            <a:endParaRPr b="1" i="0" sz="1700" u="none" cap="none" strike="noStrike">
              <a:solidFill>
                <a:srgbClr val="000000"/>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2100"/>
              <a:buFont typeface="Arial"/>
              <a:buNone/>
            </a:pPr>
            <a:r>
              <a:rPr b="1" i="0" lang="fr-FR" sz="2100" u="none" cap="none" strike="noStrike">
                <a:solidFill>
                  <a:srgbClr val="000000"/>
                </a:solidFill>
                <a:latin typeface="Calibri"/>
                <a:ea typeface="Calibri"/>
                <a:cs typeface="Calibri"/>
                <a:sym typeface="Calibri"/>
              </a:rPr>
              <a:t>&gt; </a:t>
            </a:r>
            <a:r>
              <a:rPr b="1" lang="fr-FR" sz="2100">
                <a:solidFill>
                  <a:srgbClr val="4A86E8"/>
                </a:solidFill>
                <a:latin typeface="Calibri"/>
                <a:ea typeface="Calibri"/>
                <a:cs typeface="Calibri"/>
                <a:sym typeface="Calibri"/>
              </a:rPr>
              <a:t>Repeat step</a:t>
            </a:r>
            <a:r>
              <a:rPr b="1" i="0" lang="fr-FR" sz="2100" u="none" cap="none" strike="noStrike">
                <a:solidFill>
                  <a:srgbClr val="4A86E8"/>
                </a:solidFill>
                <a:latin typeface="Calibri"/>
                <a:ea typeface="Calibri"/>
                <a:cs typeface="Calibri"/>
                <a:sym typeface="Calibri"/>
              </a:rPr>
              <a:t> 2</a:t>
            </a:r>
            <a:endParaRPr b="1" i="0" sz="2100" u="none" cap="none" strike="noStrike">
              <a:solidFill>
                <a:srgbClr val="4A86E8"/>
              </a:solidFill>
              <a:latin typeface="Calibri"/>
              <a:ea typeface="Calibri"/>
              <a:cs typeface="Calibri"/>
              <a:sym typeface="Calibri"/>
            </a:endParaRPr>
          </a:p>
          <a:p>
            <a:pPr indent="-361950" lvl="0" marL="1371600" marR="0" rtl="0" algn="l">
              <a:lnSpc>
                <a:spcPct val="115000"/>
              </a:lnSpc>
              <a:spcBef>
                <a:spcPts val="1200"/>
              </a:spcBef>
              <a:spcAft>
                <a:spcPts val="0"/>
              </a:spcAft>
              <a:buClr>
                <a:schemeClr val="dk2"/>
              </a:buClr>
              <a:buSzPts val="2100"/>
              <a:buFont typeface="Calibri"/>
              <a:buChar char="●"/>
            </a:pPr>
            <a:r>
              <a:rPr b="1" lang="fr-FR" sz="2100">
                <a:solidFill>
                  <a:schemeClr val="dk2"/>
                </a:solidFill>
                <a:latin typeface="Calibri"/>
                <a:ea typeface="Calibri"/>
                <a:cs typeface="Calibri"/>
                <a:sym typeface="Calibri"/>
              </a:rPr>
              <a:t>Options</a:t>
            </a:r>
            <a:endParaRPr b="1" sz="2100">
              <a:solidFill>
                <a:schemeClr val="dk2"/>
              </a:solidFill>
              <a:latin typeface="Calibri"/>
              <a:ea typeface="Calibri"/>
              <a:cs typeface="Calibri"/>
              <a:sym typeface="Calibri"/>
            </a:endParaRPr>
          </a:p>
          <a:p>
            <a:pPr indent="-361950" lvl="1" marL="1828800" marR="0" rtl="0" algn="l">
              <a:lnSpc>
                <a:spcPct val="115000"/>
              </a:lnSpc>
              <a:spcBef>
                <a:spcPts val="0"/>
              </a:spcBef>
              <a:spcAft>
                <a:spcPts val="0"/>
              </a:spcAft>
              <a:buClr>
                <a:schemeClr val="dk2"/>
              </a:buClr>
              <a:buSzPts val="2100"/>
              <a:buFont typeface="Calibri"/>
              <a:buChar char="○"/>
            </a:pPr>
            <a:r>
              <a:rPr b="1" lang="fr-FR" sz="2100">
                <a:latin typeface="Calibri"/>
                <a:ea typeface="Calibri"/>
                <a:cs typeface="Calibri"/>
                <a:sym typeface="Calibri"/>
              </a:rPr>
              <a:t>Without the prototyping phase </a:t>
            </a:r>
            <a:r>
              <a:rPr b="0" i="0" lang="fr-FR" sz="2100" u="none" cap="none" strike="noStrike">
                <a:solidFill>
                  <a:srgbClr val="000000"/>
                </a:solidFill>
                <a:latin typeface="Calibri"/>
                <a:ea typeface="Calibri"/>
                <a:cs typeface="Calibri"/>
                <a:sym typeface="Calibri"/>
              </a:rPr>
              <a:t>(</a:t>
            </a:r>
            <a:r>
              <a:rPr lang="fr-FR" sz="2100">
                <a:latin typeface="Calibri"/>
                <a:ea typeface="Calibri"/>
                <a:cs typeface="Calibri"/>
                <a:sym typeface="Calibri"/>
              </a:rPr>
              <a:t>Whole class or sub-group</a:t>
            </a:r>
            <a:r>
              <a:rPr b="0" i="0" lang="fr-FR" sz="2100" u="none" cap="none" strike="noStrike">
                <a:solidFill>
                  <a:srgbClr val="000000"/>
                </a:solidFill>
                <a:latin typeface="Calibri"/>
                <a:ea typeface="Calibri"/>
                <a:cs typeface="Calibri"/>
                <a:sym typeface="Calibri"/>
              </a:rPr>
              <a:t>)</a:t>
            </a:r>
            <a:endParaRPr sz="2100">
              <a:latin typeface="Calibri"/>
              <a:ea typeface="Calibri"/>
              <a:cs typeface="Calibri"/>
              <a:sym typeface="Calibri"/>
            </a:endParaRPr>
          </a:p>
          <a:p>
            <a:pPr indent="-361950" lvl="1" marL="1828800" marR="0" rtl="0" algn="l">
              <a:lnSpc>
                <a:spcPct val="115000"/>
              </a:lnSpc>
              <a:spcBef>
                <a:spcPts val="0"/>
              </a:spcBef>
              <a:spcAft>
                <a:spcPts val="0"/>
              </a:spcAft>
              <a:buClr>
                <a:schemeClr val="dk2"/>
              </a:buClr>
              <a:buSzPts val="2100"/>
              <a:buFont typeface="Calibri"/>
              <a:buChar char="○"/>
            </a:pPr>
            <a:r>
              <a:rPr lang="fr-FR" sz="2100">
                <a:latin typeface="Calibri"/>
                <a:ea typeface="Calibri"/>
                <a:cs typeface="Calibri"/>
                <a:sym typeface="Calibri"/>
              </a:rPr>
              <a:t>only </a:t>
            </a:r>
            <a:r>
              <a:rPr b="1" lang="fr-FR" sz="2100">
                <a:latin typeface="Calibri"/>
                <a:ea typeface="Calibri"/>
                <a:cs typeface="Calibri"/>
                <a:sym typeface="Calibri"/>
              </a:rPr>
              <a:t>proposed solutions + classification</a:t>
            </a:r>
            <a:r>
              <a:rPr lang="fr-FR" sz="2100">
                <a:latin typeface="Calibri"/>
                <a:ea typeface="Calibri"/>
                <a:cs typeface="Calibri"/>
                <a:sym typeface="Calibri"/>
              </a:rPr>
              <a:t> (whole class)</a:t>
            </a:r>
            <a:endParaRPr sz="2100">
              <a:latin typeface="Calibri"/>
              <a:ea typeface="Calibri"/>
              <a:cs typeface="Calibri"/>
              <a:sym typeface="Calibri"/>
            </a:endParaRPr>
          </a:p>
          <a:p>
            <a:pPr indent="-361950" lvl="1" marL="1828800" marR="0" rtl="0" algn="l">
              <a:lnSpc>
                <a:spcPct val="115000"/>
              </a:lnSpc>
              <a:spcBef>
                <a:spcPts val="0"/>
              </a:spcBef>
              <a:spcAft>
                <a:spcPts val="0"/>
              </a:spcAft>
              <a:buClr>
                <a:schemeClr val="dk2"/>
              </a:buClr>
              <a:buSzPts val="2100"/>
              <a:buFont typeface="Calibri"/>
              <a:buChar char="○"/>
            </a:pPr>
            <a:r>
              <a:rPr b="1" lang="fr-FR" sz="2100">
                <a:latin typeface="Calibri"/>
                <a:ea typeface="Calibri"/>
                <a:cs typeface="Calibri"/>
                <a:sym typeface="Calibri"/>
              </a:rPr>
              <a:t>Every steps</a:t>
            </a:r>
            <a:r>
              <a:rPr lang="fr-FR" sz="2100">
                <a:latin typeface="Calibri"/>
                <a:ea typeface="Calibri"/>
                <a:cs typeface="Calibri"/>
                <a:sym typeface="Calibri"/>
              </a:rPr>
              <a:t> can be repeated if time and interest allow (sub-group)</a:t>
            </a:r>
            <a:endParaRPr b="0" i="1" sz="2100" u="none" cap="none" strike="noStrike">
              <a:solidFill>
                <a:srgbClr val="000000"/>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2100"/>
              <a:buFont typeface="Arial"/>
              <a:buNone/>
            </a:pPr>
            <a:r>
              <a:rPr b="1" i="0" lang="fr-FR" sz="2100" u="none" cap="none" strike="noStrike">
                <a:solidFill>
                  <a:srgbClr val="000000"/>
                </a:solidFill>
                <a:latin typeface="Calibri"/>
                <a:ea typeface="Calibri"/>
                <a:cs typeface="Calibri"/>
                <a:sym typeface="Calibri"/>
              </a:rPr>
              <a:t>&gt; </a:t>
            </a:r>
            <a:r>
              <a:rPr b="1" lang="fr-FR" sz="2100">
                <a:solidFill>
                  <a:srgbClr val="4A86E8"/>
                </a:solidFill>
                <a:latin typeface="Calibri"/>
                <a:ea typeface="Calibri"/>
                <a:cs typeface="Calibri"/>
                <a:sym typeface="Calibri"/>
              </a:rPr>
              <a:t>C</a:t>
            </a:r>
            <a:r>
              <a:rPr b="1" i="0" lang="fr-FR" sz="2100" u="none" cap="none" strike="noStrike">
                <a:solidFill>
                  <a:srgbClr val="4A86E8"/>
                </a:solidFill>
                <a:latin typeface="Calibri"/>
                <a:ea typeface="Calibri"/>
                <a:cs typeface="Calibri"/>
                <a:sym typeface="Calibri"/>
              </a:rPr>
              <a:t>o-construction</a:t>
            </a:r>
            <a:r>
              <a:rPr b="1" i="0" lang="fr-FR" sz="2100" u="none" cap="none" strike="noStrike">
                <a:solidFill>
                  <a:srgbClr val="000000"/>
                </a:solidFill>
                <a:latin typeface="Calibri"/>
                <a:ea typeface="Calibri"/>
                <a:cs typeface="Calibri"/>
                <a:sym typeface="Calibri"/>
              </a:rPr>
              <a:t> </a:t>
            </a:r>
            <a:r>
              <a:rPr lang="fr-FR" sz="2100">
                <a:latin typeface="Calibri"/>
                <a:ea typeface="Calibri"/>
                <a:cs typeface="Calibri"/>
                <a:sym typeface="Calibri"/>
              </a:rPr>
              <a:t>with the involvement of the relevant staff or an expert</a:t>
            </a:r>
            <a:endParaRPr b="0" i="0" sz="2100" u="none" cap="none" strike="noStrike">
              <a:solidFill>
                <a:srgbClr val="000000"/>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2100"/>
              <a:buFont typeface="Arial"/>
              <a:buNone/>
            </a:pPr>
            <a:r>
              <a:rPr b="1" i="0" lang="fr-FR" sz="2100" u="none" cap="none" strike="noStrike">
                <a:solidFill>
                  <a:srgbClr val="000000"/>
                </a:solidFill>
                <a:latin typeface="Calibri"/>
                <a:ea typeface="Calibri"/>
                <a:cs typeface="Calibri"/>
                <a:sym typeface="Calibri"/>
              </a:rPr>
              <a:t>&gt; </a:t>
            </a:r>
            <a:r>
              <a:rPr b="1" lang="fr-FR" sz="2100">
                <a:solidFill>
                  <a:srgbClr val="4A86E8"/>
                </a:solidFill>
                <a:latin typeface="Calibri"/>
                <a:ea typeface="Calibri"/>
                <a:cs typeface="Calibri"/>
                <a:sym typeface="Calibri"/>
              </a:rPr>
              <a:t>Choose</a:t>
            </a:r>
            <a:r>
              <a:rPr b="1" i="0" lang="fr-FR" sz="2100" u="none" cap="none" strike="noStrike">
                <a:solidFill>
                  <a:srgbClr val="4A86E8"/>
                </a:solidFill>
                <a:latin typeface="Calibri"/>
                <a:ea typeface="Calibri"/>
                <a:cs typeface="Calibri"/>
                <a:sym typeface="Calibri"/>
              </a:rPr>
              <a:t> 10 actions</a:t>
            </a:r>
            <a:r>
              <a:rPr b="1" i="0" lang="fr-FR" sz="2100" u="none" cap="none" strike="noStrike">
                <a:solidFill>
                  <a:srgbClr val="000000"/>
                </a:solidFill>
                <a:latin typeface="Calibri"/>
                <a:ea typeface="Calibri"/>
                <a:cs typeface="Calibri"/>
                <a:sym typeface="Calibri"/>
              </a:rPr>
              <a:t> (2 / </a:t>
            </a:r>
            <a:r>
              <a:rPr b="1" lang="fr-FR" sz="2100">
                <a:latin typeface="Calibri"/>
                <a:ea typeface="Calibri"/>
                <a:cs typeface="Calibri"/>
                <a:sym typeface="Calibri"/>
              </a:rPr>
              <a:t>emission category</a:t>
            </a:r>
            <a:r>
              <a:rPr b="1" i="0" lang="fr-FR" sz="2100" u="none" cap="none" strike="noStrike">
                <a:solidFill>
                  <a:srgbClr val="000000"/>
                </a:solidFill>
                <a:latin typeface="Calibri"/>
                <a:ea typeface="Calibri"/>
                <a:cs typeface="Calibri"/>
                <a:sym typeface="Calibri"/>
              </a:rPr>
              <a:t>)</a:t>
            </a:r>
            <a:endParaRPr b="1" i="0" sz="2100" u="none" cap="none" strike="noStrike">
              <a:solidFill>
                <a:srgbClr val="000000"/>
              </a:solidFill>
              <a:latin typeface="Calibri"/>
              <a:ea typeface="Calibri"/>
              <a:cs typeface="Calibri"/>
              <a:sym typeface="Calibri"/>
            </a:endParaRPr>
          </a:p>
          <a:p>
            <a:pPr indent="0" lvl="0" marL="0" marR="0" rtl="0" algn="l">
              <a:lnSpc>
                <a:spcPct val="115000"/>
              </a:lnSpc>
              <a:spcBef>
                <a:spcPts val="1200"/>
              </a:spcBef>
              <a:spcAft>
                <a:spcPts val="1200"/>
              </a:spcAft>
              <a:buClr>
                <a:srgbClr val="000000"/>
              </a:buClr>
              <a:buSzPts val="1700"/>
              <a:buFont typeface="Arial"/>
              <a:buNone/>
            </a:pPr>
            <a:br>
              <a:rPr b="1" i="0" lang="fr-FR" sz="1700" u="none" cap="none" strike="noStrike">
                <a:solidFill>
                  <a:srgbClr val="000000"/>
                </a:solidFill>
                <a:latin typeface="Calibri"/>
                <a:ea typeface="Calibri"/>
                <a:cs typeface="Calibri"/>
                <a:sym typeface="Calibri"/>
              </a:rPr>
            </a:br>
            <a:r>
              <a:rPr b="1" i="0" lang="fr-FR" sz="2100" u="none" cap="none" strike="noStrike">
                <a:solidFill>
                  <a:srgbClr val="000000"/>
                </a:solidFill>
                <a:latin typeface="Calibri"/>
                <a:ea typeface="Calibri"/>
                <a:cs typeface="Calibri"/>
                <a:sym typeface="Calibri"/>
              </a:rPr>
              <a:t>&gt; </a:t>
            </a:r>
            <a:r>
              <a:rPr b="1" lang="fr-FR" sz="2100">
                <a:latin typeface="Calibri"/>
                <a:ea typeface="Calibri"/>
                <a:cs typeface="Calibri"/>
                <a:sym typeface="Calibri"/>
              </a:rPr>
              <a:t>Do not </a:t>
            </a:r>
            <a:r>
              <a:rPr b="1" lang="fr-FR" sz="2100">
                <a:latin typeface="Calibri"/>
                <a:ea typeface="Calibri"/>
                <a:cs typeface="Calibri"/>
                <a:sym typeface="Calibri"/>
              </a:rPr>
              <a:t>neglect</a:t>
            </a:r>
            <a:r>
              <a:rPr b="1" lang="fr-FR" sz="2100">
                <a:latin typeface="Calibri"/>
                <a:ea typeface="Calibri"/>
                <a:cs typeface="Calibri"/>
                <a:sym typeface="Calibri"/>
              </a:rPr>
              <a:t> the “small” items as these easy actions = promote the group's overall dynamic</a:t>
            </a:r>
            <a:endParaRPr b="0" i="0" sz="1500" u="none" cap="none" strike="noStrike">
              <a:solidFill>
                <a:srgbClr val="000000"/>
              </a:solidFill>
              <a:latin typeface="Calibri"/>
              <a:ea typeface="Calibri"/>
              <a:cs typeface="Calibri"/>
              <a:sym typeface="Calibri"/>
            </a:endParaRPr>
          </a:p>
        </p:txBody>
      </p:sp>
      <p:sp>
        <p:nvSpPr>
          <p:cNvPr id="997" name="Google Shape;997;g1425c232076_2_370"/>
          <p:cNvSpPr/>
          <p:nvPr/>
        </p:nvSpPr>
        <p:spPr>
          <a:xfrm>
            <a:off x="1095250" y="1617600"/>
            <a:ext cx="522300" cy="404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8" name="Google Shape;998;g1425c232076_2_370"/>
          <p:cNvSpPr txBox="1"/>
          <p:nvPr>
            <p:ph type="title"/>
          </p:nvPr>
        </p:nvSpPr>
        <p:spPr>
          <a:xfrm>
            <a:off x="1007588" y="102679"/>
            <a:ext cx="9154500" cy="98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a:t>Step 3 - Drawing an action plan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38"/>
          <p:cNvSpPr txBox="1"/>
          <p:nvPr/>
        </p:nvSpPr>
        <p:spPr>
          <a:xfrm>
            <a:off x="1331951" y="794375"/>
            <a:ext cx="4367400" cy="1015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38"/>
          <p:cNvSpPr txBox="1"/>
          <p:nvPr/>
        </p:nvSpPr>
        <p:spPr>
          <a:xfrm>
            <a:off x="5226826" y="5468313"/>
            <a:ext cx="2715110" cy="83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212121"/>
              </a:solidFill>
              <a:latin typeface="Corbel"/>
              <a:ea typeface="Corbel"/>
              <a:cs typeface="Corbel"/>
              <a:sym typeface="Corbel"/>
            </a:endParaRPr>
          </a:p>
        </p:txBody>
      </p:sp>
      <p:pic>
        <p:nvPicPr>
          <p:cNvPr id="588" name="Google Shape;588;p38"/>
          <p:cNvPicPr preferRelativeResize="0"/>
          <p:nvPr/>
        </p:nvPicPr>
        <p:blipFill rotWithShape="1">
          <a:blip r:embed="rId3">
            <a:alphaModFix/>
          </a:blip>
          <a:srcRect b="0" l="0" r="0" t="0"/>
          <a:stretch/>
        </p:blipFill>
        <p:spPr>
          <a:xfrm>
            <a:off x="8744400" y="3571200"/>
            <a:ext cx="3913201" cy="3913201"/>
          </a:xfrm>
          <a:prstGeom prst="rect">
            <a:avLst/>
          </a:prstGeom>
          <a:noFill/>
          <a:ln>
            <a:noFill/>
          </a:ln>
        </p:spPr>
      </p:pic>
      <p:sp>
        <p:nvSpPr>
          <p:cNvPr id="589" name="Google Shape;589;p38"/>
          <p:cNvSpPr txBox="1"/>
          <p:nvPr>
            <p:ph type="title"/>
          </p:nvPr>
        </p:nvSpPr>
        <p:spPr>
          <a:xfrm>
            <a:off x="-92900" y="915200"/>
            <a:ext cx="12285000" cy="1541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400"/>
              <a:buNone/>
            </a:pPr>
            <a:r>
              <a:rPr lang="fr-FR"/>
              <a:t>Action plan</a:t>
            </a:r>
            <a:endParaRPr/>
          </a:p>
        </p:txBody>
      </p:sp>
      <p:sp>
        <p:nvSpPr>
          <p:cNvPr id="590" name="Google Shape;590;p38"/>
          <p:cNvSpPr txBox="1"/>
          <p:nvPr>
            <p:ph idx="1" type="subTitle"/>
          </p:nvPr>
        </p:nvSpPr>
        <p:spPr>
          <a:xfrm>
            <a:off x="1585025" y="3239750"/>
            <a:ext cx="8268000" cy="17112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0"/>
              </a:spcBef>
              <a:spcAft>
                <a:spcPts val="0"/>
              </a:spcAft>
              <a:buClr>
                <a:schemeClr val="dk2"/>
              </a:buClr>
              <a:buSzPts val="2400"/>
              <a:buFont typeface="Corbel"/>
              <a:buAutoNum type="arabicPeriod"/>
            </a:pPr>
            <a:r>
              <a:rPr lang="fr-FR"/>
              <a:t>Our individual action makes a difference </a:t>
            </a:r>
            <a:endParaRPr/>
          </a:p>
          <a:p>
            <a:pPr indent="0" lvl="0" marL="457200" rtl="0" algn="l">
              <a:lnSpc>
                <a:spcPct val="100000"/>
              </a:lnSpc>
              <a:spcBef>
                <a:spcPts val="0"/>
              </a:spcBef>
              <a:spcAft>
                <a:spcPts val="0"/>
              </a:spcAft>
              <a:buNone/>
            </a:pPr>
            <a:r>
              <a:t/>
            </a:r>
            <a:endParaRPr/>
          </a:p>
          <a:p>
            <a:pPr indent="-381000" lvl="0" marL="457200" rtl="0" algn="l">
              <a:lnSpc>
                <a:spcPct val="100000"/>
              </a:lnSpc>
              <a:spcBef>
                <a:spcPts val="0"/>
              </a:spcBef>
              <a:spcAft>
                <a:spcPts val="0"/>
              </a:spcAft>
              <a:buClr>
                <a:schemeClr val="dk2"/>
              </a:buClr>
              <a:buSzPts val="2400"/>
              <a:buFont typeface="Corbel"/>
              <a:buAutoNum type="arabicPeriod"/>
            </a:pPr>
            <a:r>
              <a:rPr lang="fr-FR"/>
              <a:t>What are the levers for collective action ?</a:t>
            </a:r>
            <a:endParaRPr/>
          </a:p>
          <a:p>
            <a:pPr indent="0" lvl="0" marL="0" rtl="0" algn="l">
              <a:lnSpc>
                <a:spcPct val="100000"/>
              </a:lnSpc>
              <a:spcBef>
                <a:spcPts val="0"/>
              </a:spcBef>
              <a:spcAft>
                <a:spcPts val="0"/>
              </a:spcAft>
              <a:buSzPts val="2800"/>
              <a:buNone/>
            </a:pPr>
            <a:r>
              <a:t/>
            </a:r>
            <a:endParaRPr/>
          </a:p>
          <a:p>
            <a:pPr indent="0" lvl="0" marL="914400" rtl="0" algn="l">
              <a:lnSpc>
                <a:spcPct val="100000"/>
              </a:lnSpc>
              <a:spcBef>
                <a:spcPts val="0"/>
              </a:spcBef>
              <a:spcAft>
                <a:spcPts val="0"/>
              </a:spcAft>
              <a:buSzPts val="2800"/>
              <a:buNone/>
            </a:pPr>
            <a:r>
              <a:t/>
            </a:r>
            <a:endParaRPr/>
          </a:p>
          <a:p>
            <a:pPr indent="0" lvl="0" marL="457200" rtl="0" algn="l">
              <a:lnSpc>
                <a:spcPct val="100000"/>
              </a:lnSpc>
              <a:spcBef>
                <a:spcPts val="0"/>
              </a:spcBef>
              <a:spcAft>
                <a:spcPts val="0"/>
              </a:spcAft>
              <a:buSzPts val="2800"/>
              <a:buNone/>
            </a:pPr>
            <a:r>
              <a:t/>
            </a:r>
            <a:endParaRPr/>
          </a:p>
          <a:p>
            <a:pPr indent="0" lvl="0" marL="457200" rtl="0" algn="l">
              <a:lnSpc>
                <a:spcPct val="100000"/>
              </a:lnSpc>
              <a:spcBef>
                <a:spcPts val="0"/>
              </a:spcBef>
              <a:spcAft>
                <a:spcPts val="0"/>
              </a:spcAft>
              <a:buSzPts val="2800"/>
              <a:buNone/>
            </a:pPr>
            <a:r>
              <a:t/>
            </a:r>
            <a:endParaRPr/>
          </a:p>
          <a:p>
            <a:pPr indent="0" lvl="0" marL="457200" rtl="0" algn="l">
              <a:lnSpc>
                <a:spcPct val="100000"/>
              </a:lnSpc>
              <a:spcBef>
                <a:spcPts val="0"/>
              </a:spcBef>
              <a:spcAft>
                <a:spcPts val="0"/>
              </a:spcAft>
              <a:buSzPts val="28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2" name="Shape 1002"/>
        <p:cNvGrpSpPr/>
        <p:nvPr/>
      </p:nvGrpSpPr>
      <p:grpSpPr>
        <a:xfrm>
          <a:off x="0" y="0"/>
          <a:ext cx="0" cy="0"/>
          <a:chOff x="0" y="0"/>
          <a:chExt cx="0" cy="0"/>
        </a:xfrm>
      </p:grpSpPr>
      <p:sp>
        <p:nvSpPr>
          <p:cNvPr id="1003" name="Google Shape;1003;g1425c232076_2_376"/>
          <p:cNvSpPr/>
          <p:nvPr/>
        </p:nvSpPr>
        <p:spPr>
          <a:xfrm>
            <a:off x="2935325" y="5267175"/>
            <a:ext cx="8780100" cy="1126200"/>
          </a:xfrm>
          <a:prstGeom prst="roundRect">
            <a:avLst>
              <a:gd fmla="val 10000" name="adj"/>
            </a:avLst>
          </a:prstGeom>
          <a:solidFill>
            <a:srgbClr val="F2F2F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lang="fr-FR">
                <a:latin typeface="Corbel"/>
                <a:ea typeface="Corbel"/>
                <a:cs typeface="Corbel"/>
                <a:sym typeface="Corbel"/>
              </a:rPr>
              <a:t>Draw up the finalised version of the action plan</a:t>
            </a:r>
            <a:r>
              <a:rPr b="1" i="0" lang="fr-FR" sz="1400" u="none" cap="none" strike="noStrike">
                <a:solidFill>
                  <a:srgbClr val="000000"/>
                </a:solidFill>
                <a:latin typeface="Corbel"/>
                <a:ea typeface="Corbel"/>
                <a:cs typeface="Corbel"/>
                <a:sym typeface="Corbel"/>
              </a:rPr>
              <a:t> (anticipation </a:t>
            </a:r>
            <a:r>
              <a:rPr b="1" lang="fr-FR">
                <a:latin typeface="Corbel"/>
                <a:ea typeface="Corbel"/>
                <a:cs typeface="Corbel"/>
                <a:sym typeface="Corbel"/>
              </a:rPr>
              <a:t>of phase 5</a:t>
            </a:r>
            <a:r>
              <a:rPr b="1" i="0" lang="fr-FR" sz="1400" u="none" cap="none" strike="noStrike">
                <a:solidFill>
                  <a:srgbClr val="000000"/>
                </a:solidFill>
                <a:latin typeface="Corbel"/>
                <a:ea typeface="Corbel"/>
                <a:cs typeface="Corbel"/>
                <a:sym typeface="Corbel"/>
              </a:rPr>
              <a:t>)</a:t>
            </a:r>
            <a:br>
              <a:rPr b="1" i="0" lang="fr-FR" sz="1400" u="none" cap="none" strike="noStrike">
                <a:solidFill>
                  <a:srgbClr val="000000"/>
                </a:solidFill>
                <a:latin typeface="Corbel"/>
                <a:ea typeface="Corbel"/>
                <a:cs typeface="Corbel"/>
                <a:sym typeface="Corbel"/>
              </a:rPr>
            </a:br>
            <a:r>
              <a:rPr b="1" lang="fr-FR">
                <a:latin typeface="Corbel"/>
                <a:ea typeface="Corbel"/>
                <a:cs typeface="Corbel"/>
                <a:sym typeface="Corbel"/>
              </a:rPr>
              <a:t>Have the headmaster and staff of the school validate the action plan </a:t>
            </a:r>
            <a:endParaRPr b="0" i="0" sz="1400" u="none" cap="none" strike="noStrike">
              <a:solidFill>
                <a:schemeClr val="dk1"/>
              </a:solidFill>
              <a:latin typeface="Arial"/>
              <a:ea typeface="Arial"/>
              <a:cs typeface="Arial"/>
              <a:sym typeface="Arial"/>
            </a:endParaRPr>
          </a:p>
        </p:txBody>
      </p:sp>
      <p:sp>
        <p:nvSpPr>
          <p:cNvPr descr="Coche" id="1004" name="Google Shape;1004;g1425c232076_2_376"/>
          <p:cNvSpPr/>
          <p:nvPr/>
        </p:nvSpPr>
        <p:spPr>
          <a:xfrm>
            <a:off x="922985" y="1387968"/>
            <a:ext cx="634500" cy="6339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Crayon" id="1005" name="Google Shape;1005;g1425c232076_2_376"/>
          <p:cNvSpPr/>
          <p:nvPr/>
        </p:nvSpPr>
        <p:spPr>
          <a:xfrm>
            <a:off x="2226190" y="2652185"/>
            <a:ext cx="444900" cy="482100"/>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Liste de contrôle" id="1006" name="Google Shape;1006;g1425c232076_2_376"/>
          <p:cNvSpPr/>
          <p:nvPr/>
        </p:nvSpPr>
        <p:spPr>
          <a:xfrm>
            <a:off x="840850" y="4251585"/>
            <a:ext cx="634500" cy="633900"/>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Enseignant" id="1007" name="Google Shape;1007;g1425c232076_2_376"/>
          <p:cNvSpPr/>
          <p:nvPr/>
        </p:nvSpPr>
        <p:spPr>
          <a:xfrm>
            <a:off x="2131314" y="5360923"/>
            <a:ext cx="634500" cy="633900"/>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8" name="Google Shape;1008;g1425c232076_2_376"/>
          <p:cNvSpPr/>
          <p:nvPr/>
        </p:nvSpPr>
        <p:spPr>
          <a:xfrm>
            <a:off x="1824975" y="1341751"/>
            <a:ext cx="9890400" cy="680100"/>
          </a:xfrm>
          <a:prstGeom prst="roundRect">
            <a:avLst>
              <a:gd fmla="val 10000" name="adj"/>
            </a:avLst>
          </a:prstGeom>
          <a:solidFill>
            <a:srgbClr val="F2F2F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fr-FR" sz="2400" u="none" cap="none" strike="noStrike">
                <a:solidFill>
                  <a:schemeClr val="dk1"/>
                </a:solidFill>
                <a:latin typeface="Corbel"/>
                <a:ea typeface="Corbel"/>
                <a:cs typeface="Corbel"/>
                <a:sym typeface="Corbel"/>
              </a:rPr>
              <a:t>Evaluation </a:t>
            </a:r>
            <a:r>
              <a:rPr b="1" lang="fr-FR" sz="2400">
                <a:solidFill>
                  <a:schemeClr val="dk1"/>
                </a:solidFill>
                <a:latin typeface="Corbel"/>
                <a:ea typeface="Corbel"/>
                <a:cs typeface="Corbel"/>
                <a:sym typeface="Corbel"/>
              </a:rPr>
              <a:t>of the </a:t>
            </a:r>
            <a:r>
              <a:rPr b="1" i="0" lang="fr-FR" sz="2400" u="none" cap="none" strike="noStrike">
                <a:solidFill>
                  <a:schemeClr val="dk1"/>
                </a:solidFill>
                <a:latin typeface="Corbel"/>
                <a:ea typeface="Corbel"/>
                <a:cs typeface="Corbel"/>
                <a:sym typeface="Corbel"/>
              </a:rPr>
              <a:t>action plan</a:t>
            </a:r>
            <a:endParaRPr b="0" i="0" sz="1400" u="none" cap="none" strike="noStrike">
              <a:solidFill>
                <a:srgbClr val="000000"/>
              </a:solidFill>
              <a:latin typeface="Arial"/>
              <a:ea typeface="Arial"/>
              <a:cs typeface="Arial"/>
              <a:sym typeface="Arial"/>
            </a:endParaRPr>
          </a:p>
        </p:txBody>
      </p:sp>
      <p:sp>
        <p:nvSpPr>
          <p:cNvPr id="1009" name="Google Shape;1009;g1425c232076_2_376"/>
          <p:cNvSpPr/>
          <p:nvPr/>
        </p:nvSpPr>
        <p:spPr>
          <a:xfrm>
            <a:off x="2935325" y="2180500"/>
            <a:ext cx="8780100" cy="1923900"/>
          </a:xfrm>
          <a:prstGeom prst="roundRect">
            <a:avLst>
              <a:gd fmla="val 10000" name="adj"/>
            </a:avLst>
          </a:prstGeom>
          <a:solidFill>
            <a:srgbClr val="F2F2F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rPr b="1" lang="fr-FR" sz="1900">
                <a:latin typeface="Corbel"/>
                <a:ea typeface="Corbel"/>
                <a:cs typeface="Corbel"/>
                <a:sym typeface="Corbel"/>
              </a:rPr>
              <a:t>Establish action sheet </a:t>
            </a:r>
            <a:br>
              <a:rPr b="1" i="0" lang="fr-FR" sz="1900" u="none" cap="none" strike="noStrike">
                <a:solidFill>
                  <a:srgbClr val="000000"/>
                </a:solidFill>
                <a:latin typeface="Corbel"/>
                <a:ea typeface="Corbel"/>
                <a:cs typeface="Corbel"/>
                <a:sym typeface="Corbel"/>
              </a:rPr>
            </a:br>
            <a:endParaRPr b="1" i="0" sz="1900" u="none" cap="none" strike="noStrike">
              <a:solidFill>
                <a:srgbClr val="00000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000000"/>
                </a:solidFill>
                <a:latin typeface="Corbel"/>
                <a:ea typeface="Corbel"/>
                <a:cs typeface="Corbel"/>
                <a:sym typeface="Corbel"/>
              </a:rPr>
              <a:t>→ Set up time</a:t>
            </a:r>
            <a:r>
              <a:rPr lang="fr-FR">
                <a:latin typeface="Corbel"/>
                <a:ea typeface="Corbel"/>
                <a:cs typeface="Corbel"/>
                <a:sym typeface="Corbel"/>
              </a:rPr>
              <a:t>table / Design needs, </a:t>
            </a:r>
            <a:r>
              <a:rPr lang="fr-FR">
                <a:latin typeface="Corbel"/>
                <a:ea typeface="Corbel"/>
                <a:cs typeface="Corbel"/>
                <a:sym typeface="Corbel"/>
              </a:rPr>
              <a:t>resources</a:t>
            </a:r>
            <a:r>
              <a:rPr lang="fr-FR">
                <a:latin typeface="Corbel"/>
                <a:ea typeface="Corbel"/>
                <a:cs typeface="Corbel"/>
                <a:sym typeface="Corbel"/>
              </a:rPr>
              <a:t> etc.</a:t>
            </a:r>
            <a:endParaRPr>
              <a:latin typeface="Corbel"/>
              <a:ea typeface="Corbel"/>
              <a:cs typeface="Corbel"/>
              <a:sym typeface="Corbel"/>
            </a:endParaRPr>
          </a:p>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000000"/>
                </a:solidFill>
                <a:latin typeface="Corbel"/>
                <a:ea typeface="Corbel"/>
                <a:cs typeface="Corbel"/>
                <a:sym typeface="Corbel"/>
              </a:rPr>
              <a:t>→ Discussions / </a:t>
            </a:r>
            <a:r>
              <a:rPr lang="fr-FR">
                <a:latin typeface="Corbel"/>
                <a:ea typeface="Corbel"/>
                <a:cs typeface="Corbel"/>
                <a:sym typeface="Corbel"/>
              </a:rPr>
              <a:t>meetings</a:t>
            </a:r>
            <a:br>
              <a:rPr b="0" i="0" lang="fr-FR" sz="1400" u="none" cap="none" strike="noStrike">
                <a:solidFill>
                  <a:srgbClr val="000000"/>
                </a:solidFill>
                <a:latin typeface="Corbel"/>
                <a:ea typeface="Corbel"/>
                <a:cs typeface="Corbel"/>
                <a:sym typeface="Corbel"/>
              </a:rPr>
            </a:br>
            <a:r>
              <a:rPr b="0" i="0" lang="fr-FR" sz="1400" u="none" cap="none" strike="noStrike">
                <a:solidFill>
                  <a:srgbClr val="000000"/>
                </a:solidFill>
                <a:latin typeface="Corbel"/>
                <a:ea typeface="Corbel"/>
                <a:cs typeface="Corbel"/>
                <a:sym typeface="Corbel"/>
              </a:rPr>
              <a:t>→ </a:t>
            </a:r>
            <a:r>
              <a:rPr lang="fr-FR">
                <a:latin typeface="Corbel"/>
                <a:ea typeface="Corbel"/>
                <a:cs typeface="Corbel"/>
                <a:sym typeface="Corbel"/>
              </a:rPr>
              <a:t>Quantified reduction targets</a:t>
            </a:r>
            <a:br>
              <a:rPr b="0" i="0" lang="fr-FR" sz="1400" u="none" cap="none" strike="noStrike">
                <a:solidFill>
                  <a:srgbClr val="000000"/>
                </a:solidFill>
                <a:latin typeface="Corbel"/>
                <a:ea typeface="Corbel"/>
                <a:cs typeface="Corbel"/>
                <a:sym typeface="Corbel"/>
              </a:rPr>
            </a:br>
            <a:r>
              <a:rPr b="0" i="0" lang="fr-FR" sz="1400" u="none" cap="none" strike="noStrike">
                <a:solidFill>
                  <a:srgbClr val="000000"/>
                </a:solidFill>
                <a:latin typeface="Corbel"/>
                <a:ea typeface="Corbel"/>
                <a:cs typeface="Corbel"/>
                <a:sym typeface="Corbel"/>
              </a:rPr>
              <a:t>→ </a:t>
            </a:r>
            <a:r>
              <a:rPr lang="fr-FR">
                <a:latin typeface="Corbel"/>
                <a:ea typeface="Corbel"/>
                <a:cs typeface="Corbel"/>
                <a:sym typeface="Corbel"/>
              </a:rPr>
              <a:t>Anticipate the follow-up of actions</a:t>
            </a:r>
            <a:endParaRPr b="0" i="0" sz="1400" u="none" cap="none" strike="noStrike">
              <a:solidFill>
                <a:srgbClr val="00000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chemeClr val="dk1"/>
                </a:solidFill>
                <a:latin typeface="Corbel"/>
                <a:ea typeface="Corbel"/>
                <a:cs typeface="Corbel"/>
                <a:sym typeface="Corbel"/>
              </a:rPr>
              <a:t>→ Fiche à retrouver sur</a:t>
            </a:r>
            <a:r>
              <a:rPr b="0" i="0" lang="fr-FR" sz="1400" u="none" cap="none" strike="noStrike">
                <a:solidFill>
                  <a:schemeClr val="accent1"/>
                </a:solidFill>
                <a:latin typeface="Corbel"/>
                <a:ea typeface="Corbel"/>
                <a:cs typeface="Corbel"/>
                <a:sym typeface="Corbel"/>
              </a:rPr>
              <a:t> </a:t>
            </a:r>
            <a:r>
              <a:rPr b="0" i="0" lang="fr-FR" sz="1400" u="sng" cap="none" strike="noStrike">
                <a:solidFill>
                  <a:schemeClr val="accent1"/>
                </a:solidFill>
                <a:latin typeface="Corbel"/>
                <a:ea typeface="Corbel"/>
                <a:cs typeface="Corbel"/>
                <a:sym typeface="Corbel"/>
                <a:hlinkClick r:id="rId7">
                  <a:extLst>
                    <a:ext uri="{A12FA001-AC4F-418D-AE19-62706E023703}">
                      <ahyp:hlinkClr val="tx"/>
                    </a:ext>
                  </a:extLst>
                </a:hlinkClick>
              </a:rPr>
              <a:t>www.clickson.eu/fr/kit-enseignant</a:t>
            </a:r>
            <a:r>
              <a:rPr b="0" i="0" lang="fr-FR" sz="1400" u="none" cap="none" strike="noStrike">
                <a:solidFill>
                  <a:schemeClr val="accent1"/>
                </a:solidFill>
                <a:latin typeface="Corbel"/>
                <a:ea typeface="Corbel"/>
                <a:cs typeface="Corbel"/>
                <a:sym typeface="Corbel"/>
              </a:rPr>
              <a:t>  </a:t>
            </a:r>
            <a:r>
              <a:rPr b="0" i="0" lang="fr-FR" sz="1400" u="none" cap="none" strike="noStrike">
                <a:solidFill>
                  <a:schemeClr val="dk1"/>
                </a:solidFill>
                <a:latin typeface="Corbel"/>
                <a:ea typeface="Corbel"/>
                <a:cs typeface="Corbel"/>
                <a:sym typeface="Corbel"/>
              </a:rPr>
              <a:t>à la fin du “</a:t>
            </a:r>
            <a:r>
              <a:rPr b="0" i="1" lang="fr-FR" sz="1400" u="none" cap="none" strike="noStrike">
                <a:solidFill>
                  <a:schemeClr val="dk1"/>
                </a:solidFill>
                <a:latin typeface="Corbel"/>
                <a:ea typeface="Corbel"/>
                <a:cs typeface="Corbel"/>
                <a:sym typeface="Corbel"/>
              </a:rPr>
              <a:t>Guide pédagogique enseignant</a:t>
            </a:r>
            <a:r>
              <a:rPr b="0" i="0" lang="fr-FR" sz="1400" u="none" cap="none" strike="noStrike">
                <a:solidFill>
                  <a:schemeClr val="dk1"/>
                </a:solidFill>
                <a:latin typeface="Corbel"/>
                <a:ea typeface="Corbel"/>
                <a:cs typeface="Corbel"/>
                <a:sym typeface="Corbel"/>
              </a:rPr>
              <a:t>”</a:t>
            </a:r>
            <a:endParaRPr b="0" i="0" sz="1400" u="none" cap="none" strike="noStrike">
              <a:solidFill>
                <a:schemeClr val="dk1"/>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010" name="Google Shape;1010;g1425c232076_2_376"/>
          <p:cNvSpPr/>
          <p:nvPr/>
        </p:nvSpPr>
        <p:spPr>
          <a:xfrm>
            <a:off x="1824975" y="4276025"/>
            <a:ext cx="9890400" cy="585000"/>
          </a:xfrm>
          <a:prstGeom prst="roundRect">
            <a:avLst>
              <a:gd fmla="val 10000" name="adj"/>
            </a:avLst>
          </a:prstGeom>
          <a:solidFill>
            <a:srgbClr val="F2F2F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fr-FR" sz="2400" u="none" cap="none" strike="noStrike">
                <a:solidFill>
                  <a:schemeClr val="dk1"/>
                </a:solidFill>
                <a:latin typeface="Corbel"/>
                <a:ea typeface="Corbel"/>
                <a:cs typeface="Corbel"/>
                <a:sym typeface="Corbel"/>
              </a:rPr>
              <a:t>Validation </a:t>
            </a:r>
            <a:r>
              <a:rPr b="1" lang="fr-FR" sz="2400">
                <a:solidFill>
                  <a:schemeClr val="dk1"/>
                </a:solidFill>
                <a:latin typeface="Corbel"/>
                <a:ea typeface="Corbel"/>
                <a:cs typeface="Corbel"/>
                <a:sym typeface="Corbel"/>
              </a:rPr>
              <a:t>of the action plan</a:t>
            </a:r>
            <a:endParaRPr b="0" i="0" sz="1400" u="none" cap="none" strike="noStrike">
              <a:solidFill>
                <a:srgbClr val="000000"/>
              </a:solidFill>
              <a:latin typeface="Arial"/>
              <a:ea typeface="Arial"/>
              <a:cs typeface="Arial"/>
              <a:sym typeface="Arial"/>
            </a:endParaRPr>
          </a:p>
        </p:txBody>
      </p:sp>
      <p:pic>
        <p:nvPicPr>
          <p:cNvPr id="1011" name="Google Shape;1011;g1425c232076_2_376"/>
          <p:cNvPicPr preferRelativeResize="0"/>
          <p:nvPr/>
        </p:nvPicPr>
        <p:blipFill rotWithShape="1">
          <a:blip r:embed="rId8">
            <a:alphaModFix/>
          </a:blip>
          <a:srcRect b="0" l="0" r="0" t="0"/>
          <a:stretch/>
        </p:blipFill>
        <p:spPr>
          <a:xfrm rot="6153106">
            <a:off x="9537487" y="1219603"/>
            <a:ext cx="1972797" cy="2772398"/>
          </a:xfrm>
          <a:prstGeom prst="rect">
            <a:avLst/>
          </a:prstGeom>
          <a:noFill/>
          <a:ln>
            <a:noFill/>
          </a:ln>
        </p:spPr>
      </p:pic>
      <p:sp>
        <p:nvSpPr>
          <p:cNvPr id="1012" name="Google Shape;1012;g1425c232076_2_376"/>
          <p:cNvSpPr txBox="1"/>
          <p:nvPr>
            <p:ph type="title"/>
          </p:nvPr>
        </p:nvSpPr>
        <p:spPr>
          <a:xfrm>
            <a:off x="1007601" y="102675"/>
            <a:ext cx="9890400" cy="98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sz="2700"/>
              <a:t>Step </a:t>
            </a:r>
            <a:r>
              <a:rPr lang="fr-FR" sz="2700"/>
              <a:t>4 - Feasibility assessment and validation of the action plan</a:t>
            </a:r>
            <a:endParaRPr sz="27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6" name="Shape 1016"/>
        <p:cNvGrpSpPr/>
        <p:nvPr/>
      </p:nvGrpSpPr>
      <p:grpSpPr>
        <a:xfrm>
          <a:off x="0" y="0"/>
          <a:ext cx="0" cy="0"/>
          <a:chOff x="0" y="0"/>
          <a:chExt cx="0" cy="0"/>
        </a:xfrm>
      </p:grpSpPr>
      <p:sp>
        <p:nvSpPr>
          <p:cNvPr id="1017" name="Google Shape;1017;ge152e93128_0_154"/>
          <p:cNvSpPr txBox="1"/>
          <p:nvPr>
            <p:ph idx="4294967295" type="body"/>
          </p:nvPr>
        </p:nvSpPr>
        <p:spPr>
          <a:xfrm>
            <a:off x="323529" y="332482"/>
            <a:ext cx="11573100" cy="724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SzPts val="2400"/>
              <a:buNone/>
            </a:pPr>
            <a:r>
              <a:rPr lang="fr-FR" sz="3600">
                <a:solidFill>
                  <a:srgbClr val="434343"/>
                </a:solidFill>
                <a:latin typeface="Corbel"/>
                <a:ea typeface="Corbel"/>
                <a:cs typeface="Corbel"/>
                <a:sym typeface="Corbel"/>
              </a:rPr>
              <a:t>Réalisez un plan d’action avec la solution</a:t>
            </a:r>
            <a:endParaRPr/>
          </a:p>
        </p:txBody>
      </p:sp>
      <p:sp>
        <p:nvSpPr>
          <p:cNvPr id="1018" name="Google Shape;1018;ge152e93128_0_154"/>
          <p:cNvSpPr txBox="1"/>
          <p:nvPr/>
        </p:nvSpPr>
        <p:spPr>
          <a:xfrm>
            <a:off x="1137075" y="1305450"/>
            <a:ext cx="1116900" cy="466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rgbClr val="999999"/>
                </a:solidFill>
                <a:latin typeface="Corbel"/>
                <a:ea typeface="Corbel"/>
                <a:cs typeface="Corbel"/>
                <a:sym typeface="Corbel"/>
              </a:rPr>
              <a:t>Défi</a:t>
            </a:r>
            <a:endParaRPr b="0" i="0" sz="1400" u="none" cap="none" strike="noStrike">
              <a:solidFill>
                <a:srgbClr val="000000"/>
              </a:solidFill>
              <a:latin typeface="Arial"/>
              <a:ea typeface="Arial"/>
              <a:cs typeface="Arial"/>
              <a:sym typeface="Arial"/>
            </a:endParaRPr>
          </a:p>
        </p:txBody>
      </p:sp>
      <p:sp>
        <p:nvSpPr>
          <p:cNvPr id="1019" name="Google Shape;1019;ge152e93128_0_154"/>
          <p:cNvSpPr/>
          <p:nvPr/>
        </p:nvSpPr>
        <p:spPr>
          <a:xfrm>
            <a:off x="1137075" y="1677571"/>
            <a:ext cx="5124300" cy="7065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0" name="Google Shape;1020;ge152e93128_0_154"/>
          <p:cNvSpPr txBox="1"/>
          <p:nvPr/>
        </p:nvSpPr>
        <p:spPr>
          <a:xfrm>
            <a:off x="6482859" y="1331543"/>
            <a:ext cx="1585200" cy="466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rgbClr val="999999"/>
                </a:solidFill>
                <a:latin typeface="Corbel"/>
                <a:ea typeface="Corbel"/>
                <a:cs typeface="Corbel"/>
                <a:sym typeface="Corbel"/>
              </a:rPr>
              <a:t>Prototype</a:t>
            </a:r>
            <a:endParaRPr b="0" i="0" sz="1400" u="none" cap="none" strike="noStrike">
              <a:solidFill>
                <a:srgbClr val="000000"/>
              </a:solidFill>
              <a:latin typeface="Arial"/>
              <a:ea typeface="Arial"/>
              <a:cs typeface="Arial"/>
              <a:sym typeface="Arial"/>
            </a:endParaRPr>
          </a:p>
        </p:txBody>
      </p:sp>
      <p:sp>
        <p:nvSpPr>
          <p:cNvPr id="1021" name="Google Shape;1021;ge152e93128_0_154"/>
          <p:cNvSpPr/>
          <p:nvPr/>
        </p:nvSpPr>
        <p:spPr>
          <a:xfrm>
            <a:off x="6482859" y="1677571"/>
            <a:ext cx="4932600" cy="49065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2" name="Google Shape;1022;ge152e93128_0_154"/>
          <p:cNvSpPr txBox="1"/>
          <p:nvPr/>
        </p:nvSpPr>
        <p:spPr>
          <a:xfrm>
            <a:off x="1137075" y="2417836"/>
            <a:ext cx="4932600" cy="466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fr-FR" sz="1400" u="none" cap="none" strike="noStrike">
                <a:solidFill>
                  <a:srgbClr val="999999"/>
                </a:solidFill>
                <a:latin typeface="Corbel"/>
                <a:ea typeface="Corbel"/>
                <a:cs typeface="Corbel"/>
                <a:sym typeface="Corbel"/>
              </a:rPr>
              <a:t>En quoi consiste l’idée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1" i="0" sz="1400" u="none" cap="none" strike="noStrike">
              <a:solidFill>
                <a:srgbClr val="999999"/>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999999"/>
              </a:solidFill>
              <a:latin typeface="Corbel"/>
              <a:ea typeface="Corbel"/>
              <a:cs typeface="Corbel"/>
              <a:sym typeface="Corbel"/>
            </a:endParaRPr>
          </a:p>
        </p:txBody>
      </p:sp>
      <p:sp>
        <p:nvSpPr>
          <p:cNvPr id="1023" name="Google Shape;1023;ge152e93128_0_154"/>
          <p:cNvSpPr/>
          <p:nvPr/>
        </p:nvSpPr>
        <p:spPr>
          <a:xfrm>
            <a:off x="1137075" y="2789957"/>
            <a:ext cx="5124300" cy="10011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ge152e93128_0_154"/>
          <p:cNvSpPr txBox="1"/>
          <p:nvPr/>
        </p:nvSpPr>
        <p:spPr>
          <a:xfrm>
            <a:off x="1137075" y="3814346"/>
            <a:ext cx="5124300" cy="466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fr-FR" sz="1400" u="none" cap="none" strike="noStrike">
                <a:solidFill>
                  <a:srgbClr val="999999"/>
                </a:solidFill>
                <a:latin typeface="Corbel"/>
                <a:ea typeface="Corbel"/>
                <a:cs typeface="Corbel"/>
                <a:sym typeface="Corbel"/>
              </a:rPr>
              <a:t>Qui allons-nous aider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1" i="0" sz="1400" u="none" cap="none" strike="noStrike">
              <a:solidFill>
                <a:srgbClr val="999999"/>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999999"/>
              </a:solidFill>
              <a:latin typeface="Corbel"/>
              <a:ea typeface="Corbel"/>
              <a:cs typeface="Corbel"/>
              <a:sym typeface="Corbel"/>
            </a:endParaRPr>
          </a:p>
        </p:txBody>
      </p:sp>
      <p:sp>
        <p:nvSpPr>
          <p:cNvPr id="1025" name="Google Shape;1025;ge152e93128_0_154"/>
          <p:cNvSpPr/>
          <p:nvPr/>
        </p:nvSpPr>
        <p:spPr>
          <a:xfrm>
            <a:off x="1137075" y="4186467"/>
            <a:ext cx="5124300" cy="10011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6" name="Google Shape;1026;ge152e93128_0_154"/>
          <p:cNvSpPr txBox="1"/>
          <p:nvPr/>
        </p:nvSpPr>
        <p:spPr>
          <a:xfrm>
            <a:off x="1137075" y="5210857"/>
            <a:ext cx="5124300" cy="466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fr-FR" sz="1400" u="none" cap="none" strike="noStrike">
                <a:solidFill>
                  <a:srgbClr val="999999"/>
                </a:solidFill>
                <a:latin typeface="Corbel"/>
                <a:ea typeface="Corbel"/>
                <a:cs typeface="Corbel"/>
                <a:sym typeface="Corbel"/>
              </a:rPr>
              <a:t>Qu’est-ce qui va permettre de l’atteindre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1" i="0" sz="1400" u="none" cap="none" strike="noStrike">
              <a:solidFill>
                <a:srgbClr val="999999"/>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999999"/>
              </a:solidFill>
              <a:latin typeface="Corbel"/>
              <a:ea typeface="Corbel"/>
              <a:cs typeface="Corbel"/>
              <a:sym typeface="Corbel"/>
            </a:endParaRPr>
          </a:p>
        </p:txBody>
      </p:sp>
      <p:sp>
        <p:nvSpPr>
          <p:cNvPr id="1027" name="Google Shape;1027;ge152e93128_0_154"/>
          <p:cNvSpPr/>
          <p:nvPr/>
        </p:nvSpPr>
        <p:spPr>
          <a:xfrm>
            <a:off x="1137075" y="5582978"/>
            <a:ext cx="5124300" cy="10011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1" name="Shape 1031"/>
        <p:cNvGrpSpPr/>
        <p:nvPr/>
      </p:nvGrpSpPr>
      <p:grpSpPr>
        <a:xfrm>
          <a:off x="0" y="0"/>
          <a:ext cx="0" cy="0"/>
          <a:chOff x="0" y="0"/>
          <a:chExt cx="0" cy="0"/>
        </a:xfrm>
      </p:grpSpPr>
      <p:sp>
        <p:nvSpPr>
          <p:cNvPr id="1032" name="Google Shape;1032;gfa3d97347f_0_0"/>
          <p:cNvSpPr txBox="1"/>
          <p:nvPr/>
        </p:nvSpPr>
        <p:spPr>
          <a:xfrm>
            <a:off x="768000" y="786172"/>
            <a:ext cx="80289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2800"/>
              <a:buFont typeface="Arial"/>
              <a:buNone/>
            </a:pPr>
            <a:r>
              <a:rPr b="1" i="0" lang="fr-FR" sz="2800" u="none" cap="none" strike="noStrike">
                <a:solidFill>
                  <a:srgbClr val="44546A"/>
                </a:solidFill>
                <a:latin typeface="Corbel"/>
                <a:ea typeface="Corbel"/>
                <a:cs typeface="Corbel"/>
                <a:sym typeface="Corbel"/>
              </a:rPr>
              <a:t>Crédits</a:t>
            </a:r>
            <a:endParaRPr b="1" i="0" sz="2400" u="none" cap="none" strike="noStrike">
              <a:solidFill>
                <a:srgbClr val="44546A"/>
              </a:solidFill>
              <a:latin typeface="Corbel"/>
              <a:ea typeface="Corbel"/>
              <a:cs typeface="Corbel"/>
              <a:sym typeface="Corbel"/>
            </a:endParaRPr>
          </a:p>
        </p:txBody>
      </p:sp>
      <p:sp>
        <p:nvSpPr>
          <p:cNvPr id="1033" name="Google Shape;1033;gfa3d97347f_0_0"/>
          <p:cNvSpPr txBox="1"/>
          <p:nvPr/>
        </p:nvSpPr>
        <p:spPr>
          <a:xfrm>
            <a:off x="984000" y="1701000"/>
            <a:ext cx="10351500" cy="4620600"/>
          </a:xfrm>
          <a:prstGeom prst="rect">
            <a:avLst/>
          </a:prstGeom>
          <a:noFill/>
          <a:ln>
            <a:noFill/>
          </a:ln>
        </p:spPr>
        <p:txBody>
          <a:bodyPr anchorCtr="0" anchor="t" bIns="45700" lIns="91425" spcFirstLastPara="1" rIns="91425" wrap="square" tIns="45700">
            <a:noAutofit/>
          </a:bodyPr>
          <a:lstStyle/>
          <a:p>
            <a:pPr indent="-355600" lvl="0" marL="457200" marR="0" rtl="0" algn="just">
              <a:lnSpc>
                <a:spcPct val="100000"/>
              </a:lnSpc>
              <a:spcBef>
                <a:spcPts val="3000"/>
              </a:spcBef>
              <a:spcAft>
                <a:spcPts val="0"/>
              </a:spcAft>
              <a:buClr>
                <a:srgbClr val="000000"/>
              </a:buClr>
              <a:buSzPts val="2000"/>
              <a:buFont typeface="Corbel"/>
              <a:buChar char="-"/>
            </a:pPr>
            <a:r>
              <a:rPr b="1" i="0" lang="fr-FR" sz="2000" u="none" cap="none" strike="noStrike">
                <a:solidFill>
                  <a:srgbClr val="000000"/>
                </a:solidFill>
                <a:latin typeface="Corbel"/>
                <a:ea typeface="Corbel"/>
                <a:cs typeface="Corbel"/>
                <a:sym typeface="Corbel"/>
              </a:rPr>
              <a:t>Via Flaticons :</a:t>
            </a:r>
            <a:endParaRPr b="1" i="0" sz="2000" u="none" cap="none" strike="noStrike">
              <a:solidFill>
                <a:srgbClr val="000000"/>
              </a:solidFill>
              <a:latin typeface="Corbel"/>
              <a:ea typeface="Corbel"/>
              <a:cs typeface="Corbel"/>
              <a:sym typeface="Corbel"/>
            </a:endParaRPr>
          </a:p>
          <a:p>
            <a:pPr indent="-355600" lvl="1" marL="914400" marR="0" rtl="0" algn="just">
              <a:lnSpc>
                <a:spcPct val="100000"/>
              </a:lnSpc>
              <a:spcBef>
                <a:spcPts val="0"/>
              </a:spcBef>
              <a:spcAft>
                <a:spcPts val="0"/>
              </a:spcAft>
              <a:buClr>
                <a:srgbClr val="000000"/>
              </a:buClr>
              <a:buSzPts val="2000"/>
              <a:buFont typeface="Corbel"/>
              <a:buChar char="-"/>
            </a:pPr>
            <a:r>
              <a:rPr b="1" i="0" lang="fr-FR" sz="2000" u="none" cap="none" strike="noStrike">
                <a:solidFill>
                  <a:srgbClr val="000000"/>
                </a:solidFill>
                <a:latin typeface="Corbel"/>
                <a:ea typeface="Corbel"/>
                <a:cs typeface="Corbel"/>
                <a:sym typeface="Corbel"/>
              </a:rPr>
              <a:t>Freepik</a:t>
            </a:r>
            <a:endParaRPr b="1" i="0" sz="2000" u="none" cap="none" strike="noStrike">
              <a:solidFill>
                <a:srgbClr val="000000"/>
              </a:solidFill>
              <a:latin typeface="Corbel"/>
              <a:ea typeface="Corbel"/>
              <a:cs typeface="Corbel"/>
              <a:sym typeface="Corbel"/>
            </a:endParaRPr>
          </a:p>
          <a:p>
            <a:pPr indent="-355600" lvl="1" marL="914400" marR="0" rtl="0" algn="just">
              <a:lnSpc>
                <a:spcPct val="100000"/>
              </a:lnSpc>
              <a:spcBef>
                <a:spcPts val="0"/>
              </a:spcBef>
              <a:spcAft>
                <a:spcPts val="0"/>
              </a:spcAft>
              <a:buClr>
                <a:srgbClr val="000000"/>
              </a:buClr>
              <a:buSzPts val="2000"/>
              <a:buFont typeface="Corbel"/>
              <a:buChar char="-"/>
            </a:pPr>
            <a:r>
              <a:rPr b="1" i="0" lang="fr-FR" sz="2000" u="none" cap="none" strike="noStrike">
                <a:solidFill>
                  <a:srgbClr val="000000"/>
                </a:solidFill>
                <a:latin typeface="Corbel"/>
                <a:ea typeface="Corbel"/>
                <a:cs typeface="Corbel"/>
                <a:sym typeface="Corbel"/>
              </a:rPr>
              <a:t>Darius Dan</a:t>
            </a:r>
            <a:endParaRPr b="1" i="0" sz="2000" u="none" cap="none" strike="noStrike">
              <a:solidFill>
                <a:srgbClr val="000000"/>
              </a:solidFill>
              <a:latin typeface="Corbel"/>
              <a:ea typeface="Corbel"/>
              <a:cs typeface="Corbel"/>
              <a:sym typeface="Corbel"/>
            </a:endParaRPr>
          </a:p>
          <a:p>
            <a:pPr indent="-355600" lvl="1" marL="914400" marR="0" rtl="0" algn="just">
              <a:lnSpc>
                <a:spcPct val="100000"/>
              </a:lnSpc>
              <a:spcBef>
                <a:spcPts val="0"/>
              </a:spcBef>
              <a:spcAft>
                <a:spcPts val="0"/>
              </a:spcAft>
              <a:buClr>
                <a:srgbClr val="000000"/>
              </a:buClr>
              <a:buSzPts val="2000"/>
              <a:buFont typeface="Corbel"/>
              <a:buChar char="-"/>
            </a:pPr>
            <a:r>
              <a:rPr b="1" i="0" lang="fr-FR" sz="2000" u="none" cap="none" strike="noStrike">
                <a:solidFill>
                  <a:srgbClr val="000000"/>
                </a:solidFill>
                <a:latin typeface="Corbel"/>
                <a:ea typeface="Corbel"/>
                <a:cs typeface="Corbel"/>
                <a:sym typeface="Corbel"/>
              </a:rPr>
              <a:t>Icon Pond</a:t>
            </a:r>
            <a:endParaRPr b="0" i="0" sz="1400" u="none" cap="none" strike="noStrike">
              <a:solidFill>
                <a:srgbClr val="000000"/>
              </a:solidFill>
              <a:latin typeface="Arial"/>
              <a:ea typeface="Arial"/>
              <a:cs typeface="Arial"/>
              <a:sym typeface="Arial"/>
            </a:endParaRPr>
          </a:p>
          <a:p>
            <a:pPr indent="-355600" lvl="1" marL="914400" marR="0" rtl="0" algn="just">
              <a:lnSpc>
                <a:spcPct val="100000"/>
              </a:lnSpc>
              <a:spcBef>
                <a:spcPts val="0"/>
              </a:spcBef>
              <a:spcAft>
                <a:spcPts val="0"/>
              </a:spcAft>
              <a:buClr>
                <a:srgbClr val="000000"/>
              </a:buClr>
              <a:buSzPts val="2000"/>
              <a:buFont typeface="Corbel"/>
              <a:buChar char="-"/>
            </a:pPr>
            <a:r>
              <a:rPr b="1" i="0" lang="fr-FR" sz="2000" u="none" cap="none" strike="noStrike">
                <a:solidFill>
                  <a:srgbClr val="000000"/>
                </a:solidFill>
                <a:latin typeface="Corbel"/>
                <a:ea typeface="Corbel"/>
                <a:cs typeface="Corbel"/>
                <a:sym typeface="Corbel"/>
              </a:rPr>
              <a:t>Flat Icons</a:t>
            </a:r>
            <a:endParaRPr b="1" i="0" sz="2000" u="none" cap="none" strike="noStrike">
              <a:solidFill>
                <a:srgbClr val="000000"/>
              </a:solidFill>
              <a:latin typeface="Corbel"/>
              <a:ea typeface="Corbel"/>
              <a:cs typeface="Corbel"/>
              <a:sym typeface="Corbel"/>
            </a:endParaRPr>
          </a:p>
          <a:p>
            <a:pPr indent="-355600" lvl="1" marL="914400" marR="0" rtl="0" algn="just">
              <a:lnSpc>
                <a:spcPct val="100000"/>
              </a:lnSpc>
              <a:spcBef>
                <a:spcPts val="0"/>
              </a:spcBef>
              <a:spcAft>
                <a:spcPts val="0"/>
              </a:spcAft>
              <a:buClr>
                <a:srgbClr val="000000"/>
              </a:buClr>
              <a:buSzPts val="2000"/>
              <a:buFont typeface="Corbel"/>
              <a:buChar char="-"/>
            </a:pPr>
            <a:r>
              <a:rPr b="1" i="0" lang="fr-FR" sz="2000" u="none" cap="none" strike="noStrike">
                <a:solidFill>
                  <a:srgbClr val="000000"/>
                </a:solidFill>
                <a:latin typeface="Corbel"/>
                <a:ea typeface="Corbel"/>
                <a:cs typeface="Corbel"/>
                <a:sym typeface="Corbel"/>
              </a:rPr>
              <a:t>Maxim Basinski Premium</a:t>
            </a:r>
            <a:endParaRPr b="0" i="0" sz="1400" u="none" cap="none" strike="noStrike">
              <a:solidFill>
                <a:srgbClr val="000000"/>
              </a:solidFill>
              <a:latin typeface="Arial"/>
              <a:ea typeface="Arial"/>
              <a:cs typeface="Arial"/>
              <a:sym typeface="Arial"/>
            </a:endParaRPr>
          </a:p>
          <a:p>
            <a:pPr indent="-355600" lvl="1" marL="914400" marR="0" rtl="0" algn="just">
              <a:lnSpc>
                <a:spcPct val="100000"/>
              </a:lnSpc>
              <a:spcBef>
                <a:spcPts val="0"/>
              </a:spcBef>
              <a:spcAft>
                <a:spcPts val="0"/>
              </a:spcAft>
              <a:buClr>
                <a:srgbClr val="000000"/>
              </a:buClr>
              <a:buSzPts val="2000"/>
              <a:buFont typeface="Corbel"/>
              <a:buChar char="-"/>
            </a:pPr>
            <a:r>
              <a:rPr b="1" i="0" lang="fr-FR" sz="2000" u="none" cap="none" strike="noStrike">
                <a:solidFill>
                  <a:srgbClr val="000000"/>
                </a:solidFill>
                <a:latin typeface="Corbel"/>
                <a:ea typeface="Corbel"/>
                <a:cs typeface="Corbel"/>
                <a:sym typeface="Corbel"/>
              </a:rPr>
              <a:t>Smashicons</a:t>
            </a:r>
            <a:endParaRPr b="1" i="0" sz="2000" u="none" cap="none" strike="noStrike">
              <a:solidFill>
                <a:srgbClr val="000000"/>
              </a:solidFill>
              <a:latin typeface="Corbel"/>
              <a:ea typeface="Corbel"/>
              <a:cs typeface="Corbel"/>
              <a:sym typeface="Corbel"/>
            </a:endParaRPr>
          </a:p>
          <a:p>
            <a:pPr indent="-355600" lvl="0" marL="457200" marR="0" rtl="0" algn="just">
              <a:lnSpc>
                <a:spcPct val="100000"/>
              </a:lnSpc>
              <a:spcBef>
                <a:spcPts val="0"/>
              </a:spcBef>
              <a:spcAft>
                <a:spcPts val="0"/>
              </a:spcAft>
              <a:buClr>
                <a:srgbClr val="000000"/>
              </a:buClr>
              <a:buSzPts val="2000"/>
              <a:buFont typeface="Corbel"/>
              <a:buChar char="-"/>
            </a:pPr>
            <a:r>
              <a:rPr b="1" i="0" lang="fr-FR" sz="2000" u="none" cap="none" strike="noStrike">
                <a:solidFill>
                  <a:srgbClr val="000000"/>
                </a:solidFill>
                <a:latin typeface="Corbel"/>
                <a:ea typeface="Corbel"/>
                <a:cs typeface="Corbel"/>
                <a:sym typeface="Corbel"/>
              </a:rPr>
              <a:t>IconFinder</a:t>
            </a:r>
            <a:endParaRPr b="1" i="0" sz="2000" u="none" cap="none" strike="noStrike">
              <a:solidFill>
                <a:srgbClr val="000000"/>
              </a:solidFill>
              <a:latin typeface="Corbel"/>
              <a:ea typeface="Corbel"/>
              <a:cs typeface="Corbel"/>
              <a:sym typeface="Corbe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7"/>
          <p:cNvSpPr txBox="1"/>
          <p:nvPr/>
        </p:nvSpPr>
        <p:spPr>
          <a:xfrm>
            <a:off x="765564" y="1015023"/>
            <a:ext cx="9776100" cy="869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7"/>
          <p:cNvSpPr txBox="1"/>
          <p:nvPr/>
        </p:nvSpPr>
        <p:spPr>
          <a:xfrm>
            <a:off x="1445602" y="5339419"/>
            <a:ext cx="3346465" cy="402291"/>
          </a:xfrm>
          <a:prstGeom prst="rect">
            <a:avLst/>
          </a:prstGeom>
          <a:solidFill>
            <a:srgbClr val="085160"/>
          </a:solid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Century Gothic"/>
              <a:buNone/>
            </a:pPr>
            <a:r>
              <a:rPr b="1" lang="fr-FR" sz="2000">
                <a:solidFill>
                  <a:srgbClr val="FFFFFF"/>
                </a:solidFill>
                <a:latin typeface="Corbel"/>
                <a:ea typeface="Corbel"/>
                <a:cs typeface="Corbel"/>
                <a:sym typeface="Corbel"/>
              </a:rPr>
              <a:t>Individually</a:t>
            </a:r>
            <a:endParaRPr b="0" i="0" sz="1400" u="none" cap="none" strike="noStrike">
              <a:solidFill>
                <a:srgbClr val="000000"/>
              </a:solidFill>
              <a:latin typeface="Arial"/>
              <a:ea typeface="Arial"/>
              <a:cs typeface="Arial"/>
              <a:sym typeface="Arial"/>
            </a:endParaRPr>
          </a:p>
        </p:txBody>
      </p:sp>
      <p:sp>
        <p:nvSpPr>
          <p:cNvPr id="597" name="Google Shape;597;p7"/>
          <p:cNvSpPr txBox="1"/>
          <p:nvPr/>
        </p:nvSpPr>
        <p:spPr>
          <a:xfrm>
            <a:off x="7081500" y="5369487"/>
            <a:ext cx="3384395" cy="402291"/>
          </a:xfrm>
          <a:prstGeom prst="rect">
            <a:avLst/>
          </a:prstGeom>
          <a:solidFill>
            <a:srgbClr val="C55A11"/>
          </a:solid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Century Gothic"/>
              <a:buNone/>
            </a:pPr>
            <a:r>
              <a:rPr b="1" lang="fr-FR" sz="2000">
                <a:solidFill>
                  <a:srgbClr val="FFFFFF"/>
                </a:solidFill>
                <a:latin typeface="Corbel"/>
                <a:ea typeface="Corbel"/>
                <a:cs typeface="Corbel"/>
                <a:sym typeface="Corbel"/>
              </a:rPr>
              <a:t>Collectively</a:t>
            </a:r>
            <a:endParaRPr b="0" i="0" sz="1400" u="none" cap="none" strike="noStrike">
              <a:solidFill>
                <a:srgbClr val="000000"/>
              </a:solidFill>
              <a:latin typeface="Arial"/>
              <a:ea typeface="Arial"/>
              <a:cs typeface="Arial"/>
              <a:sym typeface="Arial"/>
            </a:endParaRPr>
          </a:p>
        </p:txBody>
      </p:sp>
      <p:sp>
        <p:nvSpPr>
          <p:cNvPr id="598" name="Google Shape;598;p7"/>
          <p:cNvSpPr/>
          <p:nvPr/>
        </p:nvSpPr>
        <p:spPr>
          <a:xfrm>
            <a:off x="1776000" y="2631995"/>
            <a:ext cx="2160000" cy="2160000"/>
          </a:xfrm>
          <a:prstGeom prst="ellipse">
            <a:avLst/>
          </a:prstGeom>
          <a:solidFill>
            <a:srgbClr val="C55A1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pic>
        <p:nvPicPr>
          <p:cNvPr id="599" name="Google Shape;599;p7"/>
          <p:cNvPicPr preferRelativeResize="0"/>
          <p:nvPr/>
        </p:nvPicPr>
        <p:blipFill rotWithShape="1">
          <a:blip r:embed="rId3">
            <a:alphaModFix/>
          </a:blip>
          <a:srcRect b="42938" l="33521" r="33521" t="24015"/>
          <a:stretch/>
        </p:blipFill>
        <p:spPr>
          <a:xfrm>
            <a:off x="1930500" y="2795049"/>
            <a:ext cx="1851000" cy="1833900"/>
          </a:xfrm>
          <a:prstGeom prst="ellipse">
            <a:avLst/>
          </a:prstGeom>
          <a:noFill/>
          <a:ln>
            <a:noFill/>
          </a:ln>
        </p:spPr>
      </p:pic>
      <p:sp>
        <p:nvSpPr>
          <p:cNvPr id="600" name="Google Shape;600;p7"/>
          <p:cNvSpPr/>
          <p:nvPr/>
        </p:nvSpPr>
        <p:spPr>
          <a:xfrm>
            <a:off x="6650708" y="1244572"/>
            <a:ext cx="3983700" cy="3822000"/>
          </a:xfrm>
          <a:prstGeom prst="ellipse">
            <a:avLst/>
          </a:prstGeom>
          <a:solidFill>
            <a:srgbClr val="085160"/>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pic>
        <p:nvPicPr>
          <p:cNvPr id="601" name="Google Shape;601;p7"/>
          <p:cNvPicPr preferRelativeResize="0"/>
          <p:nvPr/>
        </p:nvPicPr>
        <p:blipFill rotWithShape="1">
          <a:blip r:embed="rId3">
            <a:alphaModFix/>
          </a:blip>
          <a:srcRect b="0" l="0" r="0" t="0"/>
          <a:stretch/>
        </p:blipFill>
        <p:spPr>
          <a:xfrm>
            <a:off x="6831500" y="1344100"/>
            <a:ext cx="3488749" cy="3447897"/>
          </a:xfrm>
          <a:prstGeom prst="rect">
            <a:avLst/>
          </a:prstGeom>
          <a:noFill/>
          <a:ln>
            <a:noFill/>
          </a:ln>
        </p:spPr>
      </p:pic>
      <p:sp>
        <p:nvSpPr>
          <p:cNvPr id="602" name="Google Shape;602;p7"/>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900"/>
              <a:buNone/>
            </a:pPr>
            <a:r>
              <a:rPr lang="fr-FR"/>
              <a:t>What can we do ?</a:t>
            </a:r>
            <a:endParaRPr sz="24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96"/>
                                        </p:tgtEl>
                                        <p:attrNameLst>
                                          <p:attrName>style.visibility</p:attrName>
                                        </p:attrNameLst>
                                      </p:cBhvr>
                                      <p:to>
                                        <p:strVal val="visible"/>
                                      </p:to>
                                    </p:set>
                                    <p:animEffect filter="fade" transition="in">
                                      <p:cBhvr>
                                        <p:cTn dur="1000"/>
                                        <p:tgtEl>
                                          <p:spTgt spid="596"/>
                                        </p:tgtEl>
                                      </p:cBhvr>
                                    </p:animEffect>
                                  </p:childTnLst>
                                </p:cTn>
                              </p:par>
                              <p:par>
                                <p:cTn fill="hold" nodeType="withEffect" presetClass="entr" presetID="10" presetSubtype="0">
                                  <p:stCondLst>
                                    <p:cond delay="0"/>
                                  </p:stCondLst>
                                  <p:childTnLst>
                                    <p:set>
                                      <p:cBhvr>
                                        <p:cTn dur="1" fill="hold">
                                          <p:stCondLst>
                                            <p:cond delay="0"/>
                                          </p:stCondLst>
                                        </p:cTn>
                                        <p:tgtEl>
                                          <p:spTgt spid="597"/>
                                        </p:tgtEl>
                                        <p:attrNameLst>
                                          <p:attrName>style.visibility</p:attrName>
                                        </p:attrNameLst>
                                      </p:cBhvr>
                                      <p:to>
                                        <p:strVal val="visible"/>
                                      </p:to>
                                    </p:set>
                                    <p:animEffect filter="fade" transition="in">
                                      <p:cBhvr>
                                        <p:cTn dur="1000"/>
                                        <p:tgtEl>
                                          <p:spTgt spid="5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8"/>
          <p:cNvSpPr txBox="1"/>
          <p:nvPr/>
        </p:nvSpPr>
        <p:spPr>
          <a:xfrm>
            <a:off x="1445602" y="5339419"/>
            <a:ext cx="3346465" cy="402291"/>
          </a:xfrm>
          <a:prstGeom prst="rect">
            <a:avLst/>
          </a:prstGeom>
          <a:solidFill>
            <a:srgbClr val="085160"/>
          </a:solid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Century Gothic"/>
              <a:buNone/>
            </a:pPr>
            <a:r>
              <a:rPr b="1" lang="fr-FR" sz="2000">
                <a:solidFill>
                  <a:srgbClr val="FFFFFF"/>
                </a:solidFill>
                <a:latin typeface="Corbel"/>
                <a:ea typeface="Corbel"/>
                <a:cs typeface="Corbel"/>
                <a:sym typeface="Corbel"/>
              </a:rPr>
              <a:t>Individually</a:t>
            </a:r>
            <a:endParaRPr b="0" i="0" sz="1400" u="none" cap="none" strike="noStrike">
              <a:solidFill>
                <a:srgbClr val="000000"/>
              </a:solidFill>
              <a:latin typeface="Arial"/>
              <a:ea typeface="Arial"/>
              <a:cs typeface="Arial"/>
              <a:sym typeface="Arial"/>
            </a:endParaRPr>
          </a:p>
        </p:txBody>
      </p:sp>
      <p:sp>
        <p:nvSpPr>
          <p:cNvPr id="608" name="Google Shape;608;p8"/>
          <p:cNvSpPr txBox="1"/>
          <p:nvPr/>
        </p:nvSpPr>
        <p:spPr>
          <a:xfrm>
            <a:off x="6096000" y="2793442"/>
            <a:ext cx="5184576" cy="2632293"/>
          </a:xfrm>
          <a:prstGeom prst="rect">
            <a:avLst/>
          </a:prstGeom>
          <a:solidFill>
            <a:srgbClr val="C55A11"/>
          </a:solidFill>
          <a:ln>
            <a:noFill/>
          </a:ln>
        </p:spPr>
        <p:txBody>
          <a:bodyPr anchorCtr="0" anchor="t" bIns="180000" lIns="180000" spcFirstLastPara="1" rIns="180000" wrap="square" tIns="180000">
            <a:noAutofit/>
          </a:bodyPr>
          <a:lstStyle/>
          <a:p>
            <a:pPr indent="0" lvl="0" marL="0" rtl="0" algn="ctr">
              <a:spcBef>
                <a:spcPts val="188"/>
              </a:spcBef>
              <a:spcAft>
                <a:spcPts val="0"/>
              </a:spcAft>
              <a:buClr>
                <a:srgbClr val="000000"/>
              </a:buClr>
              <a:buSzPts val="2800"/>
              <a:buFont typeface="Arial"/>
              <a:buNone/>
            </a:pPr>
            <a:r>
              <a:rPr b="1" lang="fr-FR" sz="2800">
                <a:solidFill>
                  <a:schemeClr val="lt1"/>
                </a:solidFill>
                <a:latin typeface="Corbel"/>
                <a:ea typeface="Corbel"/>
                <a:cs typeface="Corbel"/>
                <a:sym typeface="Corbel"/>
              </a:rPr>
              <a:t>Steps taken by individuals can help reduce our carbon footprint by between 25% and 45%*</a:t>
            </a:r>
            <a:endParaRPr b="0" i="0" sz="1400" u="none" cap="none" strike="noStrike">
              <a:solidFill>
                <a:srgbClr val="000000"/>
              </a:solidFill>
              <a:latin typeface="Arial"/>
              <a:ea typeface="Arial"/>
              <a:cs typeface="Arial"/>
              <a:sym typeface="Arial"/>
            </a:endParaRPr>
          </a:p>
        </p:txBody>
      </p:sp>
      <p:sp>
        <p:nvSpPr>
          <p:cNvPr id="609" name="Google Shape;609;p8"/>
          <p:cNvSpPr/>
          <p:nvPr/>
        </p:nvSpPr>
        <p:spPr>
          <a:xfrm>
            <a:off x="0" y="6550223"/>
            <a:ext cx="9005992"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Corbel"/>
                <a:ea typeface="Corbel"/>
                <a:cs typeface="Corbel"/>
                <a:sym typeface="Corbel"/>
              </a:rPr>
              <a:t>Sources : Carbone 4</a:t>
            </a:r>
            <a:endParaRPr b="0" i="0" sz="1400" u="none" cap="none" strike="noStrike">
              <a:solidFill>
                <a:srgbClr val="000000"/>
              </a:solidFill>
              <a:latin typeface="Arial"/>
              <a:ea typeface="Arial"/>
              <a:cs typeface="Arial"/>
              <a:sym typeface="Arial"/>
            </a:endParaRPr>
          </a:p>
        </p:txBody>
      </p:sp>
      <p:sp>
        <p:nvSpPr>
          <p:cNvPr id="610" name="Google Shape;610;p8"/>
          <p:cNvSpPr txBox="1"/>
          <p:nvPr/>
        </p:nvSpPr>
        <p:spPr>
          <a:xfrm>
            <a:off x="5092551" y="5829992"/>
            <a:ext cx="5785800" cy="3078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1" lang="fr-FR" sz="1400" u="none" cap="none" strike="noStrike">
                <a:solidFill>
                  <a:schemeClr val="dk1"/>
                </a:solidFill>
                <a:latin typeface="Corbel"/>
                <a:ea typeface="Corbel"/>
                <a:cs typeface="Corbel"/>
                <a:sym typeface="Corbel"/>
              </a:rPr>
              <a:t>*Source : Publication </a:t>
            </a:r>
            <a:r>
              <a:rPr b="0" i="1" lang="fr-FR" sz="1400" u="sng" cap="none" strike="noStrike">
                <a:solidFill>
                  <a:schemeClr val="dk1"/>
                </a:solidFill>
                <a:latin typeface="Corbel"/>
                <a:ea typeface="Corbel"/>
                <a:cs typeface="Corbel"/>
                <a:sym typeface="Corbel"/>
              </a:rPr>
              <a:t>Faire sa part</a:t>
            </a:r>
            <a:r>
              <a:rPr b="0" i="1" lang="fr-FR" sz="1400" u="none" cap="none" strike="noStrike">
                <a:solidFill>
                  <a:schemeClr val="dk1"/>
                </a:solidFill>
                <a:latin typeface="Corbel"/>
                <a:ea typeface="Corbel"/>
                <a:cs typeface="Corbel"/>
                <a:sym typeface="Corbel"/>
              </a:rPr>
              <a:t>, Carbone 4, </a:t>
            </a:r>
            <a:r>
              <a:rPr i="1" lang="fr-FR">
                <a:solidFill>
                  <a:schemeClr val="dk1"/>
                </a:solidFill>
                <a:latin typeface="Corbel"/>
                <a:ea typeface="Corbel"/>
                <a:cs typeface="Corbel"/>
                <a:sym typeface="Corbel"/>
              </a:rPr>
              <a:t>June</a:t>
            </a:r>
            <a:r>
              <a:rPr b="0" i="1" lang="fr-FR" sz="1400" u="none" cap="none" strike="noStrike">
                <a:solidFill>
                  <a:schemeClr val="dk1"/>
                </a:solidFill>
                <a:latin typeface="Corbel"/>
                <a:ea typeface="Corbel"/>
                <a:cs typeface="Corbel"/>
                <a:sym typeface="Corbel"/>
              </a:rPr>
              <a:t> 2019</a:t>
            </a:r>
            <a:endParaRPr b="0" i="0" sz="1400" u="none" cap="none" strike="noStrike">
              <a:solidFill>
                <a:srgbClr val="000000"/>
              </a:solidFill>
              <a:latin typeface="Arial"/>
              <a:ea typeface="Arial"/>
              <a:cs typeface="Arial"/>
              <a:sym typeface="Arial"/>
            </a:endParaRPr>
          </a:p>
        </p:txBody>
      </p:sp>
      <p:sp>
        <p:nvSpPr>
          <p:cNvPr id="611" name="Google Shape;611;p8"/>
          <p:cNvSpPr/>
          <p:nvPr/>
        </p:nvSpPr>
        <p:spPr>
          <a:xfrm>
            <a:off x="1794375" y="2605588"/>
            <a:ext cx="2160000" cy="2160000"/>
          </a:xfrm>
          <a:prstGeom prst="ellipse">
            <a:avLst/>
          </a:prstGeom>
          <a:solidFill>
            <a:srgbClr val="F6AB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pic>
        <p:nvPicPr>
          <p:cNvPr id="612" name="Google Shape;612;p8"/>
          <p:cNvPicPr preferRelativeResize="0"/>
          <p:nvPr/>
        </p:nvPicPr>
        <p:blipFill rotWithShape="1">
          <a:blip r:embed="rId3">
            <a:alphaModFix/>
          </a:blip>
          <a:srcRect b="42938" l="33521" r="33521" t="24015"/>
          <a:stretch/>
        </p:blipFill>
        <p:spPr>
          <a:xfrm>
            <a:off x="1930500" y="2795049"/>
            <a:ext cx="1851000" cy="1833900"/>
          </a:xfrm>
          <a:prstGeom prst="ellipse">
            <a:avLst/>
          </a:prstGeom>
          <a:noFill/>
          <a:ln>
            <a:noFill/>
          </a:ln>
        </p:spPr>
      </p:pic>
      <p:sp>
        <p:nvSpPr>
          <p:cNvPr id="613" name="Google Shape;613;p8"/>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900"/>
              <a:buNone/>
            </a:pPr>
            <a:r>
              <a:rPr lang="fr-FR"/>
              <a:t>What can we do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07"/>
                                        </p:tgtEl>
                                        <p:attrNameLst>
                                          <p:attrName>style.visibility</p:attrName>
                                        </p:attrNameLst>
                                      </p:cBhvr>
                                      <p:to>
                                        <p:strVal val="visible"/>
                                      </p:to>
                                    </p:set>
                                    <p:animEffect filter="fade" transition="in">
                                      <p:cBhvr>
                                        <p:cTn dur="1000"/>
                                        <p:tgtEl>
                                          <p:spTgt spid="607"/>
                                        </p:tgtEl>
                                      </p:cBhvr>
                                    </p:animEffect>
                                  </p:childTnLst>
                                </p:cTn>
                              </p:par>
                              <p:par>
                                <p:cTn fill="hold" nodeType="withEffect" presetClass="entr" presetID="10" presetSubtype="0">
                                  <p:stCondLst>
                                    <p:cond delay="0"/>
                                  </p:stCondLst>
                                  <p:childTnLst>
                                    <p:set>
                                      <p:cBhvr>
                                        <p:cTn dur="1" fill="hold">
                                          <p:stCondLst>
                                            <p:cond delay="0"/>
                                          </p:stCondLst>
                                        </p:cTn>
                                        <p:tgtEl>
                                          <p:spTgt spid="608"/>
                                        </p:tgtEl>
                                        <p:attrNameLst>
                                          <p:attrName>style.visibility</p:attrName>
                                        </p:attrNameLst>
                                      </p:cBhvr>
                                      <p:to>
                                        <p:strVal val="visible"/>
                                      </p:to>
                                    </p:set>
                                    <p:animEffect filter="fade" transition="in">
                                      <p:cBhvr>
                                        <p:cTn dur="1000"/>
                                        <p:tgtEl>
                                          <p:spTgt spid="6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cxnSp>
        <p:nvCxnSpPr>
          <p:cNvPr id="618" name="Google Shape;618;p9"/>
          <p:cNvCxnSpPr/>
          <p:nvPr/>
        </p:nvCxnSpPr>
        <p:spPr>
          <a:xfrm>
            <a:off x="2356911" y="4126751"/>
            <a:ext cx="0" cy="910552"/>
          </a:xfrm>
          <a:prstGeom prst="straightConnector1">
            <a:avLst/>
          </a:prstGeom>
          <a:noFill/>
          <a:ln cap="flat" cmpd="sng" w="38100">
            <a:solidFill>
              <a:srgbClr val="085160"/>
            </a:solidFill>
            <a:prstDash val="dot"/>
            <a:round/>
            <a:headEnd len="sm" w="sm" type="none"/>
            <a:tailEnd len="sm" w="sm" type="none"/>
          </a:ln>
        </p:spPr>
      </p:cxnSp>
      <p:sp>
        <p:nvSpPr>
          <p:cNvPr id="619" name="Google Shape;619;p9"/>
          <p:cNvSpPr/>
          <p:nvPr/>
        </p:nvSpPr>
        <p:spPr>
          <a:xfrm flipH="1" rot="10800000">
            <a:off x="6064000" y="5949077"/>
            <a:ext cx="3224752" cy="626094"/>
          </a:xfrm>
          <a:prstGeom prst="curvedDownArrow">
            <a:avLst>
              <a:gd fmla="val 25000" name="adj1"/>
              <a:gd fmla="val 50000" name="adj2"/>
              <a:gd fmla="val 25000" name="adj3"/>
            </a:avLst>
          </a:prstGeom>
          <a:solidFill>
            <a:srgbClr val="F6AB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orbel"/>
              <a:ea typeface="Corbel"/>
              <a:cs typeface="Corbel"/>
              <a:sym typeface="Corbel"/>
            </a:endParaRPr>
          </a:p>
        </p:txBody>
      </p:sp>
      <p:sp>
        <p:nvSpPr>
          <p:cNvPr id="620" name="Google Shape;620;p9"/>
          <p:cNvSpPr txBox="1"/>
          <p:nvPr/>
        </p:nvSpPr>
        <p:spPr>
          <a:xfrm>
            <a:off x="771728" y="996012"/>
            <a:ext cx="9776100" cy="869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9"/>
          <p:cNvSpPr/>
          <p:nvPr/>
        </p:nvSpPr>
        <p:spPr>
          <a:xfrm>
            <a:off x="1608052" y="4756418"/>
            <a:ext cx="1560786" cy="1576552"/>
          </a:xfrm>
          <a:prstGeom prst="ellipse">
            <a:avLst/>
          </a:prstGeom>
          <a:solidFill>
            <a:srgbClr val="0851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622" name="Google Shape;622;p9"/>
          <p:cNvSpPr/>
          <p:nvPr/>
        </p:nvSpPr>
        <p:spPr>
          <a:xfrm>
            <a:off x="4861007" y="4617794"/>
            <a:ext cx="1865586" cy="1939159"/>
          </a:xfrm>
          <a:prstGeom prst="ellipse">
            <a:avLst/>
          </a:prstGeom>
          <a:solidFill>
            <a:srgbClr val="0851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623" name="Google Shape;623;p9"/>
          <p:cNvSpPr/>
          <p:nvPr/>
        </p:nvSpPr>
        <p:spPr>
          <a:xfrm>
            <a:off x="8710324" y="5122936"/>
            <a:ext cx="827845" cy="869100"/>
          </a:xfrm>
          <a:prstGeom prst="ellipse">
            <a:avLst/>
          </a:prstGeom>
          <a:solidFill>
            <a:srgbClr val="0851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624" name="Google Shape;624;p9"/>
          <p:cNvSpPr/>
          <p:nvPr/>
        </p:nvSpPr>
        <p:spPr>
          <a:xfrm>
            <a:off x="1284856" y="3755368"/>
            <a:ext cx="2144111" cy="584775"/>
          </a:xfrm>
          <a:prstGeom prst="roundRect">
            <a:avLst>
              <a:gd fmla="val 49167" name="adj"/>
            </a:avLst>
          </a:prstGeom>
          <a:solidFill>
            <a:srgbClr val="0851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orbel"/>
                <a:ea typeface="Corbel"/>
                <a:cs typeface="Corbel"/>
                <a:sym typeface="Corbel"/>
              </a:rPr>
              <a:t>9,2 tCO</a:t>
            </a:r>
            <a:r>
              <a:rPr b="0" baseline="-25000" i="0" lang="fr-FR" sz="1800" u="none" cap="none" strike="noStrike">
                <a:solidFill>
                  <a:schemeClr val="lt1"/>
                </a:solidFill>
                <a:latin typeface="Corbel"/>
                <a:ea typeface="Corbel"/>
                <a:cs typeface="Corbel"/>
                <a:sym typeface="Corbel"/>
              </a:rPr>
              <a:t>2</a:t>
            </a:r>
            <a:r>
              <a:rPr b="0" i="0" lang="fr-FR" sz="1800" u="none" cap="none" strike="noStrike">
                <a:solidFill>
                  <a:schemeClr val="lt1"/>
                </a:solidFill>
                <a:latin typeface="Corbel"/>
                <a:ea typeface="Corbel"/>
                <a:cs typeface="Corbel"/>
                <a:sym typeface="Corbel"/>
              </a:rPr>
              <a:t> eq /</a:t>
            </a:r>
            <a:r>
              <a:rPr lang="fr-FR" sz="1800">
                <a:solidFill>
                  <a:schemeClr val="lt1"/>
                </a:solidFill>
                <a:latin typeface="Corbel"/>
                <a:ea typeface="Corbel"/>
                <a:cs typeface="Corbel"/>
                <a:sym typeface="Corbel"/>
              </a:rPr>
              <a:t>yr	</a:t>
            </a:r>
            <a:endParaRPr b="0" i="0" sz="1400" u="none" cap="none" strike="noStrike">
              <a:solidFill>
                <a:srgbClr val="000000"/>
              </a:solidFill>
              <a:latin typeface="Arial"/>
              <a:ea typeface="Arial"/>
              <a:cs typeface="Arial"/>
              <a:sym typeface="Arial"/>
            </a:endParaRPr>
          </a:p>
        </p:txBody>
      </p:sp>
      <p:sp>
        <p:nvSpPr>
          <p:cNvPr id="625" name="Google Shape;625;p9"/>
          <p:cNvSpPr txBox="1"/>
          <p:nvPr/>
        </p:nvSpPr>
        <p:spPr>
          <a:xfrm>
            <a:off x="1755194" y="3099708"/>
            <a:ext cx="2900855"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fr-FR" sz="3200" u="none" cap="none" strike="noStrike">
                <a:solidFill>
                  <a:srgbClr val="085160"/>
                </a:solidFill>
                <a:latin typeface="Corbel"/>
                <a:ea typeface="Corbel"/>
                <a:cs typeface="Corbel"/>
                <a:sym typeface="Corbel"/>
              </a:rPr>
              <a:t>1990</a:t>
            </a:r>
            <a:endParaRPr b="0" i="0" sz="1400" u="none" cap="none" strike="noStrike">
              <a:solidFill>
                <a:srgbClr val="000000"/>
              </a:solidFill>
              <a:latin typeface="Arial"/>
              <a:ea typeface="Arial"/>
              <a:cs typeface="Arial"/>
              <a:sym typeface="Arial"/>
            </a:endParaRPr>
          </a:p>
        </p:txBody>
      </p:sp>
      <p:sp>
        <p:nvSpPr>
          <p:cNvPr id="626" name="Google Shape;626;p9"/>
          <p:cNvSpPr/>
          <p:nvPr/>
        </p:nvSpPr>
        <p:spPr>
          <a:xfrm>
            <a:off x="4656050" y="3755368"/>
            <a:ext cx="2188738" cy="584775"/>
          </a:xfrm>
          <a:prstGeom prst="roundRect">
            <a:avLst>
              <a:gd fmla="val 49167" name="adj"/>
            </a:avLst>
          </a:prstGeom>
          <a:solidFill>
            <a:srgbClr val="0851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orbel"/>
                <a:ea typeface="Corbel"/>
                <a:cs typeface="Corbel"/>
                <a:sym typeface="Corbel"/>
              </a:rPr>
              <a:t>7,8 tCO</a:t>
            </a:r>
            <a:r>
              <a:rPr b="0" baseline="-25000" i="0" lang="fr-FR" sz="1800" u="none" cap="none" strike="noStrike">
                <a:solidFill>
                  <a:schemeClr val="lt1"/>
                </a:solidFill>
                <a:latin typeface="Corbel"/>
                <a:ea typeface="Corbel"/>
                <a:cs typeface="Corbel"/>
                <a:sym typeface="Corbel"/>
              </a:rPr>
              <a:t>2</a:t>
            </a:r>
            <a:r>
              <a:rPr b="0" i="0" lang="fr-FR" sz="1800" u="none" cap="none" strike="noStrike">
                <a:solidFill>
                  <a:schemeClr val="lt1"/>
                </a:solidFill>
                <a:latin typeface="Corbel"/>
                <a:ea typeface="Corbel"/>
                <a:cs typeface="Corbel"/>
                <a:sym typeface="Corbel"/>
              </a:rPr>
              <a:t> eq /</a:t>
            </a:r>
            <a:r>
              <a:rPr lang="fr-FR" sz="1800">
                <a:solidFill>
                  <a:schemeClr val="lt1"/>
                </a:solidFill>
                <a:latin typeface="Corbel"/>
                <a:ea typeface="Corbel"/>
                <a:cs typeface="Corbel"/>
                <a:sym typeface="Corbel"/>
              </a:rPr>
              <a:t>yr</a:t>
            </a:r>
            <a:endParaRPr b="0" i="0" sz="1400" u="none" cap="none" strike="noStrike">
              <a:solidFill>
                <a:srgbClr val="000000"/>
              </a:solidFill>
              <a:latin typeface="Arial"/>
              <a:ea typeface="Arial"/>
              <a:cs typeface="Arial"/>
              <a:sym typeface="Arial"/>
            </a:endParaRPr>
          </a:p>
        </p:txBody>
      </p:sp>
      <p:sp>
        <p:nvSpPr>
          <p:cNvPr id="627" name="Google Shape;627;p9"/>
          <p:cNvSpPr txBox="1"/>
          <p:nvPr/>
        </p:nvSpPr>
        <p:spPr>
          <a:xfrm>
            <a:off x="5171014" y="3068178"/>
            <a:ext cx="2900855"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fr-FR" sz="3200" u="none" cap="none" strike="noStrike">
                <a:solidFill>
                  <a:srgbClr val="085160"/>
                </a:solidFill>
                <a:latin typeface="Corbel"/>
                <a:ea typeface="Corbel"/>
                <a:cs typeface="Corbel"/>
                <a:sym typeface="Corbel"/>
              </a:rPr>
              <a:t>2020</a:t>
            </a:r>
            <a:endParaRPr b="0" i="0" sz="1400" u="none" cap="none" strike="noStrike">
              <a:solidFill>
                <a:srgbClr val="000000"/>
              </a:solidFill>
              <a:latin typeface="Arial"/>
              <a:ea typeface="Arial"/>
              <a:cs typeface="Arial"/>
              <a:sym typeface="Arial"/>
            </a:endParaRPr>
          </a:p>
        </p:txBody>
      </p:sp>
      <p:sp>
        <p:nvSpPr>
          <p:cNvPr id="628" name="Google Shape;628;p9"/>
          <p:cNvSpPr/>
          <p:nvPr/>
        </p:nvSpPr>
        <p:spPr>
          <a:xfrm>
            <a:off x="8014112" y="3834364"/>
            <a:ext cx="2188738" cy="584775"/>
          </a:xfrm>
          <a:prstGeom prst="roundRect">
            <a:avLst>
              <a:gd fmla="val 49167" name="adj"/>
            </a:avLst>
          </a:prstGeom>
          <a:solidFill>
            <a:srgbClr val="0851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orbel"/>
                <a:ea typeface="Corbel"/>
                <a:cs typeface="Corbel"/>
                <a:sym typeface="Corbel"/>
              </a:rPr>
              <a:t>2,2 tCO</a:t>
            </a:r>
            <a:r>
              <a:rPr b="0" baseline="-25000" i="0" lang="fr-FR" sz="1800" u="none" cap="none" strike="noStrike">
                <a:solidFill>
                  <a:schemeClr val="lt1"/>
                </a:solidFill>
                <a:latin typeface="Corbel"/>
                <a:ea typeface="Corbel"/>
                <a:cs typeface="Corbel"/>
                <a:sym typeface="Corbel"/>
              </a:rPr>
              <a:t>2</a:t>
            </a:r>
            <a:r>
              <a:rPr b="0" i="0" lang="fr-FR" sz="1800" u="none" cap="none" strike="noStrike">
                <a:solidFill>
                  <a:schemeClr val="lt1"/>
                </a:solidFill>
                <a:latin typeface="Corbel"/>
                <a:ea typeface="Corbel"/>
                <a:cs typeface="Corbel"/>
                <a:sym typeface="Corbel"/>
              </a:rPr>
              <a:t> eq / </a:t>
            </a:r>
            <a:r>
              <a:rPr lang="fr-FR" sz="1800">
                <a:solidFill>
                  <a:schemeClr val="lt1"/>
                </a:solidFill>
                <a:latin typeface="Corbel"/>
                <a:ea typeface="Corbel"/>
                <a:cs typeface="Corbel"/>
                <a:sym typeface="Corbel"/>
              </a:rPr>
              <a:t>yr</a:t>
            </a:r>
            <a:endParaRPr b="0" i="0" sz="1400" u="none" cap="none" strike="noStrike">
              <a:solidFill>
                <a:srgbClr val="000000"/>
              </a:solidFill>
              <a:latin typeface="Arial"/>
              <a:ea typeface="Arial"/>
              <a:cs typeface="Arial"/>
              <a:sym typeface="Arial"/>
            </a:endParaRPr>
          </a:p>
        </p:txBody>
      </p:sp>
      <p:sp>
        <p:nvSpPr>
          <p:cNvPr id="629" name="Google Shape;629;p9"/>
          <p:cNvSpPr txBox="1"/>
          <p:nvPr/>
        </p:nvSpPr>
        <p:spPr>
          <a:xfrm>
            <a:off x="8515895" y="3128906"/>
            <a:ext cx="2900855"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fr-FR" sz="3200" u="none" cap="none" strike="noStrike">
                <a:solidFill>
                  <a:srgbClr val="085160"/>
                </a:solidFill>
                <a:latin typeface="Corbel"/>
                <a:ea typeface="Corbel"/>
                <a:cs typeface="Corbel"/>
                <a:sym typeface="Corbel"/>
              </a:rPr>
              <a:t>2050</a:t>
            </a:r>
            <a:endParaRPr b="0" i="0" sz="1400" u="none" cap="none" strike="noStrike">
              <a:solidFill>
                <a:srgbClr val="000000"/>
              </a:solidFill>
              <a:latin typeface="Arial"/>
              <a:ea typeface="Arial"/>
              <a:cs typeface="Arial"/>
              <a:sym typeface="Arial"/>
            </a:endParaRPr>
          </a:p>
        </p:txBody>
      </p:sp>
      <p:sp>
        <p:nvSpPr>
          <p:cNvPr id="630" name="Google Shape;630;p9"/>
          <p:cNvSpPr/>
          <p:nvPr/>
        </p:nvSpPr>
        <p:spPr>
          <a:xfrm>
            <a:off x="2238671" y="2032670"/>
            <a:ext cx="6767321" cy="1067037"/>
          </a:xfrm>
          <a:prstGeom prst="curvedDownArrow">
            <a:avLst>
              <a:gd fmla="val 25000" name="adj1"/>
              <a:gd fmla="val 50000" name="adj2"/>
              <a:gd fmla="val 25000" name="adj3"/>
            </a:avLst>
          </a:prstGeom>
          <a:solidFill>
            <a:srgbClr val="F6AB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orbel"/>
              <a:ea typeface="Corbel"/>
              <a:cs typeface="Corbel"/>
              <a:sym typeface="Corbel"/>
            </a:endParaRPr>
          </a:p>
        </p:txBody>
      </p:sp>
      <p:grpSp>
        <p:nvGrpSpPr>
          <p:cNvPr id="631" name="Google Shape;631;p9"/>
          <p:cNvGrpSpPr/>
          <p:nvPr/>
        </p:nvGrpSpPr>
        <p:grpSpPr>
          <a:xfrm>
            <a:off x="6950630" y="5619232"/>
            <a:ext cx="1985051" cy="1124074"/>
            <a:chOff x="3545612" y="949754"/>
            <a:chExt cx="2541600" cy="1440000"/>
          </a:xfrm>
        </p:grpSpPr>
        <p:sp>
          <p:nvSpPr>
            <p:cNvPr id="632" name="Google Shape;632;p9"/>
            <p:cNvSpPr/>
            <p:nvPr/>
          </p:nvSpPr>
          <p:spPr>
            <a:xfrm>
              <a:off x="3545612" y="949754"/>
              <a:ext cx="2541600" cy="1440000"/>
            </a:xfrm>
            <a:prstGeom prst="ellipse">
              <a:avLst/>
            </a:prstGeom>
            <a:solidFill>
              <a:srgbClr val="F6AB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633" name="Google Shape;633;p9"/>
            <p:cNvSpPr/>
            <p:nvPr/>
          </p:nvSpPr>
          <p:spPr>
            <a:xfrm>
              <a:off x="3888918" y="1570554"/>
              <a:ext cx="436800" cy="435900"/>
            </a:xfrm>
            <a:prstGeom prst="mathDivide">
              <a:avLst>
                <a:gd fmla="val 23520" name="adj1"/>
                <a:gd fmla="val 5880" name="adj2"/>
                <a:gd fmla="val 11760" name="adj3"/>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634" name="Google Shape;634;p9"/>
            <p:cNvSpPr txBox="1"/>
            <p:nvPr/>
          </p:nvSpPr>
          <p:spPr>
            <a:xfrm>
              <a:off x="4272698" y="1004039"/>
              <a:ext cx="1690200" cy="1182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5400"/>
                <a:buFont typeface="Arial"/>
                <a:buNone/>
              </a:pPr>
              <a:r>
                <a:rPr b="1" i="0" lang="fr-FR" sz="5400" u="none" cap="none" strike="noStrike">
                  <a:solidFill>
                    <a:schemeClr val="lt1"/>
                  </a:solidFill>
                  <a:latin typeface="Corbel"/>
                  <a:ea typeface="Corbel"/>
                  <a:cs typeface="Corbel"/>
                  <a:sym typeface="Corbel"/>
                </a:rPr>
                <a:t>3,5</a:t>
              </a:r>
              <a:endParaRPr b="0" i="0" sz="1400" u="none" cap="none" strike="noStrike">
                <a:solidFill>
                  <a:srgbClr val="000000"/>
                </a:solidFill>
                <a:latin typeface="Arial"/>
                <a:ea typeface="Arial"/>
                <a:cs typeface="Arial"/>
                <a:sym typeface="Arial"/>
              </a:endParaRPr>
            </a:p>
          </p:txBody>
        </p:sp>
      </p:grpSp>
      <p:cxnSp>
        <p:nvCxnSpPr>
          <p:cNvPr id="635" name="Google Shape;635;p9"/>
          <p:cNvCxnSpPr/>
          <p:nvPr/>
        </p:nvCxnSpPr>
        <p:spPr>
          <a:xfrm>
            <a:off x="5750419" y="3963863"/>
            <a:ext cx="0" cy="910552"/>
          </a:xfrm>
          <a:prstGeom prst="straightConnector1">
            <a:avLst/>
          </a:prstGeom>
          <a:noFill/>
          <a:ln cap="flat" cmpd="sng" w="38100">
            <a:solidFill>
              <a:srgbClr val="085160"/>
            </a:solidFill>
            <a:prstDash val="dot"/>
            <a:round/>
            <a:headEnd len="sm" w="sm" type="none"/>
            <a:tailEnd len="sm" w="sm" type="none"/>
          </a:ln>
        </p:spPr>
      </p:cxnSp>
      <p:cxnSp>
        <p:nvCxnSpPr>
          <p:cNvPr id="636" name="Google Shape;636;p9"/>
          <p:cNvCxnSpPr/>
          <p:nvPr/>
        </p:nvCxnSpPr>
        <p:spPr>
          <a:xfrm>
            <a:off x="9130828" y="4235122"/>
            <a:ext cx="0" cy="910552"/>
          </a:xfrm>
          <a:prstGeom prst="straightConnector1">
            <a:avLst/>
          </a:prstGeom>
          <a:noFill/>
          <a:ln cap="flat" cmpd="sng" w="38100">
            <a:solidFill>
              <a:srgbClr val="085160"/>
            </a:solidFill>
            <a:prstDash val="dot"/>
            <a:round/>
            <a:headEnd len="sm" w="sm" type="none"/>
            <a:tailEnd len="sm" w="sm" type="none"/>
          </a:ln>
        </p:spPr>
      </p:cxnSp>
      <p:sp>
        <p:nvSpPr>
          <p:cNvPr id="637" name="Google Shape;637;p9"/>
          <p:cNvSpPr txBox="1"/>
          <p:nvPr/>
        </p:nvSpPr>
        <p:spPr>
          <a:xfrm>
            <a:off x="8157039" y="1976177"/>
            <a:ext cx="2075143" cy="3385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lang="fr-FR" sz="1600">
                <a:solidFill>
                  <a:srgbClr val="085160"/>
                </a:solidFill>
                <a:latin typeface="Corbel"/>
                <a:ea typeface="Corbel"/>
                <a:cs typeface="Corbel"/>
                <a:sym typeface="Corbel"/>
              </a:rPr>
              <a:t>Carbon neutrality</a:t>
            </a:r>
            <a:endParaRPr b="0" i="0" sz="1400" u="none" cap="none" strike="noStrike">
              <a:solidFill>
                <a:srgbClr val="000000"/>
              </a:solidFill>
              <a:latin typeface="Arial"/>
              <a:ea typeface="Arial"/>
              <a:cs typeface="Arial"/>
              <a:sym typeface="Arial"/>
            </a:endParaRPr>
          </a:p>
        </p:txBody>
      </p:sp>
      <p:sp>
        <p:nvSpPr>
          <p:cNvPr id="638" name="Google Shape;638;p9"/>
          <p:cNvSpPr/>
          <p:nvPr/>
        </p:nvSpPr>
        <p:spPr>
          <a:xfrm>
            <a:off x="0" y="6550223"/>
            <a:ext cx="9005992"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Corbel"/>
                <a:ea typeface="Corbel"/>
                <a:cs typeface="Corbel"/>
                <a:sym typeface="Corbel"/>
              </a:rPr>
              <a:t>Sources : ONU et Rapport du Conseil Général de l’environnement et du développement durable. </a:t>
            </a:r>
            <a:endParaRPr b="0" i="0" sz="1400" u="none" cap="none" strike="noStrike">
              <a:solidFill>
                <a:srgbClr val="000000"/>
              </a:solidFill>
              <a:latin typeface="Arial"/>
              <a:ea typeface="Arial"/>
              <a:cs typeface="Arial"/>
              <a:sym typeface="Arial"/>
            </a:endParaRPr>
          </a:p>
        </p:txBody>
      </p:sp>
      <p:grpSp>
        <p:nvGrpSpPr>
          <p:cNvPr id="639" name="Google Shape;639;p9"/>
          <p:cNvGrpSpPr/>
          <p:nvPr/>
        </p:nvGrpSpPr>
        <p:grpSpPr>
          <a:xfrm>
            <a:off x="5060424" y="1491062"/>
            <a:ext cx="1783119" cy="1157203"/>
            <a:chOff x="4331510" y="526241"/>
            <a:chExt cx="1759021" cy="1482453"/>
          </a:xfrm>
        </p:grpSpPr>
        <p:sp>
          <p:nvSpPr>
            <p:cNvPr id="640" name="Google Shape;640;p9"/>
            <p:cNvSpPr/>
            <p:nvPr/>
          </p:nvSpPr>
          <p:spPr>
            <a:xfrm>
              <a:off x="4331510" y="568694"/>
              <a:ext cx="1578600" cy="1440000"/>
            </a:xfrm>
            <a:prstGeom prst="ellipse">
              <a:avLst/>
            </a:prstGeom>
            <a:solidFill>
              <a:srgbClr val="F6AB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641" name="Google Shape;641;p9"/>
            <p:cNvSpPr/>
            <p:nvPr/>
          </p:nvSpPr>
          <p:spPr>
            <a:xfrm>
              <a:off x="4435864" y="1134847"/>
              <a:ext cx="486900" cy="417300"/>
            </a:xfrm>
            <a:prstGeom prst="mathDivide">
              <a:avLst>
                <a:gd fmla="val 23520" name="adj1"/>
                <a:gd fmla="val 5880" name="adj2"/>
                <a:gd fmla="val 11760" name="adj3"/>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642" name="Google Shape;642;p9"/>
            <p:cNvSpPr txBox="1"/>
            <p:nvPr/>
          </p:nvSpPr>
          <p:spPr>
            <a:xfrm>
              <a:off x="4916331" y="526241"/>
              <a:ext cx="1174200" cy="92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5400"/>
                <a:buFont typeface="Arial"/>
                <a:buNone/>
              </a:pPr>
              <a:r>
                <a:rPr b="1" i="0" lang="fr-FR" sz="5400" u="none" cap="none" strike="noStrike">
                  <a:solidFill>
                    <a:schemeClr val="lt1"/>
                  </a:solidFill>
                  <a:latin typeface="Corbel"/>
                  <a:ea typeface="Corbel"/>
                  <a:cs typeface="Corbel"/>
                  <a:sym typeface="Corbel"/>
                </a:rPr>
                <a:t>4</a:t>
              </a:r>
              <a:endParaRPr b="0" i="0" sz="1400" u="none" cap="none" strike="noStrike">
                <a:solidFill>
                  <a:srgbClr val="000000"/>
                </a:solidFill>
                <a:latin typeface="Arial"/>
                <a:ea typeface="Arial"/>
                <a:cs typeface="Arial"/>
                <a:sym typeface="Arial"/>
              </a:endParaRPr>
            </a:p>
          </p:txBody>
        </p:sp>
      </p:grpSp>
      <p:pic>
        <p:nvPicPr>
          <p:cNvPr id="643" name="Google Shape;643;p9"/>
          <p:cNvPicPr preferRelativeResize="0"/>
          <p:nvPr/>
        </p:nvPicPr>
        <p:blipFill rotWithShape="1">
          <a:blip r:embed="rId3">
            <a:alphaModFix/>
          </a:blip>
          <a:srcRect b="42938" l="33521" r="33521" t="24015"/>
          <a:stretch/>
        </p:blipFill>
        <p:spPr>
          <a:xfrm>
            <a:off x="1637700" y="4800852"/>
            <a:ext cx="1501500" cy="1487700"/>
          </a:xfrm>
          <a:prstGeom prst="ellipse">
            <a:avLst/>
          </a:prstGeom>
          <a:noFill/>
          <a:ln>
            <a:noFill/>
          </a:ln>
        </p:spPr>
      </p:pic>
      <p:pic>
        <p:nvPicPr>
          <p:cNvPr id="644" name="Google Shape;644;p9"/>
          <p:cNvPicPr preferRelativeResize="0"/>
          <p:nvPr/>
        </p:nvPicPr>
        <p:blipFill rotWithShape="1">
          <a:blip r:embed="rId3">
            <a:alphaModFix/>
          </a:blip>
          <a:srcRect b="42938" l="33521" r="33521" t="24015"/>
          <a:stretch/>
        </p:blipFill>
        <p:spPr>
          <a:xfrm>
            <a:off x="4868300" y="4670424"/>
            <a:ext cx="1851000" cy="1833900"/>
          </a:xfrm>
          <a:prstGeom prst="ellipse">
            <a:avLst/>
          </a:prstGeom>
          <a:noFill/>
          <a:ln>
            <a:noFill/>
          </a:ln>
        </p:spPr>
      </p:pic>
      <p:pic>
        <p:nvPicPr>
          <p:cNvPr id="645" name="Google Shape;645;p9"/>
          <p:cNvPicPr preferRelativeResize="0"/>
          <p:nvPr/>
        </p:nvPicPr>
        <p:blipFill rotWithShape="1">
          <a:blip r:embed="rId3">
            <a:alphaModFix/>
          </a:blip>
          <a:srcRect b="42938" l="33521" r="33521" t="24015"/>
          <a:stretch/>
        </p:blipFill>
        <p:spPr>
          <a:xfrm>
            <a:off x="8731075" y="5173574"/>
            <a:ext cx="754800" cy="747600"/>
          </a:xfrm>
          <a:prstGeom prst="ellipse">
            <a:avLst/>
          </a:prstGeom>
          <a:noFill/>
          <a:ln>
            <a:noFill/>
          </a:ln>
        </p:spPr>
      </p:pic>
      <p:pic>
        <p:nvPicPr>
          <p:cNvPr id="646" name="Google Shape;646;p9"/>
          <p:cNvPicPr preferRelativeResize="0"/>
          <p:nvPr/>
        </p:nvPicPr>
        <p:blipFill rotWithShape="1">
          <a:blip r:embed="rId4">
            <a:alphaModFix/>
          </a:blip>
          <a:srcRect b="0" l="0" r="0" t="0"/>
          <a:stretch/>
        </p:blipFill>
        <p:spPr>
          <a:xfrm>
            <a:off x="8636800" y="1152850"/>
            <a:ext cx="754800" cy="754800"/>
          </a:xfrm>
          <a:prstGeom prst="rect">
            <a:avLst/>
          </a:prstGeom>
          <a:noFill/>
          <a:ln>
            <a:noFill/>
          </a:ln>
        </p:spPr>
      </p:pic>
      <p:sp>
        <p:nvSpPr>
          <p:cNvPr id="647" name="Google Shape;647;p9"/>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rPr lang="fr-FR"/>
              <a:t>What objectives need to be set?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15"/>
          <p:cNvSpPr txBox="1"/>
          <p:nvPr/>
        </p:nvSpPr>
        <p:spPr>
          <a:xfrm>
            <a:off x="950868" y="4575127"/>
            <a:ext cx="3346465" cy="402291"/>
          </a:xfrm>
          <a:prstGeom prst="rect">
            <a:avLst/>
          </a:prstGeom>
          <a:solidFill>
            <a:srgbClr val="085160"/>
          </a:solid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FFFFFF"/>
                </a:solidFill>
                <a:latin typeface="Corbel"/>
                <a:ea typeface="Corbel"/>
                <a:cs typeface="Corbel"/>
                <a:sym typeface="Corbel"/>
              </a:rPr>
              <a:t>Individu</a:t>
            </a:r>
            <a:r>
              <a:rPr b="1" lang="fr-FR" sz="2000">
                <a:solidFill>
                  <a:srgbClr val="FFFFFF"/>
                </a:solidFill>
                <a:latin typeface="Corbel"/>
                <a:ea typeface="Corbel"/>
                <a:cs typeface="Corbel"/>
                <a:sym typeface="Corbel"/>
              </a:rPr>
              <a:t>a</a:t>
            </a:r>
            <a:r>
              <a:rPr b="1" i="0" lang="fr-FR" sz="2000" u="none" cap="none" strike="noStrike">
                <a:solidFill>
                  <a:srgbClr val="FFFFFF"/>
                </a:solidFill>
                <a:latin typeface="Corbel"/>
                <a:ea typeface="Corbel"/>
                <a:cs typeface="Corbel"/>
                <a:sym typeface="Corbel"/>
              </a:rPr>
              <a:t>lly</a:t>
            </a:r>
            <a:endParaRPr b="0" i="0" sz="1400" u="none" cap="none" strike="noStrike">
              <a:solidFill>
                <a:srgbClr val="000000"/>
              </a:solidFill>
              <a:latin typeface="Arial"/>
              <a:ea typeface="Arial"/>
              <a:cs typeface="Arial"/>
              <a:sym typeface="Arial"/>
            </a:endParaRPr>
          </a:p>
        </p:txBody>
      </p:sp>
      <p:sp>
        <p:nvSpPr>
          <p:cNvPr id="654" name="Google Shape;654;p15"/>
          <p:cNvSpPr txBox="1"/>
          <p:nvPr/>
        </p:nvSpPr>
        <p:spPr>
          <a:xfrm>
            <a:off x="6024827" y="2494770"/>
            <a:ext cx="4404323" cy="136815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79124"/>
              </a:buClr>
              <a:buSzPts val="1600"/>
              <a:buFont typeface="Arial"/>
              <a:buNone/>
            </a:pPr>
            <a:r>
              <a:rPr b="1" lang="fr-FR" sz="2000">
                <a:solidFill>
                  <a:srgbClr val="085160"/>
                </a:solidFill>
                <a:latin typeface="Corbel"/>
                <a:ea typeface="Corbel"/>
                <a:cs typeface="Corbel"/>
                <a:sym typeface="Corbel"/>
              </a:rPr>
              <a:t>Everyone can take action at their own personal scale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79124"/>
              </a:buClr>
              <a:buSzPts val="1600"/>
              <a:buFont typeface="Arial"/>
              <a:buNone/>
            </a:pPr>
            <a:r>
              <a:t/>
            </a:r>
            <a:endParaRPr b="1" i="0" sz="2000" u="none" cap="none" strike="noStrike">
              <a:solidFill>
                <a:srgbClr val="085160"/>
              </a:solidFill>
              <a:latin typeface="Corbel"/>
              <a:ea typeface="Corbel"/>
              <a:cs typeface="Corbel"/>
              <a:sym typeface="Corbel"/>
            </a:endParaRPr>
          </a:p>
        </p:txBody>
      </p:sp>
      <p:sp>
        <p:nvSpPr>
          <p:cNvPr id="655" name="Google Shape;655;p15"/>
          <p:cNvSpPr/>
          <p:nvPr/>
        </p:nvSpPr>
        <p:spPr>
          <a:xfrm>
            <a:off x="5005505" y="4648673"/>
            <a:ext cx="1800000" cy="307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fr-FR">
                <a:solidFill>
                  <a:schemeClr val="accent2"/>
                </a:solidFill>
                <a:latin typeface="Corbel"/>
                <a:ea typeface="Corbel"/>
                <a:cs typeface="Corbel"/>
                <a:sym typeface="Corbel"/>
              </a:rPr>
              <a:t>Goods and </a:t>
            </a:r>
            <a:r>
              <a:rPr b="0" i="0" lang="fr-FR" sz="1400" u="none" cap="none" strike="noStrike">
                <a:solidFill>
                  <a:schemeClr val="accent2"/>
                </a:solidFill>
                <a:latin typeface="Corbel"/>
                <a:ea typeface="Corbel"/>
                <a:cs typeface="Corbel"/>
                <a:sym typeface="Corbel"/>
              </a:rPr>
              <a:t>services</a:t>
            </a:r>
            <a:endParaRPr b="0" i="0" sz="1400" u="none" cap="none" strike="noStrike">
              <a:solidFill>
                <a:srgbClr val="000000"/>
              </a:solidFill>
              <a:latin typeface="Arial"/>
              <a:ea typeface="Arial"/>
              <a:cs typeface="Arial"/>
              <a:sym typeface="Arial"/>
            </a:endParaRPr>
          </a:p>
        </p:txBody>
      </p:sp>
      <p:sp>
        <p:nvSpPr>
          <p:cNvPr id="656" name="Google Shape;656;p15"/>
          <p:cNvSpPr/>
          <p:nvPr/>
        </p:nvSpPr>
        <p:spPr>
          <a:xfrm>
            <a:off x="6756471" y="5073811"/>
            <a:ext cx="1170513" cy="30777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fr-FR">
                <a:solidFill>
                  <a:schemeClr val="accent2"/>
                </a:solidFill>
                <a:latin typeface="Corbel"/>
                <a:ea typeface="Corbel"/>
                <a:cs typeface="Corbel"/>
                <a:sym typeface="Corbel"/>
              </a:rPr>
              <a:t>Food</a:t>
            </a:r>
            <a:endParaRPr b="0" i="0" sz="1400" u="none" cap="none" strike="noStrike">
              <a:solidFill>
                <a:srgbClr val="000000"/>
              </a:solidFill>
              <a:latin typeface="Arial"/>
              <a:ea typeface="Arial"/>
              <a:cs typeface="Arial"/>
              <a:sym typeface="Arial"/>
            </a:endParaRPr>
          </a:p>
        </p:txBody>
      </p:sp>
      <p:sp>
        <p:nvSpPr>
          <p:cNvPr id="657" name="Google Shape;657;p15"/>
          <p:cNvSpPr/>
          <p:nvPr/>
        </p:nvSpPr>
        <p:spPr>
          <a:xfrm>
            <a:off x="8263915" y="4575127"/>
            <a:ext cx="1049920" cy="38134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fr-FR">
                <a:solidFill>
                  <a:schemeClr val="accent2"/>
                </a:solidFill>
                <a:latin typeface="Corbel"/>
                <a:ea typeface="Corbel"/>
                <a:cs typeface="Corbel"/>
                <a:sym typeface="Corbel"/>
              </a:rPr>
              <a:t>At home</a:t>
            </a:r>
            <a:endParaRPr b="0" i="0" sz="1400" u="none" cap="none" strike="noStrike">
              <a:solidFill>
                <a:srgbClr val="000000"/>
              </a:solidFill>
              <a:latin typeface="Arial"/>
              <a:ea typeface="Arial"/>
              <a:cs typeface="Arial"/>
              <a:sym typeface="Arial"/>
            </a:endParaRPr>
          </a:p>
        </p:txBody>
      </p:sp>
      <p:sp>
        <p:nvSpPr>
          <p:cNvPr id="658" name="Google Shape;658;p15"/>
          <p:cNvSpPr/>
          <p:nvPr/>
        </p:nvSpPr>
        <p:spPr>
          <a:xfrm>
            <a:off x="9806748" y="4575127"/>
            <a:ext cx="1368000" cy="307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accent2"/>
                </a:solidFill>
                <a:latin typeface="Corbel"/>
                <a:ea typeface="Corbel"/>
                <a:cs typeface="Corbel"/>
                <a:sym typeface="Corbel"/>
              </a:rPr>
              <a:t>Transport</a:t>
            </a:r>
            <a:endParaRPr b="0" i="0" sz="1400" u="none" cap="none" strike="noStrike">
              <a:solidFill>
                <a:srgbClr val="000000"/>
              </a:solidFill>
              <a:latin typeface="Arial"/>
              <a:ea typeface="Arial"/>
              <a:cs typeface="Arial"/>
              <a:sym typeface="Arial"/>
            </a:endParaRPr>
          </a:p>
        </p:txBody>
      </p:sp>
      <p:sp>
        <p:nvSpPr>
          <p:cNvPr id="659" name="Google Shape;659;p15"/>
          <p:cNvSpPr/>
          <p:nvPr/>
        </p:nvSpPr>
        <p:spPr>
          <a:xfrm>
            <a:off x="1429163" y="2011028"/>
            <a:ext cx="2160000" cy="2160000"/>
          </a:xfrm>
          <a:prstGeom prst="ellipse">
            <a:avLst/>
          </a:prstGeom>
          <a:solidFill>
            <a:srgbClr val="C55A1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pic>
        <p:nvPicPr>
          <p:cNvPr id="660" name="Google Shape;660;p15"/>
          <p:cNvPicPr preferRelativeResize="0"/>
          <p:nvPr/>
        </p:nvPicPr>
        <p:blipFill rotWithShape="1">
          <a:blip r:embed="rId3">
            <a:alphaModFix/>
          </a:blip>
          <a:srcRect b="0" l="0" r="0" t="0"/>
          <a:stretch/>
        </p:blipFill>
        <p:spPr>
          <a:xfrm>
            <a:off x="5351737" y="3393572"/>
            <a:ext cx="1190625" cy="1190625"/>
          </a:xfrm>
          <a:prstGeom prst="rect">
            <a:avLst/>
          </a:prstGeom>
          <a:noFill/>
          <a:ln>
            <a:noFill/>
          </a:ln>
        </p:spPr>
      </p:pic>
      <p:pic>
        <p:nvPicPr>
          <p:cNvPr id="661" name="Google Shape;661;p15"/>
          <p:cNvPicPr preferRelativeResize="0"/>
          <p:nvPr/>
        </p:nvPicPr>
        <p:blipFill rotWithShape="1">
          <a:blip r:embed="rId4">
            <a:alphaModFix/>
          </a:blip>
          <a:srcRect b="0" l="0" r="0" t="0"/>
          <a:stretch/>
        </p:blipFill>
        <p:spPr>
          <a:xfrm>
            <a:off x="6862762" y="3862922"/>
            <a:ext cx="1121750" cy="1057776"/>
          </a:xfrm>
          <a:prstGeom prst="rect">
            <a:avLst/>
          </a:prstGeom>
          <a:noFill/>
          <a:ln>
            <a:noFill/>
          </a:ln>
        </p:spPr>
      </p:pic>
      <p:pic>
        <p:nvPicPr>
          <p:cNvPr id="662" name="Google Shape;662;p15"/>
          <p:cNvPicPr preferRelativeResize="0"/>
          <p:nvPr/>
        </p:nvPicPr>
        <p:blipFill rotWithShape="1">
          <a:blip r:embed="rId5">
            <a:alphaModFix/>
          </a:blip>
          <a:srcRect b="0" l="0" r="0" t="0"/>
          <a:stretch/>
        </p:blipFill>
        <p:spPr>
          <a:xfrm>
            <a:off x="8304900" y="3394975"/>
            <a:ext cx="959175" cy="959175"/>
          </a:xfrm>
          <a:prstGeom prst="rect">
            <a:avLst/>
          </a:prstGeom>
          <a:noFill/>
          <a:ln>
            <a:noFill/>
          </a:ln>
        </p:spPr>
      </p:pic>
      <p:pic>
        <p:nvPicPr>
          <p:cNvPr id="663" name="Google Shape;663;p15"/>
          <p:cNvPicPr preferRelativeResize="0"/>
          <p:nvPr/>
        </p:nvPicPr>
        <p:blipFill rotWithShape="1">
          <a:blip r:embed="rId6">
            <a:alphaModFix/>
          </a:blip>
          <a:srcRect b="0" l="0" r="0" t="0"/>
          <a:stretch/>
        </p:blipFill>
        <p:spPr>
          <a:xfrm>
            <a:off x="9837774" y="3620059"/>
            <a:ext cx="1305949" cy="737661"/>
          </a:xfrm>
          <a:prstGeom prst="rect">
            <a:avLst/>
          </a:prstGeom>
          <a:noFill/>
          <a:ln>
            <a:noFill/>
          </a:ln>
        </p:spPr>
      </p:pic>
      <p:pic>
        <p:nvPicPr>
          <p:cNvPr id="664" name="Google Shape;664;p15"/>
          <p:cNvPicPr preferRelativeResize="0"/>
          <p:nvPr/>
        </p:nvPicPr>
        <p:blipFill rotWithShape="1">
          <a:blip r:embed="rId7">
            <a:alphaModFix/>
          </a:blip>
          <a:srcRect b="42938" l="33521" r="33521" t="24015"/>
          <a:stretch/>
        </p:blipFill>
        <p:spPr>
          <a:xfrm>
            <a:off x="1579425" y="2174074"/>
            <a:ext cx="1851000" cy="1833900"/>
          </a:xfrm>
          <a:prstGeom prst="ellipse">
            <a:avLst/>
          </a:prstGeom>
          <a:noFill/>
          <a:ln>
            <a:noFill/>
          </a:ln>
        </p:spPr>
      </p:pic>
      <p:sp>
        <p:nvSpPr>
          <p:cNvPr id="665" name="Google Shape;665;p15"/>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900"/>
              <a:buNone/>
            </a:pPr>
            <a:r>
              <a:rPr lang="fr-FR"/>
              <a:t>First level of action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3"/>
                                        </p:tgtEl>
                                        <p:attrNameLst>
                                          <p:attrName>style.visibility</p:attrName>
                                        </p:attrNameLst>
                                      </p:cBhvr>
                                      <p:to>
                                        <p:strVal val="visible"/>
                                      </p:to>
                                    </p:set>
                                    <p:animEffect filter="fade" transition="in">
                                      <p:cBhvr>
                                        <p:cTn dur="1000"/>
                                        <p:tgtEl>
                                          <p:spTgt spid="6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g25a68ed6312_0_2"/>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0" lang="fr-FR" sz="4800">
                <a:solidFill>
                  <a:srgbClr val="3A3838"/>
                </a:solidFill>
                <a:latin typeface="Corbel"/>
                <a:ea typeface="Corbel"/>
                <a:cs typeface="Corbel"/>
                <a:sym typeface="Corbel"/>
              </a:rPr>
              <a:t>Quiz !</a:t>
            </a:r>
            <a:r>
              <a:rPr lang="fr-FR" sz="2000">
                <a:solidFill>
                  <a:srgbClr val="3A3838"/>
                </a:solidFill>
                <a:latin typeface="Corbel"/>
                <a:ea typeface="Corbel"/>
                <a:cs typeface="Corbel"/>
                <a:sym typeface="Corbel"/>
              </a:rPr>
              <a:t> </a:t>
            </a:r>
            <a:endParaRPr/>
          </a:p>
        </p:txBody>
      </p:sp>
      <p:grpSp>
        <p:nvGrpSpPr>
          <p:cNvPr id="672" name="Google Shape;672;g25a68ed6312_0_2"/>
          <p:cNvGrpSpPr/>
          <p:nvPr/>
        </p:nvGrpSpPr>
        <p:grpSpPr>
          <a:xfrm>
            <a:off x="2343600" y="2818800"/>
            <a:ext cx="7920360" cy="2359740"/>
            <a:chOff x="2113868" y="2397797"/>
            <a:chExt cx="7920360" cy="2359740"/>
          </a:xfrm>
        </p:grpSpPr>
        <p:sp>
          <p:nvSpPr>
            <p:cNvPr id="673" name="Google Shape;673;g25a68ed6312_0_2"/>
            <p:cNvSpPr/>
            <p:nvPr/>
          </p:nvSpPr>
          <p:spPr>
            <a:xfrm>
              <a:off x="2113868" y="3821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g25a68ed6312_0_2"/>
            <p:cNvSpPr/>
            <p:nvPr/>
          </p:nvSpPr>
          <p:spPr>
            <a:xfrm>
              <a:off x="2113868" y="4325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g25a68ed6312_0_2"/>
            <p:cNvSpPr/>
            <p:nvPr/>
          </p:nvSpPr>
          <p:spPr>
            <a:xfrm>
              <a:off x="6146228" y="3821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g25a68ed6312_0_2"/>
            <p:cNvSpPr/>
            <p:nvPr/>
          </p:nvSpPr>
          <p:spPr>
            <a:xfrm>
              <a:off x="6146228" y="4325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g25a68ed6312_0_2"/>
            <p:cNvSpPr/>
            <p:nvPr/>
          </p:nvSpPr>
          <p:spPr>
            <a:xfrm>
              <a:off x="2113868" y="2397797"/>
              <a:ext cx="7632300" cy="863700"/>
            </a:xfrm>
            <a:prstGeom prst="roundRect">
              <a:avLst>
                <a:gd fmla="val 29424" name="adj"/>
              </a:avLst>
            </a:prstGeom>
            <a:solidFill>
              <a:srgbClr val="3486C5"/>
            </a:solidFill>
            <a:ln cap="flat" cmpd="sng" w="9525">
              <a:solidFill>
                <a:srgbClr val="3486C5"/>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2000"/>
                <a:buFont typeface="Arial"/>
                <a:buNone/>
              </a:pPr>
              <a:r>
                <a:rPr b="1" lang="fr-FR" sz="2000">
                  <a:solidFill>
                    <a:schemeClr val="lt1"/>
                  </a:solidFill>
                </a:rPr>
                <a:t>What are the main categories of emissions at a personal level ?</a:t>
              </a:r>
              <a:endParaRPr b="0" i="0" sz="1400" u="none" cap="none" strike="noStrike">
                <a:solidFill>
                  <a:schemeClr val="lt1"/>
                </a:solidFill>
                <a:latin typeface="Arial"/>
                <a:ea typeface="Arial"/>
                <a:cs typeface="Arial"/>
                <a:sym typeface="Arial"/>
              </a:endParaRPr>
            </a:p>
          </p:txBody>
        </p:sp>
        <p:sp>
          <p:nvSpPr>
            <p:cNvPr id="678" name="Google Shape;678;g25a68ed6312_0_2"/>
            <p:cNvSpPr/>
            <p:nvPr/>
          </p:nvSpPr>
          <p:spPr>
            <a:xfrm>
              <a:off x="2191868" y="3867557"/>
              <a:ext cx="3814200" cy="364800"/>
            </a:xfrm>
            <a:prstGeom prst="rect">
              <a:avLst/>
            </a:prstGeom>
            <a:noFill/>
            <a:ln>
              <a:noFill/>
            </a:ln>
          </p:spPr>
          <p:txBody>
            <a:bodyPr anchorCtr="0" anchor="t" bIns="45000" lIns="90000" spcFirstLastPara="1" rIns="90000" wrap="square" tIns="45000">
              <a:noAutofit/>
            </a:bodyPr>
            <a:lstStyle/>
            <a:p>
              <a:pPr indent="-88900" lvl="0" marL="0" marR="0" rtl="0" algn="l">
                <a:lnSpc>
                  <a:spcPct val="100000"/>
                </a:lnSpc>
                <a:spcBef>
                  <a:spcPts val="0"/>
                </a:spcBef>
                <a:spcAft>
                  <a:spcPts val="0"/>
                </a:spcAft>
                <a:buClr>
                  <a:srgbClr val="000000"/>
                </a:buClr>
                <a:buSzPts val="1400"/>
                <a:buFont typeface="Arial"/>
                <a:buChar char="•"/>
              </a:pPr>
              <a:r>
                <a:rPr b="1" i="0" lang="fr-FR" sz="1400" u="none" cap="none" strike="noStrike">
                  <a:solidFill>
                    <a:schemeClr val="lt1"/>
                  </a:solidFill>
                  <a:latin typeface="Arial"/>
                  <a:ea typeface="Arial"/>
                  <a:cs typeface="Arial"/>
                  <a:sym typeface="Arial"/>
                </a:rPr>
                <a:t> A : </a:t>
              </a:r>
              <a:r>
                <a:rPr b="1" lang="fr-FR">
                  <a:solidFill>
                    <a:schemeClr val="lt1"/>
                  </a:solidFill>
                </a:rPr>
                <a:t>Food</a:t>
              </a:r>
              <a:endParaRPr b="0" i="0" sz="1400" u="none" cap="none" strike="noStrike">
                <a:solidFill>
                  <a:schemeClr val="lt1"/>
                </a:solidFill>
                <a:latin typeface="Arial"/>
                <a:ea typeface="Arial"/>
                <a:cs typeface="Arial"/>
                <a:sym typeface="Arial"/>
              </a:endParaRPr>
            </a:p>
          </p:txBody>
        </p:sp>
        <p:sp>
          <p:nvSpPr>
            <p:cNvPr id="679" name="Google Shape;679;g25a68ed6312_0_2"/>
            <p:cNvSpPr/>
            <p:nvPr/>
          </p:nvSpPr>
          <p:spPr>
            <a:xfrm>
              <a:off x="6237565" y="3867562"/>
              <a:ext cx="3728700" cy="364800"/>
            </a:xfrm>
            <a:prstGeom prst="rect">
              <a:avLst/>
            </a:prstGeom>
            <a:noFill/>
            <a:ln>
              <a:noFill/>
            </a:ln>
          </p:spPr>
          <p:txBody>
            <a:bodyPr anchorCtr="0" anchor="t" bIns="45000" lIns="90000" spcFirstLastPara="1" rIns="90000" wrap="square" tIns="45000">
              <a:noAutofit/>
            </a:bodyPr>
            <a:lstStyle/>
            <a:p>
              <a:pPr indent="-88900" lvl="0" marL="0" marR="0" rtl="0" algn="l">
                <a:lnSpc>
                  <a:spcPct val="100000"/>
                </a:lnSpc>
                <a:spcBef>
                  <a:spcPts val="0"/>
                </a:spcBef>
                <a:spcAft>
                  <a:spcPts val="0"/>
                </a:spcAft>
                <a:buClr>
                  <a:srgbClr val="000000"/>
                </a:buClr>
                <a:buSzPts val="1400"/>
                <a:buFont typeface="Arial"/>
                <a:buChar char="•"/>
              </a:pPr>
              <a:r>
                <a:rPr b="1" i="0" lang="fr-FR" sz="1400" u="none" cap="none" strike="noStrike">
                  <a:solidFill>
                    <a:schemeClr val="lt1"/>
                  </a:solidFill>
                  <a:latin typeface="Arial"/>
                  <a:ea typeface="Arial"/>
                  <a:cs typeface="Arial"/>
                  <a:sym typeface="Arial"/>
                </a:rPr>
                <a:t> B : </a:t>
              </a:r>
              <a:r>
                <a:rPr b="1" lang="fr-FR">
                  <a:solidFill>
                    <a:schemeClr val="lt1"/>
                  </a:solidFill>
                </a:rPr>
                <a:t>Transport</a:t>
              </a:r>
              <a:endParaRPr b="0" i="0" sz="1400" u="none" cap="none" strike="noStrike">
                <a:solidFill>
                  <a:schemeClr val="lt1"/>
                </a:solidFill>
                <a:latin typeface="Arial"/>
                <a:ea typeface="Arial"/>
                <a:cs typeface="Arial"/>
                <a:sym typeface="Arial"/>
              </a:endParaRPr>
            </a:p>
          </p:txBody>
        </p:sp>
        <p:sp>
          <p:nvSpPr>
            <p:cNvPr id="680" name="Google Shape;680;g25a68ed6312_0_2"/>
            <p:cNvSpPr/>
            <p:nvPr/>
          </p:nvSpPr>
          <p:spPr>
            <a:xfrm>
              <a:off x="2205182" y="4371562"/>
              <a:ext cx="3728700" cy="364800"/>
            </a:xfrm>
            <a:prstGeom prst="rect">
              <a:avLst/>
            </a:prstGeom>
            <a:noFill/>
            <a:ln>
              <a:noFill/>
            </a:ln>
          </p:spPr>
          <p:txBody>
            <a:bodyPr anchorCtr="0" anchor="t" bIns="45000" lIns="90000" spcFirstLastPara="1" rIns="90000" wrap="square" tIns="45000">
              <a:noAutofit/>
            </a:bodyPr>
            <a:lstStyle/>
            <a:p>
              <a:pPr indent="-88900" lvl="0" marL="0" marR="0" rtl="0" algn="l">
                <a:lnSpc>
                  <a:spcPct val="100000"/>
                </a:lnSpc>
                <a:spcBef>
                  <a:spcPts val="0"/>
                </a:spcBef>
                <a:spcAft>
                  <a:spcPts val="0"/>
                </a:spcAft>
                <a:buClr>
                  <a:srgbClr val="000000"/>
                </a:buClr>
                <a:buSzPts val="1400"/>
                <a:buFont typeface="Arial"/>
                <a:buChar char="•"/>
              </a:pPr>
              <a:r>
                <a:rPr b="1" i="0" lang="fr-FR" sz="1400" u="none" cap="none" strike="noStrike">
                  <a:solidFill>
                    <a:schemeClr val="lt1"/>
                  </a:solidFill>
                  <a:latin typeface="Arial"/>
                  <a:ea typeface="Arial"/>
                  <a:cs typeface="Arial"/>
                  <a:sym typeface="Arial"/>
                </a:rPr>
                <a:t> C : </a:t>
              </a:r>
              <a:r>
                <a:rPr b="1" lang="fr-FR">
                  <a:solidFill>
                    <a:schemeClr val="lt1"/>
                  </a:solidFill>
                </a:rPr>
                <a:t>Health care</a:t>
              </a:r>
              <a:endParaRPr b="0" i="0" sz="1400" u="none" cap="none" strike="noStrike">
                <a:solidFill>
                  <a:schemeClr val="lt1"/>
                </a:solidFill>
                <a:latin typeface="Arial"/>
                <a:ea typeface="Arial"/>
                <a:cs typeface="Arial"/>
                <a:sym typeface="Arial"/>
              </a:endParaRPr>
            </a:p>
          </p:txBody>
        </p:sp>
        <p:sp>
          <p:nvSpPr>
            <p:cNvPr id="681" name="Google Shape;681;g25a68ed6312_0_2"/>
            <p:cNvSpPr/>
            <p:nvPr/>
          </p:nvSpPr>
          <p:spPr>
            <a:xfrm>
              <a:off x="6237548" y="4386494"/>
              <a:ext cx="3058800" cy="364800"/>
            </a:xfrm>
            <a:prstGeom prst="rect">
              <a:avLst/>
            </a:prstGeom>
            <a:noFill/>
            <a:ln>
              <a:noFill/>
            </a:ln>
          </p:spPr>
          <p:txBody>
            <a:bodyPr anchorCtr="0" anchor="t" bIns="45000" lIns="90000" spcFirstLastPara="1" rIns="90000" wrap="square" tIns="45000">
              <a:noAutofit/>
            </a:bodyPr>
            <a:lstStyle/>
            <a:p>
              <a:pPr indent="-88900" lvl="0" marL="0" marR="0" rtl="0" algn="l">
                <a:lnSpc>
                  <a:spcPct val="100000"/>
                </a:lnSpc>
                <a:spcBef>
                  <a:spcPts val="0"/>
                </a:spcBef>
                <a:spcAft>
                  <a:spcPts val="0"/>
                </a:spcAft>
                <a:buClr>
                  <a:srgbClr val="000000"/>
                </a:buClr>
                <a:buSzPts val="1400"/>
                <a:buFont typeface="Arial"/>
                <a:buChar char="•"/>
              </a:pPr>
              <a:r>
                <a:rPr b="1" i="0" lang="fr-FR" sz="1400" u="none" cap="none" strike="noStrike">
                  <a:solidFill>
                    <a:schemeClr val="lt1"/>
                  </a:solidFill>
                  <a:latin typeface="Arial"/>
                  <a:ea typeface="Arial"/>
                  <a:cs typeface="Arial"/>
                  <a:sym typeface="Arial"/>
                </a:rPr>
                <a:t> D : </a:t>
              </a:r>
              <a:r>
                <a:rPr b="1" lang="fr-FR">
                  <a:solidFill>
                    <a:schemeClr val="lt1"/>
                  </a:solidFill>
                </a:rPr>
                <a:t>Energy used at home</a:t>
              </a:r>
              <a:r>
                <a:rPr b="1" i="0" lang="fr-FR" sz="1400" u="none" cap="none" strike="noStrike">
                  <a:solidFill>
                    <a:schemeClr val="lt1"/>
                  </a:solidFill>
                  <a:latin typeface="Arial"/>
                  <a:ea typeface="Arial"/>
                  <a:cs typeface="Arial"/>
                  <a:sym typeface="Arial"/>
                </a:rPr>
                <a:t>	</a:t>
              </a:r>
              <a:endParaRPr b="0" i="0" sz="1400" u="none" cap="none" strike="noStrike">
                <a:solidFill>
                  <a:schemeClr val="lt1"/>
                </a:solidFill>
                <a:latin typeface="Arial"/>
                <a:ea typeface="Arial"/>
                <a:cs typeface="Arial"/>
                <a:sym typeface="Arial"/>
              </a:endParaRPr>
            </a:p>
          </p:txBody>
        </p:sp>
      </p:grpSp>
      <p:sp>
        <p:nvSpPr>
          <p:cNvPr id="682" name="Google Shape;682;g25a68ed6312_0_2"/>
          <p:cNvSpPr/>
          <p:nvPr/>
        </p:nvSpPr>
        <p:spPr>
          <a:xfrm>
            <a:off x="11662148" y="6309124"/>
            <a:ext cx="443700" cy="450000"/>
          </a:xfrm>
          <a:prstGeom prst="ellipse">
            <a:avLst/>
          </a:prstGeom>
          <a:solidFill>
            <a:srgbClr val="3486C5">
              <a:alpha val="2353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83" name="Google Shape;683;g25a68ed6312_0_2"/>
          <p:cNvGrpSpPr/>
          <p:nvPr/>
        </p:nvGrpSpPr>
        <p:grpSpPr>
          <a:xfrm>
            <a:off x="11777234" y="6364860"/>
            <a:ext cx="217178" cy="355351"/>
            <a:chOff x="11157555" y="6024051"/>
            <a:chExt cx="370295" cy="605884"/>
          </a:xfrm>
        </p:grpSpPr>
        <p:sp>
          <p:nvSpPr>
            <p:cNvPr id="684" name="Google Shape;684;g25a68ed6312_0_2"/>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685" name="Google Shape;685;g25a68ed6312_0_2"/>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686" name="Google Shape;686;g25a68ed6312_0_2"/>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g25a68ed6312_0_447"/>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0" lang="fr-FR" sz="4800">
                <a:solidFill>
                  <a:srgbClr val="3A3838"/>
                </a:solidFill>
                <a:latin typeface="Corbel"/>
                <a:ea typeface="Corbel"/>
                <a:cs typeface="Corbel"/>
                <a:sym typeface="Corbel"/>
              </a:rPr>
              <a:t>Quiz !</a:t>
            </a:r>
            <a:r>
              <a:rPr lang="fr-FR" sz="2000">
                <a:solidFill>
                  <a:srgbClr val="3A3838"/>
                </a:solidFill>
                <a:latin typeface="Corbel"/>
                <a:ea typeface="Corbel"/>
                <a:cs typeface="Corbel"/>
                <a:sym typeface="Corbel"/>
              </a:rPr>
              <a:t> </a:t>
            </a:r>
            <a:endParaRPr/>
          </a:p>
        </p:txBody>
      </p:sp>
      <p:grpSp>
        <p:nvGrpSpPr>
          <p:cNvPr id="693" name="Google Shape;693;g25a68ed6312_0_447"/>
          <p:cNvGrpSpPr/>
          <p:nvPr/>
        </p:nvGrpSpPr>
        <p:grpSpPr>
          <a:xfrm>
            <a:off x="2343600" y="2818800"/>
            <a:ext cx="7920360" cy="2359740"/>
            <a:chOff x="2113868" y="2397797"/>
            <a:chExt cx="7920360" cy="2359740"/>
          </a:xfrm>
        </p:grpSpPr>
        <p:sp>
          <p:nvSpPr>
            <p:cNvPr id="694" name="Google Shape;694;g25a68ed6312_0_447"/>
            <p:cNvSpPr/>
            <p:nvPr/>
          </p:nvSpPr>
          <p:spPr>
            <a:xfrm>
              <a:off x="2113868" y="3821837"/>
              <a:ext cx="3888000" cy="431700"/>
            </a:xfrm>
            <a:prstGeom prst="roundRect">
              <a:avLst>
                <a:gd fmla="val 45346" name="adj"/>
              </a:avLst>
            </a:prstGeom>
            <a:solidFill>
              <a:schemeClr val="lt1"/>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g25a68ed6312_0_447"/>
            <p:cNvSpPr/>
            <p:nvPr/>
          </p:nvSpPr>
          <p:spPr>
            <a:xfrm>
              <a:off x="2113868" y="4325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g25a68ed6312_0_447"/>
            <p:cNvSpPr/>
            <p:nvPr/>
          </p:nvSpPr>
          <p:spPr>
            <a:xfrm>
              <a:off x="6146228" y="3821837"/>
              <a:ext cx="3888000" cy="431700"/>
            </a:xfrm>
            <a:prstGeom prst="roundRect">
              <a:avLst>
                <a:gd fmla="val 45346" name="adj"/>
              </a:avLst>
            </a:prstGeom>
            <a:solidFill>
              <a:schemeClr val="lt1"/>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g25a68ed6312_0_447"/>
            <p:cNvSpPr/>
            <p:nvPr/>
          </p:nvSpPr>
          <p:spPr>
            <a:xfrm>
              <a:off x="6146228" y="4325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g25a68ed6312_0_447"/>
            <p:cNvSpPr/>
            <p:nvPr/>
          </p:nvSpPr>
          <p:spPr>
            <a:xfrm>
              <a:off x="2113868" y="2397797"/>
              <a:ext cx="7632300" cy="863700"/>
            </a:xfrm>
            <a:prstGeom prst="roundRect">
              <a:avLst>
                <a:gd fmla="val 29424" name="adj"/>
              </a:avLst>
            </a:prstGeom>
            <a:solidFill>
              <a:srgbClr val="3486C5"/>
            </a:solidFill>
            <a:ln cap="flat" cmpd="sng" w="9525">
              <a:solidFill>
                <a:srgbClr val="3486C5"/>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2000"/>
                <a:buFont typeface="Arial"/>
                <a:buNone/>
              </a:pPr>
              <a:r>
                <a:rPr b="1" lang="fr-FR" sz="2000">
                  <a:solidFill>
                    <a:schemeClr val="lt1"/>
                  </a:solidFill>
                </a:rPr>
                <a:t>What are the main categories of emissions at a personal level ?</a:t>
              </a:r>
              <a:endParaRPr b="0" i="0" sz="1400" u="none" cap="none" strike="noStrike">
                <a:solidFill>
                  <a:schemeClr val="lt1"/>
                </a:solidFill>
                <a:latin typeface="Arial"/>
                <a:ea typeface="Arial"/>
                <a:cs typeface="Arial"/>
                <a:sym typeface="Arial"/>
              </a:endParaRPr>
            </a:p>
          </p:txBody>
        </p:sp>
        <p:sp>
          <p:nvSpPr>
            <p:cNvPr id="699" name="Google Shape;699;g25a68ed6312_0_447"/>
            <p:cNvSpPr/>
            <p:nvPr/>
          </p:nvSpPr>
          <p:spPr>
            <a:xfrm>
              <a:off x="2186843" y="3867572"/>
              <a:ext cx="3495300" cy="204900"/>
            </a:xfrm>
            <a:prstGeom prst="rect">
              <a:avLst/>
            </a:prstGeom>
            <a:solidFill>
              <a:schemeClr val="lt1"/>
            </a:solidFill>
            <a:ln>
              <a:noFill/>
            </a:ln>
          </p:spPr>
          <p:txBody>
            <a:bodyPr anchorCtr="0" anchor="t" bIns="45000" lIns="90000" spcFirstLastPara="1" rIns="90000" wrap="square" tIns="45000">
              <a:noAutofit/>
            </a:bodyPr>
            <a:lstStyle/>
            <a:p>
              <a:pPr indent="-88900" lvl="0" marL="0" marR="0" rtl="0" algn="l">
                <a:lnSpc>
                  <a:spcPct val="100000"/>
                </a:lnSpc>
                <a:spcBef>
                  <a:spcPts val="0"/>
                </a:spcBef>
                <a:spcAft>
                  <a:spcPts val="0"/>
                </a:spcAft>
                <a:buClr>
                  <a:schemeClr val="accent1"/>
                </a:buClr>
                <a:buSzPts val="1400"/>
                <a:buFont typeface="Arial"/>
                <a:buChar char="•"/>
              </a:pPr>
              <a:r>
                <a:rPr b="1" i="0" lang="fr-FR" sz="1400" u="none" cap="none" strike="noStrike">
                  <a:solidFill>
                    <a:schemeClr val="accent1"/>
                  </a:solidFill>
                  <a:latin typeface="Arial"/>
                  <a:ea typeface="Arial"/>
                  <a:cs typeface="Arial"/>
                  <a:sym typeface="Arial"/>
                </a:rPr>
                <a:t> A : </a:t>
              </a:r>
              <a:r>
                <a:rPr b="1" lang="fr-FR">
                  <a:solidFill>
                    <a:schemeClr val="accent1"/>
                  </a:solidFill>
                </a:rPr>
                <a:t>Food</a:t>
              </a:r>
              <a:endParaRPr b="0" i="0" sz="1400" u="none" cap="none" strike="noStrike">
                <a:solidFill>
                  <a:schemeClr val="accent1"/>
                </a:solidFill>
                <a:latin typeface="Arial"/>
                <a:ea typeface="Arial"/>
                <a:cs typeface="Arial"/>
                <a:sym typeface="Arial"/>
              </a:endParaRPr>
            </a:p>
          </p:txBody>
        </p:sp>
        <p:sp>
          <p:nvSpPr>
            <p:cNvPr id="700" name="Google Shape;700;g25a68ed6312_0_447"/>
            <p:cNvSpPr/>
            <p:nvPr/>
          </p:nvSpPr>
          <p:spPr>
            <a:xfrm>
              <a:off x="6237565" y="3867562"/>
              <a:ext cx="3728700" cy="364800"/>
            </a:xfrm>
            <a:prstGeom prst="rect">
              <a:avLst/>
            </a:prstGeom>
            <a:noFill/>
            <a:ln>
              <a:noFill/>
            </a:ln>
          </p:spPr>
          <p:txBody>
            <a:bodyPr anchorCtr="0" anchor="t" bIns="45000" lIns="90000" spcFirstLastPara="1" rIns="90000" wrap="square" tIns="45000">
              <a:noAutofit/>
            </a:bodyPr>
            <a:lstStyle/>
            <a:p>
              <a:pPr indent="-88900" lvl="0" marL="0" marR="0" rtl="0" algn="l">
                <a:lnSpc>
                  <a:spcPct val="100000"/>
                </a:lnSpc>
                <a:spcBef>
                  <a:spcPts val="0"/>
                </a:spcBef>
                <a:spcAft>
                  <a:spcPts val="0"/>
                </a:spcAft>
                <a:buClr>
                  <a:schemeClr val="accent1"/>
                </a:buClr>
                <a:buSzPts val="1400"/>
                <a:buFont typeface="Arial"/>
                <a:buChar char="•"/>
              </a:pPr>
              <a:r>
                <a:rPr b="1" i="0" lang="fr-FR" sz="1400" u="none" cap="none" strike="noStrike">
                  <a:solidFill>
                    <a:schemeClr val="accent1"/>
                  </a:solidFill>
                  <a:latin typeface="Arial"/>
                  <a:ea typeface="Arial"/>
                  <a:cs typeface="Arial"/>
                  <a:sym typeface="Arial"/>
                </a:rPr>
                <a:t> B : </a:t>
              </a:r>
              <a:r>
                <a:rPr b="1" lang="fr-FR">
                  <a:solidFill>
                    <a:schemeClr val="accent1"/>
                  </a:solidFill>
                </a:rPr>
                <a:t>Transport</a:t>
              </a:r>
              <a:endParaRPr b="0" i="0" sz="1400" u="none" cap="none" strike="noStrike">
                <a:solidFill>
                  <a:schemeClr val="accent1"/>
                </a:solidFill>
                <a:latin typeface="Arial"/>
                <a:ea typeface="Arial"/>
                <a:cs typeface="Arial"/>
                <a:sym typeface="Arial"/>
              </a:endParaRPr>
            </a:p>
          </p:txBody>
        </p:sp>
        <p:sp>
          <p:nvSpPr>
            <p:cNvPr id="701" name="Google Shape;701;g25a68ed6312_0_447"/>
            <p:cNvSpPr/>
            <p:nvPr/>
          </p:nvSpPr>
          <p:spPr>
            <a:xfrm>
              <a:off x="2205182" y="4371562"/>
              <a:ext cx="3728700" cy="364800"/>
            </a:xfrm>
            <a:prstGeom prst="rect">
              <a:avLst/>
            </a:prstGeom>
            <a:noFill/>
            <a:ln>
              <a:noFill/>
            </a:ln>
          </p:spPr>
          <p:txBody>
            <a:bodyPr anchorCtr="0" anchor="t" bIns="45000" lIns="90000" spcFirstLastPara="1" rIns="90000" wrap="square" tIns="45000">
              <a:noAutofit/>
            </a:bodyPr>
            <a:lstStyle/>
            <a:p>
              <a:pPr indent="-88900" lvl="0" marL="0" marR="0" rtl="0" algn="l">
                <a:lnSpc>
                  <a:spcPct val="100000"/>
                </a:lnSpc>
                <a:spcBef>
                  <a:spcPts val="0"/>
                </a:spcBef>
                <a:spcAft>
                  <a:spcPts val="0"/>
                </a:spcAft>
                <a:buClr>
                  <a:srgbClr val="000000"/>
                </a:buClr>
                <a:buSzPts val="1400"/>
                <a:buFont typeface="Arial"/>
                <a:buChar char="•"/>
              </a:pPr>
              <a:r>
                <a:rPr b="1" i="0" lang="fr-FR" sz="1400" u="none" cap="none" strike="noStrike">
                  <a:solidFill>
                    <a:schemeClr val="lt1"/>
                  </a:solidFill>
                  <a:latin typeface="Arial"/>
                  <a:ea typeface="Arial"/>
                  <a:cs typeface="Arial"/>
                  <a:sym typeface="Arial"/>
                </a:rPr>
                <a:t> C : </a:t>
              </a:r>
              <a:r>
                <a:rPr b="1" lang="fr-FR">
                  <a:solidFill>
                    <a:schemeClr val="lt1"/>
                  </a:solidFill>
                </a:rPr>
                <a:t>Health care</a:t>
              </a:r>
              <a:endParaRPr b="0" i="0" sz="1400" u="none" cap="none" strike="noStrike">
                <a:solidFill>
                  <a:schemeClr val="lt1"/>
                </a:solidFill>
                <a:latin typeface="Arial"/>
                <a:ea typeface="Arial"/>
                <a:cs typeface="Arial"/>
                <a:sym typeface="Arial"/>
              </a:endParaRPr>
            </a:p>
          </p:txBody>
        </p:sp>
        <p:sp>
          <p:nvSpPr>
            <p:cNvPr id="702" name="Google Shape;702;g25a68ed6312_0_447"/>
            <p:cNvSpPr/>
            <p:nvPr/>
          </p:nvSpPr>
          <p:spPr>
            <a:xfrm>
              <a:off x="6237548" y="4386494"/>
              <a:ext cx="3058800" cy="364800"/>
            </a:xfrm>
            <a:prstGeom prst="rect">
              <a:avLst/>
            </a:prstGeom>
            <a:noFill/>
            <a:ln>
              <a:noFill/>
            </a:ln>
          </p:spPr>
          <p:txBody>
            <a:bodyPr anchorCtr="0" anchor="t" bIns="45000" lIns="90000" spcFirstLastPara="1" rIns="90000" wrap="square" tIns="45000">
              <a:noAutofit/>
            </a:bodyPr>
            <a:lstStyle/>
            <a:p>
              <a:pPr indent="-88900" lvl="0" marL="0" marR="0" rtl="0" algn="l">
                <a:lnSpc>
                  <a:spcPct val="100000"/>
                </a:lnSpc>
                <a:spcBef>
                  <a:spcPts val="0"/>
                </a:spcBef>
                <a:spcAft>
                  <a:spcPts val="0"/>
                </a:spcAft>
                <a:buClr>
                  <a:srgbClr val="000000"/>
                </a:buClr>
                <a:buSzPts val="1400"/>
                <a:buFont typeface="Arial"/>
                <a:buChar char="•"/>
              </a:pPr>
              <a:r>
                <a:rPr b="1" i="0" lang="fr-FR" sz="1400" u="none" cap="none" strike="noStrike">
                  <a:solidFill>
                    <a:schemeClr val="lt1"/>
                  </a:solidFill>
                  <a:latin typeface="Arial"/>
                  <a:ea typeface="Arial"/>
                  <a:cs typeface="Arial"/>
                  <a:sym typeface="Arial"/>
                </a:rPr>
                <a:t> D : </a:t>
              </a:r>
              <a:r>
                <a:rPr b="1" lang="fr-FR">
                  <a:solidFill>
                    <a:schemeClr val="lt1"/>
                  </a:solidFill>
                </a:rPr>
                <a:t>Energy used at home</a:t>
              </a:r>
              <a:r>
                <a:rPr b="1" i="0" lang="fr-FR" sz="1400" u="none" cap="none" strike="noStrike">
                  <a:solidFill>
                    <a:schemeClr val="lt1"/>
                  </a:solidFill>
                  <a:latin typeface="Arial"/>
                  <a:ea typeface="Arial"/>
                  <a:cs typeface="Arial"/>
                  <a:sym typeface="Arial"/>
                </a:rPr>
                <a:t>	</a:t>
              </a:r>
              <a:endParaRPr b="0" i="0" sz="1400" u="none" cap="none" strike="noStrike">
                <a:solidFill>
                  <a:schemeClr val="lt1"/>
                </a:solidFill>
                <a:latin typeface="Arial"/>
                <a:ea typeface="Arial"/>
                <a:cs typeface="Arial"/>
                <a:sym typeface="Arial"/>
              </a:endParaRPr>
            </a:p>
          </p:txBody>
        </p:sp>
      </p:grpSp>
      <p:sp>
        <p:nvSpPr>
          <p:cNvPr id="703" name="Google Shape;703;g25a68ed6312_0_447"/>
          <p:cNvSpPr/>
          <p:nvPr/>
        </p:nvSpPr>
        <p:spPr>
          <a:xfrm>
            <a:off x="11662148" y="6309124"/>
            <a:ext cx="443700" cy="450000"/>
          </a:xfrm>
          <a:prstGeom prst="ellipse">
            <a:avLst/>
          </a:prstGeom>
          <a:solidFill>
            <a:srgbClr val="3486C5">
              <a:alpha val="2353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04" name="Google Shape;704;g25a68ed6312_0_447"/>
          <p:cNvGrpSpPr/>
          <p:nvPr/>
        </p:nvGrpSpPr>
        <p:grpSpPr>
          <a:xfrm>
            <a:off x="11777234" y="6364860"/>
            <a:ext cx="217178" cy="355351"/>
            <a:chOff x="11157555" y="6024051"/>
            <a:chExt cx="370295" cy="605884"/>
          </a:xfrm>
        </p:grpSpPr>
        <p:sp>
          <p:nvSpPr>
            <p:cNvPr id="705" name="Google Shape;705;g25a68ed6312_0_447"/>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706" name="Google Shape;706;g25a68ed6312_0_447"/>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707" name="Google Shape;707;g25a68ed6312_0_447"/>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Thème Clicks On">
  <a:themeElements>
    <a:clrScheme name="Clicks ON">
      <a:dk1>
        <a:srgbClr val="212121"/>
      </a:dk1>
      <a:lt1>
        <a:srgbClr val="FFFFFF"/>
      </a:lt1>
      <a:dk2>
        <a:srgbClr val="424242"/>
      </a:dk2>
      <a:lt2>
        <a:srgbClr val="EBEBEB"/>
      </a:lt2>
      <a:accent1>
        <a:srgbClr val="1C82B8"/>
      </a:accent1>
      <a:accent2>
        <a:srgbClr val="1BA3AB"/>
      </a:accent2>
      <a:accent3>
        <a:srgbClr val="05D690"/>
      </a:accent3>
      <a:accent4>
        <a:srgbClr val="17AA38"/>
      </a:accent4>
      <a:accent5>
        <a:srgbClr val="A3D632"/>
      </a:accent5>
      <a:accent6>
        <a:srgbClr val="F79E0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Utilisateur1</dc:creator>
</cp:coreProperties>
</file>