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82" r:id="rId5"/>
    <p:sldMasterId id="214748369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6858000" cx="12192000"/>
  <p:notesSz cx="6858000" cy="9144000"/>
  <p:embeddedFontLst>
    <p:embeddedFont>
      <p:font typeface="Corbel"/>
      <p:regular r:id="rId32"/>
      <p:bold r:id="rId33"/>
      <p:italic r:id="rId34"/>
      <p:boldItalic r:id="rId35"/>
    </p:embeddedFont>
    <p:embeddedFont>
      <p:font typeface="Bebas Neue"/>
      <p:regular r:id="rId36"/>
    </p:embeddedFont>
    <p:embeddedFont>
      <p:font typeface="Comfortaa"/>
      <p:regular r:id="rId37"/>
      <p:bold r:id="rId38"/>
    </p:embeddedFont>
    <p:embeddedFont>
      <p:font typeface="Century Gothic"/>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iJQywq5brdtItpNncl4cEIqRpa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FE0D35-CB38-4221-9127-B090771E6B0B}">
  <a:tblStyle styleId="{55FE0D35-CB38-4221-9127-B090771E6B0B}" styleName="Table_0">
    <a:wholeTbl>
      <a:tcTxStyle b="off" i="off">
        <a:font>
          <a:latin typeface="Arial"/>
          <a:ea typeface="Arial"/>
          <a:cs typeface="Arial"/>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enturyGothic-bold.fntdata"/><Relationship Id="rId20" Type="http://schemas.openxmlformats.org/officeDocument/2006/relationships/slide" Target="slides/slide13.xml"/><Relationship Id="rId42" Type="http://schemas.openxmlformats.org/officeDocument/2006/relationships/font" Target="fonts/CenturyGothic-boldItalic.fntdata"/><Relationship Id="rId41" Type="http://schemas.openxmlformats.org/officeDocument/2006/relationships/font" Target="fonts/CenturyGothic-italic.fntdata"/><Relationship Id="rId22" Type="http://schemas.openxmlformats.org/officeDocument/2006/relationships/slide" Target="slides/slide15.xml"/><Relationship Id="rId21" Type="http://schemas.openxmlformats.org/officeDocument/2006/relationships/slide" Target="slides/slide14.xml"/><Relationship Id="rId43" Type="http://customschemas.google.com/relationships/presentationmetadata" Target="meta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Corbel-bold.fntdata"/><Relationship Id="rId10" Type="http://schemas.openxmlformats.org/officeDocument/2006/relationships/slide" Target="slides/slide3.xml"/><Relationship Id="rId32" Type="http://schemas.openxmlformats.org/officeDocument/2006/relationships/font" Target="fonts/Corbel-regular.fntdata"/><Relationship Id="rId13" Type="http://schemas.openxmlformats.org/officeDocument/2006/relationships/slide" Target="slides/slide6.xml"/><Relationship Id="rId35" Type="http://schemas.openxmlformats.org/officeDocument/2006/relationships/font" Target="fonts/Corbel-boldItalic.fntdata"/><Relationship Id="rId12" Type="http://schemas.openxmlformats.org/officeDocument/2006/relationships/slide" Target="slides/slide5.xml"/><Relationship Id="rId34" Type="http://schemas.openxmlformats.org/officeDocument/2006/relationships/font" Target="fonts/Corbel-italic.fntdata"/><Relationship Id="rId15" Type="http://schemas.openxmlformats.org/officeDocument/2006/relationships/slide" Target="slides/slide8.xml"/><Relationship Id="rId37" Type="http://schemas.openxmlformats.org/officeDocument/2006/relationships/font" Target="fonts/Comfortaa-regular.fntdata"/><Relationship Id="rId14" Type="http://schemas.openxmlformats.org/officeDocument/2006/relationships/slide" Target="slides/slide7.xml"/><Relationship Id="rId36" Type="http://schemas.openxmlformats.org/officeDocument/2006/relationships/font" Target="fonts/BebasNeue-regular.fntdata"/><Relationship Id="rId17" Type="http://schemas.openxmlformats.org/officeDocument/2006/relationships/slide" Target="slides/slide10.xml"/><Relationship Id="rId39" Type="http://schemas.openxmlformats.org/officeDocument/2006/relationships/font" Target="fonts/CenturyGothic-regular.fntdata"/><Relationship Id="rId16" Type="http://schemas.openxmlformats.org/officeDocument/2006/relationships/slide" Target="slides/slide9.xml"/><Relationship Id="rId38" Type="http://schemas.openxmlformats.org/officeDocument/2006/relationships/font" Target="fonts/Comfortaa-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cc-berlin.net/en/research/co2-budget.htm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europa.eu/info/strategy/priorities-2019-2024/european-green-deal_e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g25d78c4681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fr-FR"/>
              <a:t>Lors de cette phase, les élèves en apprendront plus sur les stratégies de transition, les facteurs clés pour mettre en place une transition à la hauteur des enjeux et les bénéfices obtenus avec la transition. Les élèves peuvent maintenant partager leurs expériences, les résultats du projet et les pistes d’amélioration pour les années suivantes.</a:t>
            </a:r>
            <a:endParaRPr/>
          </a:p>
          <a:p>
            <a:pPr indent="0" lvl="0" marL="0" rtl="0" algn="l">
              <a:lnSpc>
                <a:spcPct val="100000"/>
              </a:lnSpc>
              <a:spcBef>
                <a:spcPts val="0"/>
              </a:spcBef>
              <a:spcAft>
                <a:spcPts val="0"/>
              </a:spcAft>
              <a:buSzPts val="1100"/>
              <a:buNone/>
            </a:pPr>
            <a:r>
              <a:t/>
            </a:r>
            <a:endParaRPr/>
          </a:p>
        </p:txBody>
      </p:sp>
      <p:sp>
        <p:nvSpPr>
          <p:cNvPr id="1150" name="Google Shape;1150;g25d78c4681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ge2858c0e6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It is not easy to know how many GHG we can emit before reaching a 2° global warming, but climate experts estimated in 2018 that this threshold will be reached if we emit 1150GtCO</a:t>
            </a:r>
            <a:r>
              <a:rPr baseline="-25000" lang="fr-FR" sz="1200">
                <a:solidFill>
                  <a:schemeClr val="dk1"/>
                </a:solidFill>
                <a:latin typeface="Corbel"/>
                <a:ea typeface="Corbel"/>
                <a:cs typeface="Corbel"/>
                <a:sym typeface="Corbel"/>
              </a:rPr>
              <a:t>2 </a:t>
            </a:r>
            <a:r>
              <a:rPr lang="fr-FR" sz="1200">
                <a:solidFill>
                  <a:schemeClr val="dk1"/>
                </a:solidFill>
                <a:latin typeface="Corbel"/>
                <a:ea typeface="Corbel"/>
                <a:cs typeface="Corbel"/>
                <a:sym typeface="Corbel"/>
              </a:rPr>
              <a:t>more, and 400GtCO</a:t>
            </a:r>
            <a:r>
              <a:rPr baseline="-25000" lang="fr-FR" sz="1200">
                <a:solidFill>
                  <a:schemeClr val="dk1"/>
                </a:solidFill>
                <a:latin typeface="Corbel"/>
                <a:ea typeface="Corbel"/>
                <a:cs typeface="Corbel"/>
                <a:sym typeface="Corbel"/>
              </a:rPr>
              <a:t>2</a:t>
            </a:r>
            <a:r>
              <a:rPr lang="fr-FR" sz="1200">
                <a:solidFill>
                  <a:schemeClr val="dk1"/>
                </a:solidFill>
                <a:latin typeface="Corbel"/>
                <a:ea typeface="Corbel"/>
                <a:cs typeface="Corbel"/>
                <a:sym typeface="Corbel"/>
              </a:rPr>
              <a:t> for a 1.5° augmentation. At the actual level of emission : 50GtCO</a:t>
            </a:r>
            <a:r>
              <a:rPr baseline="-25000" lang="fr-FR" sz="1200">
                <a:solidFill>
                  <a:schemeClr val="dk1"/>
                </a:solidFill>
                <a:latin typeface="Corbel"/>
                <a:ea typeface="Corbel"/>
                <a:cs typeface="Corbel"/>
                <a:sym typeface="Corbel"/>
              </a:rPr>
              <a:t>2</a:t>
            </a:r>
            <a:r>
              <a:rPr lang="fr-FR" sz="1200">
                <a:solidFill>
                  <a:schemeClr val="dk1"/>
                </a:solidFill>
                <a:latin typeface="Corbel"/>
                <a:ea typeface="Corbel"/>
                <a:cs typeface="Corbel"/>
                <a:sym typeface="Corbel"/>
              </a:rPr>
              <a:t>/an, we only have few years to take action.</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u="sng">
                <a:solidFill>
                  <a:schemeClr val="hlink"/>
                </a:solidFill>
                <a:hlinkClick r:id="rId2"/>
              </a:rPr>
              <a:t>Remaining carbon budget - Mercator Research Institute on Global Commons and Climate Change (MCC) (mcc-berlin.net)</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Source : IPCC AR6, WGI, Table SPM.2 - </a:t>
            </a:r>
            <a:r>
              <a:rPr i="1" lang="fr-FR" sz="1200">
                <a:solidFill>
                  <a:schemeClr val="dk1"/>
                </a:solidFill>
                <a:latin typeface="Corbel"/>
                <a:ea typeface="Corbel"/>
                <a:cs typeface="Corbel"/>
                <a:sym typeface="Corbel"/>
              </a:rPr>
              <a:t>Estimates of historical carbon dioxide (CO2) emissions and remaining carbon budgets.</a:t>
            </a:r>
            <a:endParaRPr sz="1200">
              <a:solidFill>
                <a:schemeClr val="dk1"/>
              </a:solidFill>
              <a:latin typeface="Corbel"/>
              <a:ea typeface="Corbel"/>
              <a:cs typeface="Corbel"/>
              <a:sym typeface="Corbel"/>
            </a:endParaRPr>
          </a:p>
        </p:txBody>
      </p:sp>
      <p:sp>
        <p:nvSpPr>
          <p:cNvPr id="1384" name="Google Shape;1384;ge2858c0e6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ge2858c0e62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There is and will be less and less fossil fuels because they are not renewables. But we have already discovered enough gas, oil and coal to take us far beyond  +2°C global warming. Then the question is not, whether we will lack of fossil fuels or not, but will we be able to stop burning fossil fuels fast enough to limit global warming and its consequences ?</a:t>
            </a:r>
            <a:endParaRPr sz="1300">
              <a:latin typeface="Corbel"/>
              <a:ea typeface="Corbel"/>
              <a:cs typeface="Corbel"/>
              <a:sym typeface="Corbel"/>
            </a:endParaRPr>
          </a:p>
        </p:txBody>
      </p:sp>
      <p:sp>
        <p:nvSpPr>
          <p:cNvPr id="1421" name="Google Shape;1421;ge2858c0e62_0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4" name="Shape 1464"/>
        <p:cNvGrpSpPr/>
        <p:nvPr/>
      </p:nvGrpSpPr>
      <p:grpSpPr>
        <a:xfrm>
          <a:off x="0" y="0"/>
          <a:ext cx="0" cy="0"/>
          <a:chOff x="0" y="0"/>
          <a:chExt cx="0" cy="0"/>
        </a:xfrm>
      </p:grpSpPr>
      <p:sp>
        <p:nvSpPr>
          <p:cNvPr id="1465" name="Google Shape;1465;ge5c92afe2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Nous savons que nous devons réduire de beaucoup nos émissions de GES pour maintenir le réchauffement climatique en dessous de 2 °C. Nous pouvons prendre de nombreuses mesures individuellement mais puisque nous devons changer notre société dans son ensemble, nous devons agir collectivement à différents niveaux, nous devons repenser nos organisations locales et nationales et changer la manière dont nous produisons et consommons au niveau des entreprises. Maintenant que vous en savez plus sur ce projet, vous avez la possibilité de sensibiliser autour de vous et d’impliquer d’autres personnes pour réduire massivement nos émissions !</a:t>
            </a:r>
            <a:endParaRPr sz="1300">
              <a:latin typeface="Corbel"/>
              <a:ea typeface="Corbel"/>
              <a:cs typeface="Corbel"/>
              <a:sym typeface="Corbel"/>
            </a:endParaRPr>
          </a:p>
        </p:txBody>
      </p:sp>
      <p:sp>
        <p:nvSpPr>
          <p:cNvPr id="1466" name="Google Shape;1466;ge5c92afe2b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7" name="Google Shape;147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ne nous reste que quelques années pour agir, mais nous devons continuer de réduire nos émissions au long terme, c’est pourquoi il est important de développer une stratégie de transition. La comptabilité carbone permet d’évaluer les émissions, et ainsi les premiers impacts du changement climatique. Il est cependant nécessaire d’aller plus loin pour déclencher réellement la transition vers une faible teneur en carbone : les organisations doivent mettre en place des plans d’action et les appliquer au cours du temps.</a:t>
            </a:r>
            <a:endParaRPr sz="1300">
              <a:latin typeface="Corbel"/>
              <a:ea typeface="Corbel"/>
              <a:cs typeface="Corbel"/>
              <a:sym typeface="Corbe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3" name="Google Shape;149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To achieve a low carbon transition, it is important to focus on what is our task and what is not. It is not our job to define objectives, the objectives are set by the climate experts from the IPCC and the efforts shared among all countries and sectors of activity in the COP or other institutions like the International Energy Agency (IEA). What we should focus on is how to effectively reduce our emissions, what changes can we make to our societies. </a:t>
            </a:r>
            <a:endParaRPr sz="1300">
              <a:latin typeface="Corbel"/>
              <a:ea typeface="Corbel"/>
              <a:cs typeface="Corbel"/>
              <a:sym typeface="Corbel"/>
            </a:endParaRPr>
          </a:p>
        </p:txBody>
      </p:sp>
      <p:sp>
        <p:nvSpPr>
          <p:cNvPr id="1494" name="Google Shape;1494;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As we said earlier, we have international objectives and an international agreement called the Paris Agreement. It is not a binding commitment and there is no sanction if countries do not reach their national objectives but it is drawing a first step for establishing a low-carbon transition.</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A lot of countries complete their commitment to the Paris Agreement by national objectives and national laws specifying, for example, the sectoral objectives of certain industries. </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p:txBody>
      </p:sp>
      <p:sp>
        <p:nvSpPr>
          <p:cNvPr id="1515" name="Google Shape;151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ge2858c0e62_0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Here is the example for France and its National Low Carbon Strategy. We can see that there are a lot of efforts to make to reach our goal of carbon neutrality.</a:t>
            </a:r>
            <a:endParaRPr sz="1300">
              <a:latin typeface="Corbel"/>
              <a:ea typeface="Corbel"/>
              <a:cs typeface="Corbel"/>
              <a:sym typeface="Corbel"/>
            </a:endParaRPr>
          </a:p>
        </p:txBody>
      </p:sp>
      <p:sp>
        <p:nvSpPr>
          <p:cNvPr id="1521" name="Google Shape;1521;ge2858c0e62_0_198:notes"/>
          <p:cNvSpPr/>
          <p:nvPr>
            <p:ph idx="2" type="sldImg"/>
          </p:nvPr>
        </p:nvSpPr>
        <p:spPr>
          <a:xfrm>
            <a:off x="2051050" y="36513"/>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ge56234d3cc_1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fr-FR" sz="1200">
                <a:solidFill>
                  <a:schemeClr val="dk1"/>
                </a:solidFill>
                <a:latin typeface="Corbel"/>
                <a:ea typeface="Corbel"/>
                <a:cs typeface="Corbel"/>
                <a:sym typeface="Corbel"/>
              </a:rPr>
              <a:t>It is important to set up a strategy and to draw action plans, but what matters are the actions that are taken. In France, we are not keeping up with our objectives and we must make more efforts.</a:t>
            </a:r>
            <a:endParaRPr>
              <a:solidFill>
                <a:schemeClr val="dk1"/>
              </a:solidFill>
              <a:latin typeface="Corbel"/>
              <a:ea typeface="Corbel"/>
              <a:cs typeface="Corbel"/>
              <a:sym typeface="Corbel"/>
            </a:endParaRPr>
          </a:p>
        </p:txBody>
      </p:sp>
      <p:sp>
        <p:nvSpPr>
          <p:cNvPr id="1551" name="Google Shape;1551;ge56234d3cc_1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It is important to take actions at all levels and especially at the local level. Indeed, climate change is already having big consequences on local communities whether by the increase of natural risks or the reducing of natural resources. For many territories, they should not only think how to reduce their emissions but also adapt to climate change right now and anticipate the future risks.</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p:txBody>
      </p:sp>
      <p:sp>
        <p:nvSpPr>
          <p:cNvPr id="1568" name="Google Shape;156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6" name="Shape 1616"/>
        <p:cNvGrpSpPr/>
        <p:nvPr/>
      </p:nvGrpSpPr>
      <p:grpSpPr>
        <a:xfrm>
          <a:off x="0" y="0"/>
          <a:ext cx="0" cy="0"/>
          <a:chOff x="0" y="0"/>
          <a:chExt cx="0" cy="0"/>
        </a:xfrm>
      </p:grpSpPr>
      <p:sp>
        <p:nvSpPr>
          <p:cNvPr id="1617" name="Google Shape;161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8" name="Google Shape;161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g25e0fdcb252_0_5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9" name="Google Shape;1259;g25e0fdcb252_0_5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To maintain climate change below 2°C, we should make drastic changes in our societies, drastic changes that may seem unthinkable but are necessary. Well beyond our individual actions, it is high time to organize collectively and find alternatives to create a new society.</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On this slide, you can see some propositions that was made by a french consulting firm who tried to establish a road map for France to be in line with a 1.5°C trajectory. If nothing else is done in the next few years, the same actions will soon be needed to stay below 2°C.</a:t>
            </a:r>
            <a:endParaRPr sz="1200">
              <a:solidFill>
                <a:schemeClr val="dk1"/>
              </a:solidFill>
              <a:latin typeface="Corbel"/>
              <a:ea typeface="Corbel"/>
              <a:cs typeface="Corbel"/>
              <a:sym typeface="Corbel"/>
            </a:endParaRPr>
          </a:p>
        </p:txBody>
      </p:sp>
      <p:sp>
        <p:nvSpPr>
          <p:cNvPr id="1624" name="Google Shape;162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9" name="Shape 1639"/>
        <p:cNvGrpSpPr/>
        <p:nvPr/>
      </p:nvGrpSpPr>
      <p:grpSpPr>
        <a:xfrm>
          <a:off x="0" y="0"/>
          <a:ext cx="0" cy="0"/>
          <a:chOff x="0" y="0"/>
          <a:chExt cx="0" cy="0"/>
        </a:xfrm>
      </p:grpSpPr>
      <p:sp>
        <p:nvSpPr>
          <p:cNvPr id="1640" name="Google Shape;164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1" name="Google Shape;164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Hopefully, reducing our GHG emissions and creating a new society is not only about efforts and constraints. On the contrary, it is the opportunity to improve our quality of our entire life. It is not only avoiding the extra degrees but also a real social project that remains to be built! Of course, decarbonizing a world is not something that can be done overnight, everything takes time, but by changing our starting point, a lot of new perspectives are offered to us.</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Here are some advantages that are in line with reducing our GHG emissions:</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Higher standards in our diet and a different way of getting around represent a positive impact on our health.</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Energy transition also means reducing the amount of waste at source, and implementing the right heating and insulation measures in our homes means more comfort in our daily lives and definite savings on our bills.</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Reducing our dependence on fossil fuels is also a way to gain independence from producer countries and to build a world that is less conflict-ridden.</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Finally, the transition that is taking place in the sectors that are evolving is the creation of a number of jobs that cannot be relocated and that have high added value.</a:t>
            </a:r>
            <a:endParaRPr sz="1200">
              <a:solidFill>
                <a:schemeClr val="dk1"/>
              </a:solidFill>
              <a:latin typeface="Corbel"/>
              <a:ea typeface="Corbel"/>
              <a:cs typeface="Corbel"/>
              <a:sym typeface="Corbel"/>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You see, finally, less CO2 doesn't imply a return to the Middle Ages, sleeping on the floor lit by candlelight, but on the contrary a more comfortable way of life, less conflicts, more equality, better health, more solidarity.... It's a dream come true!</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b="1" lang="fr-FR" sz="1200">
                <a:solidFill>
                  <a:schemeClr val="dk1"/>
                </a:solidFill>
                <a:latin typeface="Corbel"/>
                <a:ea typeface="Corbel"/>
                <a:cs typeface="Corbel"/>
                <a:sym typeface="Corbel"/>
              </a:rPr>
              <a:t>Key messages :</a:t>
            </a:r>
            <a:endParaRPr b="1"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Less CO2 does not mean that life will be ruined or that you'll have to go back to candlelight. On the contrary, it also means a more comfortable life, improved health, more solidarity, healthier food, a more peaceful world...etc.</a:t>
            </a:r>
            <a:endParaRPr sz="1200">
              <a:solidFill>
                <a:schemeClr val="dk1"/>
              </a:solidFill>
              <a:latin typeface="Corbel"/>
              <a:ea typeface="Corbel"/>
              <a:cs typeface="Corbel"/>
              <a:sym typeface="Corbel"/>
            </a:endParaRPr>
          </a:p>
        </p:txBody>
      </p:sp>
      <p:sp>
        <p:nvSpPr>
          <p:cNvPr id="1642" name="Google Shape;1642;p2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3" name="Shape 1653"/>
        <p:cNvGrpSpPr/>
        <p:nvPr/>
      </p:nvGrpSpPr>
      <p:grpSpPr>
        <a:xfrm>
          <a:off x="0" y="0"/>
          <a:ext cx="0" cy="0"/>
          <a:chOff x="0" y="0"/>
          <a:chExt cx="0" cy="0"/>
        </a:xfrm>
      </p:grpSpPr>
      <p:sp>
        <p:nvSpPr>
          <p:cNvPr id="1654" name="Google Shape;165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5" name="Google Shape;165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3" name="Shape 1663"/>
        <p:cNvGrpSpPr/>
        <p:nvPr/>
      </p:nvGrpSpPr>
      <p:grpSpPr>
        <a:xfrm>
          <a:off x="0" y="0"/>
          <a:ext cx="0" cy="0"/>
          <a:chOff x="0" y="0"/>
          <a:chExt cx="0" cy="0"/>
        </a:xfrm>
      </p:grpSpPr>
      <p:sp>
        <p:nvSpPr>
          <p:cNvPr id="1664" name="Google Shape;166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65" name="Google Shape;166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sz="1000">
              <a:latin typeface="Arial"/>
              <a:ea typeface="Arial"/>
              <a:cs typeface="Arial"/>
              <a:sym typeface="Arial"/>
            </a:endParaRPr>
          </a:p>
        </p:txBody>
      </p:sp>
      <p:sp>
        <p:nvSpPr>
          <p:cNvPr id="1666" name="Google Shape;1666;p2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2" name="Shape 1672"/>
        <p:cNvGrpSpPr/>
        <p:nvPr/>
      </p:nvGrpSpPr>
      <p:grpSpPr>
        <a:xfrm>
          <a:off x="0" y="0"/>
          <a:ext cx="0" cy="0"/>
          <a:chOff x="0" y="0"/>
          <a:chExt cx="0" cy="0"/>
        </a:xfrm>
      </p:grpSpPr>
      <p:sp>
        <p:nvSpPr>
          <p:cNvPr id="1673" name="Google Shape;1673;g100a58da07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4" name="Google Shape;1674;g100a58da073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25a19a66598_0_1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2" name="Google Shape;1282;g25a19a66598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fr-FR"/>
              <a:t>STOP, START, CONTINUE (in groups):</a:t>
            </a:r>
            <a:endParaRPr b="1"/>
          </a:p>
          <a:p>
            <a:pPr indent="0" lvl="0" marL="0" rtl="0" algn="l">
              <a:lnSpc>
                <a:spcPct val="100000"/>
              </a:lnSpc>
              <a:spcBef>
                <a:spcPts val="0"/>
              </a:spcBef>
              <a:spcAft>
                <a:spcPts val="0"/>
              </a:spcAft>
              <a:buClr>
                <a:schemeClr val="dk1"/>
              </a:buClr>
              <a:buSzPts val="1100"/>
              <a:buFont typeface="Arial"/>
              <a:buNone/>
            </a:pPr>
            <a:r>
              <a:rPr lang="fr-FR"/>
              <a:t>It is very constructive to identify aspects that worked better or did not work as well </a:t>
            </a:r>
            <a:endParaRPr/>
          </a:p>
          <a:p>
            <a:pPr indent="0" lvl="0" marL="0" rtl="0" algn="l">
              <a:lnSpc>
                <a:spcPct val="100000"/>
              </a:lnSpc>
              <a:spcBef>
                <a:spcPts val="0"/>
              </a:spcBef>
              <a:spcAft>
                <a:spcPts val="0"/>
              </a:spcAft>
              <a:buClr>
                <a:schemeClr val="dk1"/>
              </a:buClr>
              <a:buSzPts val="1100"/>
              <a:buFont typeface="Arial"/>
              <a:buNone/>
            </a:pPr>
            <a:r>
              <a:rPr lang="fr-FR"/>
              <a:t>Use this evaluation tool: Stop / Start / Continue. You need to get team consensus on three things.</a:t>
            </a:r>
            <a:endParaRPr/>
          </a:p>
          <a:p>
            <a:pPr indent="0" lvl="0" marL="0" rtl="0" algn="l">
              <a:lnSpc>
                <a:spcPct val="100000"/>
              </a:lnSpc>
              <a:spcBef>
                <a:spcPts val="0"/>
              </a:spcBef>
              <a:spcAft>
                <a:spcPts val="0"/>
              </a:spcAft>
              <a:buClr>
                <a:schemeClr val="dk1"/>
              </a:buClr>
              <a:buSzPts val="1100"/>
              <a:buFont typeface="Arial"/>
              <a:buNone/>
            </a:pPr>
            <a:r>
              <a:rPr lang="fr-FR"/>
              <a:t>First, something that was not done during the process that you want to do (START). </a:t>
            </a:r>
            <a:endParaRPr/>
          </a:p>
          <a:p>
            <a:pPr indent="0" lvl="0" marL="0" rtl="0" algn="l">
              <a:lnSpc>
                <a:spcPct val="100000"/>
              </a:lnSpc>
              <a:spcBef>
                <a:spcPts val="0"/>
              </a:spcBef>
              <a:spcAft>
                <a:spcPts val="0"/>
              </a:spcAft>
              <a:buClr>
                <a:schemeClr val="dk1"/>
              </a:buClr>
              <a:buSzPts val="1100"/>
              <a:buFont typeface="Arial"/>
              <a:buNone/>
            </a:pPr>
            <a:r>
              <a:rPr lang="fr-FR"/>
              <a:t>Second, something that has been done that the group thinks should be stopped (STOP). </a:t>
            </a:r>
            <a:endParaRPr/>
          </a:p>
          <a:p>
            <a:pPr indent="0" lvl="0" marL="0" rtl="0" algn="l">
              <a:lnSpc>
                <a:spcPct val="100000"/>
              </a:lnSpc>
              <a:spcBef>
                <a:spcPts val="0"/>
              </a:spcBef>
              <a:spcAft>
                <a:spcPts val="0"/>
              </a:spcAft>
              <a:buClr>
                <a:schemeClr val="dk1"/>
              </a:buClr>
              <a:buSzPts val="1100"/>
              <a:buFont typeface="Arial"/>
              <a:buNone/>
            </a:pPr>
            <a:r>
              <a:rPr lang="fr-FR"/>
              <a:t>Finally, something that has been done and should be continued (CONTINUE). </a:t>
            </a:r>
            <a:endParaRPr/>
          </a:p>
          <a:p>
            <a:pPr indent="0" lvl="0" marL="0" rtl="0" algn="l">
              <a:lnSpc>
                <a:spcPct val="100000"/>
              </a:lnSpc>
              <a:spcBef>
                <a:spcPts val="0"/>
              </a:spcBef>
              <a:spcAft>
                <a:spcPts val="0"/>
              </a:spcAft>
              <a:buClr>
                <a:schemeClr val="dk1"/>
              </a:buClr>
              <a:buSzPts val="1100"/>
              <a:buFont typeface="Arial"/>
              <a:buNone/>
            </a:pPr>
            <a:r>
              <a:rPr lang="fr-FR"/>
              <a:t>Write each aspect in three columns, each corresponding to a block (START / STOP / CONTINUE). Then read them out loud and discuss them with the whole group.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fr-FR"/>
              <a:t>Remember that the solutions can be improved and that you can do the work process as many times as you feel necessary. Skills come with practice. Therefore, the more you practice, the better the results will be.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4" name="Google Shape;129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g258765e105d_0_4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300">
                <a:latin typeface="Corbel"/>
                <a:ea typeface="Corbel"/>
                <a:cs typeface="Corbel"/>
                <a:sym typeface="Corbel"/>
              </a:rPr>
              <a:t>This is the time to conclude the year with a special event that will allow the students, accompanied by their teachers, to show what they have achieved during the school year. It's also an opportunity to take fellow students, colleagues and parents on a journey of transition.</a:t>
            </a:r>
            <a:br>
              <a:rPr lang="fr-FR" sz="1300">
                <a:latin typeface="Corbel"/>
                <a:ea typeface="Corbel"/>
                <a:cs typeface="Corbel"/>
                <a:sym typeface="Corbel"/>
              </a:rPr>
            </a:br>
            <a:endParaRPr sz="1300">
              <a:latin typeface="Corbel"/>
              <a:ea typeface="Corbel"/>
              <a:cs typeface="Corbel"/>
              <a:sym typeface="Corbel"/>
            </a:endParaRPr>
          </a:p>
        </p:txBody>
      </p:sp>
      <p:sp>
        <p:nvSpPr>
          <p:cNvPr id="1299" name="Google Shape;1299;g258765e105d_0_4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g258765e105d_0_4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a:t>Before finalising the debriefing session, we propose in this section to take an initial approach to transition strategies.</a:t>
            </a:r>
            <a:endParaRPr/>
          </a:p>
          <a:p>
            <a:pPr indent="0" lvl="0" marL="0" rtl="0" algn="l">
              <a:lnSpc>
                <a:spcPct val="100000"/>
              </a:lnSpc>
              <a:spcBef>
                <a:spcPts val="0"/>
              </a:spcBef>
              <a:spcAft>
                <a:spcPts val="0"/>
              </a:spcAft>
              <a:buSzPts val="1100"/>
              <a:buNone/>
            </a:pPr>
            <a:r>
              <a:rPr lang="fr-FR"/>
              <a:t>We are therefore going beyond the school level to look at the national, international level, the individual and the collective.</a:t>
            </a:r>
            <a:endParaRPr/>
          </a:p>
        </p:txBody>
      </p:sp>
      <p:sp>
        <p:nvSpPr>
          <p:cNvPr id="1307" name="Google Shape;1307;g258765e105d_0_4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25a19a66598_0_5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2" name="Google Shape;1312;g25a19a66598_0_5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200">
                <a:solidFill>
                  <a:srgbClr val="202328"/>
                </a:solidFill>
                <a:highlight>
                  <a:srgbClr val="FFFFFF"/>
                </a:highlight>
                <a:latin typeface="Corbel"/>
                <a:ea typeface="Corbel"/>
                <a:cs typeface="Corbel"/>
                <a:sym typeface="Corbel"/>
              </a:rPr>
              <a:t>The </a:t>
            </a:r>
            <a:r>
              <a:rPr b="1" lang="fr-FR" sz="1200">
                <a:solidFill>
                  <a:srgbClr val="202328"/>
                </a:solidFill>
                <a:highlight>
                  <a:srgbClr val="FFFFFF"/>
                </a:highlight>
                <a:latin typeface="Corbel"/>
                <a:ea typeface="Corbel"/>
                <a:cs typeface="Corbel"/>
                <a:sym typeface="Corbel"/>
              </a:rPr>
              <a:t>IPCC </a:t>
            </a:r>
            <a:r>
              <a:rPr lang="fr-FR" sz="1200">
                <a:solidFill>
                  <a:srgbClr val="202328"/>
                </a:solidFill>
                <a:highlight>
                  <a:srgbClr val="FFFFFF"/>
                </a:highlight>
                <a:latin typeface="Corbel"/>
                <a:ea typeface="Corbel"/>
                <a:cs typeface="Corbel"/>
                <a:sym typeface="Corbel"/>
              </a:rPr>
              <a:t>was created in 1988 by two United Nations institutions: the World Meteorological Organization (WMO) and the United Nations Environment Programme (UNEP). It provides decision-makers with the latest scientific knowledge on climate change, its causes, its impacts, and the various mitigation and adaptation strategies to be implemented.</a:t>
            </a:r>
            <a:endParaRPr sz="1200">
              <a:solidFill>
                <a:srgbClr val="202328"/>
              </a:solidFill>
              <a:highlight>
                <a:srgbClr val="FFFFFF"/>
              </a:highlight>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202328"/>
              </a:solidFill>
              <a:highlight>
                <a:srgbClr val="FFFFFF"/>
              </a:highlight>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rgbClr val="202328"/>
                </a:solidFill>
                <a:highlight>
                  <a:srgbClr val="FFFFFF"/>
                </a:highlight>
                <a:latin typeface="Corbel"/>
                <a:ea typeface="Corbel"/>
                <a:cs typeface="Corbel"/>
                <a:sym typeface="Corbel"/>
              </a:rPr>
              <a:t>The </a:t>
            </a:r>
            <a:r>
              <a:rPr b="1" lang="fr-FR" sz="1200">
                <a:solidFill>
                  <a:srgbClr val="202328"/>
                </a:solidFill>
                <a:highlight>
                  <a:srgbClr val="FFFFFF"/>
                </a:highlight>
                <a:latin typeface="Corbel"/>
                <a:ea typeface="Corbel"/>
                <a:cs typeface="Corbel"/>
                <a:sym typeface="Corbel"/>
              </a:rPr>
              <a:t>UNFCCC </a:t>
            </a:r>
            <a:r>
              <a:rPr lang="fr-FR" sz="1200">
                <a:solidFill>
                  <a:srgbClr val="202328"/>
                </a:solidFill>
                <a:highlight>
                  <a:srgbClr val="FFFFFF"/>
                </a:highlight>
                <a:latin typeface="Corbel"/>
                <a:ea typeface="Corbel"/>
                <a:cs typeface="Corbel"/>
                <a:sym typeface="Corbel"/>
              </a:rPr>
              <a:t>(United Nations Framework Convention on Climate Change) entered into force on March 21, 1994. Today, its membership is almost universal. The 197 countries that have ratified the convention are called Parties to the Convention. Preventing "dangerous" human interference with the climate system is the main objective of the UNFCCC.</a:t>
            </a:r>
            <a:endParaRPr sz="1200">
              <a:solidFill>
                <a:srgbClr val="202328"/>
              </a:solidFill>
              <a:highlight>
                <a:srgbClr val="FFFFFF"/>
              </a:highlight>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202328"/>
              </a:solidFill>
              <a:highlight>
                <a:srgbClr val="FFFFFF"/>
              </a:highlight>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rgbClr val="202328"/>
                </a:solidFill>
                <a:highlight>
                  <a:srgbClr val="FFFFFF"/>
                </a:highlight>
                <a:latin typeface="Corbel"/>
                <a:ea typeface="Corbel"/>
                <a:cs typeface="Corbel"/>
                <a:sym typeface="Corbel"/>
              </a:rPr>
              <a:t>The </a:t>
            </a:r>
            <a:r>
              <a:rPr b="1" lang="fr-FR" sz="1200">
                <a:solidFill>
                  <a:srgbClr val="202328"/>
                </a:solidFill>
                <a:highlight>
                  <a:srgbClr val="FFFFFF"/>
                </a:highlight>
                <a:latin typeface="Corbel"/>
                <a:ea typeface="Corbel"/>
                <a:cs typeface="Corbel"/>
                <a:sym typeface="Corbel"/>
              </a:rPr>
              <a:t>COP i</a:t>
            </a:r>
            <a:r>
              <a:rPr lang="fr-FR" sz="1200">
                <a:solidFill>
                  <a:srgbClr val="202328"/>
                </a:solidFill>
                <a:highlight>
                  <a:srgbClr val="FFFFFF"/>
                </a:highlight>
                <a:latin typeface="Corbel"/>
                <a:ea typeface="Corbel"/>
                <a:cs typeface="Corbel"/>
                <a:sym typeface="Corbel"/>
              </a:rPr>
              <a:t>s the supreme decision-making body of the Convention. All States that are Parties to the Convention are represented at the COP (Conference Of Parties), where they consider the implementation of the Convention and any other legal tools that the COP adopts, and where they take the necessary decisions to promote the effective implementation of the Convention, including institutional and administrative arrangements.</a:t>
            </a:r>
            <a:endParaRPr sz="1200">
              <a:solidFill>
                <a:srgbClr val="202328"/>
              </a:solidFill>
              <a:highlight>
                <a:srgbClr val="FFFFFF"/>
              </a:highlight>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202328"/>
              </a:solidFill>
              <a:highlight>
                <a:srgbClr val="FFFFFF"/>
              </a:highlight>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rgbClr val="202328"/>
                </a:solidFill>
                <a:highlight>
                  <a:srgbClr val="FFFFFF"/>
                </a:highlight>
                <a:latin typeface="Corbel"/>
                <a:ea typeface="Corbel"/>
                <a:cs typeface="Corbel"/>
                <a:sym typeface="Corbel"/>
              </a:rPr>
              <a:t>The </a:t>
            </a:r>
            <a:r>
              <a:rPr b="1" lang="fr-FR" sz="1200">
                <a:solidFill>
                  <a:srgbClr val="202328"/>
                </a:solidFill>
                <a:highlight>
                  <a:srgbClr val="FFFFFF"/>
                </a:highlight>
                <a:latin typeface="Corbel"/>
                <a:ea typeface="Corbel"/>
                <a:cs typeface="Corbel"/>
                <a:sym typeface="Corbel"/>
              </a:rPr>
              <a:t>Paris Agreement </a:t>
            </a:r>
            <a:r>
              <a:rPr lang="fr-FR" sz="1200">
                <a:solidFill>
                  <a:srgbClr val="202328"/>
                </a:solidFill>
                <a:highlight>
                  <a:srgbClr val="FFFFFF"/>
                </a:highlight>
                <a:latin typeface="Corbel"/>
                <a:ea typeface="Corbel"/>
                <a:cs typeface="Corbel"/>
                <a:sym typeface="Corbel"/>
              </a:rPr>
              <a:t>seeks to accelerate and scale up the action and investment needed for a sustainable low-carbon future. Its central objective is to strengthen the global response to the threat of climate change by keeping the temperature increase below 2 degrees Celsius above pre-industrial levels and continuing efforts to limit the temperature increase above 1.5 degrees Celsius. The Agreement also aims to strengthen the capacity of countries to manage the impacts of climate change.</a:t>
            </a:r>
            <a:endParaRPr sz="1300">
              <a:latin typeface="Corbel"/>
              <a:ea typeface="Corbel"/>
              <a:cs typeface="Corbel"/>
              <a:sym typeface="Corbe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g25a19a66598_0_6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0" name="Google Shape;1360;g25a19a66598_0_6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Climate experts have projected future outcomes under different hypothetical scenarios (C1-C8) depending on greenhouse gas emission trends.</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Four of the eight trajectories analyzed by the IPCC lead in 2100 to an increase in temperature of more than 2 degrees compared to the pre-industrial era (1850). The most optimistic scenario is the only one in which we dot not exceed 2°C augmentation.</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b="1" lang="fr-FR" sz="1200">
                <a:solidFill>
                  <a:schemeClr val="dk1"/>
                </a:solidFill>
                <a:latin typeface="Corbel"/>
                <a:ea typeface="Corbel"/>
                <a:cs typeface="Corbel"/>
                <a:sym typeface="Corbel"/>
              </a:rPr>
              <a:t>In the most pessimistic trajectory </a:t>
            </a:r>
            <a:r>
              <a:rPr lang="fr-FR" sz="1200">
                <a:solidFill>
                  <a:schemeClr val="dk1"/>
                </a:solidFill>
                <a:latin typeface="Corbel"/>
                <a:ea typeface="Corbel"/>
                <a:cs typeface="Corbel"/>
                <a:sym typeface="Corbel"/>
              </a:rPr>
              <a:t>(the one that will occur if we do not act to protect the climate by limiting our greenhouse gas emissions), </a:t>
            </a:r>
            <a:r>
              <a:rPr b="1" lang="fr-FR" sz="1200">
                <a:solidFill>
                  <a:schemeClr val="dk1"/>
                </a:solidFill>
                <a:latin typeface="Corbel"/>
                <a:ea typeface="Corbel"/>
                <a:cs typeface="Corbel"/>
                <a:sym typeface="Corbel"/>
              </a:rPr>
              <a:t>temperatures could rise by as much as 4°C.</a:t>
            </a:r>
            <a:endParaRPr b="1" sz="1200">
              <a:solidFill>
                <a:schemeClr val="dk1"/>
              </a:solidFill>
              <a:latin typeface="Corbel"/>
              <a:ea typeface="Corbel"/>
              <a:cs typeface="Corbel"/>
              <a:sym typeface="Corbel"/>
            </a:endParaRPr>
          </a:p>
          <a:p>
            <a:pPr indent="0" lvl="0" marL="15875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Explanations :</a:t>
            </a:r>
            <a:endParaRPr b="1" sz="1200" u="sng">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In fact if we set a limit at 2°C not to be exceeded we still have a few years to stabilize our emissions (because until now they are still increasing). And about 50 years to completely stop emitting greenhouse gases.</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With the Paris agreement, all states agreed for the first time on the need to limit climate change to 2°C compared to the pre-industrial era.</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Before the Paris agreement, the UN tried to reach a consensus with all states by imposing "quotas" of emissions not to be exceeded for each country. With this system, an agreement was never reached in 20 years of negotiations. </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With the Paris Accord, each state published a roadmap (its NDC, National Determined Contributions) and its commitments to limit its GHG emissions. In addition, all states signed a text affirming their will to limit global warming to 2°C before 2100. If we compile all this, we arrive on a trajectory between 2.3°C and 3.5°C. So the crucial objective of the next negotiations, which take place every year, will be to reinforce the commitments of the states so that this trajectory is aligned with the 2°C target. This also proves that we must remain mobilized and that the climate issue has not been eliminated with the Paris Agreement.</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As we saw in the previous ppt, setting up a below 2°C objective is a way to simplify the problem, we may think we have a clear objective now, but we still have a large variety of actions to take to achieve carbon neutrality.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 </a:t>
            </a:r>
            <a:endParaRPr b="1" sz="1200" u="sng">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Key messages :</a:t>
            </a:r>
            <a:endParaRPr b="1" sz="1200" u="sng">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1.The Paris agreement is indeed historic. It was about time after 21 years of negotiations... But that doesn't mean that the climate has been saved yet...</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2.It highlights a new mechanism: NDCs (Nationally Determined Contributions), or voluntary "national contributions" to GHG reduction.</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3.The "climateactiontracker" tool gives a temperature rise of around 2.8°C following the compilation of pledges from each State. Countries must be even more ambitious.</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4.There is still no supra-national body allowing sanctions in case of non-compliance with commitments. The post-Kyoto Protocol analysis bears witness to this failure...</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Source : https://www.ipcc.ch/report/sixth-assessment-report-working-group-3/</a:t>
            </a:r>
            <a:endParaRPr sz="1200">
              <a:solidFill>
                <a:schemeClr val="dk1"/>
              </a:solidFill>
              <a:latin typeface="Corbel"/>
              <a:ea typeface="Corbel"/>
              <a:cs typeface="Corbel"/>
              <a:sym typeface="Corbel"/>
            </a:endParaRPr>
          </a:p>
        </p:txBody>
      </p:sp>
      <p:sp>
        <p:nvSpPr>
          <p:cNvPr id="1361" name="Google Shape;1361;g25a19a66598_0_69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4" name="Shape 1374"/>
        <p:cNvGrpSpPr/>
        <p:nvPr/>
      </p:nvGrpSpPr>
      <p:grpSpPr>
        <a:xfrm>
          <a:off x="0" y="0"/>
          <a:ext cx="0" cy="0"/>
          <a:chOff x="0" y="0"/>
          <a:chExt cx="0" cy="0"/>
        </a:xfrm>
      </p:grpSpPr>
      <p:sp>
        <p:nvSpPr>
          <p:cNvPr id="1375" name="Google Shape;1375;ge55d21dc1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6" name="Google Shape;1376;ge55d21dc1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FR" sz="1000">
                <a:solidFill>
                  <a:srgbClr val="202122"/>
                </a:solidFill>
                <a:latin typeface="Corbel"/>
                <a:ea typeface="Corbel"/>
                <a:cs typeface="Corbel"/>
                <a:sym typeface="Corbel"/>
              </a:rPr>
              <a:t>The </a:t>
            </a:r>
            <a:r>
              <a:rPr b="1" lang="fr-FR" sz="1000" u="sng">
                <a:solidFill>
                  <a:schemeClr val="hlink"/>
                </a:solidFill>
                <a:latin typeface="Corbel"/>
                <a:ea typeface="Corbel"/>
                <a:cs typeface="Corbel"/>
                <a:sym typeface="Corbel"/>
                <a:hlinkClick r:id="rId2"/>
              </a:rPr>
              <a:t>European Green Deal</a:t>
            </a:r>
            <a:r>
              <a:rPr lang="fr-FR" sz="1000">
                <a:solidFill>
                  <a:srgbClr val="202122"/>
                </a:solidFill>
                <a:latin typeface="Corbel"/>
                <a:ea typeface="Corbel"/>
                <a:cs typeface="Corbel"/>
                <a:sym typeface="Corbel"/>
              </a:rPr>
              <a:t> is a set of policy initiatives by the European Commission with the overarching aim of making Europe climate neutral in 2050.</a:t>
            </a:r>
            <a:br>
              <a:rPr lang="fr-FR" sz="1000">
                <a:solidFill>
                  <a:srgbClr val="202122"/>
                </a:solidFill>
                <a:latin typeface="Corbel"/>
                <a:ea typeface="Corbel"/>
                <a:cs typeface="Corbel"/>
                <a:sym typeface="Corbel"/>
              </a:rPr>
            </a:br>
            <a:br>
              <a:rPr lang="fr-FR" sz="1000">
                <a:solidFill>
                  <a:srgbClr val="202122"/>
                </a:solidFill>
                <a:latin typeface="Corbel"/>
                <a:ea typeface="Corbel"/>
                <a:cs typeface="Corbel"/>
                <a:sym typeface="Corbel"/>
              </a:rPr>
            </a:br>
            <a:r>
              <a:rPr lang="fr-FR" sz="1000">
                <a:solidFill>
                  <a:srgbClr val="404040"/>
                </a:solidFill>
                <a:latin typeface="Corbel"/>
                <a:ea typeface="Corbel"/>
                <a:cs typeface="Corbel"/>
                <a:sym typeface="Corbel"/>
              </a:rPr>
              <a:t>Climate change and environmental degradation are an existential threat to Europe and the world. To overcome these challenges, the European Green Deal</a:t>
            </a:r>
            <a:r>
              <a:rPr b="1" lang="fr-FR" sz="1000">
                <a:solidFill>
                  <a:srgbClr val="404040"/>
                </a:solidFill>
                <a:latin typeface="Corbel"/>
                <a:ea typeface="Corbel"/>
                <a:cs typeface="Corbel"/>
                <a:sym typeface="Corbel"/>
              </a:rPr>
              <a:t> </a:t>
            </a:r>
            <a:r>
              <a:rPr lang="fr-FR" sz="1000">
                <a:solidFill>
                  <a:srgbClr val="404040"/>
                </a:solidFill>
                <a:latin typeface="Corbel"/>
                <a:ea typeface="Corbel"/>
                <a:cs typeface="Corbel"/>
                <a:sym typeface="Corbel"/>
              </a:rPr>
              <a:t>will transform the EU into a modern, resource-efficient and competitive economy, ensuring:</a:t>
            </a:r>
            <a:endParaRPr sz="1000">
              <a:solidFill>
                <a:srgbClr val="404040"/>
              </a:solidFill>
              <a:latin typeface="Corbel"/>
              <a:ea typeface="Corbel"/>
              <a:cs typeface="Corbel"/>
              <a:sym typeface="Corbel"/>
            </a:endParaRPr>
          </a:p>
          <a:p>
            <a:pPr indent="-292100" lvl="0" marL="457200" rtl="0" algn="l">
              <a:lnSpc>
                <a:spcPct val="115000"/>
              </a:lnSpc>
              <a:spcBef>
                <a:spcPts val="1200"/>
              </a:spcBef>
              <a:spcAft>
                <a:spcPts val="0"/>
              </a:spcAft>
              <a:buClr>
                <a:srgbClr val="404040"/>
              </a:buClr>
              <a:buSzPts val="1000"/>
              <a:buFont typeface="Corbel"/>
              <a:buChar char="●"/>
            </a:pPr>
            <a:r>
              <a:rPr lang="fr-FR" sz="1000">
                <a:solidFill>
                  <a:srgbClr val="404040"/>
                </a:solidFill>
                <a:latin typeface="Corbel"/>
                <a:ea typeface="Corbel"/>
                <a:cs typeface="Corbel"/>
                <a:sym typeface="Corbel"/>
              </a:rPr>
              <a:t>no net emissions of greenhouse gases by 2050</a:t>
            </a:r>
            <a:endParaRPr sz="1000">
              <a:solidFill>
                <a:srgbClr val="404040"/>
              </a:solidFill>
              <a:latin typeface="Corbel"/>
              <a:ea typeface="Corbel"/>
              <a:cs typeface="Corbel"/>
              <a:sym typeface="Corbel"/>
            </a:endParaRPr>
          </a:p>
          <a:p>
            <a:pPr indent="-292100" lvl="0" marL="457200" rtl="0" algn="l">
              <a:lnSpc>
                <a:spcPct val="115000"/>
              </a:lnSpc>
              <a:spcBef>
                <a:spcPts val="0"/>
              </a:spcBef>
              <a:spcAft>
                <a:spcPts val="0"/>
              </a:spcAft>
              <a:buClr>
                <a:srgbClr val="404040"/>
              </a:buClr>
              <a:buSzPts val="1000"/>
              <a:buFont typeface="Corbel"/>
              <a:buChar char="●"/>
            </a:pPr>
            <a:r>
              <a:rPr lang="fr-FR" sz="1000">
                <a:solidFill>
                  <a:srgbClr val="404040"/>
                </a:solidFill>
                <a:latin typeface="Corbel"/>
                <a:ea typeface="Corbel"/>
                <a:cs typeface="Corbel"/>
                <a:sym typeface="Corbel"/>
              </a:rPr>
              <a:t>economic growth decoupled from resource use</a:t>
            </a:r>
            <a:endParaRPr sz="1000">
              <a:solidFill>
                <a:srgbClr val="404040"/>
              </a:solidFill>
              <a:latin typeface="Corbel"/>
              <a:ea typeface="Corbel"/>
              <a:cs typeface="Corbel"/>
              <a:sym typeface="Corbel"/>
            </a:endParaRPr>
          </a:p>
          <a:p>
            <a:pPr indent="-292100" lvl="0" marL="457200" rtl="0" algn="l">
              <a:lnSpc>
                <a:spcPct val="115000"/>
              </a:lnSpc>
              <a:spcBef>
                <a:spcPts val="0"/>
              </a:spcBef>
              <a:spcAft>
                <a:spcPts val="0"/>
              </a:spcAft>
              <a:buClr>
                <a:srgbClr val="404040"/>
              </a:buClr>
              <a:buSzPts val="1000"/>
              <a:buFont typeface="Corbel"/>
              <a:buChar char="●"/>
            </a:pPr>
            <a:r>
              <a:rPr lang="fr-FR" sz="1000">
                <a:solidFill>
                  <a:srgbClr val="404040"/>
                </a:solidFill>
                <a:latin typeface="Corbel"/>
                <a:ea typeface="Corbel"/>
                <a:cs typeface="Corbel"/>
                <a:sym typeface="Corbel"/>
              </a:rPr>
              <a:t>no person and no place left behind</a:t>
            </a:r>
            <a:endParaRPr>
              <a:solidFill>
                <a:schemeClr val="dk1"/>
              </a:solidFill>
              <a:latin typeface="Corbel"/>
              <a:ea typeface="Corbel"/>
              <a:cs typeface="Corbel"/>
              <a:sym typeface="Corbe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g"/><Relationship Id="rId3" Type="http://schemas.openxmlformats.org/officeDocument/2006/relationships/image" Target="../media/image1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8.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2">
  <p:cSld name="CUSTOM_2">
    <p:spTree>
      <p:nvGrpSpPr>
        <p:cNvPr id="10" name="Shape 10"/>
        <p:cNvGrpSpPr/>
        <p:nvPr/>
      </p:nvGrpSpPr>
      <p:grpSpPr>
        <a:xfrm>
          <a:off x="0" y="0"/>
          <a:ext cx="0" cy="0"/>
          <a:chOff x="0" y="0"/>
          <a:chExt cx="0" cy="0"/>
        </a:xfrm>
      </p:grpSpPr>
      <p:grpSp>
        <p:nvGrpSpPr>
          <p:cNvPr id="11" name="Google Shape;11;g258765e105d_0_154"/>
          <p:cNvGrpSpPr/>
          <p:nvPr/>
        </p:nvGrpSpPr>
        <p:grpSpPr>
          <a:xfrm>
            <a:off x="4959906" y="1723773"/>
            <a:ext cx="2219185" cy="2219185"/>
            <a:chOff x="4547049" y="1897856"/>
            <a:chExt cx="3072813" cy="3072813"/>
          </a:xfrm>
        </p:grpSpPr>
        <p:sp>
          <p:nvSpPr>
            <p:cNvPr id="12" name="Google Shape;12;g258765e105d_0_154"/>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 name="Google Shape;13;g258765e105d_0_154"/>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4" name="Google Shape;14;g258765e105d_0_154"/>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5" name="Google Shape;15;g258765e105d_0_154"/>
          <p:cNvGrpSpPr/>
          <p:nvPr/>
        </p:nvGrpSpPr>
        <p:grpSpPr>
          <a:xfrm rot="1052113">
            <a:off x="7017464" y="2078607"/>
            <a:ext cx="1338449" cy="1227359"/>
            <a:chOff x="5655092" y="376887"/>
            <a:chExt cx="4490688" cy="4117967"/>
          </a:xfrm>
        </p:grpSpPr>
        <p:sp>
          <p:nvSpPr>
            <p:cNvPr id="16" name="Google Shape;16;g258765e105d_0_154"/>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7" name="Google Shape;17;g258765e105d_0_154"/>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 name="Google Shape;18;g258765e105d_0_154"/>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9" name="Google Shape;19;g258765e105d_0_154"/>
          <p:cNvGrpSpPr/>
          <p:nvPr/>
        </p:nvGrpSpPr>
        <p:grpSpPr>
          <a:xfrm rot="1151416">
            <a:off x="6155189" y="1329189"/>
            <a:ext cx="811246" cy="566598"/>
            <a:chOff x="5679779" y="1344420"/>
            <a:chExt cx="994635" cy="694682"/>
          </a:xfrm>
        </p:grpSpPr>
        <p:sp>
          <p:nvSpPr>
            <p:cNvPr id="20" name="Google Shape;20;g258765e105d_0_154"/>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 name="Google Shape;21;g258765e105d_0_154"/>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 name="Google Shape;22;g258765e105d_0_154"/>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3" name="Google Shape;23;g258765e105d_0_154"/>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4" name="Google Shape;24;g258765e105d_0_154"/>
          <p:cNvGrpSpPr/>
          <p:nvPr/>
        </p:nvGrpSpPr>
        <p:grpSpPr>
          <a:xfrm rot="2779331">
            <a:off x="6882943" y="1481640"/>
            <a:ext cx="612529" cy="807468"/>
            <a:chOff x="5733156" y="4148510"/>
            <a:chExt cx="1306406" cy="1722173"/>
          </a:xfrm>
        </p:grpSpPr>
        <p:grpSp>
          <p:nvGrpSpPr>
            <p:cNvPr id="25" name="Google Shape;25;g258765e105d_0_154"/>
            <p:cNvGrpSpPr/>
            <p:nvPr/>
          </p:nvGrpSpPr>
          <p:grpSpPr>
            <a:xfrm>
              <a:off x="5733156" y="4148510"/>
              <a:ext cx="1306406" cy="1722173"/>
              <a:chOff x="2445111" y="599435"/>
              <a:chExt cx="5312752" cy="7003551"/>
            </a:xfrm>
          </p:grpSpPr>
          <p:sp>
            <p:nvSpPr>
              <p:cNvPr id="26" name="Google Shape;26;g258765e105d_0_154"/>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7" name="Google Shape;27;g258765e105d_0_154"/>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8" name="Google Shape;28;g258765e105d_0_154"/>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9" name="Google Shape;29;g258765e105d_0_154"/>
            <p:cNvGrpSpPr/>
            <p:nvPr/>
          </p:nvGrpSpPr>
          <p:grpSpPr>
            <a:xfrm>
              <a:off x="5960873" y="4970715"/>
              <a:ext cx="821180" cy="845659"/>
              <a:chOff x="954383" y="599435"/>
              <a:chExt cx="6803480" cy="7006287"/>
            </a:xfrm>
          </p:grpSpPr>
          <p:sp>
            <p:nvSpPr>
              <p:cNvPr id="30" name="Google Shape;30;g258765e105d_0_154"/>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1" name="Google Shape;31;g258765e105d_0_154"/>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2" name="Google Shape;32;g258765e105d_0_154"/>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33" name="Google Shape;33;g258765e105d_0_154"/>
          <p:cNvGrpSpPr/>
          <p:nvPr/>
        </p:nvGrpSpPr>
        <p:grpSpPr>
          <a:xfrm rot="-3294482">
            <a:off x="4593993" y="2077210"/>
            <a:ext cx="888937" cy="318131"/>
            <a:chOff x="2751274" y="4274125"/>
            <a:chExt cx="1502180" cy="537597"/>
          </a:xfrm>
        </p:grpSpPr>
        <p:sp>
          <p:nvSpPr>
            <p:cNvPr id="34" name="Google Shape;34;g258765e105d_0_154"/>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5" name="Google Shape;35;g258765e105d_0_154"/>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6" name="Google Shape;36;g258765e105d_0_154"/>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7" name="Google Shape;37;g258765e105d_0_154"/>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8" name="Google Shape;38;g258765e105d_0_154"/>
          <p:cNvGrpSpPr/>
          <p:nvPr/>
        </p:nvGrpSpPr>
        <p:grpSpPr>
          <a:xfrm rot="-983565">
            <a:off x="5299952" y="1440607"/>
            <a:ext cx="822474" cy="418006"/>
            <a:chOff x="1786971" y="4942919"/>
            <a:chExt cx="2041500" cy="1037553"/>
          </a:xfrm>
        </p:grpSpPr>
        <p:sp>
          <p:nvSpPr>
            <p:cNvPr id="39" name="Google Shape;39;g258765e105d_0_154"/>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 name="Google Shape;40;g258765e105d_0_154"/>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1" name="Google Shape;41;g258765e105d_0_154"/>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2" name="Google Shape;42;g258765e105d_0_154"/>
            <p:cNvGrpSpPr/>
            <p:nvPr/>
          </p:nvGrpSpPr>
          <p:grpSpPr>
            <a:xfrm>
              <a:off x="2260716" y="5043925"/>
              <a:ext cx="1107466" cy="187777"/>
              <a:chOff x="7963057" y="2433000"/>
              <a:chExt cx="2294315" cy="371763"/>
            </a:xfrm>
          </p:grpSpPr>
          <p:grpSp>
            <p:nvGrpSpPr>
              <p:cNvPr id="43" name="Google Shape;43;g258765e105d_0_154"/>
              <p:cNvGrpSpPr/>
              <p:nvPr/>
            </p:nvGrpSpPr>
            <p:grpSpPr>
              <a:xfrm>
                <a:off x="7963057" y="2433000"/>
                <a:ext cx="344422" cy="371763"/>
                <a:chOff x="6383215" y="2833551"/>
                <a:chExt cx="240300" cy="371763"/>
              </a:xfrm>
            </p:grpSpPr>
            <p:sp>
              <p:nvSpPr>
                <p:cNvPr id="44" name="Google Shape;44;g258765e105d_0_15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5" name="Google Shape;45;g258765e105d_0_15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6" name="Google Shape;46;g258765e105d_0_154"/>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7" name="Google Shape;47;g258765e105d_0_154"/>
              <p:cNvGrpSpPr/>
              <p:nvPr/>
            </p:nvGrpSpPr>
            <p:grpSpPr>
              <a:xfrm>
                <a:off x="8933241" y="2433000"/>
                <a:ext cx="344422" cy="371763"/>
                <a:chOff x="6383215" y="2833551"/>
                <a:chExt cx="240300" cy="371763"/>
              </a:xfrm>
            </p:grpSpPr>
            <p:sp>
              <p:nvSpPr>
                <p:cNvPr id="48" name="Google Shape;48;g258765e105d_0_15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 name="Google Shape;49;g258765e105d_0_15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 name="Google Shape;50;g258765e105d_0_154"/>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1" name="Google Shape;51;g258765e105d_0_154"/>
              <p:cNvGrpSpPr/>
              <p:nvPr/>
            </p:nvGrpSpPr>
            <p:grpSpPr>
              <a:xfrm>
                <a:off x="9912950" y="2433000"/>
                <a:ext cx="344422" cy="371763"/>
                <a:chOff x="6383215" y="2833551"/>
                <a:chExt cx="240300" cy="371763"/>
              </a:xfrm>
            </p:grpSpPr>
            <p:sp>
              <p:nvSpPr>
                <p:cNvPr id="52" name="Google Shape;52;g258765e105d_0_15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 name="Google Shape;53;g258765e105d_0_15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 name="Google Shape;54;g258765e105d_0_154"/>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55" name="Google Shape;55;g258765e105d_0_154"/>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6" name="Google Shape;56;g258765e105d_0_154"/>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7" name="Google Shape;57;g258765e105d_0_154"/>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8" name="Google Shape;58;g258765e105d_0_154"/>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9" name="Google Shape;59;g258765e105d_0_154"/>
            <p:cNvGrpSpPr/>
            <p:nvPr/>
          </p:nvGrpSpPr>
          <p:grpSpPr>
            <a:xfrm>
              <a:off x="1962400" y="5271505"/>
              <a:ext cx="302276" cy="682699"/>
              <a:chOff x="7384246" y="2899703"/>
              <a:chExt cx="626220" cy="1351612"/>
            </a:xfrm>
          </p:grpSpPr>
          <p:sp>
            <p:nvSpPr>
              <p:cNvPr id="60" name="Google Shape;60;g258765e105d_0_1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 name="Google Shape;61;g258765e105d_0_1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 name="Google Shape;62;g258765e105d_0_1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 name="Google Shape;63;g258765e105d_0_1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 name="Google Shape;64;g258765e105d_0_1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 name="Google Shape;65;g258765e105d_0_1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 name="Google Shape;66;g258765e105d_0_1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7" name="Google Shape;67;g258765e105d_0_1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8" name="Google Shape;68;g258765e105d_0_1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 name="Google Shape;69;g258765e105d_0_1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 name="Google Shape;70;g258765e105d_0_1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71" name="Google Shape;71;g258765e105d_0_154"/>
            <p:cNvGrpSpPr/>
            <p:nvPr/>
          </p:nvGrpSpPr>
          <p:grpSpPr>
            <a:xfrm>
              <a:off x="2430437" y="5271505"/>
              <a:ext cx="302276" cy="682699"/>
              <a:chOff x="7384246" y="2899703"/>
              <a:chExt cx="626220" cy="1351612"/>
            </a:xfrm>
          </p:grpSpPr>
          <p:sp>
            <p:nvSpPr>
              <p:cNvPr id="72" name="Google Shape;72;g258765e105d_0_1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 name="Google Shape;73;g258765e105d_0_1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 name="Google Shape;74;g258765e105d_0_1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 name="Google Shape;75;g258765e105d_0_1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6" name="Google Shape;76;g258765e105d_0_1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7" name="Google Shape;77;g258765e105d_0_1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8" name="Google Shape;78;g258765e105d_0_1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 name="Google Shape;79;g258765e105d_0_1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0" name="Google Shape;80;g258765e105d_0_1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 name="Google Shape;81;g258765e105d_0_1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2" name="Google Shape;82;g258765e105d_0_1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83" name="Google Shape;83;g258765e105d_0_154"/>
            <p:cNvGrpSpPr/>
            <p:nvPr/>
          </p:nvGrpSpPr>
          <p:grpSpPr>
            <a:xfrm>
              <a:off x="2898475" y="5271505"/>
              <a:ext cx="302276" cy="682699"/>
              <a:chOff x="7384246" y="2899703"/>
              <a:chExt cx="626220" cy="1351612"/>
            </a:xfrm>
          </p:grpSpPr>
          <p:sp>
            <p:nvSpPr>
              <p:cNvPr id="84" name="Google Shape;84;g258765e105d_0_1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5" name="Google Shape;85;g258765e105d_0_1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6" name="Google Shape;86;g258765e105d_0_1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 name="Google Shape;87;g258765e105d_0_1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 name="Google Shape;88;g258765e105d_0_1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9" name="Google Shape;89;g258765e105d_0_1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 name="Google Shape;90;g258765e105d_0_1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 name="Google Shape;91;g258765e105d_0_1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 name="Google Shape;92;g258765e105d_0_1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 name="Google Shape;93;g258765e105d_0_1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 name="Google Shape;94;g258765e105d_0_1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5" name="Google Shape;95;g258765e105d_0_154"/>
            <p:cNvGrpSpPr/>
            <p:nvPr/>
          </p:nvGrpSpPr>
          <p:grpSpPr>
            <a:xfrm>
              <a:off x="3366513" y="5271505"/>
              <a:ext cx="302276" cy="682699"/>
              <a:chOff x="7384246" y="2899703"/>
              <a:chExt cx="626220" cy="1351612"/>
            </a:xfrm>
          </p:grpSpPr>
          <p:sp>
            <p:nvSpPr>
              <p:cNvPr id="96" name="Google Shape;96;g258765e105d_0_1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7" name="Google Shape;97;g258765e105d_0_1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8" name="Google Shape;98;g258765e105d_0_1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9" name="Google Shape;99;g258765e105d_0_1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0" name="Google Shape;100;g258765e105d_0_1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1" name="Google Shape;101;g258765e105d_0_1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2" name="Google Shape;102;g258765e105d_0_1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3" name="Google Shape;103;g258765e105d_0_1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4" name="Google Shape;104;g258765e105d_0_1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5" name="Google Shape;105;g258765e105d_0_1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6" name="Google Shape;106;g258765e105d_0_1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107" name="Google Shape;107;g258765e105d_0_154"/>
            <p:cNvPicPr preferRelativeResize="0"/>
            <p:nvPr/>
          </p:nvPicPr>
          <p:blipFill rotWithShape="1">
            <a:blip r:embed="rId2">
              <a:alphaModFix/>
            </a:blip>
            <a:srcRect b="0" l="0" r="0" t="0"/>
            <a:stretch/>
          </p:blipFill>
          <p:spPr>
            <a:xfrm>
              <a:off x="1843781" y="5671824"/>
              <a:ext cx="1940381" cy="308648"/>
            </a:xfrm>
            <a:prstGeom prst="rect">
              <a:avLst/>
            </a:prstGeom>
            <a:noFill/>
            <a:ln>
              <a:noFill/>
            </a:ln>
          </p:spPr>
        </p:pic>
      </p:grpSp>
      <p:grpSp>
        <p:nvGrpSpPr>
          <p:cNvPr id="108" name="Google Shape;108;g258765e105d_0_154"/>
          <p:cNvGrpSpPr/>
          <p:nvPr/>
        </p:nvGrpSpPr>
        <p:grpSpPr>
          <a:xfrm>
            <a:off x="4658164" y="1417975"/>
            <a:ext cx="450448" cy="450448"/>
            <a:chOff x="4266660" y="45289"/>
            <a:chExt cx="768290" cy="768290"/>
          </a:xfrm>
        </p:grpSpPr>
        <p:sp>
          <p:nvSpPr>
            <p:cNvPr id="109" name="Google Shape;109;g258765e105d_0_154"/>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0" name="Google Shape;110;g258765e105d_0_154"/>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11" name="Google Shape;111;g258765e105d_0_154"/>
          <p:cNvGrpSpPr/>
          <p:nvPr/>
        </p:nvGrpSpPr>
        <p:grpSpPr>
          <a:xfrm>
            <a:off x="-4825" y="4066342"/>
            <a:ext cx="12306435" cy="2792619"/>
            <a:chOff x="5766" y="3861713"/>
            <a:chExt cx="12278194" cy="3027886"/>
          </a:xfrm>
        </p:grpSpPr>
        <p:sp>
          <p:nvSpPr>
            <p:cNvPr id="112" name="Google Shape;112;g258765e105d_0_154"/>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13" name="Google Shape;113;g258765e105d_0_154"/>
            <p:cNvSpPr/>
            <p:nvPr/>
          </p:nvSpPr>
          <p:spPr>
            <a:xfrm rot="-557780">
              <a:off x="6504775" y="450554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114" name="Google Shape;114;g258765e105d_0_154"/>
          <p:cNvPicPr preferRelativeResize="0"/>
          <p:nvPr/>
        </p:nvPicPr>
        <p:blipFill rotWithShape="1">
          <a:blip r:embed="rId3">
            <a:alphaModFix/>
          </a:blip>
          <a:srcRect b="0" l="0" r="0" t="0"/>
          <a:stretch/>
        </p:blipFill>
        <p:spPr>
          <a:xfrm>
            <a:off x="5306301" y="2429164"/>
            <a:ext cx="1613871" cy="840686"/>
          </a:xfrm>
          <a:prstGeom prst="rect">
            <a:avLst/>
          </a:prstGeom>
          <a:noFill/>
          <a:ln>
            <a:noFill/>
          </a:ln>
        </p:spPr>
      </p:pic>
      <p:grpSp>
        <p:nvGrpSpPr>
          <p:cNvPr id="115" name="Google Shape;115;g258765e105d_0_154"/>
          <p:cNvGrpSpPr/>
          <p:nvPr/>
        </p:nvGrpSpPr>
        <p:grpSpPr>
          <a:xfrm>
            <a:off x="-4825" y="4066337"/>
            <a:ext cx="12211532" cy="2748484"/>
            <a:chOff x="-3146" y="3803882"/>
            <a:chExt cx="12192025" cy="3041032"/>
          </a:xfrm>
        </p:grpSpPr>
        <p:sp>
          <p:nvSpPr>
            <p:cNvPr id="116" name="Google Shape;116;g258765e105d_0_154"/>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17" name="Google Shape;117;g258765e105d_0_154"/>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118" name="Google Shape;118;g258765e105d_0_154"/>
            <p:cNvGrpSpPr/>
            <p:nvPr/>
          </p:nvGrpSpPr>
          <p:grpSpPr>
            <a:xfrm>
              <a:off x="-3121" y="3803882"/>
              <a:ext cx="12192000" cy="3041032"/>
              <a:chOff x="-4876" y="1514485"/>
              <a:chExt cx="12192000" cy="3829050"/>
            </a:xfrm>
          </p:grpSpPr>
          <p:sp>
            <p:nvSpPr>
              <p:cNvPr id="119" name="Google Shape;119;g258765e105d_0_154"/>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20" name="Google Shape;120;g258765e105d_0_154"/>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21" name="Google Shape;121;g258765e105d_0_154"/>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3FEB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22" name="Google Shape;122;g258765e105d_0_154"/>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123" name="Google Shape;123;g258765e105d_0_154"/>
          <p:cNvGrpSpPr/>
          <p:nvPr/>
        </p:nvGrpSpPr>
        <p:grpSpPr>
          <a:xfrm>
            <a:off x="-4825" y="4176236"/>
            <a:ext cx="12208784" cy="2541495"/>
            <a:chOff x="-3146" y="3925479"/>
            <a:chExt cx="12189281" cy="2812010"/>
          </a:xfrm>
        </p:grpSpPr>
        <p:sp>
          <p:nvSpPr>
            <p:cNvPr id="124" name="Google Shape;124;g258765e105d_0_154"/>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25" name="Google Shape;125;g258765e105d_0_154"/>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126" name="Google Shape;126;g258765e105d_0_154"/>
          <p:cNvSpPr/>
          <p:nvPr/>
        </p:nvSpPr>
        <p:spPr>
          <a:xfrm rot="-516335">
            <a:off x="6514507" y="4657291"/>
            <a:ext cx="5782166" cy="470122"/>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4B5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27" name="Google Shape;127;g258765e105d_0_154"/>
          <p:cNvSpPr/>
          <p:nvPr/>
        </p:nvSpPr>
        <p:spPr>
          <a:xfrm>
            <a:off x="2200" y="4017450"/>
            <a:ext cx="12211500" cy="2841300"/>
          </a:xfrm>
          <a:prstGeom prst="rect">
            <a:avLst/>
          </a:prstGeom>
          <a:solidFill>
            <a:srgbClr val="FFFFFF">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258765e105d_0_154"/>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2800"/>
              <a:buNone/>
              <a:defRPr b="1">
                <a:solidFill>
                  <a:srgbClr val="0A5882"/>
                </a:solidFill>
              </a:defRPr>
            </a:lvl1pPr>
            <a:lvl2pPr lvl="1" algn="ctr">
              <a:lnSpc>
                <a:spcPct val="90000"/>
              </a:lnSpc>
              <a:spcBef>
                <a:spcPts val="500"/>
              </a:spcBef>
              <a:spcAft>
                <a:spcPts val="0"/>
              </a:spcAft>
              <a:buClr>
                <a:srgbClr val="0A5882"/>
              </a:buClr>
              <a:buSzPts val="2400"/>
              <a:buNone/>
              <a:defRPr b="1">
                <a:solidFill>
                  <a:srgbClr val="0A5882"/>
                </a:solidFill>
              </a:defRPr>
            </a:lvl2pPr>
            <a:lvl3pPr lvl="2" algn="ctr">
              <a:lnSpc>
                <a:spcPct val="90000"/>
              </a:lnSpc>
              <a:spcBef>
                <a:spcPts val="500"/>
              </a:spcBef>
              <a:spcAft>
                <a:spcPts val="0"/>
              </a:spcAft>
              <a:buClr>
                <a:srgbClr val="0A5882"/>
              </a:buClr>
              <a:buSzPts val="2000"/>
              <a:buNone/>
              <a:defRPr b="1">
                <a:solidFill>
                  <a:srgbClr val="0A5882"/>
                </a:solidFill>
              </a:defRPr>
            </a:lvl3pPr>
            <a:lvl4pPr lvl="3" algn="ctr">
              <a:lnSpc>
                <a:spcPct val="90000"/>
              </a:lnSpc>
              <a:spcBef>
                <a:spcPts val="500"/>
              </a:spcBef>
              <a:spcAft>
                <a:spcPts val="0"/>
              </a:spcAft>
              <a:buClr>
                <a:srgbClr val="0A5882"/>
              </a:buClr>
              <a:buSzPts val="1800"/>
              <a:buNone/>
              <a:defRPr b="1">
                <a:solidFill>
                  <a:srgbClr val="0A5882"/>
                </a:solidFill>
              </a:defRPr>
            </a:lvl4pPr>
            <a:lvl5pPr lvl="4" algn="ctr">
              <a:lnSpc>
                <a:spcPct val="90000"/>
              </a:lnSpc>
              <a:spcBef>
                <a:spcPts val="500"/>
              </a:spcBef>
              <a:spcAft>
                <a:spcPts val="0"/>
              </a:spcAft>
              <a:buClr>
                <a:srgbClr val="0A5882"/>
              </a:buClr>
              <a:buSzPts val="1800"/>
              <a:buNone/>
              <a:defRPr b="1">
                <a:solidFill>
                  <a:srgbClr val="0A5882"/>
                </a:solidFill>
              </a:defRPr>
            </a:lvl5pPr>
            <a:lvl6pPr lvl="5" algn="ctr">
              <a:lnSpc>
                <a:spcPct val="90000"/>
              </a:lnSpc>
              <a:spcBef>
                <a:spcPts val="500"/>
              </a:spcBef>
              <a:spcAft>
                <a:spcPts val="0"/>
              </a:spcAft>
              <a:buClr>
                <a:srgbClr val="0A5882"/>
              </a:buClr>
              <a:buSzPts val="1800"/>
              <a:buNone/>
              <a:defRPr b="1">
                <a:solidFill>
                  <a:srgbClr val="0A5882"/>
                </a:solidFill>
              </a:defRPr>
            </a:lvl6pPr>
            <a:lvl7pPr lvl="6" algn="ctr">
              <a:lnSpc>
                <a:spcPct val="90000"/>
              </a:lnSpc>
              <a:spcBef>
                <a:spcPts val="500"/>
              </a:spcBef>
              <a:spcAft>
                <a:spcPts val="0"/>
              </a:spcAft>
              <a:buClr>
                <a:srgbClr val="0A5882"/>
              </a:buClr>
              <a:buSzPts val="1800"/>
              <a:buNone/>
              <a:defRPr b="1">
                <a:solidFill>
                  <a:srgbClr val="0A5882"/>
                </a:solidFill>
              </a:defRPr>
            </a:lvl7pPr>
            <a:lvl8pPr lvl="7" algn="ctr">
              <a:lnSpc>
                <a:spcPct val="90000"/>
              </a:lnSpc>
              <a:spcBef>
                <a:spcPts val="500"/>
              </a:spcBef>
              <a:spcAft>
                <a:spcPts val="0"/>
              </a:spcAft>
              <a:buClr>
                <a:srgbClr val="0A5882"/>
              </a:buClr>
              <a:buSzPts val="1800"/>
              <a:buNone/>
              <a:defRPr b="1">
                <a:solidFill>
                  <a:srgbClr val="0A5882"/>
                </a:solidFill>
              </a:defRPr>
            </a:lvl8pPr>
            <a:lvl9pPr lvl="8" algn="ctr">
              <a:lnSpc>
                <a:spcPct val="90000"/>
              </a:lnSpc>
              <a:spcBef>
                <a:spcPts val="500"/>
              </a:spcBef>
              <a:spcAft>
                <a:spcPts val="0"/>
              </a:spcAft>
              <a:buClr>
                <a:srgbClr val="0A5882"/>
              </a:buClr>
              <a:buSzPts val="1800"/>
              <a:buNone/>
              <a:defRPr b="1">
                <a:solidFill>
                  <a:srgbClr val="0A5882"/>
                </a:solidFill>
              </a:defRPr>
            </a:lvl9pPr>
          </a:lstStyle>
          <a:p/>
        </p:txBody>
      </p:sp>
      <p:sp>
        <p:nvSpPr>
          <p:cNvPr id="129" name="Google Shape;129;g258765e105d_0_154"/>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0" name="Google Shape;130;g258765e105d_0_154"/>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4000"/>
              <a:buNone/>
              <a:defRPr b="1" sz="4000">
                <a:solidFill>
                  <a:srgbClr val="0A5882"/>
                </a:solidFill>
              </a:defRPr>
            </a:lvl1pPr>
            <a:lvl2pPr lvl="1" algn="ctr">
              <a:lnSpc>
                <a:spcPct val="90000"/>
              </a:lnSpc>
              <a:spcBef>
                <a:spcPts val="500"/>
              </a:spcBef>
              <a:spcAft>
                <a:spcPts val="0"/>
              </a:spcAft>
              <a:buClr>
                <a:srgbClr val="0A5882"/>
              </a:buClr>
              <a:buSzPts val="4000"/>
              <a:buNone/>
              <a:defRPr b="1" sz="4000">
                <a:solidFill>
                  <a:srgbClr val="0A5882"/>
                </a:solidFill>
              </a:defRPr>
            </a:lvl2pPr>
            <a:lvl3pPr lvl="2" algn="ctr">
              <a:lnSpc>
                <a:spcPct val="90000"/>
              </a:lnSpc>
              <a:spcBef>
                <a:spcPts val="500"/>
              </a:spcBef>
              <a:spcAft>
                <a:spcPts val="0"/>
              </a:spcAft>
              <a:buClr>
                <a:srgbClr val="0A5882"/>
              </a:buClr>
              <a:buSzPts val="4000"/>
              <a:buNone/>
              <a:defRPr b="1" sz="4000">
                <a:solidFill>
                  <a:srgbClr val="0A5882"/>
                </a:solidFill>
              </a:defRPr>
            </a:lvl3pPr>
            <a:lvl4pPr lvl="3" algn="ctr">
              <a:lnSpc>
                <a:spcPct val="90000"/>
              </a:lnSpc>
              <a:spcBef>
                <a:spcPts val="500"/>
              </a:spcBef>
              <a:spcAft>
                <a:spcPts val="0"/>
              </a:spcAft>
              <a:buClr>
                <a:srgbClr val="0A5882"/>
              </a:buClr>
              <a:buSzPts val="4000"/>
              <a:buNone/>
              <a:defRPr b="1" sz="4000">
                <a:solidFill>
                  <a:srgbClr val="0A5882"/>
                </a:solidFill>
              </a:defRPr>
            </a:lvl4pPr>
            <a:lvl5pPr lvl="4" algn="ctr">
              <a:lnSpc>
                <a:spcPct val="90000"/>
              </a:lnSpc>
              <a:spcBef>
                <a:spcPts val="500"/>
              </a:spcBef>
              <a:spcAft>
                <a:spcPts val="0"/>
              </a:spcAft>
              <a:buClr>
                <a:srgbClr val="0A5882"/>
              </a:buClr>
              <a:buSzPts val="4000"/>
              <a:buNone/>
              <a:defRPr b="1" sz="4000">
                <a:solidFill>
                  <a:srgbClr val="0A5882"/>
                </a:solidFill>
              </a:defRPr>
            </a:lvl5pPr>
            <a:lvl6pPr lvl="5" algn="ctr">
              <a:lnSpc>
                <a:spcPct val="90000"/>
              </a:lnSpc>
              <a:spcBef>
                <a:spcPts val="500"/>
              </a:spcBef>
              <a:spcAft>
                <a:spcPts val="0"/>
              </a:spcAft>
              <a:buClr>
                <a:srgbClr val="0A5882"/>
              </a:buClr>
              <a:buSzPts val="4000"/>
              <a:buNone/>
              <a:defRPr b="1" sz="4000">
                <a:solidFill>
                  <a:srgbClr val="0A5882"/>
                </a:solidFill>
              </a:defRPr>
            </a:lvl6pPr>
            <a:lvl7pPr lvl="6" algn="ctr">
              <a:lnSpc>
                <a:spcPct val="90000"/>
              </a:lnSpc>
              <a:spcBef>
                <a:spcPts val="500"/>
              </a:spcBef>
              <a:spcAft>
                <a:spcPts val="0"/>
              </a:spcAft>
              <a:buClr>
                <a:srgbClr val="0A5882"/>
              </a:buClr>
              <a:buSzPts val="4000"/>
              <a:buNone/>
              <a:defRPr b="1" sz="4000">
                <a:solidFill>
                  <a:srgbClr val="0A5882"/>
                </a:solidFill>
              </a:defRPr>
            </a:lvl7pPr>
            <a:lvl8pPr lvl="7" algn="ctr">
              <a:lnSpc>
                <a:spcPct val="90000"/>
              </a:lnSpc>
              <a:spcBef>
                <a:spcPts val="500"/>
              </a:spcBef>
              <a:spcAft>
                <a:spcPts val="0"/>
              </a:spcAft>
              <a:buClr>
                <a:srgbClr val="0A5882"/>
              </a:buClr>
              <a:buSzPts val="4000"/>
              <a:buNone/>
              <a:defRPr b="1" sz="4000">
                <a:solidFill>
                  <a:srgbClr val="0A5882"/>
                </a:solidFill>
              </a:defRPr>
            </a:lvl8pPr>
            <a:lvl9pPr lvl="8" algn="ctr">
              <a:lnSpc>
                <a:spcPct val="90000"/>
              </a:lnSpc>
              <a:spcBef>
                <a:spcPts val="500"/>
              </a:spcBef>
              <a:spcAft>
                <a:spcPts val="0"/>
              </a:spcAft>
              <a:buClr>
                <a:srgbClr val="0A5882"/>
              </a:buClr>
              <a:buSzPts val="4000"/>
              <a:buNone/>
              <a:defRPr b="1" sz="4000">
                <a:solidFill>
                  <a:srgbClr val="0A5882"/>
                </a:solidFill>
              </a:defRPr>
            </a:lvl9pPr>
          </a:lstStyle>
          <a:p/>
        </p:txBody>
      </p:sp>
      <p:pic>
        <p:nvPicPr>
          <p:cNvPr id="131" name="Google Shape;131;g258765e105d_0_154"/>
          <p:cNvPicPr preferRelativeResize="0"/>
          <p:nvPr/>
        </p:nvPicPr>
        <p:blipFill rotWithShape="1">
          <a:blip r:embed="rId4">
            <a:alphaModFix/>
          </a:blip>
          <a:srcRect b="0" l="0" r="0" t="0"/>
          <a:stretch/>
        </p:blipFill>
        <p:spPr>
          <a:xfrm>
            <a:off x="61686" y="14888"/>
            <a:ext cx="2307769" cy="47377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bg>
      <p:bgPr>
        <a:solidFill>
          <a:schemeClr val="lt1"/>
        </a:solidFill>
      </p:bgPr>
    </p:bg>
    <p:spTree>
      <p:nvGrpSpPr>
        <p:cNvPr id="314" name="Shape 314"/>
        <p:cNvGrpSpPr/>
        <p:nvPr/>
      </p:nvGrpSpPr>
      <p:grpSpPr>
        <a:xfrm>
          <a:off x="0" y="0"/>
          <a:ext cx="0" cy="0"/>
          <a:chOff x="0" y="0"/>
          <a:chExt cx="0" cy="0"/>
        </a:xfrm>
      </p:grpSpPr>
      <p:sp>
        <p:nvSpPr>
          <p:cNvPr id="315" name="Google Shape;315;g258765e105d_0_303"/>
          <p:cNvSpPr/>
          <p:nvPr/>
        </p:nvSpPr>
        <p:spPr>
          <a:xfrm>
            <a:off x="3857624" y="601907"/>
            <a:ext cx="7771500" cy="5654100"/>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6" name="Google Shape;316;g258765e105d_0_303"/>
          <p:cNvSpPr/>
          <p:nvPr>
            <p:ph idx="2" type="pic"/>
          </p:nvPr>
        </p:nvSpPr>
        <p:spPr>
          <a:xfrm>
            <a:off x="9268565" y="783486"/>
            <a:ext cx="2160000" cy="2664600"/>
          </a:xfrm>
          <a:prstGeom prst="rect">
            <a:avLst/>
          </a:prstGeom>
          <a:solidFill>
            <a:srgbClr val="F2F2F2"/>
          </a:solidFill>
          <a:ln>
            <a:noFill/>
          </a:ln>
        </p:spPr>
      </p:sp>
      <p:sp>
        <p:nvSpPr>
          <p:cNvPr id="317" name="Google Shape;317;g258765e105d_0_303"/>
          <p:cNvSpPr/>
          <p:nvPr>
            <p:ph idx="3" type="pic"/>
          </p:nvPr>
        </p:nvSpPr>
        <p:spPr>
          <a:xfrm>
            <a:off x="6694434" y="783486"/>
            <a:ext cx="2160000" cy="2664600"/>
          </a:xfrm>
          <a:prstGeom prst="rect">
            <a:avLst/>
          </a:prstGeom>
          <a:solidFill>
            <a:srgbClr val="F2F2F2"/>
          </a:solidFill>
          <a:ln>
            <a:noFill/>
          </a:ln>
        </p:spPr>
      </p:sp>
      <p:sp>
        <p:nvSpPr>
          <p:cNvPr id="318" name="Google Shape;318;g258765e105d_0_303"/>
          <p:cNvSpPr/>
          <p:nvPr>
            <p:ph idx="4" type="pic"/>
          </p:nvPr>
        </p:nvSpPr>
        <p:spPr>
          <a:xfrm>
            <a:off x="4120304" y="783486"/>
            <a:ext cx="2160000" cy="2664600"/>
          </a:xfrm>
          <a:prstGeom prst="rect">
            <a:avLst/>
          </a:prstGeom>
          <a:solidFill>
            <a:srgbClr val="F2F2F2"/>
          </a:solidFill>
          <a:ln>
            <a:noFill/>
          </a:ln>
        </p:spPr>
      </p:sp>
      <p:sp>
        <p:nvSpPr>
          <p:cNvPr id="319" name="Google Shape;319;g258765e105d_0_303"/>
          <p:cNvSpPr/>
          <p:nvPr/>
        </p:nvSpPr>
        <p:spPr>
          <a:xfrm>
            <a:off x="0" y="2905246"/>
            <a:ext cx="3443400" cy="3966900"/>
          </a:xfrm>
          <a:prstGeom prst="rect">
            <a:avLst/>
          </a:prstGeom>
          <a:blipFill rotWithShape="1">
            <a:blip r:embed="rId2">
              <a:alphaModFix/>
            </a:blip>
            <a:tile algn="tl" flip="none" tx="-19050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320" name="Google Shape;320;g258765e105d_0_303"/>
          <p:cNvPicPr preferRelativeResize="0"/>
          <p:nvPr/>
        </p:nvPicPr>
        <p:blipFill rotWithShape="1">
          <a:blip r:embed="rId3">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Images &amp; Contents Layout">
  <p:cSld name="57_Images &amp; Contents Layout">
    <p:spTree>
      <p:nvGrpSpPr>
        <p:cNvPr id="321" name="Shape 321"/>
        <p:cNvGrpSpPr/>
        <p:nvPr/>
      </p:nvGrpSpPr>
      <p:grpSpPr>
        <a:xfrm>
          <a:off x="0" y="0"/>
          <a:ext cx="0" cy="0"/>
          <a:chOff x="0" y="0"/>
          <a:chExt cx="0" cy="0"/>
        </a:xfrm>
      </p:grpSpPr>
      <p:sp>
        <p:nvSpPr>
          <p:cNvPr id="322" name="Google Shape;322;g258765e105d_0_310"/>
          <p:cNvSpPr/>
          <p:nvPr/>
        </p:nvSpPr>
        <p:spPr>
          <a:xfrm>
            <a:off x="0" y="2638425"/>
            <a:ext cx="12192000" cy="335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3" name="Google Shape;323;g258765e105d_0_310"/>
          <p:cNvSpPr/>
          <p:nvPr>
            <p:ph idx="2" type="pic"/>
          </p:nvPr>
        </p:nvSpPr>
        <p:spPr>
          <a:xfrm>
            <a:off x="6096000" y="2959216"/>
            <a:ext cx="6096000" cy="2700000"/>
          </a:xfrm>
          <a:prstGeom prst="rect">
            <a:avLst/>
          </a:prstGeom>
          <a:solidFill>
            <a:srgbClr val="F2F2F2"/>
          </a:solidFill>
          <a:ln>
            <a:noFill/>
          </a:ln>
        </p:spPr>
      </p:sp>
      <p:sp>
        <p:nvSpPr>
          <p:cNvPr id="324" name="Google Shape;324;g258765e105d_0_310"/>
          <p:cNvSpPr/>
          <p:nvPr>
            <p:ph idx="3" type="pic"/>
          </p:nvPr>
        </p:nvSpPr>
        <p:spPr>
          <a:xfrm>
            <a:off x="638175" y="478948"/>
            <a:ext cx="2533800" cy="5741100"/>
          </a:xfrm>
          <a:prstGeom prst="rect">
            <a:avLst/>
          </a:prstGeom>
          <a:solidFill>
            <a:srgbClr val="F2F2F2"/>
          </a:solidFill>
          <a:ln>
            <a:noFill/>
          </a:ln>
        </p:spPr>
      </p:sp>
      <p:pic>
        <p:nvPicPr>
          <p:cNvPr id="325" name="Google Shape;325;g258765e105d_0_31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326" name="Shape 326"/>
        <p:cNvGrpSpPr/>
        <p:nvPr/>
      </p:nvGrpSpPr>
      <p:grpSpPr>
        <a:xfrm>
          <a:off x="0" y="0"/>
          <a:ext cx="0" cy="0"/>
          <a:chOff x="0" y="0"/>
          <a:chExt cx="0" cy="0"/>
        </a:xfrm>
      </p:grpSpPr>
      <p:sp>
        <p:nvSpPr>
          <p:cNvPr id="327" name="Google Shape;327;g258765e105d_0_315"/>
          <p:cNvSpPr/>
          <p:nvPr/>
        </p:nvSpPr>
        <p:spPr>
          <a:xfrm>
            <a:off x="5706238" y="1134290"/>
            <a:ext cx="6485700" cy="2749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8" name="Google Shape;328;g258765e105d_0_315"/>
          <p:cNvSpPr/>
          <p:nvPr>
            <p:ph idx="2" type="pic"/>
          </p:nvPr>
        </p:nvSpPr>
        <p:spPr>
          <a:xfrm>
            <a:off x="1868938" y="1889760"/>
            <a:ext cx="3277800" cy="4968300"/>
          </a:xfrm>
          <a:prstGeom prst="rect">
            <a:avLst/>
          </a:prstGeom>
          <a:solidFill>
            <a:srgbClr val="F2F2F2"/>
          </a:solidFill>
          <a:ln>
            <a:noFill/>
          </a:ln>
        </p:spPr>
      </p:sp>
      <p:sp>
        <p:nvSpPr>
          <p:cNvPr id="329" name="Google Shape;329;g258765e105d_0_315"/>
          <p:cNvSpPr/>
          <p:nvPr/>
        </p:nvSpPr>
        <p:spPr>
          <a:xfrm>
            <a:off x="0" y="0"/>
            <a:ext cx="391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0" name="Google Shape;330;g258765e105d_0_315"/>
          <p:cNvSpPr/>
          <p:nvPr>
            <p:ph idx="3" type="pic"/>
          </p:nvPr>
        </p:nvSpPr>
        <p:spPr>
          <a:xfrm>
            <a:off x="7777707" y="-1"/>
            <a:ext cx="3277800" cy="3648900"/>
          </a:xfrm>
          <a:prstGeom prst="rect">
            <a:avLst/>
          </a:prstGeom>
          <a:solidFill>
            <a:srgbClr val="F2F2F2"/>
          </a:solidFill>
          <a:ln>
            <a:noFill/>
          </a:ln>
        </p:spPr>
      </p:sp>
      <p:pic>
        <p:nvPicPr>
          <p:cNvPr id="331" name="Google Shape;331;g258765e105d_0_315"/>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332" name="Shape 332"/>
        <p:cNvGrpSpPr/>
        <p:nvPr/>
      </p:nvGrpSpPr>
      <p:grpSpPr>
        <a:xfrm>
          <a:off x="0" y="0"/>
          <a:ext cx="0" cy="0"/>
          <a:chOff x="0" y="0"/>
          <a:chExt cx="0" cy="0"/>
        </a:xfrm>
      </p:grpSpPr>
      <p:sp>
        <p:nvSpPr>
          <p:cNvPr id="333" name="Google Shape;333;g258765e105d_0_321"/>
          <p:cNvSpPr/>
          <p:nvPr/>
        </p:nvSpPr>
        <p:spPr>
          <a:xfrm>
            <a:off x="5706238" y="1134290"/>
            <a:ext cx="6485700" cy="2749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4" name="Google Shape;334;g258765e105d_0_321"/>
          <p:cNvSpPr/>
          <p:nvPr>
            <p:ph idx="2" type="pic"/>
          </p:nvPr>
        </p:nvSpPr>
        <p:spPr>
          <a:xfrm>
            <a:off x="1868938" y="1889760"/>
            <a:ext cx="3277800" cy="4968300"/>
          </a:xfrm>
          <a:prstGeom prst="rect">
            <a:avLst/>
          </a:prstGeom>
          <a:solidFill>
            <a:srgbClr val="F2F2F2"/>
          </a:solidFill>
          <a:ln>
            <a:noFill/>
          </a:ln>
        </p:spPr>
      </p:sp>
      <p:sp>
        <p:nvSpPr>
          <p:cNvPr id="335" name="Google Shape;335;g258765e105d_0_321"/>
          <p:cNvSpPr/>
          <p:nvPr/>
        </p:nvSpPr>
        <p:spPr>
          <a:xfrm>
            <a:off x="0" y="0"/>
            <a:ext cx="3918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6" name="Google Shape;336;g258765e105d_0_321"/>
          <p:cNvSpPr/>
          <p:nvPr>
            <p:ph idx="3" type="pic"/>
          </p:nvPr>
        </p:nvSpPr>
        <p:spPr>
          <a:xfrm>
            <a:off x="7777707" y="-1"/>
            <a:ext cx="3277800" cy="3648900"/>
          </a:xfrm>
          <a:prstGeom prst="rect">
            <a:avLst/>
          </a:prstGeom>
          <a:solidFill>
            <a:srgbClr val="F2F2F2"/>
          </a:solidFill>
          <a:ln>
            <a:noFill/>
          </a:ln>
        </p:spPr>
      </p:sp>
      <p:pic>
        <p:nvPicPr>
          <p:cNvPr id="337" name="Google Shape;337;g258765e105d_0_321"/>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s and Contents Layout">
  <p:cSld name="12_Images and Contents Layout">
    <p:spTree>
      <p:nvGrpSpPr>
        <p:cNvPr id="338" name="Shape 338"/>
        <p:cNvGrpSpPr/>
        <p:nvPr/>
      </p:nvGrpSpPr>
      <p:grpSpPr>
        <a:xfrm>
          <a:off x="0" y="0"/>
          <a:ext cx="0" cy="0"/>
          <a:chOff x="0" y="0"/>
          <a:chExt cx="0" cy="0"/>
        </a:xfrm>
      </p:grpSpPr>
      <p:sp>
        <p:nvSpPr>
          <p:cNvPr id="339" name="Google Shape;339;g258765e105d_0_327"/>
          <p:cNvSpPr/>
          <p:nvPr>
            <p:ph idx="2" type="pic"/>
          </p:nvPr>
        </p:nvSpPr>
        <p:spPr>
          <a:xfrm>
            <a:off x="3439889" y="1"/>
            <a:ext cx="2520000" cy="4725000"/>
          </a:xfrm>
          <a:prstGeom prst="rect">
            <a:avLst/>
          </a:prstGeom>
          <a:solidFill>
            <a:srgbClr val="F2F2F2"/>
          </a:solidFill>
          <a:ln>
            <a:noFill/>
          </a:ln>
        </p:spPr>
      </p:sp>
      <p:sp>
        <p:nvSpPr>
          <p:cNvPr id="340" name="Google Shape;340;g258765e105d_0_327"/>
          <p:cNvSpPr/>
          <p:nvPr>
            <p:ph idx="3" type="pic"/>
          </p:nvPr>
        </p:nvSpPr>
        <p:spPr>
          <a:xfrm>
            <a:off x="6235774" y="692696"/>
            <a:ext cx="2520000" cy="6165300"/>
          </a:xfrm>
          <a:prstGeom prst="rect">
            <a:avLst/>
          </a:prstGeom>
          <a:solidFill>
            <a:srgbClr val="F2F2F2"/>
          </a:solidFill>
          <a:ln>
            <a:noFill/>
          </a:ln>
        </p:spPr>
      </p:sp>
      <p:pic>
        <p:nvPicPr>
          <p:cNvPr id="341" name="Google Shape;341;g258765e105d_0_327"/>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Layout">
  <p:cSld name="10_Images &amp; Contents Layout">
    <p:spTree>
      <p:nvGrpSpPr>
        <p:cNvPr id="342" name="Shape 342"/>
        <p:cNvGrpSpPr/>
        <p:nvPr/>
      </p:nvGrpSpPr>
      <p:grpSpPr>
        <a:xfrm>
          <a:off x="0" y="0"/>
          <a:ext cx="0" cy="0"/>
          <a:chOff x="0" y="0"/>
          <a:chExt cx="0" cy="0"/>
        </a:xfrm>
      </p:grpSpPr>
      <p:sp>
        <p:nvSpPr>
          <p:cNvPr id="343" name="Google Shape;343;g258765e105d_0_331"/>
          <p:cNvSpPr/>
          <p:nvPr>
            <p:ph idx="2" type="pic"/>
          </p:nvPr>
        </p:nvSpPr>
        <p:spPr>
          <a:xfrm>
            <a:off x="4092000" y="0"/>
            <a:ext cx="8100000" cy="3960000"/>
          </a:xfrm>
          <a:prstGeom prst="rect">
            <a:avLst/>
          </a:prstGeom>
          <a:solidFill>
            <a:srgbClr val="F2F2F2"/>
          </a:solidFill>
          <a:ln>
            <a:noFill/>
          </a:ln>
        </p:spPr>
      </p:sp>
      <p:sp>
        <p:nvSpPr>
          <p:cNvPr id="344" name="Google Shape;344;g258765e105d_0_331"/>
          <p:cNvSpPr/>
          <p:nvPr>
            <p:ph idx="3" type="pic"/>
          </p:nvPr>
        </p:nvSpPr>
        <p:spPr>
          <a:xfrm>
            <a:off x="0" y="3960000"/>
            <a:ext cx="4092000" cy="2898000"/>
          </a:xfrm>
          <a:prstGeom prst="rect">
            <a:avLst/>
          </a:prstGeom>
          <a:solidFill>
            <a:srgbClr val="F2F2F2"/>
          </a:solidFill>
          <a:ln>
            <a:noFill/>
          </a:ln>
        </p:spPr>
      </p:sp>
      <p:sp>
        <p:nvSpPr>
          <p:cNvPr id="345" name="Google Shape;345;g258765e105d_0_331"/>
          <p:cNvSpPr/>
          <p:nvPr/>
        </p:nvSpPr>
        <p:spPr>
          <a:xfrm>
            <a:off x="4200000" y="4050000"/>
            <a:ext cx="7992000" cy="280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orbel"/>
              <a:ea typeface="Corbel"/>
              <a:cs typeface="Corbel"/>
              <a:sym typeface="Corbel"/>
            </a:endParaRPr>
          </a:p>
        </p:txBody>
      </p:sp>
      <p:pic>
        <p:nvPicPr>
          <p:cNvPr id="346" name="Google Shape;346;g258765e105d_0_331"/>
          <p:cNvPicPr preferRelativeResize="0"/>
          <p:nvPr/>
        </p:nvPicPr>
        <p:blipFill rotWithShape="1">
          <a:blip r:embed="rId2">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bg>
      <p:bgPr>
        <a:solidFill>
          <a:schemeClr val="accent3"/>
        </a:solidFill>
      </p:bgPr>
    </p:bg>
    <p:spTree>
      <p:nvGrpSpPr>
        <p:cNvPr id="347" name="Shape 347"/>
        <p:cNvGrpSpPr/>
        <p:nvPr/>
      </p:nvGrpSpPr>
      <p:grpSpPr>
        <a:xfrm>
          <a:off x="0" y="0"/>
          <a:ext cx="0" cy="0"/>
          <a:chOff x="0" y="0"/>
          <a:chExt cx="0" cy="0"/>
        </a:xfrm>
      </p:grpSpPr>
      <p:sp>
        <p:nvSpPr>
          <p:cNvPr id="348" name="Google Shape;348;g258765e105d_0_336"/>
          <p:cNvSpPr/>
          <p:nvPr/>
        </p:nvSpPr>
        <p:spPr>
          <a:xfrm>
            <a:off x="4457700" y="0"/>
            <a:ext cx="7734300" cy="6858000"/>
          </a:xfrm>
          <a:custGeom>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9" name="Google Shape;349;g258765e105d_0_336"/>
          <p:cNvSpPr/>
          <p:nvPr>
            <p:ph idx="2" type="pic"/>
          </p:nvPr>
        </p:nvSpPr>
        <p:spPr>
          <a:xfrm>
            <a:off x="0" y="0"/>
            <a:ext cx="7734300" cy="6858000"/>
          </a:xfrm>
          <a:prstGeom prst="rect">
            <a:avLst/>
          </a:prstGeom>
          <a:solidFill>
            <a:srgbClr val="F2F2F2"/>
          </a:solidFill>
          <a:ln>
            <a:noFill/>
          </a:ln>
        </p:spPr>
      </p:sp>
      <p:pic>
        <p:nvPicPr>
          <p:cNvPr id="350" name="Google Shape;350;g258765e105d_0_33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Image slide layout">
  <p:cSld name="6-Image slide layout">
    <p:spTree>
      <p:nvGrpSpPr>
        <p:cNvPr id="351" name="Shape 351"/>
        <p:cNvGrpSpPr/>
        <p:nvPr/>
      </p:nvGrpSpPr>
      <p:grpSpPr>
        <a:xfrm>
          <a:off x="0" y="0"/>
          <a:ext cx="0" cy="0"/>
          <a:chOff x="0" y="0"/>
          <a:chExt cx="0" cy="0"/>
        </a:xfrm>
      </p:grpSpPr>
      <p:sp>
        <p:nvSpPr>
          <p:cNvPr id="352" name="Google Shape;352;g258765e105d_0_340"/>
          <p:cNvSpPr/>
          <p:nvPr>
            <p:ph idx="2" type="pic"/>
          </p:nvPr>
        </p:nvSpPr>
        <p:spPr>
          <a:xfrm>
            <a:off x="0" y="0"/>
            <a:ext cx="12192000" cy="6858000"/>
          </a:xfrm>
          <a:prstGeom prst="parallelogram">
            <a:avLst>
              <a:gd fmla="val 90695" name="adj"/>
            </a:avLst>
          </a:prstGeom>
          <a:solidFill>
            <a:srgbClr val="F2F2F2"/>
          </a:solidFill>
          <a:ln>
            <a:noFill/>
          </a:ln>
        </p:spPr>
      </p:sp>
      <p:pic>
        <p:nvPicPr>
          <p:cNvPr id="353" name="Google Shape;353;g258765e105d_0_340"/>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354" name="Shape 354"/>
        <p:cNvGrpSpPr/>
        <p:nvPr/>
      </p:nvGrpSpPr>
      <p:grpSpPr>
        <a:xfrm>
          <a:off x="0" y="0"/>
          <a:ext cx="0" cy="0"/>
          <a:chOff x="0" y="0"/>
          <a:chExt cx="0" cy="0"/>
        </a:xfrm>
      </p:grpSpPr>
      <p:sp>
        <p:nvSpPr>
          <p:cNvPr id="355" name="Google Shape;355;g258765e105d_0_343"/>
          <p:cNvSpPr/>
          <p:nvPr/>
        </p:nvSpPr>
        <p:spPr>
          <a:xfrm>
            <a:off x="1500807" y="1260376"/>
            <a:ext cx="5040000" cy="5040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56" name="Google Shape;356;g258765e105d_0_343"/>
          <p:cNvSpPr/>
          <p:nvPr>
            <p:ph idx="2" type="pic"/>
          </p:nvPr>
        </p:nvSpPr>
        <p:spPr>
          <a:xfrm>
            <a:off x="732721" y="548680"/>
            <a:ext cx="5040000" cy="5040000"/>
          </a:xfrm>
          <a:prstGeom prst="rect">
            <a:avLst/>
          </a:prstGeom>
          <a:solidFill>
            <a:srgbClr val="F2F2F2"/>
          </a:solidFill>
          <a:ln>
            <a:noFill/>
          </a:ln>
        </p:spPr>
      </p:sp>
      <p:pic>
        <p:nvPicPr>
          <p:cNvPr id="357" name="Google Shape;357;g258765e105d_0_34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mp; Contents Layout">
  <p:cSld name="8_Images &amp; Contents Layout">
    <p:bg>
      <p:bgPr>
        <a:blipFill>
          <a:blip r:embed="rId2">
            <a:alphaModFix/>
          </a:blip>
          <a:stretch>
            <a:fillRect/>
          </a:stretch>
        </a:blipFill>
      </p:bgPr>
    </p:bg>
    <p:spTree>
      <p:nvGrpSpPr>
        <p:cNvPr id="358" name="Shape 358"/>
        <p:cNvGrpSpPr/>
        <p:nvPr/>
      </p:nvGrpSpPr>
      <p:grpSpPr>
        <a:xfrm>
          <a:off x="0" y="0"/>
          <a:ext cx="0" cy="0"/>
          <a:chOff x="0" y="0"/>
          <a:chExt cx="0" cy="0"/>
        </a:xfrm>
      </p:grpSpPr>
      <p:sp>
        <p:nvSpPr>
          <p:cNvPr id="359" name="Google Shape;359;g258765e105d_0_347"/>
          <p:cNvSpPr/>
          <p:nvPr/>
        </p:nvSpPr>
        <p:spPr>
          <a:xfrm>
            <a:off x="0" y="3356993"/>
            <a:ext cx="12192000" cy="3501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0" name="Google Shape;360;g258765e105d_0_347"/>
          <p:cNvSpPr/>
          <p:nvPr>
            <p:ph idx="2" type="pic"/>
          </p:nvPr>
        </p:nvSpPr>
        <p:spPr>
          <a:xfrm>
            <a:off x="0" y="0"/>
            <a:ext cx="12192000" cy="3265800"/>
          </a:xfrm>
          <a:prstGeom prst="rect">
            <a:avLst/>
          </a:prstGeom>
          <a:solidFill>
            <a:srgbClr val="F2F2F2"/>
          </a:solidFill>
          <a:ln>
            <a:noFill/>
          </a:ln>
        </p:spPr>
      </p:sp>
      <p:sp>
        <p:nvSpPr>
          <p:cNvPr id="361" name="Google Shape;361;g258765e105d_0_347"/>
          <p:cNvSpPr/>
          <p:nvPr/>
        </p:nvSpPr>
        <p:spPr>
          <a:xfrm>
            <a:off x="0" y="3265714"/>
            <a:ext cx="12192000" cy="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362" name="Google Shape;362;g258765e105d_0_347"/>
          <p:cNvPicPr preferRelativeResize="0"/>
          <p:nvPr/>
        </p:nvPicPr>
        <p:blipFill rotWithShape="1">
          <a:blip r:embed="rId3">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32" name="Shape 132"/>
        <p:cNvGrpSpPr/>
        <p:nvPr/>
      </p:nvGrpSpPr>
      <p:grpSpPr>
        <a:xfrm>
          <a:off x="0" y="0"/>
          <a:ext cx="0" cy="0"/>
          <a:chOff x="0" y="0"/>
          <a:chExt cx="0" cy="0"/>
        </a:xfrm>
      </p:grpSpPr>
      <p:sp>
        <p:nvSpPr>
          <p:cNvPr id="133" name="Google Shape;133;g258765e105d_0_399"/>
          <p:cNvSpPr txBox="1"/>
          <p:nvPr>
            <p:ph type="title"/>
          </p:nvPr>
        </p:nvSpPr>
        <p:spPr>
          <a:xfrm>
            <a:off x="838200" y="1790513"/>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800"/>
              <a:buFont typeface="Bebas Neue"/>
              <a:buNone/>
              <a:defRPr sz="4800">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258765e105d_0_399"/>
          <p:cNvSpPr txBox="1"/>
          <p:nvPr>
            <p:ph idx="1" type="body"/>
          </p:nvPr>
        </p:nvSpPr>
        <p:spPr>
          <a:xfrm>
            <a:off x="838200" y="3251013"/>
            <a:ext cx="10515600" cy="27990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i="0" sz="2000" u="none"/>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17500" lvl="4" marL="2286000" algn="l">
              <a:lnSpc>
                <a:spcPct val="90000"/>
              </a:lnSpc>
              <a:spcBef>
                <a:spcPts val="500"/>
              </a:spcBef>
              <a:spcAft>
                <a:spcPts val="0"/>
              </a:spcAft>
              <a:buClr>
                <a:schemeClr val="dk1"/>
              </a:buClr>
              <a:buSzPts val="1400"/>
              <a:buChar char="•"/>
              <a:defRPr sz="1400"/>
            </a:lvl5pPr>
            <a:lvl6pPr indent="-304800" lvl="5" marL="2743200" algn="l">
              <a:lnSpc>
                <a:spcPct val="90000"/>
              </a:lnSpc>
              <a:spcBef>
                <a:spcPts val="500"/>
              </a:spcBef>
              <a:spcAft>
                <a:spcPts val="0"/>
              </a:spcAft>
              <a:buClr>
                <a:schemeClr val="dk1"/>
              </a:buClr>
              <a:buSzPts val="1200"/>
              <a:buChar char="•"/>
              <a:defRPr sz="1200"/>
            </a:lvl6pPr>
            <a:lvl7pPr indent="-298450" lvl="6" marL="3200400" algn="l">
              <a:lnSpc>
                <a:spcPct val="90000"/>
              </a:lnSpc>
              <a:spcBef>
                <a:spcPts val="500"/>
              </a:spcBef>
              <a:spcAft>
                <a:spcPts val="0"/>
              </a:spcAft>
              <a:buClr>
                <a:schemeClr val="dk1"/>
              </a:buClr>
              <a:buSzPts val="1100"/>
              <a:buChar char="•"/>
              <a:defRPr sz="1100"/>
            </a:lvl7pPr>
            <a:lvl8pPr indent="-292100" lvl="7" marL="3657600" algn="l">
              <a:lnSpc>
                <a:spcPct val="90000"/>
              </a:lnSpc>
              <a:spcBef>
                <a:spcPts val="500"/>
              </a:spcBef>
              <a:spcAft>
                <a:spcPts val="0"/>
              </a:spcAft>
              <a:buClr>
                <a:schemeClr val="dk1"/>
              </a:buClr>
              <a:buSzPts val="1000"/>
              <a:buChar char="•"/>
              <a:defRPr sz="1000"/>
            </a:lvl8pPr>
            <a:lvl9pPr indent="-285750" lvl="8" marL="4114800" algn="l">
              <a:lnSpc>
                <a:spcPct val="90000"/>
              </a:lnSpc>
              <a:spcBef>
                <a:spcPts val="500"/>
              </a:spcBef>
              <a:spcAft>
                <a:spcPts val="0"/>
              </a:spcAft>
              <a:buClr>
                <a:schemeClr val="dk1"/>
              </a:buClr>
              <a:buSzPts val="900"/>
              <a:buChar char="•"/>
              <a:defRPr sz="900"/>
            </a:lvl9pPr>
          </a:lstStyle>
          <a:p/>
        </p:txBody>
      </p:sp>
      <p:sp>
        <p:nvSpPr>
          <p:cNvPr id="135" name="Google Shape;135;g258765e105d_0_39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g258765e105d_0_39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g258765e105d_0_39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363" name="Shape 363"/>
        <p:cNvGrpSpPr/>
        <p:nvPr/>
      </p:nvGrpSpPr>
      <p:grpSpPr>
        <a:xfrm>
          <a:off x="0" y="0"/>
          <a:ext cx="0" cy="0"/>
          <a:chOff x="0" y="0"/>
          <a:chExt cx="0" cy="0"/>
        </a:xfrm>
      </p:grpSpPr>
      <p:sp>
        <p:nvSpPr>
          <p:cNvPr id="364" name="Google Shape;364;g258765e105d_0_352"/>
          <p:cNvSpPr txBox="1"/>
          <p:nvPr>
            <p:ph type="title"/>
          </p:nvPr>
        </p:nvSpPr>
        <p:spPr>
          <a:xfrm>
            <a:off x="640592" y="238552"/>
            <a:ext cx="5568600" cy="1656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75757"/>
              </a:buClr>
              <a:buSzPts val="4400"/>
              <a:buFont typeface="Corbel"/>
              <a:buNone/>
              <a:defRPr b="0" sz="4400">
                <a:solidFill>
                  <a:srgbClr val="575757"/>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g258765e105d_0_352"/>
          <p:cNvSpPr/>
          <p:nvPr>
            <p:ph idx="2" type="pic"/>
          </p:nvPr>
        </p:nvSpPr>
        <p:spPr>
          <a:xfrm>
            <a:off x="5724525" y="0"/>
            <a:ext cx="6467400" cy="6858000"/>
          </a:xfrm>
          <a:prstGeom prst="rect">
            <a:avLst/>
          </a:prstGeom>
          <a:solidFill>
            <a:srgbClr val="F2F2F2"/>
          </a:solidFill>
          <a:ln>
            <a:noFill/>
          </a:ln>
        </p:spPr>
      </p:sp>
      <p:pic>
        <p:nvPicPr>
          <p:cNvPr id="366" name="Google Shape;366;g258765e105d_0_352"/>
          <p:cNvPicPr preferRelativeResize="0"/>
          <p:nvPr/>
        </p:nvPicPr>
        <p:blipFill rotWithShape="1">
          <a:blip r:embed="rId2">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367" name="Shape 367"/>
        <p:cNvGrpSpPr/>
        <p:nvPr/>
      </p:nvGrpSpPr>
      <p:grpSpPr>
        <a:xfrm>
          <a:off x="0" y="0"/>
          <a:ext cx="0" cy="0"/>
          <a:chOff x="0" y="0"/>
          <a:chExt cx="0" cy="0"/>
        </a:xfrm>
      </p:grpSpPr>
      <p:sp>
        <p:nvSpPr>
          <p:cNvPr id="368" name="Google Shape;368;g258765e105d_0_356"/>
          <p:cNvSpPr/>
          <p:nvPr/>
        </p:nvSpPr>
        <p:spPr>
          <a:xfrm>
            <a:off x="5255664" y="3153398"/>
            <a:ext cx="6355200" cy="324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9" name="Google Shape;369;g258765e105d_0_356"/>
          <p:cNvSpPr/>
          <p:nvPr>
            <p:ph idx="2" type="pic"/>
          </p:nvPr>
        </p:nvSpPr>
        <p:spPr>
          <a:xfrm>
            <a:off x="588679" y="458495"/>
            <a:ext cx="9358500" cy="5370000"/>
          </a:xfrm>
          <a:prstGeom prst="rect">
            <a:avLst/>
          </a:prstGeom>
          <a:solidFill>
            <a:srgbClr val="F2F2F2"/>
          </a:solidFill>
          <a:ln>
            <a:noFill/>
          </a:ln>
        </p:spPr>
      </p:sp>
      <p:pic>
        <p:nvPicPr>
          <p:cNvPr id="370" name="Google Shape;370;g258765e105d_0_35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371" name="Shape 371"/>
        <p:cNvGrpSpPr/>
        <p:nvPr/>
      </p:nvGrpSpPr>
      <p:grpSpPr>
        <a:xfrm>
          <a:off x="0" y="0"/>
          <a:ext cx="0" cy="0"/>
          <a:chOff x="0" y="0"/>
          <a:chExt cx="0" cy="0"/>
        </a:xfrm>
      </p:grpSpPr>
      <p:pic>
        <p:nvPicPr>
          <p:cNvPr id="372" name="Google Shape;372;g258765e105d_0_36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373" name="Shape 373"/>
        <p:cNvGrpSpPr/>
        <p:nvPr/>
      </p:nvGrpSpPr>
      <p:grpSpPr>
        <a:xfrm>
          <a:off x="0" y="0"/>
          <a:ext cx="0" cy="0"/>
          <a:chOff x="0" y="0"/>
          <a:chExt cx="0" cy="0"/>
        </a:xfrm>
      </p:grpSpPr>
      <p:sp>
        <p:nvSpPr>
          <p:cNvPr id="374" name="Google Shape;374;g258765e105d_0_362"/>
          <p:cNvSpPr txBox="1"/>
          <p:nvPr>
            <p:ph idx="1" type="body"/>
          </p:nvPr>
        </p:nvSpPr>
        <p:spPr>
          <a:xfrm>
            <a:off x="323525" y="123462"/>
            <a:ext cx="11573100" cy="37641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5" name="Google Shape;375;g258765e105d_0_362"/>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376" name="Google Shape;376;g258765e105d_0_362"/>
          <p:cNvSpPr/>
          <p:nvPr/>
        </p:nvSpPr>
        <p:spPr>
          <a:xfrm>
            <a:off x="531933" y="1347500"/>
            <a:ext cx="153900" cy="50151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377" name="Google Shape;377;g258765e105d_0_362"/>
          <p:cNvSpPr/>
          <p:nvPr/>
        </p:nvSpPr>
        <p:spPr>
          <a:xfrm rot="5400000">
            <a:off x="3057175" y="1276603"/>
            <a:ext cx="685800" cy="685200"/>
          </a:xfrm>
          <a:prstGeom prst="halfFrame">
            <a:avLst>
              <a:gd fmla="val 23728" name="adj1"/>
              <a:gd fmla="val 24642" name="adj2"/>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378" name="Google Shape;378;g258765e105d_0_362"/>
          <p:cNvSpPr txBox="1"/>
          <p:nvPr/>
        </p:nvSpPr>
        <p:spPr>
          <a:xfrm>
            <a:off x="711704" y="1637214"/>
            <a:ext cx="2232300" cy="5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379" name="Google Shape;379;g258765e105d_0_362"/>
          <p:cNvSpPr txBox="1"/>
          <p:nvPr/>
        </p:nvSpPr>
        <p:spPr>
          <a:xfrm>
            <a:off x="711704" y="2127463"/>
            <a:ext cx="22323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380" name="Google Shape;380;g258765e105d_0_362"/>
          <p:cNvSpPr txBox="1"/>
          <p:nvPr/>
        </p:nvSpPr>
        <p:spPr>
          <a:xfrm>
            <a:off x="721229" y="5808438"/>
            <a:ext cx="223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381" name="Google Shape;381;g258765e105d_0_362"/>
          <p:cNvSpPr txBox="1"/>
          <p:nvPr/>
        </p:nvSpPr>
        <p:spPr>
          <a:xfrm>
            <a:off x="721229" y="4450324"/>
            <a:ext cx="2717400" cy="138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382" name="Google Shape;382;g258765e105d_0_362"/>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Disposition personnalisée">
    <p:spTree>
      <p:nvGrpSpPr>
        <p:cNvPr id="383" name="Shape 383"/>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CUSTOM_1">
    <p:spTree>
      <p:nvGrpSpPr>
        <p:cNvPr id="384" name="Shape 384"/>
        <p:cNvGrpSpPr/>
        <p:nvPr/>
      </p:nvGrpSpPr>
      <p:grpSpPr>
        <a:xfrm>
          <a:off x="0" y="0"/>
          <a:ext cx="0" cy="0"/>
          <a:chOff x="0" y="0"/>
          <a:chExt cx="0" cy="0"/>
        </a:xfrm>
      </p:grpSpPr>
      <p:sp>
        <p:nvSpPr>
          <p:cNvPr id="385" name="Google Shape;385;g258765e105d_0_373"/>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86" name="Google Shape;386;g258765e105d_0_373"/>
          <p:cNvPicPr preferRelativeResize="0"/>
          <p:nvPr/>
        </p:nvPicPr>
        <p:blipFill rotWithShape="1">
          <a:blip r:embed="rId2">
            <a:alphaModFix/>
          </a:blip>
          <a:srcRect b="0" l="0" r="0" t="0"/>
          <a:stretch/>
        </p:blipFill>
        <p:spPr>
          <a:xfrm rot="-1200000">
            <a:off x="9526800" y="5793001"/>
            <a:ext cx="720000" cy="720000"/>
          </a:xfrm>
          <a:prstGeom prst="rect">
            <a:avLst/>
          </a:prstGeom>
          <a:noFill/>
          <a:ln>
            <a:noFill/>
          </a:ln>
        </p:spPr>
      </p:pic>
      <p:pic>
        <p:nvPicPr>
          <p:cNvPr id="387" name="Google Shape;387;g258765e105d_0_373"/>
          <p:cNvPicPr preferRelativeResize="0"/>
          <p:nvPr/>
        </p:nvPicPr>
        <p:blipFill rotWithShape="1">
          <a:blip r:embed="rId3">
            <a:alphaModFix/>
          </a:blip>
          <a:srcRect b="0" l="0" r="0" t="0"/>
          <a:stretch/>
        </p:blipFill>
        <p:spPr>
          <a:xfrm rot="-1199999">
            <a:off x="10448625" y="5800375"/>
            <a:ext cx="720000" cy="720000"/>
          </a:xfrm>
          <a:prstGeom prst="rect">
            <a:avLst/>
          </a:prstGeom>
          <a:noFill/>
          <a:ln>
            <a:noFill/>
          </a:ln>
        </p:spPr>
      </p:pic>
      <p:grpSp>
        <p:nvGrpSpPr>
          <p:cNvPr id="388" name="Google Shape;388;g258765e105d_0_373"/>
          <p:cNvGrpSpPr/>
          <p:nvPr/>
        </p:nvGrpSpPr>
        <p:grpSpPr>
          <a:xfrm>
            <a:off x="11318065" y="6310971"/>
            <a:ext cx="544373" cy="449834"/>
            <a:chOff x="11127266" y="6186351"/>
            <a:chExt cx="695240" cy="574500"/>
          </a:xfrm>
        </p:grpSpPr>
        <p:sp>
          <p:nvSpPr>
            <p:cNvPr id="389" name="Google Shape;389;g258765e105d_0_373"/>
            <p:cNvSpPr/>
            <p:nvPr/>
          </p:nvSpPr>
          <p:spPr>
            <a:xfrm flipH="1">
              <a:off x="11127266" y="6300997"/>
              <a:ext cx="383700" cy="350100"/>
            </a:xfrm>
            <a:prstGeom prst="stripedRightArrow">
              <a:avLst>
                <a:gd fmla="val 50000" name="adj1"/>
                <a:gd fmla="val 50000" name="adj2"/>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g258765e105d_0_373"/>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g258765e105d_0_373"/>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g258765e105d_0_373"/>
          <p:cNvGrpSpPr/>
          <p:nvPr/>
        </p:nvGrpSpPr>
        <p:grpSpPr>
          <a:xfrm>
            <a:off x="11537985" y="6310039"/>
            <a:ext cx="545253" cy="449833"/>
            <a:chOff x="11320559" y="6185161"/>
            <a:chExt cx="696364" cy="574500"/>
          </a:xfrm>
        </p:grpSpPr>
        <p:sp>
          <p:nvSpPr>
            <p:cNvPr id="393" name="Google Shape;393;g258765e105d_0_373"/>
            <p:cNvSpPr/>
            <p:nvPr/>
          </p:nvSpPr>
          <p:spPr>
            <a:xfrm>
              <a:off x="11633223" y="6300987"/>
              <a:ext cx="383700" cy="350100"/>
            </a:xfrm>
            <a:prstGeom prst="stripedRightArrow">
              <a:avLst>
                <a:gd fmla="val 50000" name="adj1"/>
                <a:gd fmla="val 50000" name="adj2"/>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g258765e105d_0_373"/>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g258765e105d_0_373"/>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6" name="Google Shape;396;g258765e105d_0_373"/>
          <p:cNvSpPr/>
          <p:nvPr/>
        </p:nvSpPr>
        <p:spPr>
          <a:xfrm>
            <a:off x="11474780"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7" name="Google Shape;397;g258765e105d_0_373"/>
          <p:cNvGrpSpPr/>
          <p:nvPr/>
        </p:nvGrpSpPr>
        <p:grpSpPr>
          <a:xfrm>
            <a:off x="11589865" y="6364855"/>
            <a:ext cx="217178" cy="355350"/>
            <a:chOff x="11157555" y="6024051"/>
            <a:chExt cx="370295" cy="605884"/>
          </a:xfrm>
        </p:grpSpPr>
        <p:sp>
          <p:nvSpPr>
            <p:cNvPr id="398" name="Google Shape;398;g258765e105d_0_373"/>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99" name="Google Shape;399;g258765e105d_0_373"/>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00" name="Google Shape;400;g258765e105d_0_373"/>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401" name="Shape 401"/>
        <p:cNvGrpSpPr/>
        <p:nvPr/>
      </p:nvGrpSpPr>
      <p:grpSpPr>
        <a:xfrm>
          <a:off x="0" y="0"/>
          <a:ext cx="0" cy="0"/>
          <a:chOff x="0" y="0"/>
          <a:chExt cx="0" cy="0"/>
        </a:xfrm>
      </p:grpSpPr>
      <p:pic>
        <p:nvPicPr>
          <p:cNvPr id="402" name="Google Shape;402;g258765e105d_0_390"/>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p:cSld name="4_Contents slide layout_3">
    <p:spTree>
      <p:nvGrpSpPr>
        <p:cNvPr id="403" name="Shape 403"/>
        <p:cNvGrpSpPr/>
        <p:nvPr/>
      </p:nvGrpSpPr>
      <p:grpSpPr>
        <a:xfrm>
          <a:off x="0" y="0"/>
          <a:ext cx="0" cy="0"/>
          <a:chOff x="0" y="0"/>
          <a:chExt cx="0" cy="0"/>
        </a:xfrm>
      </p:grpSpPr>
      <p:sp>
        <p:nvSpPr>
          <p:cNvPr id="404" name="Google Shape;404;g258765e105d_0_392"/>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405" name="Google Shape;405;g258765e105d_0_392"/>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406" name="Shape 406"/>
        <p:cNvGrpSpPr/>
        <p:nvPr/>
      </p:nvGrpSpPr>
      <p:grpSpPr>
        <a:xfrm>
          <a:off x="0" y="0"/>
          <a:ext cx="0" cy="0"/>
          <a:chOff x="0" y="0"/>
          <a:chExt cx="0" cy="0"/>
        </a:xfrm>
      </p:grpSpPr>
      <p:sp>
        <p:nvSpPr>
          <p:cNvPr id="407" name="Google Shape;407;g258765e105d_0_395"/>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08" name="Google Shape;408;g258765e105d_0_39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pic>
        <p:nvPicPr>
          <p:cNvPr id="409" name="Google Shape;409;g258765e105d_0_395"/>
          <p:cNvPicPr preferRelativeResize="0"/>
          <p:nvPr/>
        </p:nvPicPr>
        <p:blipFill rotWithShape="1">
          <a:blip r:embed="rId3">
            <a:alphaModFix/>
          </a:blip>
          <a:srcRect b="0" l="0" r="0" t="0"/>
          <a:stretch/>
        </p:blipFill>
        <p:spPr>
          <a:xfrm>
            <a:off x="-266379" y="-72638"/>
            <a:ext cx="2542831" cy="165341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1" type="blank">
  <p:cSld name="BLANK">
    <p:spTree>
      <p:nvGrpSpPr>
        <p:cNvPr id="410" name="Shape 410"/>
        <p:cNvGrpSpPr/>
        <p:nvPr/>
      </p:nvGrpSpPr>
      <p:grpSpPr>
        <a:xfrm>
          <a:off x="0" y="0"/>
          <a:ext cx="0" cy="0"/>
          <a:chOff x="0" y="0"/>
          <a:chExt cx="0" cy="0"/>
        </a:xfrm>
      </p:grpSpPr>
      <p:sp>
        <p:nvSpPr>
          <p:cNvPr id="411" name="Google Shape;411;g258765e105d_0_40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g258765e105d_0_40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3" name="Google Shape;413;g258765e105d_0_40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4_Contents slide layout_1">
    <p:spTree>
      <p:nvGrpSpPr>
        <p:cNvPr id="138" name="Shape 138"/>
        <p:cNvGrpSpPr/>
        <p:nvPr/>
      </p:nvGrpSpPr>
      <p:grpSpPr>
        <a:xfrm>
          <a:off x="0" y="0"/>
          <a:ext cx="0" cy="0"/>
          <a:chOff x="0" y="0"/>
          <a:chExt cx="0" cy="0"/>
        </a:xfrm>
      </p:grpSpPr>
      <p:sp>
        <p:nvSpPr>
          <p:cNvPr id="139" name="Google Shape;139;g258765e105d_0_9"/>
          <p:cNvSpPr/>
          <p:nvPr/>
        </p:nvSpPr>
        <p:spPr>
          <a:xfrm flipH="1">
            <a:off x="381000" y="314250"/>
            <a:ext cx="11430000" cy="6229500"/>
          </a:xfrm>
          <a:prstGeom prst="snip2DiagRect">
            <a:avLst>
              <a:gd fmla="val 0" name="adj1"/>
              <a:gd fmla="val 16667" name="adj2"/>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258765e105d_0_9"/>
          <p:cNvSpPr/>
          <p:nvPr/>
        </p:nvSpPr>
        <p:spPr>
          <a:xfrm>
            <a:off x="0" y="4610100"/>
            <a:ext cx="6773700" cy="22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258765e105d_0_9"/>
          <p:cNvSpPr/>
          <p:nvPr/>
        </p:nvSpPr>
        <p:spPr>
          <a:xfrm>
            <a:off x="83199" y="4886450"/>
            <a:ext cx="6690600" cy="19716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2" name="Google Shape;142;g258765e105d_0_9"/>
          <p:cNvSpPr/>
          <p:nvPr/>
        </p:nvSpPr>
        <p:spPr>
          <a:xfrm>
            <a:off x="10519400" y="0"/>
            <a:ext cx="1672500" cy="115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3" name="Google Shape;143;g258765e105d_0_9"/>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
        <p:nvSpPr>
          <p:cNvPr id="144" name="Google Shape;144;g258765e105d_0_9"/>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accent1"/>
              </a:buClr>
              <a:buSzPts val="3500"/>
              <a:buNone/>
              <a:defRPr b="1" sz="3500">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
        <p:nvSpPr>
          <p:cNvPr id="145" name="Google Shape;145;g258765e105d_0_9"/>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accent1"/>
              </a:buClr>
              <a:buSzPts val="2500"/>
              <a:buNone/>
              <a:defRPr sz="2500">
                <a:solidFill>
                  <a:schemeClr val="accent1"/>
                </a:solidFill>
              </a:defRPr>
            </a:lvl1pPr>
            <a:lvl2pPr lvl="1" algn="ctr">
              <a:lnSpc>
                <a:spcPct val="90000"/>
              </a:lnSpc>
              <a:spcBef>
                <a:spcPts val="500"/>
              </a:spcBef>
              <a:spcAft>
                <a:spcPts val="0"/>
              </a:spcAft>
              <a:buClr>
                <a:schemeClr val="accent1"/>
              </a:buClr>
              <a:buSzPts val="2500"/>
              <a:buNone/>
              <a:defRPr sz="2500">
                <a:solidFill>
                  <a:schemeClr val="accent1"/>
                </a:solidFill>
              </a:defRPr>
            </a:lvl2pPr>
            <a:lvl3pPr lvl="2" algn="ctr">
              <a:lnSpc>
                <a:spcPct val="90000"/>
              </a:lnSpc>
              <a:spcBef>
                <a:spcPts val="500"/>
              </a:spcBef>
              <a:spcAft>
                <a:spcPts val="0"/>
              </a:spcAft>
              <a:buClr>
                <a:schemeClr val="accent1"/>
              </a:buClr>
              <a:buSzPts val="2500"/>
              <a:buNone/>
              <a:defRPr sz="2500">
                <a:solidFill>
                  <a:schemeClr val="accent1"/>
                </a:solidFill>
              </a:defRPr>
            </a:lvl3pPr>
            <a:lvl4pPr lvl="3" algn="ctr">
              <a:lnSpc>
                <a:spcPct val="90000"/>
              </a:lnSpc>
              <a:spcBef>
                <a:spcPts val="500"/>
              </a:spcBef>
              <a:spcAft>
                <a:spcPts val="0"/>
              </a:spcAft>
              <a:buClr>
                <a:schemeClr val="accent1"/>
              </a:buClr>
              <a:buSzPts val="2500"/>
              <a:buNone/>
              <a:defRPr sz="2500">
                <a:solidFill>
                  <a:schemeClr val="accent1"/>
                </a:solidFill>
              </a:defRPr>
            </a:lvl4pPr>
            <a:lvl5pPr lvl="4" algn="ctr">
              <a:lnSpc>
                <a:spcPct val="90000"/>
              </a:lnSpc>
              <a:spcBef>
                <a:spcPts val="500"/>
              </a:spcBef>
              <a:spcAft>
                <a:spcPts val="0"/>
              </a:spcAft>
              <a:buClr>
                <a:schemeClr val="accent1"/>
              </a:buClr>
              <a:buSzPts val="2500"/>
              <a:buNone/>
              <a:defRPr sz="2500">
                <a:solidFill>
                  <a:schemeClr val="accent1"/>
                </a:solidFill>
              </a:defRPr>
            </a:lvl5pPr>
            <a:lvl6pPr lvl="5" algn="ctr">
              <a:lnSpc>
                <a:spcPct val="90000"/>
              </a:lnSpc>
              <a:spcBef>
                <a:spcPts val="500"/>
              </a:spcBef>
              <a:spcAft>
                <a:spcPts val="0"/>
              </a:spcAft>
              <a:buClr>
                <a:schemeClr val="accent1"/>
              </a:buClr>
              <a:buSzPts val="2500"/>
              <a:buNone/>
              <a:defRPr sz="2500">
                <a:solidFill>
                  <a:schemeClr val="accent1"/>
                </a:solidFill>
              </a:defRPr>
            </a:lvl6pPr>
            <a:lvl7pPr lvl="6" algn="ctr">
              <a:lnSpc>
                <a:spcPct val="90000"/>
              </a:lnSpc>
              <a:spcBef>
                <a:spcPts val="500"/>
              </a:spcBef>
              <a:spcAft>
                <a:spcPts val="0"/>
              </a:spcAft>
              <a:buClr>
                <a:schemeClr val="accent1"/>
              </a:buClr>
              <a:buSzPts val="2500"/>
              <a:buNone/>
              <a:defRPr sz="2500">
                <a:solidFill>
                  <a:schemeClr val="accent1"/>
                </a:solidFill>
              </a:defRPr>
            </a:lvl7pPr>
            <a:lvl8pPr lvl="7" algn="ctr">
              <a:lnSpc>
                <a:spcPct val="90000"/>
              </a:lnSpc>
              <a:spcBef>
                <a:spcPts val="500"/>
              </a:spcBef>
              <a:spcAft>
                <a:spcPts val="0"/>
              </a:spcAft>
              <a:buClr>
                <a:schemeClr val="accent1"/>
              </a:buClr>
              <a:buSzPts val="2500"/>
              <a:buNone/>
              <a:defRPr sz="2500">
                <a:solidFill>
                  <a:schemeClr val="accent1"/>
                </a:solidFill>
              </a:defRPr>
            </a:lvl8pPr>
            <a:lvl9pPr lvl="8" algn="ctr">
              <a:lnSpc>
                <a:spcPct val="90000"/>
              </a:lnSpc>
              <a:spcBef>
                <a:spcPts val="500"/>
              </a:spcBef>
              <a:spcAft>
                <a:spcPts val="0"/>
              </a:spcAft>
              <a:buClr>
                <a:schemeClr val="accent1"/>
              </a:buClr>
              <a:buSzPts val="2500"/>
              <a:buNone/>
              <a:defRPr sz="2500">
                <a:solidFill>
                  <a:schemeClr val="accen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Diapositive de titre 1">
    <p:spTree>
      <p:nvGrpSpPr>
        <p:cNvPr id="414" name="Shape 414"/>
        <p:cNvGrpSpPr/>
        <p:nvPr/>
      </p:nvGrpSpPr>
      <p:grpSpPr>
        <a:xfrm>
          <a:off x="0" y="0"/>
          <a:ext cx="0" cy="0"/>
          <a:chOff x="0" y="0"/>
          <a:chExt cx="0" cy="0"/>
        </a:xfrm>
      </p:grpSpPr>
      <p:sp>
        <p:nvSpPr>
          <p:cNvPr id="415" name="Google Shape;415;g258765e105d_0_40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6" name="Google Shape;416;g258765e105d_0_40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7" name="Google Shape;417;g258765e105d_0_40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418" name="Shape 418"/>
        <p:cNvGrpSpPr/>
        <p:nvPr/>
      </p:nvGrpSpPr>
      <p:grpSpPr>
        <a:xfrm>
          <a:off x="0" y="0"/>
          <a:ext cx="0" cy="0"/>
          <a:chOff x="0" y="0"/>
          <a:chExt cx="0" cy="0"/>
        </a:xfrm>
      </p:grpSpPr>
      <p:sp>
        <p:nvSpPr>
          <p:cNvPr id="419" name="Google Shape;419;g258765e105d_0_413"/>
          <p:cNvSpPr txBox="1"/>
          <p:nvPr>
            <p:ph type="title"/>
          </p:nvPr>
        </p:nvSpPr>
        <p:spPr>
          <a:xfrm>
            <a:off x="838200" y="511588"/>
            <a:ext cx="10515600" cy="2852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Bebas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0" name="Google Shape;420;g258765e105d_0_413"/>
          <p:cNvSpPr txBox="1"/>
          <p:nvPr>
            <p:ph idx="1" type="body"/>
          </p:nvPr>
        </p:nvSpPr>
        <p:spPr>
          <a:xfrm>
            <a:off x="838200" y="3364288"/>
            <a:ext cx="10515600" cy="15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000000"/>
              </a:buClr>
              <a:buSzPts val="2400"/>
              <a:buNone/>
              <a:defRPr sz="2400">
                <a:solidFill>
                  <a:srgbClr val="000000"/>
                </a:solidFill>
              </a:defRPr>
            </a:lvl1pPr>
            <a:lvl2pPr indent="-228600" lvl="1" marL="914400" algn="l">
              <a:lnSpc>
                <a:spcPct val="90000"/>
              </a:lnSpc>
              <a:spcBef>
                <a:spcPts val="500"/>
              </a:spcBef>
              <a:spcAft>
                <a:spcPts val="0"/>
              </a:spcAft>
              <a:buClr>
                <a:srgbClr val="000000"/>
              </a:buClr>
              <a:buSzPts val="2000"/>
              <a:buNone/>
              <a:defRPr sz="2000">
                <a:solidFill>
                  <a:srgbClr val="000000"/>
                </a:solidFill>
              </a:defRPr>
            </a:lvl2pPr>
            <a:lvl3pPr indent="-228600" lvl="2" marL="1371600" algn="l">
              <a:lnSpc>
                <a:spcPct val="90000"/>
              </a:lnSpc>
              <a:spcBef>
                <a:spcPts val="500"/>
              </a:spcBef>
              <a:spcAft>
                <a:spcPts val="0"/>
              </a:spcAft>
              <a:buClr>
                <a:srgbClr val="000000"/>
              </a:buClr>
              <a:buSzPts val="1800"/>
              <a:buNone/>
              <a:defRPr sz="1800">
                <a:solidFill>
                  <a:srgbClr val="000000"/>
                </a:solidFill>
              </a:defRPr>
            </a:lvl3pPr>
            <a:lvl4pPr indent="-228600" lvl="3" marL="1828800" algn="l">
              <a:lnSpc>
                <a:spcPct val="90000"/>
              </a:lnSpc>
              <a:spcBef>
                <a:spcPts val="500"/>
              </a:spcBef>
              <a:spcAft>
                <a:spcPts val="0"/>
              </a:spcAft>
              <a:buClr>
                <a:srgbClr val="000000"/>
              </a:buClr>
              <a:buSzPts val="1600"/>
              <a:buNone/>
              <a:defRPr sz="1600">
                <a:solidFill>
                  <a:srgbClr val="000000"/>
                </a:solidFill>
              </a:defRPr>
            </a:lvl4pPr>
            <a:lvl5pPr indent="-228600" lvl="4" marL="2286000" algn="l">
              <a:lnSpc>
                <a:spcPct val="90000"/>
              </a:lnSpc>
              <a:spcBef>
                <a:spcPts val="500"/>
              </a:spcBef>
              <a:spcAft>
                <a:spcPts val="0"/>
              </a:spcAft>
              <a:buClr>
                <a:srgbClr val="000000"/>
              </a:buClr>
              <a:buSzPts val="1600"/>
              <a:buNone/>
              <a:defRPr sz="1600">
                <a:solidFill>
                  <a:srgbClr val="000000"/>
                </a:solidFill>
              </a:defRPr>
            </a:lvl5pPr>
            <a:lvl6pPr indent="-228600" lvl="5" marL="2743200" algn="l">
              <a:lnSpc>
                <a:spcPct val="90000"/>
              </a:lnSpc>
              <a:spcBef>
                <a:spcPts val="500"/>
              </a:spcBef>
              <a:spcAft>
                <a:spcPts val="0"/>
              </a:spcAft>
              <a:buClr>
                <a:srgbClr val="000000"/>
              </a:buClr>
              <a:buSzPts val="1600"/>
              <a:buNone/>
              <a:defRPr sz="1600">
                <a:solidFill>
                  <a:srgbClr val="000000"/>
                </a:solidFill>
              </a:defRPr>
            </a:lvl6pPr>
            <a:lvl7pPr indent="-228600" lvl="6" marL="3200400" algn="l">
              <a:lnSpc>
                <a:spcPct val="90000"/>
              </a:lnSpc>
              <a:spcBef>
                <a:spcPts val="500"/>
              </a:spcBef>
              <a:spcAft>
                <a:spcPts val="0"/>
              </a:spcAft>
              <a:buClr>
                <a:srgbClr val="000000"/>
              </a:buClr>
              <a:buSzPts val="1600"/>
              <a:buNone/>
              <a:defRPr sz="1600">
                <a:solidFill>
                  <a:srgbClr val="000000"/>
                </a:solidFill>
              </a:defRPr>
            </a:lvl7pPr>
            <a:lvl8pPr indent="-228600" lvl="7" marL="3657600" algn="l">
              <a:lnSpc>
                <a:spcPct val="90000"/>
              </a:lnSpc>
              <a:spcBef>
                <a:spcPts val="500"/>
              </a:spcBef>
              <a:spcAft>
                <a:spcPts val="0"/>
              </a:spcAft>
              <a:buClr>
                <a:srgbClr val="000000"/>
              </a:buClr>
              <a:buSzPts val="1600"/>
              <a:buNone/>
              <a:defRPr sz="1600">
                <a:solidFill>
                  <a:srgbClr val="000000"/>
                </a:solidFill>
              </a:defRPr>
            </a:lvl8pPr>
            <a:lvl9pPr indent="-228600" lvl="8" marL="4114800" algn="l">
              <a:lnSpc>
                <a:spcPct val="90000"/>
              </a:lnSpc>
              <a:spcBef>
                <a:spcPts val="500"/>
              </a:spcBef>
              <a:spcAft>
                <a:spcPts val="0"/>
              </a:spcAft>
              <a:buClr>
                <a:srgbClr val="000000"/>
              </a:buClr>
              <a:buSzPts val="1600"/>
              <a:buNone/>
              <a:defRPr sz="1600">
                <a:solidFill>
                  <a:srgbClr val="000000"/>
                </a:solidFill>
              </a:defRPr>
            </a:lvl9pPr>
          </a:lstStyle>
          <a:p/>
        </p:txBody>
      </p:sp>
      <p:sp>
        <p:nvSpPr>
          <p:cNvPr id="421" name="Google Shape;421;g258765e105d_0_4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2" name="Google Shape;422;g258765e105d_0_4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3" name="Google Shape;423;g258765e105d_0_4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24" name="Shape 424"/>
        <p:cNvGrpSpPr/>
        <p:nvPr/>
      </p:nvGrpSpPr>
      <p:grpSpPr>
        <a:xfrm>
          <a:off x="0" y="0"/>
          <a:ext cx="0" cy="0"/>
          <a:chOff x="0" y="0"/>
          <a:chExt cx="0" cy="0"/>
        </a:xfrm>
      </p:grpSpPr>
      <p:sp>
        <p:nvSpPr>
          <p:cNvPr id="425" name="Google Shape;425;g258765e105d_0_419"/>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6" name="Google Shape;426;g258765e105d_0_4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7" name="Google Shape;427;g258765e105d_0_4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g258765e105d_0_4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orange)">
  <p:cSld name="CUSTOM_2_1">
    <p:spTree>
      <p:nvGrpSpPr>
        <p:cNvPr id="429" name="Shape 429"/>
        <p:cNvGrpSpPr/>
        <p:nvPr/>
      </p:nvGrpSpPr>
      <p:grpSpPr>
        <a:xfrm>
          <a:off x="0" y="0"/>
          <a:ext cx="0" cy="0"/>
          <a:chOff x="0" y="0"/>
          <a:chExt cx="0" cy="0"/>
        </a:xfrm>
      </p:grpSpPr>
      <p:grpSp>
        <p:nvGrpSpPr>
          <p:cNvPr id="430" name="Google Shape;430;g25d78c4681a_0_655"/>
          <p:cNvGrpSpPr/>
          <p:nvPr/>
        </p:nvGrpSpPr>
        <p:grpSpPr>
          <a:xfrm>
            <a:off x="4959906" y="1723773"/>
            <a:ext cx="2219185" cy="2219185"/>
            <a:chOff x="4547049" y="1897856"/>
            <a:chExt cx="3072813" cy="3072813"/>
          </a:xfrm>
        </p:grpSpPr>
        <p:sp>
          <p:nvSpPr>
            <p:cNvPr id="431" name="Google Shape;431;g25d78c4681a_0_655"/>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32" name="Google Shape;432;g25d78c4681a_0_655"/>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433" name="Google Shape;433;g25d78c4681a_0_655"/>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34" name="Google Shape;434;g25d78c4681a_0_655"/>
          <p:cNvGrpSpPr/>
          <p:nvPr/>
        </p:nvGrpSpPr>
        <p:grpSpPr>
          <a:xfrm rot="1052113">
            <a:off x="7017464" y="2078607"/>
            <a:ext cx="1338449" cy="1227359"/>
            <a:chOff x="5655092" y="376887"/>
            <a:chExt cx="4490688" cy="4117967"/>
          </a:xfrm>
        </p:grpSpPr>
        <p:sp>
          <p:nvSpPr>
            <p:cNvPr id="435" name="Google Shape;435;g25d78c4681a_0_655"/>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36" name="Google Shape;436;g25d78c4681a_0_655"/>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37" name="Google Shape;437;g25d78c4681a_0_655"/>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38" name="Google Shape;438;g25d78c4681a_0_655"/>
          <p:cNvGrpSpPr/>
          <p:nvPr/>
        </p:nvGrpSpPr>
        <p:grpSpPr>
          <a:xfrm rot="1151416">
            <a:off x="6155189" y="1329190"/>
            <a:ext cx="811247" cy="566598"/>
            <a:chOff x="5679779" y="1344421"/>
            <a:chExt cx="994636" cy="694682"/>
          </a:xfrm>
        </p:grpSpPr>
        <p:sp>
          <p:nvSpPr>
            <p:cNvPr id="439" name="Google Shape;439;g25d78c4681a_0_655"/>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0" name="Google Shape;440;g25d78c4681a_0_655"/>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1" name="Google Shape;441;g25d78c4681a_0_655"/>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2" name="Google Shape;442;g25d78c4681a_0_655"/>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43" name="Google Shape;443;g25d78c4681a_0_655"/>
          <p:cNvGrpSpPr/>
          <p:nvPr/>
        </p:nvGrpSpPr>
        <p:grpSpPr>
          <a:xfrm rot="2779331">
            <a:off x="6882943" y="1481640"/>
            <a:ext cx="612529" cy="807468"/>
            <a:chOff x="5733156" y="4148510"/>
            <a:chExt cx="1306406" cy="1722173"/>
          </a:xfrm>
        </p:grpSpPr>
        <p:grpSp>
          <p:nvGrpSpPr>
            <p:cNvPr id="444" name="Google Shape;444;g25d78c4681a_0_655"/>
            <p:cNvGrpSpPr/>
            <p:nvPr/>
          </p:nvGrpSpPr>
          <p:grpSpPr>
            <a:xfrm>
              <a:off x="5733156" y="4148510"/>
              <a:ext cx="1306406" cy="1722173"/>
              <a:chOff x="2445111" y="599435"/>
              <a:chExt cx="5312752" cy="7003551"/>
            </a:xfrm>
          </p:grpSpPr>
          <p:sp>
            <p:nvSpPr>
              <p:cNvPr id="445" name="Google Shape;445;g25d78c4681a_0_655"/>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6" name="Google Shape;446;g25d78c4681a_0_655"/>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7" name="Google Shape;447;g25d78c4681a_0_655"/>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48" name="Google Shape;448;g25d78c4681a_0_655"/>
            <p:cNvGrpSpPr/>
            <p:nvPr/>
          </p:nvGrpSpPr>
          <p:grpSpPr>
            <a:xfrm>
              <a:off x="5960873" y="4970715"/>
              <a:ext cx="821180" cy="845659"/>
              <a:chOff x="954383" y="599435"/>
              <a:chExt cx="6803480" cy="7006287"/>
            </a:xfrm>
          </p:grpSpPr>
          <p:sp>
            <p:nvSpPr>
              <p:cNvPr id="449" name="Google Shape;449;g25d78c4681a_0_655"/>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0" name="Google Shape;450;g25d78c4681a_0_655"/>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1" name="Google Shape;451;g25d78c4681a_0_655"/>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452" name="Google Shape;452;g25d78c4681a_0_655"/>
          <p:cNvGrpSpPr/>
          <p:nvPr/>
        </p:nvGrpSpPr>
        <p:grpSpPr>
          <a:xfrm rot="-3294482">
            <a:off x="4593993" y="2077210"/>
            <a:ext cx="888937" cy="318131"/>
            <a:chOff x="2751274" y="4274125"/>
            <a:chExt cx="1502180" cy="537597"/>
          </a:xfrm>
        </p:grpSpPr>
        <p:sp>
          <p:nvSpPr>
            <p:cNvPr id="453" name="Google Shape;453;g25d78c4681a_0_655"/>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4" name="Google Shape;454;g25d78c4681a_0_655"/>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5" name="Google Shape;455;g25d78c4681a_0_655"/>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6" name="Google Shape;456;g25d78c4681a_0_655"/>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57" name="Google Shape;457;g25d78c4681a_0_655"/>
          <p:cNvGrpSpPr/>
          <p:nvPr/>
        </p:nvGrpSpPr>
        <p:grpSpPr>
          <a:xfrm rot="-983565">
            <a:off x="5299952" y="1440607"/>
            <a:ext cx="822474" cy="418006"/>
            <a:chOff x="1786971" y="4942919"/>
            <a:chExt cx="2041500" cy="1037553"/>
          </a:xfrm>
        </p:grpSpPr>
        <p:sp>
          <p:nvSpPr>
            <p:cNvPr id="458" name="Google Shape;458;g25d78c4681a_0_655"/>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59" name="Google Shape;459;g25d78c4681a_0_655"/>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60" name="Google Shape;460;g25d78c4681a_0_655"/>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61" name="Google Shape;461;g25d78c4681a_0_655"/>
            <p:cNvGrpSpPr/>
            <p:nvPr/>
          </p:nvGrpSpPr>
          <p:grpSpPr>
            <a:xfrm>
              <a:off x="2260716" y="5043925"/>
              <a:ext cx="1107466" cy="187777"/>
              <a:chOff x="7963057" y="2433000"/>
              <a:chExt cx="2294315" cy="371763"/>
            </a:xfrm>
          </p:grpSpPr>
          <p:grpSp>
            <p:nvGrpSpPr>
              <p:cNvPr id="462" name="Google Shape;462;g25d78c4681a_0_655"/>
              <p:cNvGrpSpPr/>
              <p:nvPr/>
            </p:nvGrpSpPr>
            <p:grpSpPr>
              <a:xfrm>
                <a:off x="7963057" y="2433000"/>
                <a:ext cx="344422" cy="371763"/>
                <a:chOff x="6383215" y="2833551"/>
                <a:chExt cx="240300" cy="371763"/>
              </a:xfrm>
            </p:grpSpPr>
            <p:sp>
              <p:nvSpPr>
                <p:cNvPr id="463" name="Google Shape;463;g25d78c4681a_0_65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64" name="Google Shape;464;g25d78c4681a_0_65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65" name="Google Shape;465;g25d78c4681a_0_655"/>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66" name="Google Shape;466;g25d78c4681a_0_655"/>
              <p:cNvGrpSpPr/>
              <p:nvPr/>
            </p:nvGrpSpPr>
            <p:grpSpPr>
              <a:xfrm>
                <a:off x="8933241" y="2433000"/>
                <a:ext cx="344422" cy="371763"/>
                <a:chOff x="6383215" y="2833551"/>
                <a:chExt cx="240300" cy="371763"/>
              </a:xfrm>
            </p:grpSpPr>
            <p:sp>
              <p:nvSpPr>
                <p:cNvPr id="467" name="Google Shape;467;g25d78c4681a_0_65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68" name="Google Shape;468;g25d78c4681a_0_65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69" name="Google Shape;469;g25d78c4681a_0_655"/>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70" name="Google Shape;470;g25d78c4681a_0_655"/>
              <p:cNvGrpSpPr/>
              <p:nvPr/>
            </p:nvGrpSpPr>
            <p:grpSpPr>
              <a:xfrm>
                <a:off x="9912950" y="2433000"/>
                <a:ext cx="344422" cy="371763"/>
                <a:chOff x="6383215" y="2833551"/>
                <a:chExt cx="240300" cy="371763"/>
              </a:xfrm>
            </p:grpSpPr>
            <p:sp>
              <p:nvSpPr>
                <p:cNvPr id="471" name="Google Shape;471;g25d78c4681a_0_65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2" name="Google Shape;472;g25d78c4681a_0_65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3" name="Google Shape;473;g25d78c4681a_0_655"/>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474" name="Google Shape;474;g25d78c4681a_0_655"/>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5" name="Google Shape;475;g25d78c4681a_0_655"/>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6" name="Google Shape;476;g25d78c4681a_0_655"/>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7" name="Google Shape;477;g25d78c4681a_0_655"/>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78" name="Google Shape;478;g25d78c4681a_0_655"/>
            <p:cNvGrpSpPr/>
            <p:nvPr/>
          </p:nvGrpSpPr>
          <p:grpSpPr>
            <a:xfrm>
              <a:off x="1962400" y="5271505"/>
              <a:ext cx="302276" cy="682699"/>
              <a:chOff x="7384246" y="2899703"/>
              <a:chExt cx="626220" cy="1351612"/>
            </a:xfrm>
          </p:grpSpPr>
          <p:sp>
            <p:nvSpPr>
              <p:cNvPr id="479" name="Google Shape;479;g25d78c4681a_0_65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0" name="Google Shape;480;g25d78c4681a_0_65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1" name="Google Shape;481;g25d78c4681a_0_65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2" name="Google Shape;482;g25d78c4681a_0_65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3" name="Google Shape;483;g25d78c4681a_0_65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4" name="Google Shape;484;g25d78c4681a_0_65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5" name="Google Shape;485;g25d78c4681a_0_65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6" name="Google Shape;486;g25d78c4681a_0_65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7" name="Google Shape;487;g25d78c4681a_0_65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8" name="Google Shape;488;g25d78c4681a_0_65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9" name="Google Shape;489;g25d78c4681a_0_65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90" name="Google Shape;490;g25d78c4681a_0_655"/>
            <p:cNvGrpSpPr/>
            <p:nvPr/>
          </p:nvGrpSpPr>
          <p:grpSpPr>
            <a:xfrm>
              <a:off x="2430437" y="5271505"/>
              <a:ext cx="302276" cy="682699"/>
              <a:chOff x="7384246" y="2899703"/>
              <a:chExt cx="626220" cy="1351612"/>
            </a:xfrm>
          </p:grpSpPr>
          <p:sp>
            <p:nvSpPr>
              <p:cNvPr id="491" name="Google Shape;491;g25d78c4681a_0_65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2" name="Google Shape;492;g25d78c4681a_0_65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3" name="Google Shape;493;g25d78c4681a_0_65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4" name="Google Shape;494;g25d78c4681a_0_65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5" name="Google Shape;495;g25d78c4681a_0_65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6" name="Google Shape;496;g25d78c4681a_0_65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7" name="Google Shape;497;g25d78c4681a_0_65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8" name="Google Shape;498;g25d78c4681a_0_65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9" name="Google Shape;499;g25d78c4681a_0_65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0" name="Google Shape;500;g25d78c4681a_0_65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1" name="Google Shape;501;g25d78c4681a_0_65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02" name="Google Shape;502;g25d78c4681a_0_655"/>
            <p:cNvGrpSpPr/>
            <p:nvPr/>
          </p:nvGrpSpPr>
          <p:grpSpPr>
            <a:xfrm>
              <a:off x="2898475" y="5271505"/>
              <a:ext cx="302276" cy="682699"/>
              <a:chOff x="7384246" y="2899703"/>
              <a:chExt cx="626220" cy="1351612"/>
            </a:xfrm>
          </p:grpSpPr>
          <p:sp>
            <p:nvSpPr>
              <p:cNvPr id="503" name="Google Shape;503;g25d78c4681a_0_65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4" name="Google Shape;504;g25d78c4681a_0_65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5" name="Google Shape;505;g25d78c4681a_0_65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6" name="Google Shape;506;g25d78c4681a_0_65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7" name="Google Shape;507;g25d78c4681a_0_65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8" name="Google Shape;508;g25d78c4681a_0_65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9" name="Google Shape;509;g25d78c4681a_0_65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0" name="Google Shape;510;g25d78c4681a_0_65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1" name="Google Shape;511;g25d78c4681a_0_65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2" name="Google Shape;512;g25d78c4681a_0_65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3" name="Google Shape;513;g25d78c4681a_0_65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14" name="Google Shape;514;g25d78c4681a_0_655"/>
            <p:cNvGrpSpPr/>
            <p:nvPr/>
          </p:nvGrpSpPr>
          <p:grpSpPr>
            <a:xfrm>
              <a:off x="3366513" y="5271505"/>
              <a:ext cx="302276" cy="682699"/>
              <a:chOff x="7384246" y="2899703"/>
              <a:chExt cx="626220" cy="1351612"/>
            </a:xfrm>
          </p:grpSpPr>
          <p:sp>
            <p:nvSpPr>
              <p:cNvPr id="515" name="Google Shape;515;g25d78c4681a_0_65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6" name="Google Shape;516;g25d78c4681a_0_65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7" name="Google Shape;517;g25d78c4681a_0_65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8" name="Google Shape;518;g25d78c4681a_0_65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9" name="Google Shape;519;g25d78c4681a_0_65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0" name="Google Shape;520;g25d78c4681a_0_65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1" name="Google Shape;521;g25d78c4681a_0_65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2" name="Google Shape;522;g25d78c4681a_0_65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3" name="Google Shape;523;g25d78c4681a_0_65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4" name="Google Shape;524;g25d78c4681a_0_65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5" name="Google Shape;525;g25d78c4681a_0_65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526" name="Google Shape;526;g25d78c4681a_0_655"/>
            <p:cNvPicPr preferRelativeResize="0"/>
            <p:nvPr/>
          </p:nvPicPr>
          <p:blipFill rotWithShape="1">
            <a:blip r:embed="rId2">
              <a:alphaModFix/>
            </a:blip>
            <a:srcRect b="0" l="0" r="0" t="0"/>
            <a:stretch/>
          </p:blipFill>
          <p:spPr>
            <a:xfrm>
              <a:off x="1843781" y="5671824"/>
              <a:ext cx="1940381" cy="308648"/>
            </a:xfrm>
            <a:prstGeom prst="rect">
              <a:avLst/>
            </a:prstGeom>
            <a:noFill/>
            <a:ln>
              <a:noFill/>
            </a:ln>
          </p:spPr>
        </p:pic>
      </p:grpSp>
      <p:grpSp>
        <p:nvGrpSpPr>
          <p:cNvPr id="527" name="Google Shape;527;g25d78c4681a_0_655"/>
          <p:cNvGrpSpPr/>
          <p:nvPr/>
        </p:nvGrpSpPr>
        <p:grpSpPr>
          <a:xfrm>
            <a:off x="4658164" y="1417975"/>
            <a:ext cx="450448" cy="450448"/>
            <a:chOff x="4266660" y="45289"/>
            <a:chExt cx="768290" cy="768290"/>
          </a:xfrm>
        </p:grpSpPr>
        <p:sp>
          <p:nvSpPr>
            <p:cNvPr id="528" name="Google Shape;528;g25d78c4681a_0_655"/>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29" name="Google Shape;529;g25d78c4681a_0_655"/>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530" name="Google Shape;530;g25d78c4681a_0_655"/>
          <p:cNvGrpSpPr/>
          <p:nvPr/>
        </p:nvGrpSpPr>
        <p:grpSpPr>
          <a:xfrm>
            <a:off x="-4825" y="4142550"/>
            <a:ext cx="12306190" cy="2747667"/>
            <a:chOff x="5766" y="3861721"/>
            <a:chExt cx="12277951" cy="2979147"/>
          </a:xfrm>
        </p:grpSpPr>
        <p:sp>
          <p:nvSpPr>
            <p:cNvPr id="531" name="Google Shape;531;g25d78c4681a_0_655"/>
            <p:cNvSpPr/>
            <p:nvPr/>
          </p:nvSpPr>
          <p:spPr>
            <a:xfrm>
              <a:off x="5766" y="3861721"/>
              <a:ext cx="12179578" cy="2979147"/>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FCD79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32" name="Google Shape;532;g25d78c4681a_0_655"/>
            <p:cNvSpPr/>
            <p:nvPr/>
          </p:nvSpPr>
          <p:spPr>
            <a:xfrm rot="-557780">
              <a:off x="6504775" y="450554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CE5C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533" name="Google Shape;533;g25d78c4681a_0_655"/>
          <p:cNvPicPr preferRelativeResize="0"/>
          <p:nvPr/>
        </p:nvPicPr>
        <p:blipFill rotWithShape="1">
          <a:blip r:embed="rId3">
            <a:alphaModFix/>
          </a:blip>
          <a:srcRect b="0" l="0" r="0" t="0"/>
          <a:stretch/>
        </p:blipFill>
        <p:spPr>
          <a:xfrm>
            <a:off x="5293482" y="2429164"/>
            <a:ext cx="1613871" cy="840686"/>
          </a:xfrm>
          <a:prstGeom prst="rect">
            <a:avLst/>
          </a:prstGeom>
          <a:noFill/>
          <a:ln>
            <a:noFill/>
          </a:ln>
        </p:spPr>
      </p:pic>
      <p:grpSp>
        <p:nvGrpSpPr>
          <p:cNvPr id="534" name="Google Shape;534;g25d78c4681a_0_655"/>
          <p:cNvGrpSpPr/>
          <p:nvPr/>
        </p:nvGrpSpPr>
        <p:grpSpPr>
          <a:xfrm>
            <a:off x="-4825" y="4066337"/>
            <a:ext cx="12211532" cy="2748484"/>
            <a:chOff x="-3146" y="3803882"/>
            <a:chExt cx="12192025" cy="3041032"/>
          </a:xfrm>
        </p:grpSpPr>
        <p:sp>
          <p:nvSpPr>
            <p:cNvPr id="535" name="Google Shape;535;g25d78c4681a_0_655"/>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FFAA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36" name="Google Shape;536;g25d78c4681a_0_655"/>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CD79D">
                <a:alpha val="591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537" name="Google Shape;537;g25d78c4681a_0_655"/>
            <p:cNvGrpSpPr/>
            <p:nvPr/>
          </p:nvGrpSpPr>
          <p:grpSpPr>
            <a:xfrm>
              <a:off x="-3121" y="3803882"/>
              <a:ext cx="12192000" cy="3041032"/>
              <a:chOff x="-4876" y="1514485"/>
              <a:chExt cx="12192000" cy="3829050"/>
            </a:xfrm>
          </p:grpSpPr>
          <p:sp>
            <p:nvSpPr>
              <p:cNvPr id="538" name="Google Shape;538;g25d78c4681a_0_655"/>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F6AB38">
                  <a:alpha val="509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39" name="Google Shape;539;g25d78c4681a_0_655"/>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FCD79D">
                  <a:alpha val="591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40" name="Google Shape;540;g25d78c4681a_0_655"/>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F4A3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41" name="Google Shape;541;g25d78c4681a_0_655"/>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FAC4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542" name="Google Shape;542;g25d78c4681a_0_655"/>
          <p:cNvGrpSpPr/>
          <p:nvPr/>
        </p:nvGrpSpPr>
        <p:grpSpPr>
          <a:xfrm>
            <a:off x="-4825" y="4176236"/>
            <a:ext cx="12208784" cy="2617695"/>
            <a:chOff x="-3146" y="3841168"/>
            <a:chExt cx="12189281" cy="2896321"/>
          </a:xfrm>
        </p:grpSpPr>
        <p:sp>
          <p:nvSpPr>
            <p:cNvPr id="543" name="Google Shape;543;g25d78c4681a_0_655"/>
            <p:cNvSpPr/>
            <p:nvPr/>
          </p:nvSpPr>
          <p:spPr>
            <a:xfrm>
              <a:off x="-3146" y="3841168"/>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FF9E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44" name="Google Shape;544;g25d78c4681a_0_655"/>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6AB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545" name="Google Shape;545;g25d78c4681a_0_655"/>
          <p:cNvSpPr/>
          <p:nvPr/>
        </p:nvSpPr>
        <p:spPr>
          <a:xfrm rot="-516335">
            <a:off x="6514507" y="4682928"/>
            <a:ext cx="5782166" cy="470122"/>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F9E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46" name="Google Shape;546;g25d78c4681a_0_655"/>
          <p:cNvSpPr/>
          <p:nvPr/>
        </p:nvSpPr>
        <p:spPr>
          <a:xfrm>
            <a:off x="-9750" y="3943725"/>
            <a:ext cx="12211500" cy="2946600"/>
          </a:xfrm>
          <a:prstGeom prst="rect">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25d78c4681a_0_655"/>
          <p:cNvSpPr txBox="1"/>
          <p:nvPr>
            <p:ph idx="1" type="subTitle"/>
          </p:nvPr>
        </p:nvSpPr>
        <p:spPr>
          <a:xfrm>
            <a:off x="275" y="5086800"/>
            <a:ext cx="12211500" cy="1214100"/>
          </a:xfrm>
          <a:prstGeom prst="rect">
            <a:avLst/>
          </a:prstGeom>
        </p:spPr>
        <p:txBody>
          <a:bodyPr anchorCtr="0" anchor="ctr" bIns="45700" lIns="91425" spcFirstLastPara="1" rIns="91425" wrap="square" tIns="45700">
            <a:noAutofit/>
          </a:bodyPr>
          <a:lstStyle>
            <a:lvl1pPr lvl="0" rtl="0" algn="ctr">
              <a:spcBef>
                <a:spcPts val="1000"/>
              </a:spcBef>
              <a:spcAft>
                <a:spcPts val="0"/>
              </a:spcAft>
              <a:buClr>
                <a:srgbClr val="0A5882"/>
              </a:buClr>
              <a:buSzPts val="2800"/>
              <a:buNone/>
              <a:defRPr b="1">
                <a:solidFill>
                  <a:srgbClr val="0A5882"/>
                </a:solidFill>
              </a:defRPr>
            </a:lvl1pPr>
            <a:lvl2pPr lvl="1" rtl="0" algn="ctr">
              <a:spcBef>
                <a:spcPts val="500"/>
              </a:spcBef>
              <a:spcAft>
                <a:spcPts val="0"/>
              </a:spcAft>
              <a:buClr>
                <a:srgbClr val="0A5882"/>
              </a:buClr>
              <a:buSzPts val="2400"/>
              <a:buNone/>
              <a:defRPr b="1">
                <a:solidFill>
                  <a:srgbClr val="0A5882"/>
                </a:solidFill>
              </a:defRPr>
            </a:lvl2pPr>
            <a:lvl3pPr lvl="2" rtl="0" algn="ctr">
              <a:spcBef>
                <a:spcPts val="500"/>
              </a:spcBef>
              <a:spcAft>
                <a:spcPts val="0"/>
              </a:spcAft>
              <a:buClr>
                <a:srgbClr val="0A5882"/>
              </a:buClr>
              <a:buSzPts val="2000"/>
              <a:buNone/>
              <a:defRPr b="1">
                <a:solidFill>
                  <a:srgbClr val="0A5882"/>
                </a:solidFill>
              </a:defRPr>
            </a:lvl3pPr>
            <a:lvl4pPr lvl="3" rtl="0" algn="ctr">
              <a:spcBef>
                <a:spcPts val="500"/>
              </a:spcBef>
              <a:spcAft>
                <a:spcPts val="0"/>
              </a:spcAft>
              <a:buClr>
                <a:srgbClr val="0A5882"/>
              </a:buClr>
              <a:buSzPts val="1800"/>
              <a:buNone/>
              <a:defRPr b="1">
                <a:solidFill>
                  <a:srgbClr val="0A5882"/>
                </a:solidFill>
              </a:defRPr>
            </a:lvl4pPr>
            <a:lvl5pPr lvl="4" rtl="0" algn="ctr">
              <a:spcBef>
                <a:spcPts val="500"/>
              </a:spcBef>
              <a:spcAft>
                <a:spcPts val="0"/>
              </a:spcAft>
              <a:buClr>
                <a:srgbClr val="0A5882"/>
              </a:buClr>
              <a:buSzPts val="1800"/>
              <a:buNone/>
              <a:defRPr b="1">
                <a:solidFill>
                  <a:srgbClr val="0A5882"/>
                </a:solidFill>
              </a:defRPr>
            </a:lvl5pPr>
            <a:lvl6pPr lvl="5" rtl="0" algn="ctr">
              <a:spcBef>
                <a:spcPts val="500"/>
              </a:spcBef>
              <a:spcAft>
                <a:spcPts val="0"/>
              </a:spcAft>
              <a:buClr>
                <a:srgbClr val="0A5882"/>
              </a:buClr>
              <a:buSzPts val="1800"/>
              <a:buNone/>
              <a:defRPr b="1">
                <a:solidFill>
                  <a:srgbClr val="0A5882"/>
                </a:solidFill>
              </a:defRPr>
            </a:lvl6pPr>
            <a:lvl7pPr lvl="6" rtl="0" algn="ctr">
              <a:spcBef>
                <a:spcPts val="500"/>
              </a:spcBef>
              <a:spcAft>
                <a:spcPts val="0"/>
              </a:spcAft>
              <a:buClr>
                <a:srgbClr val="0A5882"/>
              </a:buClr>
              <a:buSzPts val="1800"/>
              <a:buNone/>
              <a:defRPr b="1">
                <a:solidFill>
                  <a:srgbClr val="0A5882"/>
                </a:solidFill>
              </a:defRPr>
            </a:lvl7pPr>
            <a:lvl8pPr lvl="7" rtl="0" algn="ctr">
              <a:spcBef>
                <a:spcPts val="500"/>
              </a:spcBef>
              <a:spcAft>
                <a:spcPts val="0"/>
              </a:spcAft>
              <a:buClr>
                <a:srgbClr val="0A5882"/>
              </a:buClr>
              <a:buSzPts val="1800"/>
              <a:buNone/>
              <a:defRPr b="1">
                <a:solidFill>
                  <a:srgbClr val="0A5882"/>
                </a:solidFill>
              </a:defRPr>
            </a:lvl8pPr>
            <a:lvl9pPr lvl="8" rtl="0" algn="ctr">
              <a:spcBef>
                <a:spcPts val="500"/>
              </a:spcBef>
              <a:spcAft>
                <a:spcPts val="0"/>
              </a:spcAft>
              <a:buClr>
                <a:srgbClr val="0A5882"/>
              </a:buClr>
              <a:buSzPts val="1800"/>
              <a:buNone/>
              <a:defRPr b="1">
                <a:solidFill>
                  <a:srgbClr val="0A5882"/>
                </a:solidFill>
              </a:defRPr>
            </a:lvl9pPr>
          </a:lstStyle>
          <a:p/>
        </p:txBody>
      </p:sp>
      <p:sp>
        <p:nvSpPr>
          <p:cNvPr id="548" name="Google Shape;548;g25d78c4681a_0_655"/>
          <p:cNvSpPr txBox="1"/>
          <p:nvPr>
            <p:ph idx="2" type="subTitle"/>
          </p:nvPr>
        </p:nvSpPr>
        <p:spPr>
          <a:xfrm>
            <a:off x="-50" y="5725897"/>
            <a:ext cx="12211500" cy="1214100"/>
          </a:xfrm>
          <a:prstGeom prst="rect">
            <a:avLst/>
          </a:prstGeom>
        </p:spPr>
        <p:txBody>
          <a:bodyPr anchorCtr="0" anchor="ctr" bIns="45700" lIns="91425" spcFirstLastPara="1" rIns="91425" wrap="square" tIns="45700">
            <a:noAutofit/>
          </a:bodyPr>
          <a:lstStyle>
            <a:lvl1pPr lvl="0" rtl="0" algn="ctr">
              <a:spcBef>
                <a:spcPts val="1000"/>
              </a:spcBef>
              <a:spcAft>
                <a:spcPts val="0"/>
              </a:spcAft>
              <a:buClr>
                <a:srgbClr val="0A5882"/>
              </a:buClr>
              <a:buSzPts val="4000"/>
              <a:buNone/>
              <a:defRPr b="1" sz="4000">
                <a:solidFill>
                  <a:srgbClr val="0A5882"/>
                </a:solidFill>
              </a:defRPr>
            </a:lvl1pPr>
            <a:lvl2pPr lvl="1" rtl="0" algn="ctr">
              <a:spcBef>
                <a:spcPts val="500"/>
              </a:spcBef>
              <a:spcAft>
                <a:spcPts val="0"/>
              </a:spcAft>
              <a:buClr>
                <a:srgbClr val="0A5882"/>
              </a:buClr>
              <a:buSzPts val="4000"/>
              <a:buNone/>
              <a:defRPr b="1" sz="4000">
                <a:solidFill>
                  <a:srgbClr val="0A5882"/>
                </a:solidFill>
              </a:defRPr>
            </a:lvl2pPr>
            <a:lvl3pPr lvl="2" rtl="0" algn="ctr">
              <a:spcBef>
                <a:spcPts val="500"/>
              </a:spcBef>
              <a:spcAft>
                <a:spcPts val="0"/>
              </a:spcAft>
              <a:buClr>
                <a:srgbClr val="0A5882"/>
              </a:buClr>
              <a:buSzPts val="4000"/>
              <a:buNone/>
              <a:defRPr b="1" sz="4000">
                <a:solidFill>
                  <a:srgbClr val="0A5882"/>
                </a:solidFill>
              </a:defRPr>
            </a:lvl3pPr>
            <a:lvl4pPr lvl="3" rtl="0" algn="ctr">
              <a:spcBef>
                <a:spcPts val="500"/>
              </a:spcBef>
              <a:spcAft>
                <a:spcPts val="0"/>
              </a:spcAft>
              <a:buClr>
                <a:srgbClr val="0A5882"/>
              </a:buClr>
              <a:buSzPts val="4000"/>
              <a:buNone/>
              <a:defRPr b="1" sz="4000">
                <a:solidFill>
                  <a:srgbClr val="0A5882"/>
                </a:solidFill>
              </a:defRPr>
            </a:lvl4pPr>
            <a:lvl5pPr lvl="4" rtl="0" algn="ctr">
              <a:spcBef>
                <a:spcPts val="500"/>
              </a:spcBef>
              <a:spcAft>
                <a:spcPts val="0"/>
              </a:spcAft>
              <a:buClr>
                <a:srgbClr val="0A5882"/>
              </a:buClr>
              <a:buSzPts val="4000"/>
              <a:buNone/>
              <a:defRPr b="1" sz="4000">
                <a:solidFill>
                  <a:srgbClr val="0A5882"/>
                </a:solidFill>
              </a:defRPr>
            </a:lvl5pPr>
            <a:lvl6pPr lvl="5" rtl="0" algn="ctr">
              <a:spcBef>
                <a:spcPts val="500"/>
              </a:spcBef>
              <a:spcAft>
                <a:spcPts val="0"/>
              </a:spcAft>
              <a:buClr>
                <a:srgbClr val="0A5882"/>
              </a:buClr>
              <a:buSzPts val="4000"/>
              <a:buNone/>
              <a:defRPr b="1" sz="4000">
                <a:solidFill>
                  <a:srgbClr val="0A5882"/>
                </a:solidFill>
              </a:defRPr>
            </a:lvl6pPr>
            <a:lvl7pPr lvl="6" rtl="0" algn="ctr">
              <a:spcBef>
                <a:spcPts val="500"/>
              </a:spcBef>
              <a:spcAft>
                <a:spcPts val="0"/>
              </a:spcAft>
              <a:buClr>
                <a:srgbClr val="0A5882"/>
              </a:buClr>
              <a:buSzPts val="4000"/>
              <a:buNone/>
              <a:defRPr b="1" sz="4000">
                <a:solidFill>
                  <a:srgbClr val="0A5882"/>
                </a:solidFill>
              </a:defRPr>
            </a:lvl7pPr>
            <a:lvl8pPr lvl="7" rtl="0" algn="ctr">
              <a:spcBef>
                <a:spcPts val="500"/>
              </a:spcBef>
              <a:spcAft>
                <a:spcPts val="0"/>
              </a:spcAft>
              <a:buClr>
                <a:srgbClr val="0A5882"/>
              </a:buClr>
              <a:buSzPts val="4000"/>
              <a:buNone/>
              <a:defRPr b="1" sz="4000">
                <a:solidFill>
                  <a:srgbClr val="0A5882"/>
                </a:solidFill>
              </a:defRPr>
            </a:lvl8pPr>
            <a:lvl9pPr lvl="8" rtl="0" algn="ctr">
              <a:spcBef>
                <a:spcPts val="500"/>
              </a:spcBef>
              <a:spcAft>
                <a:spcPts val="0"/>
              </a:spcAft>
              <a:buClr>
                <a:srgbClr val="0A5882"/>
              </a:buClr>
              <a:buSzPts val="4000"/>
              <a:buNone/>
              <a:defRPr b="1" sz="4000">
                <a:solidFill>
                  <a:srgbClr val="0A5882"/>
                </a:solidFill>
              </a:defRPr>
            </a:lvl9pPr>
          </a:lstStyle>
          <a:p/>
        </p:txBody>
      </p:sp>
      <p:sp>
        <p:nvSpPr>
          <p:cNvPr id="549" name="Google Shape;549;g25d78c4681a_0_655"/>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pic>
        <p:nvPicPr>
          <p:cNvPr id="550" name="Google Shape;550;g25d78c4681a_0_655"/>
          <p:cNvPicPr preferRelativeResize="0"/>
          <p:nvPr/>
        </p:nvPicPr>
        <p:blipFill rotWithShape="1">
          <a:blip r:embed="rId4">
            <a:alphaModFix/>
          </a:blip>
          <a:srcRect b="0" l="0" r="0" t="0"/>
          <a:stretch/>
        </p:blipFill>
        <p:spPr>
          <a:xfrm>
            <a:off x="61686" y="14888"/>
            <a:ext cx="2307769" cy="47377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59" name="Shape 559"/>
        <p:cNvGrpSpPr/>
        <p:nvPr/>
      </p:nvGrpSpPr>
      <p:grpSpPr>
        <a:xfrm>
          <a:off x="0" y="0"/>
          <a:ext cx="0" cy="0"/>
          <a:chOff x="0" y="0"/>
          <a:chExt cx="0" cy="0"/>
        </a:xfrm>
      </p:grpSpPr>
      <p:sp>
        <p:nvSpPr>
          <p:cNvPr id="560" name="Google Shape;560;g25a19a66598_0_163"/>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1" name="Google Shape;561;g25a19a66598_0_16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2" name="Google Shape;562;g25a19a66598_0_16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3" name="Google Shape;563;g25a19a66598_0_16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64" name="Shape 564"/>
        <p:cNvGrpSpPr/>
        <p:nvPr/>
      </p:nvGrpSpPr>
      <p:grpSpPr>
        <a:xfrm>
          <a:off x="0" y="0"/>
          <a:ext cx="0" cy="0"/>
          <a:chOff x="0" y="0"/>
          <a:chExt cx="0" cy="0"/>
        </a:xfrm>
      </p:grpSpPr>
      <p:sp>
        <p:nvSpPr>
          <p:cNvPr id="565" name="Google Shape;565;g25a19a66598_0_168"/>
          <p:cNvSpPr txBox="1"/>
          <p:nvPr>
            <p:ph type="title"/>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1" i="0" sz="24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2pPr>
            <a:lvl3pPr lvl="2"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3pPr>
            <a:lvl4pPr lvl="3"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4pPr>
            <a:lvl5pPr lvl="4"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5pPr>
            <a:lvl6pPr lvl="5"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6pPr>
            <a:lvl7pPr lvl="6"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7pPr>
            <a:lvl8pPr lvl="7"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8pPr>
            <a:lvl9pPr lvl="8"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9pPr>
          </a:lstStyle>
          <a:p/>
        </p:txBody>
      </p:sp>
      <p:sp>
        <p:nvSpPr>
          <p:cNvPr id="566" name="Google Shape;566;g25a19a66598_0_168"/>
          <p:cNvSpPr txBox="1"/>
          <p:nvPr>
            <p:ph idx="1" type="body"/>
          </p:nvPr>
        </p:nvSpPr>
        <p:spPr>
          <a:xfrm>
            <a:off x="555594" y="1773000"/>
            <a:ext cx="10972800" cy="4857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79124"/>
              </a:buClr>
              <a:buSzPts val="2400"/>
              <a:buFont typeface="Arial"/>
              <a:buNone/>
              <a:defRPr b="1" i="0" sz="20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55600" lvl="5" marL="27432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67" name="Shape 567"/>
        <p:cNvGrpSpPr/>
        <p:nvPr/>
      </p:nvGrpSpPr>
      <p:grpSpPr>
        <a:xfrm>
          <a:off x="0" y="0"/>
          <a:ext cx="0" cy="0"/>
          <a:chOff x="0" y="0"/>
          <a:chExt cx="0" cy="0"/>
        </a:xfrm>
      </p:grpSpPr>
      <p:sp>
        <p:nvSpPr>
          <p:cNvPr id="568" name="Google Shape;568;g25a19a66598_0_171"/>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9" name="Google Shape;569;g25a19a66598_0_171"/>
          <p:cNvSpPr txBox="1"/>
          <p:nvPr>
            <p:ph idx="1" type="body"/>
          </p:nvPr>
        </p:nvSpPr>
        <p:spPr>
          <a:xfrm>
            <a:off x="838200" y="3250387"/>
            <a:ext cx="5181600" cy="27465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70" name="Google Shape;570;g25a19a66598_0_171"/>
          <p:cNvSpPr txBox="1"/>
          <p:nvPr>
            <p:ph idx="2" type="body"/>
          </p:nvPr>
        </p:nvSpPr>
        <p:spPr>
          <a:xfrm>
            <a:off x="6172200" y="3250387"/>
            <a:ext cx="5181600" cy="27465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71" name="Google Shape;571;g25a19a66598_0_17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2" name="Google Shape;572;g25a19a66598_0_17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3" name="Google Shape;573;g25a19a66598_0_17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574" name="Shape 574"/>
        <p:cNvGrpSpPr/>
        <p:nvPr/>
      </p:nvGrpSpPr>
      <p:grpSpPr>
        <a:xfrm>
          <a:off x="0" y="0"/>
          <a:ext cx="0" cy="0"/>
          <a:chOff x="0" y="0"/>
          <a:chExt cx="0" cy="0"/>
        </a:xfrm>
      </p:grpSpPr>
      <p:sp>
        <p:nvSpPr>
          <p:cNvPr id="575" name="Google Shape;575;g25a19a66598_0_178"/>
          <p:cNvSpPr txBox="1"/>
          <p:nvPr>
            <p:ph type="title"/>
          </p:nvPr>
        </p:nvSpPr>
        <p:spPr>
          <a:xfrm>
            <a:off x="838200" y="1605516"/>
            <a:ext cx="10515600" cy="10008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6" name="Google Shape;576;g25a19a66598_0_178"/>
          <p:cNvSpPr txBox="1"/>
          <p:nvPr>
            <p:ph idx="1" type="body"/>
          </p:nvPr>
        </p:nvSpPr>
        <p:spPr>
          <a:xfrm>
            <a:off x="838200" y="2696665"/>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77" name="Google Shape;577;g25a19a66598_0_178"/>
          <p:cNvSpPr txBox="1"/>
          <p:nvPr>
            <p:ph idx="2" type="body"/>
          </p:nvPr>
        </p:nvSpPr>
        <p:spPr>
          <a:xfrm>
            <a:off x="838200" y="3621494"/>
            <a:ext cx="5157900" cy="25329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78" name="Google Shape;578;g25a19a66598_0_178"/>
          <p:cNvSpPr txBox="1"/>
          <p:nvPr>
            <p:ph idx="3" type="body"/>
          </p:nvPr>
        </p:nvSpPr>
        <p:spPr>
          <a:xfrm>
            <a:off x="6170612" y="2696665"/>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79" name="Google Shape;579;g25a19a66598_0_178"/>
          <p:cNvSpPr txBox="1"/>
          <p:nvPr>
            <p:ph idx="4" type="body"/>
          </p:nvPr>
        </p:nvSpPr>
        <p:spPr>
          <a:xfrm>
            <a:off x="6170612" y="3621494"/>
            <a:ext cx="5183100" cy="25329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80" name="Google Shape;580;g25a19a66598_0_17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1" name="Google Shape;581;g25a19a66598_0_17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2" name="Google Shape;582;g25a19a66598_0_17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83" name="Shape 583"/>
        <p:cNvGrpSpPr/>
        <p:nvPr/>
      </p:nvGrpSpPr>
      <p:grpSpPr>
        <a:xfrm>
          <a:off x="0" y="0"/>
          <a:ext cx="0" cy="0"/>
          <a:chOff x="0" y="0"/>
          <a:chExt cx="0" cy="0"/>
        </a:xfrm>
      </p:grpSpPr>
      <p:sp>
        <p:nvSpPr>
          <p:cNvPr id="584" name="Google Shape;584;g25a19a66598_0_187"/>
          <p:cNvSpPr txBox="1"/>
          <p:nvPr>
            <p:ph type="title"/>
          </p:nvPr>
        </p:nvSpPr>
        <p:spPr>
          <a:xfrm>
            <a:off x="839800" y="2039061"/>
            <a:ext cx="3932100" cy="5796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3200"/>
              <a:buFont typeface="Bebas Neue"/>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5" name="Google Shape;585;g25a19a66598_0_187"/>
          <p:cNvSpPr txBox="1"/>
          <p:nvPr>
            <p:ph idx="1" type="body"/>
          </p:nvPr>
        </p:nvSpPr>
        <p:spPr>
          <a:xfrm>
            <a:off x="5183188" y="1912936"/>
            <a:ext cx="6172200" cy="39480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586" name="Google Shape;586;g25a19a66598_0_187"/>
          <p:cNvSpPr txBox="1"/>
          <p:nvPr>
            <p:ph idx="2" type="body"/>
          </p:nvPr>
        </p:nvSpPr>
        <p:spPr>
          <a:xfrm>
            <a:off x="839788" y="2690036"/>
            <a:ext cx="3932100" cy="3179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87" name="Google Shape;587;g25a19a66598_0_18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8" name="Google Shape;588;g25a19a66598_0_18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9" name="Google Shape;589;g25a19a66598_0_18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590" name="Shape 590"/>
        <p:cNvGrpSpPr/>
        <p:nvPr/>
      </p:nvGrpSpPr>
      <p:grpSpPr>
        <a:xfrm>
          <a:off x="0" y="0"/>
          <a:ext cx="0" cy="0"/>
          <a:chOff x="0" y="0"/>
          <a:chExt cx="0" cy="0"/>
        </a:xfrm>
      </p:grpSpPr>
      <p:sp>
        <p:nvSpPr>
          <p:cNvPr id="591" name="Google Shape;591;g25a19a66598_0_194"/>
          <p:cNvSpPr txBox="1"/>
          <p:nvPr>
            <p:ph type="title"/>
          </p:nvPr>
        </p:nvSpPr>
        <p:spPr>
          <a:xfrm>
            <a:off x="838200" y="1786269"/>
            <a:ext cx="3932100" cy="6753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3200"/>
              <a:buFont typeface="Bebas Neue"/>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2" name="Google Shape;592;g25a19a66598_0_194"/>
          <p:cNvSpPr/>
          <p:nvPr>
            <p:ph idx="2" type="pic"/>
          </p:nvPr>
        </p:nvSpPr>
        <p:spPr>
          <a:xfrm>
            <a:off x="5183188" y="1786270"/>
            <a:ext cx="6172200" cy="4074900"/>
          </a:xfrm>
          <a:prstGeom prst="rect">
            <a:avLst/>
          </a:prstGeom>
          <a:noFill/>
          <a:ln>
            <a:noFill/>
          </a:ln>
        </p:spPr>
      </p:sp>
      <p:sp>
        <p:nvSpPr>
          <p:cNvPr id="593" name="Google Shape;593;g25a19a66598_0_194"/>
          <p:cNvSpPr txBox="1"/>
          <p:nvPr>
            <p:ph idx="1" type="body"/>
          </p:nvPr>
        </p:nvSpPr>
        <p:spPr>
          <a:xfrm>
            <a:off x="839788" y="2636874"/>
            <a:ext cx="3932100" cy="3232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94" name="Google Shape;594;g25a19a66598_0_19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5" name="Google Shape;595;g25a19a66598_0_19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6" name="Google Shape;596;g25a19a66598_0_19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N°de page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p:cSld name="1_Diapositive de titre">
    <p:spTree>
      <p:nvGrpSpPr>
        <p:cNvPr id="146" name="Shape 146"/>
        <p:cNvGrpSpPr/>
        <p:nvPr/>
      </p:nvGrpSpPr>
      <p:grpSpPr>
        <a:xfrm>
          <a:off x="0" y="0"/>
          <a:ext cx="0" cy="0"/>
          <a:chOff x="0" y="0"/>
          <a:chExt cx="0" cy="0"/>
        </a:xfrm>
      </p:grpSpPr>
      <p:sp>
        <p:nvSpPr>
          <p:cNvPr id="147" name="Google Shape;147;g258765e105d_0_276"/>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148" name="Google Shape;148;g258765e105d_0_276"/>
          <p:cNvGrpSpPr/>
          <p:nvPr/>
        </p:nvGrpSpPr>
        <p:grpSpPr>
          <a:xfrm>
            <a:off x="11328057" y="6315752"/>
            <a:ext cx="538116" cy="444548"/>
            <a:chOff x="11127266" y="6186351"/>
            <a:chExt cx="695240" cy="574500"/>
          </a:xfrm>
        </p:grpSpPr>
        <p:sp>
          <p:nvSpPr>
            <p:cNvPr id="149" name="Google Shape;149;g258765e105d_0_276"/>
            <p:cNvSpPr/>
            <p:nvPr/>
          </p:nvSpPr>
          <p:spPr>
            <a:xfrm flipH="1">
              <a:off x="11127266" y="630099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258765e105d_0_276"/>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258765e105d_0_276"/>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 name="Google Shape;152;g258765e105d_0_276"/>
          <p:cNvGrpSpPr/>
          <p:nvPr/>
        </p:nvGrpSpPr>
        <p:grpSpPr>
          <a:xfrm>
            <a:off x="11545443" y="6314830"/>
            <a:ext cx="538985" cy="444548"/>
            <a:chOff x="11320559" y="6185161"/>
            <a:chExt cx="696364" cy="574500"/>
          </a:xfrm>
        </p:grpSpPr>
        <p:sp>
          <p:nvSpPr>
            <p:cNvPr id="153" name="Google Shape;153;g258765e105d_0_276"/>
            <p:cNvSpPr/>
            <p:nvPr/>
          </p:nvSpPr>
          <p:spPr>
            <a:xfrm>
              <a:off x="11633223" y="630098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258765e105d_0_276"/>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258765e105d_0_276"/>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 name="Google Shape;156;g258765e105d_0_276"/>
          <p:cNvSpPr/>
          <p:nvPr/>
        </p:nvSpPr>
        <p:spPr>
          <a:xfrm>
            <a:off x="11482119" y="6314325"/>
            <a:ext cx="438600" cy="444600"/>
          </a:xfrm>
          <a:prstGeom prst="ellipse">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7" name="Google Shape;157;g258765e105d_0_276"/>
          <p:cNvPicPr preferRelativeResize="0"/>
          <p:nvPr/>
        </p:nvPicPr>
        <p:blipFill rotWithShape="1">
          <a:blip r:embed="rId2">
            <a:alphaModFix/>
          </a:blip>
          <a:srcRect b="27999" l="52899" r="22597" t="33555"/>
          <a:stretch/>
        </p:blipFill>
        <p:spPr>
          <a:xfrm>
            <a:off x="11587331" y="6359727"/>
            <a:ext cx="249405" cy="340276"/>
          </a:xfrm>
          <a:prstGeom prst="rect">
            <a:avLst/>
          </a:prstGeom>
          <a:noFill/>
          <a:ln>
            <a:noFill/>
          </a:ln>
        </p:spPr>
      </p:pic>
      <p:sp>
        <p:nvSpPr>
          <p:cNvPr id="158" name="Google Shape;158;g258765e105d_0_276"/>
          <p:cNvSpPr/>
          <p:nvPr/>
        </p:nvSpPr>
        <p:spPr>
          <a:xfrm>
            <a:off x="0" y="0"/>
            <a:ext cx="12192000" cy="1197900"/>
          </a:xfrm>
          <a:prstGeom prst="rect">
            <a:avLst/>
          </a:prstGeom>
          <a:solidFill>
            <a:srgbClr val="ED7D31">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258765e105d_0_276"/>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160" name="Google Shape;160;g258765e105d_0_276"/>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161" name="Google Shape;161;g258765e105d_0_276"/>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597" name="Shape 597"/>
        <p:cNvGrpSpPr/>
        <p:nvPr/>
      </p:nvGrpSpPr>
      <p:grpSpPr>
        <a:xfrm>
          <a:off x="0" y="0"/>
          <a:ext cx="0" cy="0"/>
          <a:chOff x="0" y="0"/>
          <a:chExt cx="0" cy="0"/>
        </a:xfrm>
      </p:grpSpPr>
      <p:sp>
        <p:nvSpPr>
          <p:cNvPr id="598" name="Google Shape;598;g25a19a66598_0_201"/>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9" name="Google Shape;599;g25a19a66598_0_201"/>
          <p:cNvSpPr txBox="1"/>
          <p:nvPr>
            <p:ph idx="1" type="body"/>
          </p:nvPr>
        </p:nvSpPr>
        <p:spPr>
          <a:xfrm rot="5400000">
            <a:off x="4580701" y="-616992"/>
            <a:ext cx="30306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00" name="Google Shape;600;g25a19a66598_0_20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1" name="Google Shape;601;g25a19a66598_0_20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2" name="Google Shape;602;g25a19a66598_0_20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603" name="Shape 603"/>
        <p:cNvGrpSpPr/>
        <p:nvPr/>
      </p:nvGrpSpPr>
      <p:grpSpPr>
        <a:xfrm>
          <a:off x="0" y="0"/>
          <a:ext cx="0" cy="0"/>
          <a:chOff x="0" y="0"/>
          <a:chExt cx="0" cy="0"/>
        </a:xfrm>
      </p:grpSpPr>
      <p:sp>
        <p:nvSpPr>
          <p:cNvPr id="604" name="Google Shape;604;g25a19a66598_0_207"/>
          <p:cNvSpPr txBox="1"/>
          <p:nvPr>
            <p:ph type="title"/>
          </p:nvPr>
        </p:nvSpPr>
        <p:spPr>
          <a:xfrm rot="5400000">
            <a:off x="7812150" y="2635223"/>
            <a:ext cx="4454400" cy="26289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5" name="Google Shape;605;g25a19a66598_0_207"/>
          <p:cNvSpPr txBox="1"/>
          <p:nvPr>
            <p:ph idx="1" type="body"/>
          </p:nvPr>
        </p:nvSpPr>
        <p:spPr>
          <a:xfrm rot="5400000">
            <a:off x="2478151" y="82524"/>
            <a:ext cx="44544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06" name="Google Shape;606;g25a19a66598_0_20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7" name="Google Shape;607;g25a19a66598_0_20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8" name="Google Shape;608;g25a19a66598_0_20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609" name="Shape 609"/>
        <p:cNvGrpSpPr/>
        <p:nvPr/>
      </p:nvGrpSpPr>
      <p:grpSpPr>
        <a:xfrm>
          <a:off x="0" y="0"/>
          <a:ext cx="0" cy="0"/>
          <a:chOff x="0" y="0"/>
          <a:chExt cx="0" cy="0"/>
        </a:xfrm>
      </p:grpSpPr>
      <p:sp>
        <p:nvSpPr>
          <p:cNvPr id="610" name="Google Shape;610;g25a19a66598_0_213"/>
          <p:cNvSpPr txBox="1"/>
          <p:nvPr>
            <p:ph idx="12" type="sldNum"/>
          </p:nvPr>
        </p:nvSpPr>
        <p:spPr>
          <a:xfrm>
            <a:off x="8737600" y="6381329"/>
            <a:ext cx="2844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611" name="Shape 611"/>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bleu)">
  <p:cSld name="CUSTOM">
    <p:spTree>
      <p:nvGrpSpPr>
        <p:cNvPr id="617" name="Shape 617"/>
        <p:cNvGrpSpPr/>
        <p:nvPr/>
      </p:nvGrpSpPr>
      <p:grpSpPr>
        <a:xfrm>
          <a:off x="0" y="0"/>
          <a:ext cx="0" cy="0"/>
          <a:chOff x="0" y="0"/>
          <a:chExt cx="0" cy="0"/>
        </a:xfrm>
      </p:grpSpPr>
      <p:grpSp>
        <p:nvGrpSpPr>
          <p:cNvPr id="618" name="Google Shape;618;g25e0fdcb252_0_589"/>
          <p:cNvGrpSpPr/>
          <p:nvPr/>
        </p:nvGrpSpPr>
        <p:grpSpPr>
          <a:xfrm>
            <a:off x="-4825" y="4066342"/>
            <a:ext cx="12305947" cy="2792619"/>
            <a:chOff x="5766" y="3861713"/>
            <a:chExt cx="12277708" cy="3027886"/>
          </a:xfrm>
        </p:grpSpPr>
        <p:sp>
          <p:nvSpPr>
            <p:cNvPr id="619" name="Google Shape;619;g25e0fdcb252_0_589"/>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91EA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620" name="Google Shape;620;g25e0fdcb252_0_589"/>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nvGrpSpPr>
          <p:cNvPr id="621" name="Google Shape;621;g25e0fdcb252_0_589"/>
          <p:cNvGrpSpPr/>
          <p:nvPr/>
        </p:nvGrpSpPr>
        <p:grpSpPr>
          <a:xfrm>
            <a:off x="-4825" y="4066338"/>
            <a:ext cx="12211532" cy="2748484"/>
            <a:chOff x="-3146" y="3803882"/>
            <a:chExt cx="12192025" cy="3041032"/>
          </a:xfrm>
        </p:grpSpPr>
        <p:grpSp>
          <p:nvGrpSpPr>
            <p:cNvPr id="622" name="Google Shape;622;g25e0fdcb252_0_589"/>
            <p:cNvGrpSpPr/>
            <p:nvPr/>
          </p:nvGrpSpPr>
          <p:grpSpPr>
            <a:xfrm>
              <a:off x="-3121" y="3803882"/>
              <a:ext cx="12192000" cy="3041032"/>
              <a:chOff x="-4876" y="1514485"/>
              <a:chExt cx="12192000" cy="3829050"/>
            </a:xfrm>
          </p:grpSpPr>
          <p:sp>
            <p:nvSpPr>
              <p:cNvPr id="623" name="Google Shape;623;g25e0fdcb252_0_589"/>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96D1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624" name="Google Shape;624;g25e0fdcb252_0_589"/>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625" name="Google Shape;625;g25e0fdcb252_0_589"/>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626" name="Google Shape;626;g25e0fdcb252_0_589"/>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627" name="Google Shape;627;g25e0fdcb252_0_589"/>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628" name="Google Shape;628;g25e0fdcb252_0_589"/>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nvGrpSpPr>
          <p:cNvPr id="629" name="Google Shape;629;g25e0fdcb252_0_589"/>
          <p:cNvGrpSpPr/>
          <p:nvPr/>
        </p:nvGrpSpPr>
        <p:grpSpPr>
          <a:xfrm>
            <a:off x="4959907" y="1723773"/>
            <a:ext cx="2219185" cy="2219185"/>
            <a:chOff x="4547049" y="1897856"/>
            <a:chExt cx="3072813" cy="3072813"/>
          </a:xfrm>
        </p:grpSpPr>
        <p:sp>
          <p:nvSpPr>
            <p:cNvPr id="630" name="Google Shape;630;g25e0fdcb252_0_589"/>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31" name="Google Shape;631;g25e0fdcb252_0_589"/>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632" name="Google Shape;632;g25e0fdcb252_0_589"/>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633" name="Google Shape;633;g25e0fdcb252_0_589"/>
          <p:cNvGrpSpPr/>
          <p:nvPr/>
        </p:nvGrpSpPr>
        <p:grpSpPr>
          <a:xfrm rot="1052113">
            <a:off x="7017464" y="2078607"/>
            <a:ext cx="1338449" cy="1227359"/>
            <a:chOff x="5655092" y="376887"/>
            <a:chExt cx="4490688" cy="4117967"/>
          </a:xfrm>
        </p:grpSpPr>
        <p:sp>
          <p:nvSpPr>
            <p:cNvPr id="634" name="Google Shape;634;g25e0fdcb252_0_589"/>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35" name="Google Shape;635;g25e0fdcb252_0_589"/>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36" name="Google Shape;636;g25e0fdcb252_0_589"/>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637" name="Google Shape;637;g25e0fdcb252_0_589"/>
          <p:cNvGrpSpPr/>
          <p:nvPr/>
        </p:nvGrpSpPr>
        <p:grpSpPr>
          <a:xfrm rot="1151416">
            <a:off x="6155191" y="1329190"/>
            <a:ext cx="811247" cy="566598"/>
            <a:chOff x="5679779" y="1344420"/>
            <a:chExt cx="994635" cy="694682"/>
          </a:xfrm>
        </p:grpSpPr>
        <p:sp>
          <p:nvSpPr>
            <p:cNvPr id="638" name="Google Shape;638;g25e0fdcb252_0_589"/>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39" name="Google Shape;639;g25e0fdcb252_0_589"/>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40" name="Google Shape;640;g25e0fdcb252_0_589"/>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41" name="Google Shape;641;g25e0fdcb252_0_589"/>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642" name="Google Shape;642;g25e0fdcb252_0_589"/>
          <p:cNvGrpSpPr/>
          <p:nvPr/>
        </p:nvGrpSpPr>
        <p:grpSpPr>
          <a:xfrm rot="2779331">
            <a:off x="6882944" y="1481641"/>
            <a:ext cx="612529" cy="807468"/>
            <a:chOff x="5733156" y="4148510"/>
            <a:chExt cx="1306406" cy="1722173"/>
          </a:xfrm>
        </p:grpSpPr>
        <p:grpSp>
          <p:nvGrpSpPr>
            <p:cNvPr id="643" name="Google Shape;643;g25e0fdcb252_0_589"/>
            <p:cNvGrpSpPr/>
            <p:nvPr/>
          </p:nvGrpSpPr>
          <p:grpSpPr>
            <a:xfrm>
              <a:off x="5733156" y="4148510"/>
              <a:ext cx="1306406" cy="1722173"/>
              <a:chOff x="2445111" y="599435"/>
              <a:chExt cx="5312752" cy="7003551"/>
            </a:xfrm>
          </p:grpSpPr>
          <p:sp>
            <p:nvSpPr>
              <p:cNvPr id="644" name="Google Shape;644;g25e0fdcb252_0_589"/>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45" name="Google Shape;645;g25e0fdcb252_0_589"/>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46" name="Google Shape;646;g25e0fdcb252_0_589"/>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647" name="Google Shape;647;g25e0fdcb252_0_589"/>
            <p:cNvGrpSpPr/>
            <p:nvPr/>
          </p:nvGrpSpPr>
          <p:grpSpPr>
            <a:xfrm>
              <a:off x="5960873" y="4970715"/>
              <a:ext cx="821180" cy="845659"/>
              <a:chOff x="954383" y="599435"/>
              <a:chExt cx="6803480" cy="7006287"/>
            </a:xfrm>
          </p:grpSpPr>
          <p:sp>
            <p:nvSpPr>
              <p:cNvPr id="648" name="Google Shape;648;g25e0fdcb252_0_589"/>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49" name="Google Shape;649;g25e0fdcb252_0_589"/>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50" name="Google Shape;650;g25e0fdcb252_0_589"/>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651" name="Google Shape;651;g25e0fdcb252_0_589"/>
          <p:cNvGrpSpPr/>
          <p:nvPr/>
        </p:nvGrpSpPr>
        <p:grpSpPr>
          <a:xfrm rot="-3294482">
            <a:off x="4593994" y="2077209"/>
            <a:ext cx="888937" cy="318131"/>
            <a:chOff x="2751274" y="4274125"/>
            <a:chExt cx="1502180" cy="537597"/>
          </a:xfrm>
        </p:grpSpPr>
        <p:sp>
          <p:nvSpPr>
            <p:cNvPr id="652" name="Google Shape;652;g25e0fdcb252_0_589"/>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53" name="Google Shape;653;g25e0fdcb252_0_589"/>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54" name="Google Shape;654;g25e0fdcb252_0_589"/>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55" name="Google Shape;655;g25e0fdcb252_0_589"/>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656" name="Google Shape;656;g25e0fdcb252_0_589"/>
          <p:cNvGrpSpPr/>
          <p:nvPr/>
        </p:nvGrpSpPr>
        <p:grpSpPr>
          <a:xfrm rot="-983565">
            <a:off x="5299952" y="1440609"/>
            <a:ext cx="822474" cy="418006"/>
            <a:chOff x="1786971" y="4942919"/>
            <a:chExt cx="2041500" cy="1037553"/>
          </a:xfrm>
        </p:grpSpPr>
        <p:sp>
          <p:nvSpPr>
            <p:cNvPr id="657" name="Google Shape;657;g25e0fdcb252_0_589"/>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8" name="Google Shape;658;g25e0fdcb252_0_589"/>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9" name="Google Shape;659;g25e0fdcb252_0_589"/>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660" name="Google Shape;660;g25e0fdcb252_0_589"/>
            <p:cNvGrpSpPr/>
            <p:nvPr/>
          </p:nvGrpSpPr>
          <p:grpSpPr>
            <a:xfrm>
              <a:off x="2260715" y="5043928"/>
              <a:ext cx="1107466" cy="187777"/>
              <a:chOff x="7963057" y="2433000"/>
              <a:chExt cx="2294315" cy="371763"/>
            </a:xfrm>
          </p:grpSpPr>
          <p:grpSp>
            <p:nvGrpSpPr>
              <p:cNvPr id="661" name="Google Shape;661;g25e0fdcb252_0_589"/>
              <p:cNvGrpSpPr/>
              <p:nvPr/>
            </p:nvGrpSpPr>
            <p:grpSpPr>
              <a:xfrm>
                <a:off x="7963057" y="2433000"/>
                <a:ext cx="344422" cy="371763"/>
                <a:chOff x="6383215" y="2833551"/>
                <a:chExt cx="240300" cy="371763"/>
              </a:xfrm>
            </p:grpSpPr>
            <p:sp>
              <p:nvSpPr>
                <p:cNvPr id="662" name="Google Shape;662;g25e0fdcb252_0_589"/>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3" name="Google Shape;663;g25e0fdcb252_0_589"/>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4" name="Google Shape;664;g25e0fdcb252_0_589"/>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65" name="Google Shape;665;g25e0fdcb252_0_589"/>
              <p:cNvGrpSpPr/>
              <p:nvPr/>
            </p:nvGrpSpPr>
            <p:grpSpPr>
              <a:xfrm>
                <a:off x="8933241" y="2433000"/>
                <a:ext cx="344422" cy="371763"/>
                <a:chOff x="6383215" y="2833551"/>
                <a:chExt cx="240300" cy="371763"/>
              </a:xfrm>
            </p:grpSpPr>
            <p:sp>
              <p:nvSpPr>
                <p:cNvPr id="666" name="Google Shape;666;g25e0fdcb252_0_589"/>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7" name="Google Shape;667;g25e0fdcb252_0_589"/>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8" name="Google Shape;668;g25e0fdcb252_0_589"/>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69" name="Google Shape;669;g25e0fdcb252_0_589"/>
              <p:cNvGrpSpPr/>
              <p:nvPr/>
            </p:nvGrpSpPr>
            <p:grpSpPr>
              <a:xfrm>
                <a:off x="9912950" y="2433000"/>
                <a:ext cx="344422" cy="371763"/>
                <a:chOff x="6383215" y="2833551"/>
                <a:chExt cx="240300" cy="371763"/>
              </a:xfrm>
            </p:grpSpPr>
            <p:sp>
              <p:nvSpPr>
                <p:cNvPr id="670" name="Google Shape;670;g25e0fdcb252_0_589"/>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71" name="Google Shape;671;g25e0fdcb252_0_589"/>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72" name="Google Shape;672;g25e0fdcb252_0_589"/>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673" name="Google Shape;673;g25e0fdcb252_0_589"/>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74" name="Google Shape;674;g25e0fdcb252_0_589"/>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75" name="Google Shape;675;g25e0fdcb252_0_589"/>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76" name="Google Shape;676;g25e0fdcb252_0_589"/>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677" name="Google Shape;677;g25e0fdcb252_0_589"/>
            <p:cNvGrpSpPr/>
            <p:nvPr/>
          </p:nvGrpSpPr>
          <p:grpSpPr>
            <a:xfrm>
              <a:off x="1962405" y="5271505"/>
              <a:ext cx="302276" cy="682699"/>
              <a:chOff x="7384246" y="2899703"/>
              <a:chExt cx="626220" cy="1351612"/>
            </a:xfrm>
          </p:grpSpPr>
          <p:sp>
            <p:nvSpPr>
              <p:cNvPr id="678" name="Google Shape;678;g25e0fdcb252_0_589"/>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79" name="Google Shape;679;g25e0fdcb252_0_589"/>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80" name="Google Shape;680;g25e0fdcb252_0_589"/>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81" name="Google Shape;681;g25e0fdcb252_0_589"/>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82" name="Google Shape;682;g25e0fdcb252_0_589"/>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83" name="Google Shape;683;g25e0fdcb252_0_589"/>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84" name="Google Shape;684;g25e0fdcb252_0_589"/>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85" name="Google Shape;685;g25e0fdcb252_0_589"/>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86" name="Google Shape;686;g25e0fdcb252_0_589"/>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87" name="Google Shape;687;g25e0fdcb252_0_589"/>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88" name="Google Shape;688;g25e0fdcb252_0_589"/>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89" name="Google Shape;689;g25e0fdcb252_0_589"/>
            <p:cNvGrpSpPr/>
            <p:nvPr/>
          </p:nvGrpSpPr>
          <p:grpSpPr>
            <a:xfrm>
              <a:off x="2430442" y="5271505"/>
              <a:ext cx="302276" cy="682699"/>
              <a:chOff x="7384246" y="2899703"/>
              <a:chExt cx="626220" cy="1351612"/>
            </a:xfrm>
          </p:grpSpPr>
          <p:sp>
            <p:nvSpPr>
              <p:cNvPr id="690" name="Google Shape;690;g25e0fdcb252_0_589"/>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1" name="Google Shape;691;g25e0fdcb252_0_589"/>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2" name="Google Shape;692;g25e0fdcb252_0_589"/>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3" name="Google Shape;693;g25e0fdcb252_0_589"/>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4" name="Google Shape;694;g25e0fdcb252_0_589"/>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5" name="Google Shape;695;g25e0fdcb252_0_589"/>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6" name="Google Shape;696;g25e0fdcb252_0_589"/>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7" name="Google Shape;697;g25e0fdcb252_0_589"/>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8" name="Google Shape;698;g25e0fdcb252_0_589"/>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9" name="Google Shape;699;g25e0fdcb252_0_589"/>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0" name="Google Shape;700;g25e0fdcb252_0_589"/>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701" name="Google Shape;701;g25e0fdcb252_0_589"/>
            <p:cNvGrpSpPr/>
            <p:nvPr/>
          </p:nvGrpSpPr>
          <p:grpSpPr>
            <a:xfrm>
              <a:off x="2898480" y="5271505"/>
              <a:ext cx="302276" cy="682699"/>
              <a:chOff x="7384246" y="2899703"/>
              <a:chExt cx="626220" cy="1351612"/>
            </a:xfrm>
          </p:grpSpPr>
          <p:sp>
            <p:nvSpPr>
              <p:cNvPr id="702" name="Google Shape;702;g25e0fdcb252_0_589"/>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3" name="Google Shape;703;g25e0fdcb252_0_589"/>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4" name="Google Shape;704;g25e0fdcb252_0_589"/>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5" name="Google Shape;705;g25e0fdcb252_0_589"/>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6" name="Google Shape;706;g25e0fdcb252_0_589"/>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7" name="Google Shape;707;g25e0fdcb252_0_589"/>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8" name="Google Shape;708;g25e0fdcb252_0_589"/>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9" name="Google Shape;709;g25e0fdcb252_0_589"/>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0" name="Google Shape;710;g25e0fdcb252_0_589"/>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1" name="Google Shape;711;g25e0fdcb252_0_589"/>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2" name="Google Shape;712;g25e0fdcb252_0_589"/>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713" name="Google Shape;713;g25e0fdcb252_0_589"/>
            <p:cNvGrpSpPr/>
            <p:nvPr/>
          </p:nvGrpSpPr>
          <p:grpSpPr>
            <a:xfrm>
              <a:off x="3366518" y="5271505"/>
              <a:ext cx="302276" cy="682699"/>
              <a:chOff x="7384246" y="2899703"/>
              <a:chExt cx="626220" cy="1351612"/>
            </a:xfrm>
          </p:grpSpPr>
          <p:sp>
            <p:nvSpPr>
              <p:cNvPr id="714" name="Google Shape;714;g25e0fdcb252_0_589"/>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5" name="Google Shape;715;g25e0fdcb252_0_589"/>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6" name="Google Shape;716;g25e0fdcb252_0_589"/>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7" name="Google Shape;717;g25e0fdcb252_0_589"/>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8" name="Google Shape;718;g25e0fdcb252_0_589"/>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9" name="Google Shape;719;g25e0fdcb252_0_589"/>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0" name="Google Shape;720;g25e0fdcb252_0_589"/>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1" name="Google Shape;721;g25e0fdcb252_0_589"/>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2" name="Google Shape;722;g25e0fdcb252_0_589"/>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3" name="Google Shape;723;g25e0fdcb252_0_589"/>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4" name="Google Shape;724;g25e0fdcb252_0_589"/>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725" name="Google Shape;725;g25e0fdcb252_0_589"/>
            <p:cNvPicPr preferRelativeResize="0"/>
            <p:nvPr/>
          </p:nvPicPr>
          <p:blipFill rotWithShape="1">
            <a:blip r:embed="rId2">
              <a:alphaModFix/>
            </a:blip>
            <a:srcRect b="0" l="0" r="0" t="0"/>
            <a:stretch/>
          </p:blipFill>
          <p:spPr>
            <a:xfrm>
              <a:off x="1843781" y="5671824"/>
              <a:ext cx="1940381" cy="308648"/>
            </a:xfrm>
            <a:prstGeom prst="rect">
              <a:avLst/>
            </a:prstGeom>
            <a:noFill/>
            <a:ln>
              <a:noFill/>
            </a:ln>
          </p:spPr>
        </p:pic>
      </p:grpSp>
      <p:grpSp>
        <p:nvGrpSpPr>
          <p:cNvPr id="726" name="Google Shape;726;g25e0fdcb252_0_589"/>
          <p:cNvGrpSpPr/>
          <p:nvPr/>
        </p:nvGrpSpPr>
        <p:grpSpPr>
          <a:xfrm>
            <a:off x="4658166" y="1417975"/>
            <a:ext cx="450448" cy="450448"/>
            <a:chOff x="4266660" y="45289"/>
            <a:chExt cx="768290" cy="768290"/>
          </a:xfrm>
        </p:grpSpPr>
        <p:sp>
          <p:nvSpPr>
            <p:cNvPr id="727" name="Google Shape;727;g25e0fdcb252_0_589"/>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28" name="Google Shape;728;g25e0fdcb252_0_589"/>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729" name="Google Shape;729;g25e0fdcb252_0_589"/>
          <p:cNvPicPr preferRelativeResize="0"/>
          <p:nvPr/>
        </p:nvPicPr>
        <p:blipFill rotWithShape="1">
          <a:blip r:embed="rId3">
            <a:alphaModFix/>
          </a:blip>
          <a:srcRect b="0" l="0" r="0" t="0"/>
          <a:stretch/>
        </p:blipFill>
        <p:spPr>
          <a:xfrm>
            <a:off x="5291061" y="2429164"/>
            <a:ext cx="1613871" cy="840686"/>
          </a:xfrm>
          <a:prstGeom prst="rect">
            <a:avLst/>
          </a:prstGeom>
          <a:noFill/>
          <a:ln>
            <a:noFill/>
          </a:ln>
        </p:spPr>
      </p:pic>
      <p:sp>
        <p:nvSpPr>
          <p:cNvPr id="730" name="Google Shape;730;g25e0fdcb252_0_589"/>
          <p:cNvSpPr/>
          <p:nvPr/>
        </p:nvSpPr>
        <p:spPr>
          <a:xfrm>
            <a:off x="2200" y="4017450"/>
            <a:ext cx="12211500" cy="2841300"/>
          </a:xfrm>
          <a:prstGeom prst="rect">
            <a:avLst/>
          </a:prstGeom>
          <a:solidFill>
            <a:srgbClr val="FFFFFF">
              <a:alpha val="43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g25e0fdcb252_0_589"/>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2800"/>
              <a:buNone/>
              <a:defRPr b="1">
                <a:solidFill>
                  <a:srgbClr val="0A5882"/>
                </a:solidFill>
              </a:defRPr>
            </a:lvl1pPr>
            <a:lvl2pPr lvl="1" rtl="0" algn="ctr">
              <a:lnSpc>
                <a:spcPct val="90000"/>
              </a:lnSpc>
              <a:spcBef>
                <a:spcPts val="500"/>
              </a:spcBef>
              <a:spcAft>
                <a:spcPts val="0"/>
              </a:spcAft>
              <a:buClr>
                <a:srgbClr val="0A5882"/>
              </a:buClr>
              <a:buSzPts val="2400"/>
              <a:buNone/>
              <a:defRPr b="1">
                <a:solidFill>
                  <a:srgbClr val="0A5882"/>
                </a:solidFill>
              </a:defRPr>
            </a:lvl2pPr>
            <a:lvl3pPr lvl="2" rtl="0" algn="ctr">
              <a:lnSpc>
                <a:spcPct val="90000"/>
              </a:lnSpc>
              <a:spcBef>
                <a:spcPts val="500"/>
              </a:spcBef>
              <a:spcAft>
                <a:spcPts val="0"/>
              </a:spcAft>
              <a:buClr>
                <a:srgbClr val="0A5882"/>
              </a:buClr>
              <a:buSzPts val="2000"/>
              <a:buNone/>
              <a:defRPr b="1">
                <a:solidFill>
                  <a:srgbClr val="0A5882"/>
                </a:solidFill>
              </a:defRPr>
            </a:lvl3pPr>
            <a:lvl4pPr lvl="3" rtl="0" algn="ctr">
              <a:lnSpc>
                <a:spcPct val="90000"/>
              </a:lnSpc>
              <a:spcBef>
                <a:spcPts val="500"/>
              </a:spcBef>
              <a:spcAft>
                <a:spcPts val="0"/>
              </a:spcAft>
              <a:buClr>
                <a:srgbClr val="0A5882"/>
              </a:buClr>
              <a:buSzPts val="1800"/>
              <a:buNone/>
              <a:defRPr b="1">
                <a:solidFill>
                  <a:srgbClr val="0A5882"/>
                </a:solidFill>
              </a:defRPr>
            </a:lvl4pPr>
            <a:lvl5pPr lvl="4" rtl="0" algn="ctr">
              <a:lnSpc>
                <a:spcPct val="90000"/>
              </a:lnSpc>
              <a:spcBef>
                <a:spcPts val="500"/>
              </a:spcBef>
              <a:spcAft>
                <a:spcPts val="0"/>
              </a:spcAft>
              <a:buClr>
                <a:srgbClr val="0A5882"/>
              </a:buClr>
              <a:buSzPts val="1800"/>
              <a:buNone/>
              <a:defRPr b="1">
                <a:solidFill>
                  <a:srgbClr val="0A5882"/>
                </a:solidFill>
              </a:defRPr>
            </a:lvl5pPr>
            <a:lvl6pPr lvl="5" rtl="0" algn="ctr">
              <a:lnSpc>
                <a:spcPct val="90000"/>
              </a:lnSpc>
              <a:spcBef>
                <a:spcPts val="500"/>
              </a:spcBef>
              <a:spcAft>
                <a:spcPts val="0"/>
              </a:spcAft>
              <a:buClr>
                <a:srgbClr val="0A5882"/>
              </a:buClr>
              <a:buSzPts val="1800"/>
              <a:buNone/>
              <a:defRPr b="1">
                <a:solidFill>
                  <a:srgbClr val="0A5882"/>
                </a:solidFill>
              </a:defRPr>
            </a:lvl6pPr>
            <a:lvl7pPr lvl="6" rtl="0" algn="ctr">
              <a:lnSpc>
                <a:spcPct val="90000"/>
              </a:lnSpc>
              <a:spcBef>
                <a:spcPts val="500"/>
              </a:spcBef>
              <a:spcAft>
                <a:spcPts val="0"/>
              </a:spcAft>
              <a:buClr>
                <a:srgbClr val="0A5882"/>
              </a:buClr>
              <a:buSzPts val="1800"/>
              <a:buNone/>
              <a:defRPr b="1">
                <a:solidFill>
                  <a:srgbClr val="0A5882"/>
                </a:solidFill>
              </a:defRPr>
            </a:lvl7pPr>
            <a:lvl8pPr lvl="7" rtl="0" algn="ctr">
              <a:lnSpc>
                <a:spcPct val="90000"/>
              </a:lnSpc>
              <a:spcBef>
                <a:spcPts val="500"/>
              </a:spcBef>
              <a:spcAft>
                <a:spcPts val="0"/>
              </a:spcAft>
              <a:buClr>
                <a:srgbClr val="0A5882"/>
              </a:buClr>
              <a:buSzPts val="1800"/>
              <a:buNone/>
              <a:defRPr b="1">
                <a:solidFill>
                  <a:srgbClr val="0A5882"/>
                </a:solidFill>
              </a:defRPr>
            </a:lvl8pPr>
            <a:lvl9pPr lvl="8" rtl="0" algn="ctr">
              <a:lnSpc>
                <a:spcPct val="90000"/>
              </a:lnSpc>
              <a:spcBef>
                <a:spcPts val="500"/>
              </a:spcBef>
              <a:spcAft>
                <a:spcPts val="0"/>
              </a:spcAft>
              <a:buClr>
                <a:srgbClr val="0A5882"/>
              </a:buClr>
              <a:buSzPts val="1800"/>
              <a:buNone/>
              <a:defRPr b="1">
                <a:solidFill>
                  <a:srgbClr val="0A5882"/>
                </a:solidFill>
              </a:defRPr>
            </a:lvl9pPr>
          </a:lstStyle>
          <a:p/>
        </p:txBody>
      </p:sp>
      <p:sp>
        <p:nvSpPr>
          <p:cNvPr id="732" name="Google Shape;732;g25e0fdcb252_0_589"/>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4000"/>
              <a:buNone/>
              <a:defRPr b="1" sz="4000">
                <a:solidFill>
                  <a:srgbClr val="0A5882"/>
                </a:solidFill>
              </a:defRPr>
            </a:lvl1pPr>
            <a:lvl2pPr lvl="1" rtl="0" algn="ctr">
              <a:lnSpc>
                <a:spcPct val="90000"/>
              </a:lnSpc>
              <a:spcBef>
                <a:spcPts val="500"/>
              </a:spcBef>
              <a:spcAft>
                <a:spcPts val="0"/>
              </a:spcAft>
              <a:buClr>
                <a:srgbClr val="0A5882"/>
              </a:buClr>
              <a:buSzPts val="4000"/>
              <a:buNone/>
              <a:defRPr b="1" sz="4000">
                <a:solidFill>
                  <a:srgbClr val="0A5882"/>
                </a:solidFill>
              </a:defRPr>
            </a:lvl2pPr>
            <a:lvl3pPr lvl="2" rtl="0" algn="ctr">
              <a:lnSpc>
                <a:spcPct val="90000"/>
              </a:lnSpc>
              <a:spcBef>
                <a:spcPts val="500"/>
              </a:spcBef>
              <a:spcAft>
                <a:spcPts val="0"/>
              </a:spcAft>
              <a:buClr>
                <a:srgbClr val="0A5882"/>
              </a:buClr>
              <a:buSzPts val="4000"/>
              <a:buNone/>
              <a:defRPr b="1" sz="4000">
                <a:solidFill>
                  <a:srgbClr val="0A5882"/>
                </a:solidFill>
              </a:defRPr>
            </a:lvl3pPr>
            <a:lvl4pPr lvl="3" rtl="0" algn="ctr">
              <a:lnSpc>
                <a:spcPct val="90000"/>
              </a:lnSpc>
              <a:spcBef>
                <a:spcPts val="500"/>
              </a:spcBef>
              <a:spcAft>
                <a:spcPts val="0"/>
              </a:spcAft>
              <a:buClr>
                <a:srgbClr val="0A5882"/>
              </a:buClr>
              <a:buSzPts val="4000"/>
              <a:buNone/>
              <a:defRPr b="1" sz="4000">
                <a:solidFill>
                  <a:srgbClr val="0A5882"/>
                </a:solidFill>
              </a:defRPr>
            </a:lvl4pPr>
            <a:lvl5pPr lvl="4" rtl="0" algn="ctr">
              <a:lnSpc>
                <a:spcPct val="90000"/>
              </a:lnSpc>
              <a:spcBef>
                <a:spcPts val="500"/>
              </a:spcBef>
              <a:spcAft>
                <a:spcPts val="0"/>
              </a:spcAft>
              <a:buClr>
                <a:srgbClr val="0A5882"/>
              </a:buClr>
              <a:buSzPts val="4000"/>
              <a:buNone/>
              <a:defRPr b="1" sz="4000">
                <a:solidFill>
                  <a:srgbClr val="0A5882"/>
                </a:solidFill>
              </a:defRPr>
            </a:lvl5pPr>
            <a:lvl6pPr lvl="5" rtl="0" algn="ctr">
              <a:lnSpc>
                <a:spcPct val="90000"/>
              </a:lnSpc>
              <a:spcBef>
                <a:spcPts val="500"/>
              </a:spcBef>
              <a:spcAft>
                <a:spcPts val="0"/>
              </a:spcAft>
              <a:buClr>
                <a:srgbClr val="0A5882"/>
              </a:buClr>
              <a:buSzPts val="4000"/>
              <a:buNone/>
              <a:defRPr b="1" sz="4000">
                <a:solidFill>
                  <a:srgbClr val="0A5882"/>
                </a:solidFill>
              </a:defRPr>
            </a:lvl6pPr>
            <a:lvl7pPr lvl="6" rtl="0" algn="ctr">
              <a:lnSpc>
                <a:spcPct val="90000"/>
              </a:lnSpc>
              <a:spcBef>
                <a:spcPts val="500"/>
              </a:spcBef>
              <a:spcAft>
                <a:spcPts val="0"/>
              </a:spcAft>
              <a:buClr>
                <a:srgbClr val="0A5882"/>
              </a:buClr>
              <a:buSzPts val="4000"/>
              <a:buNone/>
              <a:defRPr b="1" sz="4000">
                <a:solidFill>
                  <a:srgbClr val="0A5882"/>
                </a:solidFill>
              </a:defRPr>
            </a:lvl7pPr>
            <a:lvl8pPr lvl="7" rtl="0" algn="ctr">
              <a:lnSpc>
                <a:spcPct val="90000"/>
              </a:lnSpc>
              <a:spcBef>
                <a:spcPts val="500"/>
              </a:spcBef>
              <a:spcAft>
                <a:spcPts val="0"/>
              </a:spcAft>
              <a:buClr>
                <a:srgbClr val="0A5882"/>
              </a:buClr>
              <a:buSzPts val="4000"/>
              <a:buNone/>
              <a:defRPr b="1" sz="4000">
                <a:solidFill>
                  <a:srgbClr val="0A5882"/>
                </a:solidFill>
              </a:defRPr>
            </a:lvl8pPr>
            <a:lvl9pPr lvl="8" rtl="0"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733" name="Google Shape;733;g25e0fdcb252_0_589"/>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pic>
        <p:nvPicPr>
          <p:cNvPr id="734" name="Google Shape;734;g25e0fdcb252_0_589"/>
          <p:cNvPicPr preferRelativeResize="0"/>
          <p:nvPr/>
        </p:nvPicPr>
        <p:blipFill rotWithShape="1">
          <a:blip r:embed="rId4">
            <a:alphaModFix/>
          </a:blip>
          <a:srcRect b="0" l="0" r="0" t="0"/>
          <a:stretch/>
        </p:blipFill>
        <p:spPr>
          <a:xfrm>
            <a:off x="140600" y="99125"/>
            <a:ext cx="2057137" cy="464100"/>
          </a:xfrm>
          <a:prstGeom prst="rect">
            <a:avLst/>
          </a:prstGeom>
          <a:noFill/>
          <a:ln>
            <a:noFill/>
          </a:ln>
        </p:spPr>
      </p:pic>
      <p:sp>
        <p:nvSpPr>
          <p:cNvPr id="735" name="Google Shape;735;g25e0fdcb252_0_589"/>
          <p:cNvSpPr txBox="1"/>
          <p:nvPr/>
        </p:nvSpPr>
        <p:spPr>
          <a:xfrm>
            <a:off x="717850" y="71958"/>
            <a:ext cx="1348500" cy="483000"/>
          </a:xfrm>
          <a:prstGeom prst="rect">
            <a:avLst/>
          </a:prstGeom>
          <a:solidFill>
            <a:srgbClr val="FFFFFF"/>
          </a:solidFill>
          <a:ln>
            <a:noFill/>
          </a:ln>
        </p:spPr>
        <p:txBody>
          <a:bodyPr anchorCtr="0" anchor="t" bIns="54000" lIns="54000" spcFirstLastPara="1" rIns="54000" wrap="square" tIns="54000">
            <a:spAutoFit/>
          </a:bodyPr>
          <a:lstStyle/>
          <a:p>
            <a:pPr indent="0" lvl="0" marL="0" rtl="0" algn="l">
              <a:lnSpc>
                <a:spcPct val="90000"/>
              </a:lnSpc>
              <a:spcBef>
                <a:spcPts val="0"/>
              </a:spcBef>
              <a:spcAft>
                <a:spcPts val="0"/>
              </a:spcAft>
              <a:buNone/>
            </a:pPr>
            <a:r>
              <a:rPr lang="fr-FR" sz="900">
                <a:solidFill>
                  <a:srgbClr val="224F9F"/>
                </a:solidFill>
              </a:rPr>
              <a:t>Co-funded by the Erasmus+ Programme</a:t>
            </a:r>
            <a:endParaRPr sz="900">
              <a:solidFill>
                <a:srgbClr val="224F9F"/>
              </a:solidFill>
            </a:endParaRPr>
          </a:p>
          <a:p>
            <a:pPr indent="0" lvl="0" marL="0" rtl="0" algn="l">
              <a:lnSpc>
                <a:spcPct val="90000"/>
              </a:lnSpc>
              <a:spcBef>
                <a:spcPts val="0"/>
              </a:spcBef>
              <a:spcAft>
                <a:spcPts val="0"/>
              </a:spcAft>
              <a:buNone/>
            </a:pPr>
            <a:r>
              <a:rPr lang="fr-FR" sz="900">
                <a:solidFill>
                  <a:srgbClr val="224F9F"/>
                </a:solidFill>
              </a:rPr>
              <a:t>of the European Union</a:t>
            </a:r>
            <a:endParaRPr sz="900">
              <a:solidFill>
                <a:srgbClr val="224F9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Module 1">
  <p:cSld name="4_Contents slide layout_2">
    <p:spTree>
      <p:nvGrpSpPr>
        <p:cNvPr id="736" name="Shape 736"/>
        <p:cNvGrpSpPr/>
        <p:nvPr/>
      </p:nvGrpSpPr>
      <p:grpSpPr>
        <a:xfrm>
          <a:off x="0" y="0"/>
          <a:ext cx="0" cy="0"/>
          <a:chOff x="0" y="0"/>
          <a:chExt cx="0" cy="0"/>
        </a:xfrm>
      </p:grpSpPr>
      <p:sp>
        <p:nvSpPr>
          <p:cNvPr id="737" name="Google Shape;737;g25e0fdcb252_0_708"/>
          <p:cNvSpPr/>
          <p:nvPr/>
        </p:nvSpPr>
        <p:spPr>
          <a:xfrm>
            <a:off x="-92904" y="14150"/>
            <a:ext cx="1324500" cy="68580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38" name="Google Shape;738;g25e0fdcb252_0_708"/>
          <p:cNvSpPr txBox="1"/>
          <p:nvPr>
            <p:ph type="title"/>
          </p:nvPr>
        </p:nvSpPr>
        <p:spPr>
          <a:xfrm>
            <a:off x="-92900" y="915200"/>
            <a:ext cx="12285000" cy="15417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4400"/>
              <a:buNone/>
              <a:defRPr sz="8000">
                <a:solidFill>
                  <a:srgbClr val="3486C5"/>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39" name="Google Shape;739;g25e0fdcb252_0_708"/>
          <p:cNvSpPr txBox="1"/>
          <p:nvPr>
            <p:ph idx="1" type="subTitle"/>
          </p:nvPr>
        </p:nvSpPr>
        <p:spPr>
          <a:xfrm>
            <a:off x="1585025" y="3239750"/>
            <a:ext cx="8268000" cy="711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2800"/>
              <a:buNone/>
              <a:defRPr sz="2400">
                <a:solidFill>
                  <a:schemeClr val="dk2"/>
                </a:solidFill>
              </a:defRPr>
            </a:lvl1pPr>
            <a:lvl2pPr lvl="1" rtl="0" algn="l">
              <a:lnSpc>
                <a:spcPct val="90000"/>
              </a:lnSpc>
              <a:spcBef>
                <a:spcPts val="500"/>
              </a:spcBef>
              <a:spcAft>
                <a:spcPts val="0"/>
              </a:spcAft>
              <a:buSzPts val="2400"/>
              <a:buNone/>
              <a:defRPr/>
            </a:lvl2pPr>
            <a:lvl3pPr lvl="2" rtl="0" algn="l">
              <a:lnSpc>
                <a:spcPct val="90000"/>
              </a:lnSpc>
              <a:spcBef>
                <a:spcPts val="500"/>
              </a:spcBef>
              <a:spcAft>
                <a:spcPts val="0"/>
              </a:spcAft>
              <a:buSzPts val="2000"/>
              <a:buNone/>
              <a:defRPr/>
            </a:lvl3pPr>
            <a:lvl4pPr lvl="3" rtl="0" algn="l">
              <a:lnSpc>
                <a:spcPct val="90000"/>
              </a:lnSpc>
              <a:spcBef>
                <a:spcPts val="500"/>
              </a:spcBef>
              <a:spcAft>
                <a:spcPts val="0"/>
              </a:spcAft>
              <a:buSzPts val="1800"/>
              <a:buNone/>
              <a:defRPr/>
            </a:lvl4pPr>
            <a:lvl5pPr lvl="4" rtl="0" algn="l">
              <a:lnSpc>
                <a:spcPct val="90000"/>
              </a:lnSpc>
              <a:spcBef>
                <a:spcPts val="500"/>
              </a:spcBef>
              <a:spcAft>
                <a:spcPts val="0"/>
              </a:spcAft>
              <a:buSzPts val="1800"/>
              <a:buNone/>
              <a:defRPr/>
            </a:lvl5pPr>
            <a:lvl6pPr lvl="5" rtl="0" algn="l">
              <a:lnSpc>
                <a:spcPct val="90000"/>
              </a:lnSpc>
              <a:spcBef>
                <a:spcPts val="500"/>
              </a:spcBef>
              <a:spcAft>
                <a:spcPts val="0"/>
              </a:spcAft>
              <a:buSzPts val="1800"/>
              <a:buNone/>
              <a:defRPr/>
            </a:lvl6pPr>
            <a:lvl7pPr lvl="6" rtl="0" algn="l">
              <a:lnSpc>
                <a:spcPct val="90000"/>
              </a:lnSpc>
              <a:spcBef>
                <a:spcPts val="500"/>
              </a:spcBef>
              <a:spcAft>
                <a:spcPts val="0"/>
              </a:spcAft>
              <a:buSzPts val="1800"/>
              <a:buNone/>
              <a:defRPr/>
            </a:lvl7pPr>
            <a:lvl8pPr lvl="7" rtl="0" algn="l">
              <a:lnSpc>
                <a:spcPct val="90000"/>
              </a:lnSpc>
              <a:spcBef>
                <a:spcPts val="500"/>
              </a:spcBef>
              <a:spcAft>
                <a:spcPts val="0"/>
              </a:spcAft>
              <a:buSzPts val="1800"/>
              <a:buNone/>
              <a:defRPr/>
            </a:lvl8pPr>
            <a:lvl9pPr lvl="8" rtl="0" algn="l">
              <a:lnSpc>
                <a:spcPct val="90000"/>
              </a:lnSpc>
              <a:spcBef>
                <a:spcPts val="500"/>
              </a:spcBef>
              <a:spcAft>
                <a:spcPts val="0"/>
              </a:spcAft>
              <a:buSzPts val="18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4_Contents slide layout_1">
    <p:spTree>
      <p:nvGrpSpPr>
        <p:cNvPr id="740" name="Shape 740"/>
        <p:cNvGrpSpPr/>
        <p:nvPr/>
      </p:nvGrpSpPr>
      <p:grpSpPr>
        <a:xfrm>
          <a:off x="0" y="0"/>
          <a:ext cx="0" cy="0"/>
          <a:chOff x="0" y="0"/>
          <a:chExt cx="0" cy="0"/>
        </a:xfrm>
      </p:grpSpPr>
      <p:sp>
        <p:nvSpPr>
          <p:cNvPr id="741" name="Google Shape;741;g25e0fdcb252_0_712"/>
          <p:cNvSpPr/>
          <p:nvPr/>
        </p:nvSpPr>
        <p:spPr>
          <a:xfrm flipH="1">
            <a:off x="381000" y="314250"/>
            <a:ext cx="11430000" cy="6229500"/>
          </a:xfrm>
          <a:prstGeom prst="snip2DiagRect">
            <a:avLst>
              <a:gd fmla="val 0" name="adj1"/>
              <a:gd fmla="val 16667" name="adj2"/>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g25e0fdcb252_0_712"/>
          <p:cNvSpPr/>
          <p:nvPr/>
        </p:nvSpPr>
        <p:spPr>
          <a:xfrm>
            <a:off x="0" y="4610100"/>
            <a:ext cx="6773700" cy="22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g25e0fdcb252_0_712"/>
          <p:cNvSpPr/>
          <p:nvPr/>
        </p:nvSpPr>
        <p:spPr>
          <a:xfrm>
            <a:off x="83199" y="4886450"/>
            <a:ext cx="6690600" cy="19716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44" name="Google Shape;744;g25e0fdcb252_0_712"/>
          <p:cNvSpPr/>
          <p:nvPr/>
        </p:nvSpPr>
        <p:spPr>
          <a:xfrm>
            <a:off x="10519400" y="0"/>
            <a:ext cx="1672500" cy="115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45" name="Google Shape;745;g25e0fdcb252_0_712"/>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
        <p:nvSpPr>
          <p:cNvPr id="746" name="Google Shape;746;g25e0fdcb252_0_712"/>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0"/>
              </a:spcBef>
              <a:spcAft>
                <a:spcPts val="0"/>
              </a:spcAft>
              <a:buClr>
                <a:schemeClr val="accent1"/>
              </a:buClr>
              <a:buSzPts val="3500"/>
              <a:buNone/>
              <a:defRPr b="1" sz="3500">
                <a:solidFill>
                  <a:schemeClr val="accent1"/>
                </a:solidFill>
              </a:defRPr>
            </a:lvl1pPr>
            <a:lvl2pPr lvl="1" rtl="0" algn="l">
              <a:lnSpc>
                <a:spcPct val="100000"/>
              </a:lnSpc>
              <a:spcBef>
                <a:spcPts val="0"/>
              </a:spcBef>
              <a:spcAft>
                <a:spcPts val="0"/>
              </a:spcAft>
              <a:buClr>
                <a:schemeClr val="accent1"/>
              </a:buClr>
              <a:buSzPts val="1400"/>
              <a:buNone/>
              <a:defRPr>
                <a:solidFill>
                  <a:schemeClr val="accent1"/>
                </a:solidFill>
              </a:defRPr>
            </a:lvl2pPr>
            <a:lvl3pPr lvl="2" rtl="0" algn="l">
              <a:lnSpc>
                <a:spcPct val="100000"/>
              </a:lnSpc>
              <a:spcBef>
                <a:spcPts val="0"/>
              </a:spcBef>
              <a:spcAft>
                <a:spcPts val="0"/>
              </a:spcAft>
              <a:buClr>
                <a:schemeClr val="accent1"/>
              </a:buClr>
              <a:buSzPts val="1400"/>
              <a:buNone/>
              <a:defRPr>
                <a:solidFill>
                  <a:schemeClr val="accent1"/>
                </a:solidFill>
              </a:defRPr>
            </a:lvl3pPr>
            <a:lvl4pPr lvl="3" rtl="0" algn="l">
              <a:lnSpc>
                <a:spcPct val="100000"/>
              </a:lnSpc>
              <a:spcBef>
                <a:spcPts val="0"/>
              </a:spcBef>
              <a:spcAft>
                <a:spcPts val="0"/>
              </a:spcAft>
              <a:buClr>
                <a:schemeClr val="accent1"/>
              </a:buClr>
              <a:buSzPts val="1400"/>
              <a:buNone/>
              <a:defRPr>
                <a:solidFill>
                  <a:schemeClr val="accent1"/>
                </a:solidFill>
              </a:defRPr>
            </a:lvl4pPr>
            <a:lvl5pPr lvl="4" rtl="0" algn="l">
              <a:lnSpc>
                <a:spcPct val="100000"/>
              </a:lnSpc>
              <a:spcBef>
                <a:spcPts val="0"/>
              </a:spcBef>
              <a:spcAft>
                <a:spcPts val="0"/>
              </a:spcAft>
              <a:buClr>
                <a:schemeClr val="accent1"/>
              </a:buClr>
              <a:buSzPts val="1400"/>
              <a:buNone/>
              <a:defRPr>
                <a:solidFill>
                  <a:schemeClr val="accent1"/>
                </a:solidFill>
              </a:defRPr>
            </a:lvl5pPr>
            <a:lvl6pPr lvl="5" rtl="0" algn="l">
              <a:lnSpc>
                <a:spcPct val="100000"/>
              </a:lnSpc>
              <a:spcBef>
                <a:spcPts val="0"/>
              </a:spcBef>
              <a:spcAft>
                <a:spcPts val="0"/>
              </a:spcAft>
              <a:buClr>
                <a:schemeClr val="accent1"/>
              </a:buClr>
              <a:buSzPts val="1400"/>
              <a:buNone/>
              <a:defRPr>
                <a:solidFill>
                  <a:schemeClr val="accent1"/>
                </a:solidFill>
              </a:defRPr>
            </a:lvl6pPr>
            <a:lvl7pPr lvl="6" rtl="0" algn="l">
              <a:lnSpc>
                <a:spcPct val="100000"/>
              </a:lnSpc>
              <a:spcBef>
                <a:spcPts val="0"/>
              </a:spcBef>
              <a:spcAft>
                <a:spcPts val="0"/>
              </a:spcAft>
              <a:buClr>
                <a:schemeClr val="accent1"/>
              </a:buClr>
              <a:buSzPts val="1400"/>
              <a:buNone/>
              <a:defRPr>
                <a:solidFill>
                  <a:schemeClr val="accent1"/>
                </a:solidFill>
              </a:defRPr>
            </a:lvl7pPr>
            <a:lvl8pPr lvl="7" rtl="0" algn="l">
              <a:lnSpc>
                <a:spcPct val="100000"/>
              </a:lnSpc>
              <a:spcBef>
                <a:spcPts val="0"/>
              </a:spcBef>
              <a:spcAft>
                <a:spcPts val="0"/>
              </a:spcAft>
              <a:buClr>
                <a:schemeClr val="accent1"/>
              </a:buClr>
              <a:buSzPts val="1400"/>
              <a:buNone/>
              <a:defRPr>
                <a:solidFill>
                  <a:schemeClr val="accent1"/>
                </a:solidFill>
              </a:defRPr>
            </a:lvl8pPr>
            <a:lvl9pPr lvl="8" rtl="0" algn="l">
              <a:lnSpc>
                <a:spcPct val="100000"/>
              </a:lnSpc>
              <a:spcBef>
                <a:spcPts val="0"/>
              </a:spcBef>
              <a:spcAft>
                <a:spcPts val="0"/>
              </a:spcAft>
              <a:buClr>
                <a:schemeClr val="accent1"/>
              </a:buClr>
              <a:buSzPts val="1400"/>
              <a:buNone/>
              <a:defRPr>
                <a:solidFill>
                  <a:schemeClr val="accent1"/>
                </a:solidFill>
              </a:defRPr>
            </a:lvl9pPr>
          </a:lstStyle>
          <a:p/>
        </p:txBody>
      </p:sp>
      <p:sp>
        <p:nvSpPr>
          <p:cNvPr id="747" name="Google Shape;747;g25e0fdcb252_0_712"/>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accent1"/>
              </a:buClr>
              <a:buSzPts val="2500"/>
              <a:buNone/>
              <a:defRPr sz="2500">
                <a:solidFill>
                  <a:schemeClr val="accent1"/>
                </a:solidFill>
              </a:defRPr>
            </a:lvl1pPr>
            <a:lvl2pPr lvl="1" rtl="0" algn="ctr">
              <a:lnSpc>
                <a:spcPct val="90000"/>
              </a:lnSpc>
              <a:spcBef>
                <a:spcPts val="500"/>
              </a:spcBef>
              <a:spcAft>
                <a:spcPts val="0"/>
              </a:spcAft>
              <a:buClr>
                <a:schemeClr val="accent1"/>
              </a:buClr>
              <a:buSzPts val="2500"/>
              <a:buNone/>
              <a:defRPr sz="2500">
                <a:solidFill>
                  <a:schemeClr val="accent1"/>
                </a:solidFill>
              </a:defRPr>
            </a:lvl2pPr>
            <a:lvl3pPr lvl="2" rtl="0" algn="ctr">
              <a:lnSpc>
                <a:spcPct val="90000"/>
              </a:lnSpc>
              <a:spcBef>
                <a:spcPts val="500"/>
              </a:spcBef>
              <a:spcAft>
                <a:spcPts val="0"/>
              </a:spcAft>
              <a:buClr>
                <a:schemeClr val="accent1"/>
              </a:buClr>
              <a:buSzPts val="2500"/>
              <a:buNone/>
              <a:defRPr sz="2500">
                <a:solidFill>
                  <a:schemeClr val="accent1"/>
                </a:solidFill>
              </a:defRPr>
            </a:lvl3pPr>
            <a:lvl4pPr lvl="3" rtl="0" algn="ctr">
              <a:lnSpc>
                <a:spcPct val="90000"/>
              </a:lnSpc>
              <a:spcBef>
                <a:spcPts val="500"/>
              </a:spcBef>
              <a:spcAft>
                <a:spcPts val="0"/>
              </a:spcAft>
              <a:buClr>
                <a:schemeClr val="accent1"/>
              </a:buClr>
              <a:buSzPts val="2500"/>
              <a:buNone/>
              <a:defRPr sz="2500">
                <a:solidFill>
                  <a:schemeClr val="accent1"/>
                </a:solidFill>
              </a:defRPr>
            </a:lvl4pPr>
            <a:lvl5pPr lvl="4" rtl="0" algn="ctr">
              <a:lnSpc>
                <a:spcPct val="90000"/>
              </a:lnSpc>
              <a:spcBef>
                <a:spcPts val="500"/>
              </a:spcBef>
              <a:spcAft>
                <a:spcPts val="0"/>
              </a:spcAft>
              <a:buClr>
                <a:schemeClr val="accent1"/>
              </a:buClr>
              <a:buSzPts val="2500"/>
              <a:buNone/>
              <a:defRPr sz="2500">
                <a:solidFill>
                  <a:schemeClr val="accent1"/>
                </a:solidFill>
              </a:defRPr>
            </a:lvl5pPr>
            <a:lvl6pPr lvl="5" rtl="0" algn="ctr">
              <a:lnSpc>
                <a:spcPct val="90000"/>
              </a:lnSpc>
              <a:spcBef>
                <a:spcPts val="500"/>
              </a:spcBef>
              <a:spcAft>
                <a:spcPts val="0"/>
              </a:spcAft>
              <a:buClr>
                <a:schemeClr val="accent1"/>
              </a:buClr>
              <a:buSzPts val="2500"/>
              <a:buNone/>
              <a:defRPr sz="2500">
                <a:solidFill>
                  <a:schemeClr val="accent1"/>
                </a:solidFill>
              </a:defRPr>
            </a:lvl6pPr>
            <a:lvl7pPr lvl="6" rtl="0" algn="ctr">
              <a:lnSpc>
                <a:spcPct val="90000"/>
              </a:lnSpc>
              <a:spcBef>
                <a:spcPts val="500"/>
              </a:spcBef>
              <a:spcAft>
                <a:spcPts val="0"/>
              </a:spcAft>
              <a:buClr>
                <a:schemeClr val="accent1"/>
              </a:buClr>
              <a:buSzPts val="2500"/>
              <a:buNone/>
              <a:defRPr sz="2500">
                <a:solidFill>
                  <a:schemeClr val="accent1"/>
                </a:solidFill>
              </a:defRPr>
            </a:lvl7pPr>
            <a:lvl8pPr lvl="7" rtl="0" algn="ctr">
              <a:lnSpc>
                <a:spcPct val="90000"/>
              </a:lnSpc>
              <a:spcBef>
                <a:spcPts val="500"/>
              </a:spcBef>
              <a:spcAft>
                <a:spcPts val="0"/>
              </a:spcAft>
              <a:buClr>
                <a:schemeClr val="accent1"/>
              </a:buClr>
              <a:buSzPts val="2500"/>
              <a:buNone/>
              <a:defRPr sz="2500">
                <a:solidFill>
                  <a:schemeClr val="accent1"/>
                </a:solidFill>
              </a:defRPr>
            </a:lvl8pPr>
            <a:lvl9pPr lvl="8" rtl="0" algn="ctr">
              <a:lnSpc>
                <a:spcPct val="90000"/>
              </a:lnSpc>
              <a:spcBef>
                <a:spcPts val="500"/>
              </a:spcBef>
              <a:spcAft>
                <a:spcPts val="0"/>
              </a:spcAft>
              <a:buClr>
                <a:schemeClr val="accent1"/>
              </a:buClr>
              <a:buSzPts val="2500"/>
              <a:buNone/>
              <a:defRPr sz="2500">
                <a:solidFill>
                  <a:schemeClr val="accent1"/>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Initiative">
  <p:cSld name="1_Diapositive de titre_1_1">
    <p:spTree>
      <p:nvGrpSpPr>
        <p:cNvPr id="748" name="Shape 748"/>
        <p:cNvGrpSpPr/>
        <p:nvPr/>
      </p:nvGrpSpPr>
      <p:grpSpPr>
        <a:xfrm>
          <a:off x="0" y="0"/>
          <a:ext cx="0" cy="0"/>
          <a:chOff x="0" y="0"/>
          <a:chExt cx="0" cy="0"/>
        </a:xfrm>
      </p:grpSpPr>
      <p:sp>
        <p:nvSpPr>
          <p:cNvPr id="749" name="Google Shape;749;g25e0fdcb252_0_720"/>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sp>
        <p:nvSpPr>
          <p:cNvPr id="750" name="Google Shape;750;g25e0fdcb252_0_720"/>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51" name="Google Shape;751;g25e0fdcb252_0_720"/>
          <p:cNvGrpSpPr/>
          <p:nvPr/>
        </p:nvGrpSpPr>
        <p:grpSpPr>
          <a:xfrm>
            <a:off x="11777234" y="6364860"/>
            <a:ext cx="217178" cy="355351"/>
            <a:chOff x="11157555" y="6024051"/>
            <a:chExt cx="370295" cy="605884"/>
          </a:xfrm>
        </p:grpSpPr>
        <p:sp>
          <p:nvSpPr>
            <p:cNvPr id="752" name="Google Shape;752;g25e0fdcb252_0_720"/>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53" name="Google Shape;753;g25e0fdcb252_0_720"/>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54" name="Google Shape;754;g25e0fdcb252_0_720"/>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755" name="Google Shape;755;g25e0fdcb252_0_720"/>
          <p:cNvSpPr/>
          <p:nvPr/>
        </p:nvSpPr>
        <p:spPr>
          <a:xfrm>
            <a:off x="0" y="0"/>
            <a:ext cx="12192000" cy="1197900"/>
          </a:xfrm>
          <a:prstGeom prst="rect">
            <a:avLst/>
          </a:prstGeom>
          <a:solidFill>
            <a:srgbClr val="CEE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g25e0fdcb252_0_72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9pPr>
          </a:lstStyle>
          <a:p/>
        </p:txBody>
      </p:sp>
      <p:pic>
        <p:nvPicPr>
          <p:cNvPr id="757" name="Google Shape;757;g25e0fdcb252_0_720"/>
          <p:cNvPicPr preferRelativeResize="0"/>
          <p:nvPr/>
        </p:nvPicPr>
        <p:blipFill rotWithShape="1">
          <a:blip r:embed="rId2">
            <a:alphaModFix/>
          </a:blip>
          <a:srcRect b="0" l="0" r="0" t="0"/>
          <a:stretch/>
        </p:blipFill>
        <p:spPr>
          <a:xfrm>
            <a:off x="-118100" y="-63900"/>
            <a:ext cx="1940575" cy="1261799"/>
          </a:xfrm>
          <a:prstGeom prst="rect">
            <a:avLst/>
          </a:prstGeom>
          <a:noFill/>
          <a:ln>
            <a:noFill/>
          </a:ln>
        </p:spPr>
      </p:pic>
      <p:pic>
        <p:nvPicPr>
          <p:cNvPr id="758" name="Google Shape;758;g25e0fdcb252_0_720"/>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p:cSld name="1_Diapositive de titre">
    <p:spTree>
      <p:nvGrpSpPr>
        <p:cNvPr id="759" name="Shape 759"/>
        <p:cNvGrpSpPr/>
        <p:nvPr/>
      </p:nvGrpSpPr>
      <p:grpSpPr>
        <a:xfrm>
          <a:off x="0" y="0"/>
          <a:ext cx="0" cy="0"/>
          <a:chOff x="0" y="0"/>
          <a:chExt cx="0" cy="0"/>
        </a:xfrm>
      </p:grpSpPr>
      <p:sp>
        <p:nvSpPr>
          <p:cNvPr id="760" name="Google Shape;760;g25e0fdcb252_0_731"/>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761" name="Google Shape;761;g25e0fdcb252_0_731"/>
          <p:cNvGrpSpPr/>
          <p:nvPr/>
        </p:nvGrpSpPr>
        <p:grpSpPr>
          <a:xfrm>
            <a:off x="11328053" y="6315753"/>
            <a:ext cx="538116" cy="444548"/>
            <a:chOff x="11127266" y="6186351"/>
            <a:chExt cx="695240" cy="574500"/>
          </a:xfrm>
        </p:grpSpPr>
        <p:sp>
          <p:nvSpPr>
            <p:cNvPr id="762" name="Google Shape;762;g25e0fdcb252_0_731"/>
            <p:cNvSpPr/>
            <p:nvPr/>
          </p:nvSpPr>
          <p:spPr>
            <a:xfrm flipH="1">
              <a:off x="11127266" y="630099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g25e0fdcb252_0_731"/>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g25e0fdcb252_0_731"/>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 name="Google Shape;765;g25e0fdcb252_0_731"/>
          <p:cNvGrpSpPr/>
          <p:nvPr/>
        </p:nvGrpSpPr>
        <p:grpSpPr>
          <a:xfrm>
            <a:off x="11545455" y="6314831"/>
            <a:ext cx="538986" cy="444548"/>
            <a:chOff x="11320559" y="6185161"/>
            <a:chExt cx="696364" cy="574500"/>
          </a:xfrm>
        </p:grpSpPr>
        <p:sp>
          <p:nvSpPr>
            <p:cNvPr id="766" name="Google Shape;766;g25e0fdcb252_0_731"/>
            <p:cNvSpPr/>
            <p:nvPr/>
          </p:nvSpPr>
          <p:spPr>
            <a:xfrm>
              <a:off x="11633223" y="630098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g25e0fdcb252_0_731"/>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g25e0fdcb252_0_731"/>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9" name="Google Shape;769;g25e0fdcb252_0_731"/>
          <p:cNvSpPr/>
          <p:nvPr/>
        </p:nvSpPr>
        <p:spPr>
          <a:xfrm>
            <a:off x="11482119" y="6314325"/>
            <a:ext cx="438600" cy="444600"/>
          </a:xfrm>
          <a:prstGeom prst="ellipse">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70" name="Google Shape;770;g25e0fdcb252_0_731"/>
          <p:cNvPicPr preferRelativeResize="0"/>
          <p:nvPr/>
        </p:nvPicPr>
        <p:blipFill rotWithShape="1">
          <a:blip r:embed="rId2">
            <a:alphaModFix/>
          </a:blip>
          <a:srcRect b="27999" l="52899" r="22596" t="33555"/>
          <a:stretch/>
        </p:blipFill>
        <p:spPr>
          <a:xfrm>
            <a:off x="11587331" y="6359727"/>
            <a:ext cx="249405" cy="340276"/>
          </a:xfrm>
          <a:prstGeom prst="rect">
            <a:avLst/>
          </a:prstGeom>
          <a:noFill/>
          <a:ln>
            <a:noFill/>
          </a:ln>
        </p:spPr>
      </p:pic>
      <p:sp>
        <p:nvSpPr>
          <p:cNvPr id="771" name="Google Shape;771;g25e0fdcb252_0_731"/>
          <p:cNvSpPr/>
          <p:nvPr/>
        </p:nvSpPr>
        <p:spPr>
          <a:xfrm>
            <a:off x="0" y="0"/>
            <a:ext cx="12192000" cy="1197900"/>
          </a:xfrm>
          <a:prstGeom prst="rect">
            <a:avLst/>
          </a:prstGeom>
          <a:solidFill>
            <a:srgbClr val="ED7D31">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g25e0fdcb252_0_731"/>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773" name="Google Shape;773;g25e0fdcb252_0_731"/>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774" name="Google Shape;774;g25e0fdcb252_0_731"/>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Light initiative">
  <p:cSld name="Cover slide layout_1">
    <p:bg>
      <p:bgPr>
        <a:solidFill>
          <a:schemeClr val="lt1">
            <a:alpha val="65880"/>
          </a:schemeClr>
        </a:solidFill>
      </p:bgPr>
    </p:bg>
    <p:spTree>
      <p:nvGrpSpPr>
        <p:cNvPr id="775" name="Shape 775"/>
        <p:cNvGrpSpPr/>
        <p:nvPr/>
      </p:nvGrpSpPr>
      <p:grpSpPr>
        <a:xfrm>
          <a:off x="0" y="0"/>
          <a:ext cx="0" cy="0"/>
          <a:chOff x="0" y="0"/>
          <a:chExt cx="0" cy="0"/>
        </a:xfrm>
      </p:grpSpPr>
      <p:pic>
        <p:nvPicPr>
          <p:cNvPr id="776" name="Google Shape;776;g25e0fdcb252_0_747"/>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grpSp>
        <p:nvGrpSpPr>
          <p:cNvPr id="777" name="Google Shape;777;g25e0fdcb252_0_747"/>
          <p:cNvGrpSpPr/>
          <p:nvPr/>
        </p:nvGrpSpPr>
        <p:grpSpPr>
          <a:xfrm>
            <a:off x="11328053" y="6315753"/>
            <a:ext cx="538116" cy="444548"/>
            <a:chOff x="11127266" y="6186351"/>
            <a:chExt cx="695240" cy="574500"/>
          </a:xfrm>
        </p:grpSpPr>
        <p:sp>
          <p:nvSpPr>
            <p:cNvPr id="778" name="Google Shape;778;g25e0fdcb252_0_747"/>
            <p:cNvSpPr/>
            <p:nvPr/>
          </p:nvSpPr>
          <p:spPr>
            <a:xfrm flipH="1">
              <a:off x="11127266" y="630099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g25e0fdcb252_0_747"/>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g25e0fdcb252_0_747"/>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1" name="Google Shape;781;g25e0fdcb252_0_747"/>
          <p:cNvGrpSpPr/>
          <p:nvPr/>
        </p:nvGrpSpPr>
        <p:grpSpPr>
          <a:xfrm>
            <a:off x="11545455" y="6314831"/>
            <a:ext cx="538986" cy="444548"/>
            <a:chOff x="11320559" y="6185161"/>
            <a:chExt cx="696364" cy="574500"/>
          </a:xfrm>
        </p:grpSpPr>
        <p:sp>
          <p:nvSpPr>
            <p:cNvPr id="782" name="Google Shape;782;g25e0fdcb252_0_747"/>
            <p:cNvSpPr/>
            <p:nvPr/>
          </p:nvSpPr>
          <p:spPr>
            <a:xfrm>
              <a:off x="11633223" y="630098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g25e0fdcb252_0_747"/>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g25e0fdcb252_0_747"/>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5" name="Google Shape;785;g25e0fdcb252_0_747"/>
          <p:cNvSpPr/>
          <p:nvPr/>
        </p:nvSpPr>
        <p:spPr>
          <a:xfrm>
            <a:off x="11482119" y="6314325"/>
            <a:ext cx="438600" cy="444600"/>
          </a:xfrm>
          <a:prstGeom prst="ellipse">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86" name="Google Shape;786;g25e0fdcb252_0_747"/>
          <p:cNvPicPr preferRelativeResize="0"/>
          <p:nvPr/>
        </p:nvPicPr>
        <p:blipFill rotWithShape="1">
          <a:blip r:embed="rId3">
            <a:alphaModFix/>
          </a:blip>
          <a:srcRect b="27999" l="52899" r="22596" t="33555"/>
          <a:stretch/>
        </p:blipFill>
        <p:spPr>
          <a:xfrm>
            <a:off x="11587331" y="6359727"/>
            <a:ext cx="249405" cy="340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Initiative">
  <p:cSld name="1_Diapositive de titre_1_1">
    <p:spTree>
      <p:nvGrpSpPr>
        <p:cNvPr id="162" name="Shape 162"/>
        <p:cNvGrpSpPr/>
        <p:nvPr/>
      </p:nvGrpSpPr>
      <p:grpSpPr>
        <a:xfrm>
          <a:off x="0" y="0"/>
          <a:ext cx="0" cy="0"/>
          <a:chOff x="0" y="0"/>
          <a:chExt cx="0" cy="0"/>
        </a:xfrm>
      </p:grpSpPr>
      <p:sp>
        <p:nvSpPr>
          <p:cNvPr id="163" name="Google Shape;163;g258765e105d_0_292"/>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sp>
        <p:nvSpPr>
          <p:cNvPr id="164" name="Google Shape;164;g258765e105d_0_292"/>
          <p:cNvSpPr/>
          <p:nvPr/>
        </p:nvSpPr>
        <p:spPr>
          <a:xfrm>
            <a:off x="11662148"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5" name="Google Shape;165;g258765e105d_0_292"/>
          <p:cNvGrpSpPr/>
          <p:nvPr/>
        </p:nvGrpSpPr>
        <p:grpSpPr>
          <a:xfrm>
            <a:off x="11777233" y="6364855"/>
            <a:ext cx="217178" cy="355350"/>
            <a:chOff x="11157555" y="6024051"/>
            <a:chExt cx="370295" cy="605884"/>
          </a:xfrm>
        </p:grpSpPr>
        <p:sp>
          <p:nvSpPr>
            <p:cNvPr id="166" name="Google Shape;166;g258765e105d_0_292"/>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67" name="Google Shape;167;g258765e105d_0_292"/>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68" name="Google Shape;168;g258765e105d_0_292"/>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69" name="Google Shape;169;g258765e105d_0_292"/>
          <p:cNvSpPr/>
          <p:nvPr/>
        </p:nvSpPr>
        <p:spPr>
          <a:xfrm>
            <a:off x="0" y="0"/>
            <a:ext cx="12192000" cy="1197900"/>
          </a:xfrm>
          <a:prstGeom prst="rect">
            <a:avLst/>
          </a:prstGeom>
          <a:solidFill>
            <a:srgbClr val="CEE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258765e105d_0_29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2pPr>
            <a:lvl3pPr lvl="2"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3pPr>
            <a:lvl4pPr lvl="3"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4pPr>
            <a:lvl5pPr lvl="4"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5pPr>
            <a:lvl6pPr lvl="5"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6pPr>
            <a:lvl7pPr lvl="6"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7pPr>
            <a:lvl8pPr lvl="7"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8pPr>
            <a:lvl9pPr lvl="8"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9pPr>
          </a:lstStyle>
          <a:p/>
        </p:txBody>
      </p:sp>
      <p:pic>
        <p:nvPicPr>
          <p:cNvPr id="171" name="Google Shape;171;g258765e105d_0_292"/>
          <p:cNvPicPr preferRelativeResize="0"/>
          <p:nvPr/>
        </p:nvPicPr>
        <p:blipFill rotWithShape="1">
          <a:blip r:embed="rId2">
            <a:alphaModFix/>
          </a:blip>
          <a:srcRect b="0" l="0" r="0" t="0"/>
          <a:stretch/>
        </p:blipFill>
        <p:spPr>
          <a:xfrm>
            <a:off x="-118100" y="-63900"/>
            <a:ext cx="1940575" cy="1261799"/>
          </a:xfrm>
          <a:prstGeom prst="rect">
            <a:avLst/>
          </a:prstGeom>
          <a:noFill/>
          <a:ln>
            <a:noFill/>
          </a:ln>
        </p:spPr>
      </p:pic>
      <p:pic>
        <p:nvPicPr>
          <p:cNvPr id="172" name="Google Shape;172;g258765e105d_0_292"/>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Complete initiative">
  <p:cSld name="Cover slide layout_1_1">
    <p:bg>
      <p:bgPr>
        <a:solidFill>
          <a:schemeClr val="lt1">
            <a:alpha val="65880"/>
          </a:schemeClr>
        </a:solidFill>
      </p:bgPr>
    </p:bg>
    <p:spTree>
      <p:nvGrpSpPr>
        <p:cNvPr id="787" name="Shape 787"/>
        <p:cNvGrpSpPr/>
        <p:nvPr/>
      </p:nvGrpSpPr>
      <p:grpSpPr>
        <a:xfrm>
          <a:off x="0" y="0"/>
          <a:ext cx="0" cy="0"/>
          <a:chOff x="0" y="0"/>
          <a:chExt cx="0" cy="0"/>
        </a:xfrm>
      </p:grpSpPr>
      <p:pic>
        <p:nvPicPr>
          <p:cNvPr id="788" name="Google Shape;788;g25e0fdcb252_0_75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
        <p:nvSpPr>
          <p:cNvPr id="789" name="Google Shape;789;g25e0fdcb252_0_759"/>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0" name="Google Shape;790;g25e0fdcb252_0_759"/>
          <p:cNvGrpSpPr/>
          <p:nvPr/>
        </p:nvGrpSpPr>
        <p:grpSpPr>
          <a:xfrm>
            <a:off x="11777234" y="6364860"/>
            <a:ext cx="217178" cy="355351"/>
            <a:chOff x="11157555" y="6024051"/>
            <a:chExt cx="370295" cy="605884"/>
          </a:xfrm>
        </p:grpSpPr>
        <p:sp>
          <p:nvSpPr>
            <p:cNvPr id="791" name="Google Shape;791;g25e0fdcb252_0_759"/>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92" name="Google Shape;792;g25e0fdcb252_0_759"/>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93" name="Google Shape;793;g25e0fdcb252_0_759"/>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vert)">
  <p:cSld name="CUSTOM_2">
    <p:spTree>
      <p:nvGrpSpPr>
        <p:cNvPr id="794" name="Shape 794"/>
        <p:cNvGrpSpPr/>
        <p:nvPr/>
      </p:nvGrpSpPr>
      <p:grpSpPr>
        <a:xfrm>
          <a:off x="0" y="0"/>
          <a:ext cx="0" cy="0"/>
          <a:chOff x="0" y="0"/>
          <a:chExt cx="0" cy="0"/>
        </a:xfrm>
      </p:grpSpPr>
      <p:pic>
        <p:nvPicPr>
          <p:cNvPr id="795" name="Google Shape;795;g25e0fdcb252_0_766"/>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796" name="Google Shape;796;g25e0fdcb252_0_766"/>
          <p:cNvGrpSpPr/>
          <p:nvPr/>
        </p:nvGrpSpPr>
        <p:grpSpPr>
          <a:xfrm>
            <a:off x="4959907" y="1723773"/>
            <a:ext cx="2219185" cy="2219185"/>
            <a:chOff x="4547049" y="1897856"/>
            <a:chExt cx="3072813" cy="3072813"/>
          </a:xfrm>
        </p:grpSpPr>
        <p:sp>
          <p:nvSpPr>
            <p:cNvPr id="797" name="Google Shape;797;g25e0fdcb252_0_766"/>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98" name="Google Shape;798;g25e0fdcb252_0_766"/>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799" name="Google Shape;799;g25e0fdcb252_0_766"/>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800" name="Google Shape;800;g25e0fdcb252_0_766"/>
          <p:cNvGrpSpPr/>
          <p:nvPr/>
        </p:nvGrpSpPr>
        <p:grpSpPr>
          <a:xfrm rot="1052113">
            <a:off x="7017464" y="2078607"/>
            <a:ext cx="1338449" cy="1227359"/>
            <a:chOff x="5655092" y="376887"/>
            <a:chExt cx="4490688" cy="4117967"/>
          </a:xfrm>
        </p:grpSpPr>
        <p:sp>
          <p:nvSpPr>
            <p:cNvPr id="801" name="Google Shape;801;g25e0fdcb252_0_766"/>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02" name="Google Shape;802;g25e0fdcb252_0_766"/>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03" name="Google Shape;803;g25e0fdcb252_0_766"/>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804" name="Google Shape;804;g25e0fdcb252_0_766"/>
          <p:cNvGrpSpPr/>
          <p:nvPr/>
        </p:nvGrpSpPr>
        <p:grpSpPr>
          <a:xfrm rot="1151416">
            <a:off x="6155191" y="1329190"/>
            <a:ext cx="811247" cy="566598"/>
            <a:chOff x="5679779" y="1344420"/>
            <a:chExt cx="994635" cy="694682"/>
          </a:xfrm>
        </p:grpSpPr>
        <p:sp>
          <p:nvSpPr>
            <p:cNvPr id="805" name="Google Shape;805;g25e0fdcb252_0_766"/>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06" name="Google Shape;806;g25e0fdcb252_0_766"/>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07" name="Google Shape;807;g25e0fdcb252_0_766"/>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08" name="Google Shape;808;g25e0fdcb252_0_766"/>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809" name="Google Shape;809;g25e0fdcb252_0_766"/>
          <p:cNvGrpSpPr/>
          <p:nvPr/>
        </p:nvGrpSpPr>
        <p:grpSpPr>
          <a:xfrm rot="2779331">
            <a:off x="6882944" y="1481641"/>
            <a:ext cx="612529" cy="807468"/>
            <a:chOff x="5733156" y="4148510"/>
            <a:chExt cx="1306406" cy="1722173"/>
          </a:xfrm>
        </p:grpSpPr>
        <p:grpSp>
          <p:nvGrpSpPr>
            <p:cNvPr id="810" name="Google Shape;810;g25e0fdcb252_0_766"/>
            <p:cNvGrpSpPr/>
            <p:nvPr/>
          </p:nvGrpSpPr>
          <p:grpSpPr>
            <a:xfrm>
              <a:off x="5733156" y="4148510"/>
              <a:ext cx="1306406" cy="1722173"/>
              <a:chOff x="2445111" y="599435"/>
              <a:chExt cx="5312752" cy="7003551"/>
            </a:xfrm>
          </p:grpSpPr>
          <p:sp>
            <p:nvSpPr>
              <p:cNvPr id="811" name="Google Shape;811;g25e0fdcb252_0_766"/>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12" name="Google Shape;812;g25e0fdcb252_0_766"/>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13" name="Google Shape;813;g25e0fdcb252_0_766"/>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814" name="Google Shape;814;g25e0fdcb252_0_766"/>
            <p:cNvGrpSpPr/>
            <p:nvPr/>
          </p:nvGrpSpPr>
          <p:grpSpPr>
            <a:xfrm>
              <a:off x="5960873" y="4970715"/>
              <a:ext cx="821180" cy="845659"/>
              <a:chOff x="954383" y="599435"/>
              <a:chExt cx="6803480" cy="7006287"/>
            </a:xfrm>
          </p:grpSpPr>
          <p:sp>
            <p:nvSpPr>
              <p:cNvPr id="815" name="Google Shape;815;g25e0fdcb252_0_766"/>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16" name="Google Shape;816;g25e0fdcb252_0_766"/>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17" name="Google Shape;817;g25e0fdcb252_0_766"/>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818" name="Google Shape;818;g25e0fdcb252_0_766"/>
          <p:cNvGrpSpPr/>
          <p:nvPr/>
        </p:nvGrpSpPr>
        <p:grpSpPr>
          <a:xfrm rot="-3294482">
            <a:off x="4593994" y="2077209"/>
            <a:ext cx="888937" cy="318131"/>
            <a:chOff x="2751274" y="4274125"/>
            <a:chExt cx="1502180" cy="537597"/>
          </a:xfrm>
        </p:grpSpPr>
        <p:sp>
          <p:nvSpPr>
            <p:cNvPr id="819" name="Google Shape;819;g25e0fdcb252_0_766"/>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20" name="Google Shape;820;g25e0fdcb252_0_766"/>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21" name="Google Shape;821;g25e0fdcb252_0_766"/>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22" name="Google Shape;822;g25e0fdcb252_0_766"/>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823" name="Google Shape;823;g25e0fdcb252_0_766"/>
          <p:cNvGrpSpPr/>
          <p:nvPr/>
        </p:nvGrpSpPr>
        <p:grpSpPr>
          <a:xfrm rot="-983565">
            <a:off x="5299952" y="1440609"/>
            <a:ext cx="822474" cy="418006"/>
            <a:chOff x="1786971" y="4942919"/>
            <a:chExt cx="2041500" cy="1037553"/>
          </a:xfrm>
        </p:grpSpPr>
        <p:sp>
          <p:nvSpPr>
            <p:cNvPr id="824" name="Google Shape;824;g25e0fdcb252_0_766"/>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25" name="Google Shape;825;g25e0fdcb252_0_766"/>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26" name="Google Shape;826;g25e0fdcb252_0_766"/>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827" name="Google Shape;827;g25e0fdcb252_0_766"/>
            <p:cNvGrpSpPr/>
            <p:nvPr/>
          </p:nvGrpSpPr>
          <p:grpSpPr>
            <a:xfrm>
              <a:off x="2260715" y="5043928"/>
              <a:ext cx="1107466" cy="187777"/>
              <a:chOff x="7963057" y="2433000"/>
              <a:chExt cx="2294315" cy="371763"/>
            </a:xfrm>
          </p:grpSpPr>
          <p:grpSp>
            <p:nvGrpSpPr>
              <p:cNvPr id="828" name="Google Shape;828;g25e0fdcb252_0_766"/>
              <p:cNvGrpSpPr/>
              <p:nvPr/>
            </p:nvGrpSpPr>
            <p:grpSpPr>
              <a:xfrm>
                <a:off x="7963057" y="2433000"/>
                <a:ext cx="344422" cy="371763"/>
                <a:chOff x="6383215" y="2833551"/>
                <a:chExt cx="240300" cy="371763"/>
              </a:xfrm>
            </p:grpSpPr>
            <p:sp>
              <p:nvSpPr>
                <p:cNvPr id="829" name="Google Shape;829;g25e0fdcb252_0_76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30" name="Google Shape;830;g25e0fdcb252_0_76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31" name="Google Shape;831;g25e0fdcb252_0_766"/>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832" name="Google Shape;832;g25e0fdcb252_0_766"/>
              <p:cNvGrpSpPr/>
              <p:nvPr/>
            </p:nvGrpSpPr>
            <p:grpSpPr>
              <a:xfrm>
                <a:off x="8933241" y="2433000"/>
                <a:ext cx="344422" cy="371763"/>
                <a:chOff x="6383215" y="2833551"/>
                <a:chExt cx="240300" cy="371763"/>
              </a:xfrm>
            </p:grpSpPr>
            <p:sp>
              <p:nvSpPr>
                <p:cNvPr id="833" name="Google Shape;833;g25e0fdcb252_0_76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34" name="Google Shape;834;g25e0fdcb252_0_76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35" name="Google Shape;835;g25e0fdcb252_0_766"/>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836" name="Google Shape;836;g25e0fdcb252_0_766"/>
              <p:cNvGrpSpPr/>
              <p:nvPr/>
            </p:nvGrpSpPr>
            <p:grpSpPr>
              <a:xfrm>
                <a:off x="9912950" y="2433000"/>
                <a:ext cx="344422" cy="371763"/>
                <a:chOff x="6383215" y="2833551"/>
                <a:chExt cx="240300" cy="371763"/>
              </a:xfrm>
            </p:grpSpPr>
            <p:sp>
              <p:nvSpPr>
                <p:cNvPr id="837" name="Google Shape;837;g25e0fdcb252_0_76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38" name="Google Shape;838;g25e0fdcb252_0_76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39" name="Google Shape;839;g25e0fdcb252_0_766"/>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840" name="Google Shape;840;g25e0fdcb252_0_766"/>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41" name="Google Shape;841;g25e0fdcb252_0_766"/>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42" name="Google Shape;842;g25e0fdcb252_0_766"/>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43" name="Google Shape;843;g25e0fdcb252_0_766"/>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844" name="Google Shape;844;g25e0fdcb252_0_766"/>
            <p:cNvGrpSpPr/>
            <p:nvPr/>
          </p:nvGrpSpPr>
          <p:grpSpPr>
            <a:xfrm>
              <a:off x="1962405" y="5271505"/>
              <a:ext cx="302276" cy="682699"/>
              <a:chOff x="7384246" y="2899703"/>
              <a:chExt cx="626220" cy="1351612"/>
            </a:xfrm>
          </p:grpSpPr>
          <p:sp>
            <p:nvSpPr>
              <p:cNvPr id="845" name="Google Shape;845;g25e0fdcb252_0_76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46" name="Google Shape;846;g25e0fdcb252_0_76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47" name="Google Shape;847;g25e0fdcb252_0_76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48" name="Google Shape;848;g25e0fdcb252_0_76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49" name="Google Shape;849;g25e0fdcb252_0_76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50" name="Google Shape;850;g25e0fdcb252_0_76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51" name="Google Shape;851;g25e0fdcb252_0_76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52" name="Google Shape;852;g25e0fdcb252_0_76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53" name="Google Shape;853;g25e0fdcb252_0_76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54" name="Google Shape;854;g25e0fdcb252_0_76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55" name="Google Shape;855;g25e0fdcb252_0_76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856" name="Google Shape;856;g25e0fdcb252_0_766"/>
            <p:cNvGrpSpPr/>
            <p:nvPr/>
          </p:nvGrpSpPr>
          <p:grpSpPr>
            <a:xfrm>
              <a:off x="2430442" y="5271505"/>
              <a:ext cx="302276" cy="682699"/>
              <a:chOff x="7384246" y="2899703"/>
              <a:chExt cx="626220" cy="1351612"/>
            </a:xfrm>
          </p:grpSpPr>
          <p:sp>
            <p:nvSpPr>
              <p:cNvPr id="857" name="Google Shape;857;g25e0fdcb252_0_76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58" name="Google Shape;858;g25e0fdcb252_0_76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59" name="Google Shape;859;g25e0fdcb252_0_76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60" name="Google Shape;860;g25e0fdcb252_0_76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61" name="Google Shape;861;g25e0fdcb252_0_76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62" name="Google Shape;862;g25e0fdcb252_0_76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63" name="Google Shape;863;g25e0fdcb252_0_76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64" name="Google Shape;864;g25e0fdcb252_0_76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65" name="Google Shape;865;g25e0fdcb252_0_76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66" name="Google Shape;866;g25e0fdcb252_0_76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67" name="Google Shape;867;g25e0fdcb252_0_76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868" name="Google Shape;868;g25e0fdcb252_0_766"/>
            <p:cNvGrpSpPr/>
            <p:nvPr/>
          </p:nvGrpSpPr>
          <p:grpSpPr>
            <a:xfrm>
              <a:off x="2898480" y="5271505"/>
              <a:ext cx="302276" cy="682699"/>
              <a:chOff x="7384246" y="2899703"/>
              <a:chExt cx="626220" cy="1351612"/>
            </a:xfrm>
          </p:grpSpPr>
          <p:sp>
            <p:nvSpPr>
              <p:cNvPr id="869" name="Google Shape;869;g25e0fdcb252_0_76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0" name="Google Shape;870;g25e0fdcb252_0_76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1" name="Google Shape;871;g25e0fdcb252_0_76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2" name="Google Shape;872;g25e0fdcb252_0_76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3" name="Google Shape;873;g25e0fdcb252_0_76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4" name="Google Shape;874;g25e0fdcb252_0_76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5" name="Google Shape;875;g25e0fdcb252_0_76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6" name="Google Shape;876;g25e0fdcb252_0_76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7" name="Google Shape;877;g25e0fdcb252_0_76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8" name="Google Shape;878;g25e0fdcb252_0_76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9" name="Google Shape;879;g25e0fdcb252_0_76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880" name="Google Shape;880;g25e0fdcb252_0_766"/>
            <p:cNvGrpSpPr/>
            <p:nvPr/>
          </p:nvGrpSpPr>
          <p:grpSpPr>
            <a:xfrm>
              <a:off x="3366518" y="5271505"/>
              <a:ext cx="302276" cy="682699"/>
              <a:chOff x="7384246" y="2899703"/>
              <a:chExt cx="626220" cy="1351612"/>
            </a:xfrm>
          </p:grpSpPr>
          <p:sp>
            <p:nvSpPr>
              <p:cNvPr id="881" name="Google Shape;881;g25e0fdcb252_0_76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2" name="Google Shape;882;g25e0fdcb252_0_76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3" name="Google Shape;883;g25e0fdcb252_0_76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4" name="Google Shape;884;g25e0fdcb252_0_76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5" name="Google Shape;885;g25e0fdcb252_0_76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6" name="Google Shape;886;g25e0fdcb252_0_76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7" name="Google Shape;887;g25e0fdcb252_0_76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8" name="Google Shape;888;g25e0fdcb252_0_76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9" name="Google Shape;889;g25e0fdcb252_0_76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90" name="Google Shape;890;g25e0fdcb252_0_76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91" name="Google Shape;891;g25e0fdcb252_0_76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892" name="Google Shape;892;g25e0fdcb252_0_766"/>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893" name="Google Shape;893;g25e0fdcb252_0_766"/>
          <p:cNvGrpSpPr/>
          <p:nvPr/>
        </p:nvGrpSpPr>
        <p:grpSpPr>
          <a:xfrm>
            <a:off x="4658166" y="1417975"/>
            <a:ext cx="450448" cy="450448"/>
            <a:chOff x="4266660" y="45289"/>
            <a:chExt cx="768290" cy="768290"/>
          </a:xfrm>
        </p:grpSpPr>
        <p:sp>
          <p:nvSpPr>
            <p:cNvPr id="894" name="Google Shape;894;g25e0fdcb252_0_766"/>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95" name="Google Shape;895;g25e0fdcb252_0_766"/>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896" name="Google Shape;896;g25e0fdcb252_0_766"/>
          <p:cNvGrpSpPr/>
          <p:nvPr/>
        </p:nvGrpSpPr>
        <p:grpSpPr>
          <a:xfrm>
            <a:off x="-4825" y="4066342"/>
            <a:ext cx="12305947" cy="2792619"/>
            <a:chOff x="5766" y="3861713"/>
            <a:chExt cx="12277708" cy="3027886"/>
          </a:xfrm>
        </p:grpSpPr>
        <p:sp>
          <p:nvSpPr>
            <p:cNvPr id="897" name="Google Shape;897;g25e0fdcb252_0_766"/>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898" name="Google Shape;898;g25e0fdcb252_0_766"/>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899" name="Google Shape;899;g25e0fdcb252_0_766"/>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grpSp>
        <p:nvGrpSpPr>
          <p:cNvPr id="900" name="Google Shape;900;g25e0fdcb252_0_766"/>
          <p:cNvGrpSpPr/>
          <p:nvPr/>
        </p:nvGrpSpPr>
        <p:grpSpPr>
          <a:xfrm>
            <a:off x="-4825" y="4066338"/>
            <a:ext cx="12211532" cy="2748484"/>
            <a:chOff x="-3146" y="3803882"/>
            <a:chExt cx="12192025" cy="3041032"/>
          </a:xfrm>
        </p:grpSpPr>
        <p:sp>
          <p:nvSpPr>
            <p:cNvPr id="901" name="Google Shape;901;g25e0fdcb252_0_766"/>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02" name="Google Shape;902;g25e0fdcb252_0_766"/>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903" name="Google Shape;903;g25e0fdcb252_0_766"/>
            <p:cNvGrpSpPr/>
            <p:nvPr/>
          </p:nvGrpSpPr>
          <p:grpSpPr>
            <a:xfrm>
              <a:off x="-3121" y="3803882"/>
              <a:ext cx="12192000" cy="3041032"/>
              <a:chOff x="-4876" y="1514485"/>
              <a:chExt cx="12192000" cy="3829050"/>
            </a:xfrm>
          </p:grpSpPr>
          <p:sp>
            <p:nvSpPr>
              <p:cNvPr id="904" name="Google Shape;904;g25e0fdcb252_0_766"/>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05" name="Google Shape;905;g25e0fdcb252_0_766"/>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06" name="Google Shape;906;g25e0fdcb252_0_766"/>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3FEB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07" name="Google Shape;907;g25e0fdcb252_0_766"/>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908" name="Google Shape;908;g25e0fdcb252_0_766"/>
          <p:cNvGrpSpPr/>
          <p:nvPr/>
        </p:nvGrpSpPr>
        <p:grpSpPr>
          <a:xfrm>
            <a:off x="-4825" y="4176235"/>
            <a:ext cx="12208784" cy="2541495"/>
            <a:chOff x="-3146" y="3925479"/>
            <a:chExt cx="12189281" cy="2812010"/>
          </a:xfrm>
        </p:grpSpPr>
        <p:sp>
          <p:nvSpPr>
            <p:cNvPr id="909" name="Google Shape;909;g25e0fdcb252_0_766"/>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10" name="Google Shape;910;g25e0fdcb252_0_766"/>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911" name="Google Shape;911;g25e0fdcb252_0_766"/>
          <p:cNvSpPr/>
          <p:nvPr/>
        </p:nvSpPr>
        <p:spPr>
          <a:xfrm rot="-516335">
            <a:off x="6514255" y="4657330"/>
            <a:ext cx="5782166" cy="470160"/>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4B5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12" name="Google Shape;912;g25e0fdcb252_0_766"/>
          <p:cNvSpPr/>
          <p:nvPr/>
        </p:nvSpPr>
        <p:spPr>
          <a:xfrm>
            <a:off x="2200" y="4017450"/>
            <a:ext cx="12211500" cy="2841300"/>
          </a:xfrm>
          <a:prstGeom prst="rect">
            <a:avLst/>
          </a:prstGeom>
          <a:solidFill>
            <a:srgbClr val="FFFFFF">
              <a:alpha val="43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g25e0fdcb252_0_766"/>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2800"/>
              <a:buNone/>
              <a:defRPr b="1">
                <a:solidFill>
                  <a:srgbClr val="0A5882"/>
                </a:solidFill>
              </a:defRPr>
            </a:lvl1pPr>
            <a:lvl2pPr lvl="1" rtl="0" algn="ctr">
              <a:lnSpc>
                <a:spcPct val="90000"/>
              </a:lnSpc>
              <a:spcBef>
                <a:spcPts val="500"/>
              </a:spcBef>
              <a:spcAft>
                <a:spcPts val="0"/>
              </a:spcAft>
              <a:buClr>
                <a:srgbClr val="0A5882"/>
              </a:buClr>
              <a:buSzPts val="2400"/>
              <a:buNone/>
              <a:defRPr b="1">
                <a:solidFill>
                  <a:srgbClr val="0A5882"/>
                </a:solidFill>
              </a:defRPr>
            </a:lvl2pPr>
            <a:lvl3pPr lvl="2" rtl="0" algn="ctr">
              <a:lnSpc>
                <a:spcPct val="90000"/>
              </a:lnSpc>
              <a:spcBef>
                <a:spcPts val="500"/>
              </a:spcBef>
              <a:spcAft>
                <a:spcPts val="0"/>
              </a:spcAft>
              <a:buClr>
                <a:srgbClr val="0A5882"/>
              </a:buClr>
              <a:buSzPts val="2000"/>
              <a:buNone/>
              <a:defRPr b="1">
                <a:solidFill>
                  <a:srgbClr val="0A5882"/>
                </a:solidFill>
              </a:defRPr>
            </a:lvl3pPr>
            <a:lvl4pPr lvl="3" rtl="0" algn="ctr">
              <a:lnSpc>
                <a:spcPct val="90000"/>
              </a:lnSpc>
              <a:spcBef>
                <a:spcPts val="500"/>
              </a:spcBef>
              <a:spcAft>
                <a:spcPts val="0"/>
              </a:spcAft>
              <a:buClr>
                <a:srgbClr val="0A5882"/>
              </a:buClr>
              <a:buSzPts val="1800"/>
              <a:buNone/>
              <a:defRPr b="1">
                <a:solidFill>
                  <a:srgbClr val="0A5882"/>
                </a:solidFill>
              </a:defRPr>
            </a:lvl4pPr>
            <a:lvl5pPr lvl="4" rtl="0" algn="ctr">
              <a:lnSpc>
                <a:spcPct val="90000"/>
              </a:lnSpc>
              <a:spcBef>
                <a:spcPts val="500"/>
              </a:spcBef>
              <a:spcAft>
                <a:spcPts val="0"/>
              </a:spcAft>
              <a:buClr>
                <a:srgbClr val="0A5882"/>
              </a:buClr>
              <a:buSzPts val="1800"/>
              <a:buNone/>
              <a:defRPr b="1">
                <a:solidFill>
                  <a:srgbClr val="0A5882"/>
                </a:solidFill>
              </a:defRPr>
            </a:lvl5pPr>
            <a:lvl6pPr lvl="5" rtl="0" algn="ctr">
              <a:lnSpc>
                <a:spcPct val="90000"/>
              </a:lnSpc>
              <a:spcBef>
                <a:spcPts val="500"/>
              </a:spcBef>
              <a:spcAft>
                <a:spcPts val="0"/>
              </a:spcAft>
              <a:buClr>
                <a:srgbClr val="0A5882"/>
              </a:buClr>
              <a:buSzPts val="1800"/>
              <a:buNone/>
              <a:defRPr b="1">
                <a:solidFill>
                  <a:srgbClr val="0A5882"/>
                </a:solidFill>
              </a:defRPr>
            </a:lvl6pPr>
            <a:lvl7pPr lvl="6" rtl="0" algn="ctr">
              <a:lnSpc>
                <a:spcPct val="90000"/>
              </a:lnSpc>
              <a:spcBef>
                <a:spcPts val="500"/>
              </a:spcBef>
              <a:spcAft>
                <a:spcPts val="0"/>
              </a:spcAft>
              <a:buClr>
                <a:srgbClr val="0A5882"/>
              </a:buClr>
              <a:buSzPts val="1800"/>
              <a:buNone/>
              <a:defRPr b="1">
                <a:solidFill>
                  <a:srgbClr val="0A5882"/>
                </a:solidFill>
              </a:defRPr>
            </a:lvl7pPr>
            <a:lvl8pPr lvl="7" rtl="0" algn="ctr">
              <a:lnSpc>
                <a:spcPct val="90000"/>
              </a:lnSpc>
              <a:spcBef>
                <a:spcPts val="500"/>
              </a:spcBef>
              <a:spcAft>
                <a:spcPts val="0"/>
              </a:spcAft>
              <a:buClr>
                <a:srgbClr val="0A5882"/>
              </a:buClr>
              <a:buSzPts val="1800"/>
              <a:buNone/>
              <a:defRPr b="1">
                <a:solidFill>
                  <a:srgbClr val="0A5882"/>
                </a:solidFill>
              </a:defRPr>
            </a:lvl8pPr>
            <a:lvl9pPr lvl="8" rtl="0" algn="ctr">
              <a:lnSpc>
                <a:spcPct val="90000"/>
              </a:lnSpc>
              <a:spcBef>
                <a:spcPts val="500"/>
              </a:spcBef>
              <a:spcAft>
                <a:spcPts val="0"/>
              </a:spcAft>
              <a:buClr>
                <a:srgbClr val="0A5882"/>
              </a:buClr>
              <a:buSzPts val="1800"/>
              <a:buNone/>
              <a:defRPr b="1">
                <a:solidFill>
                  <a:srgbClr val="0A5882"/>
                </a:solidFill>
              </a:defRPr>
            </a:lvl9pPr>
          </a:lstStyle>
          <a:p/>
        </p:txBody>
      </p:sp>
      <p:sp>
        <p:nvSpPr>
          <p:cNvPr id="914" name="Google Shape;914;g25e0fdcb252_0_766"/>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15" name="Google Shape;915;g25e0fdcb252_0_766"/>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4000"/>
              <a:buNone/>
              <a:defRPr b="1" sz="4000">
                <a:solidFill>
                  <a:srgbClr val="0A5882"/>
                </a:solidFill>
              </a:defRPr>
            </a:lvl1pPr>
            <a:lvl2pPr lvl="1" rtl="0" algn="ctr">
              <a:lnSpc>
                <a:spcPct val="90000"/>
              </a:lnSpc>
              <a:spcBef>
                <a:spcPts val="500"/>
              </a:spcBef>
              <a:spcAft>
                <a:spcPts val="0"/>
              </a:spcAft>
              <a:buClr>
                <a:srgbClr val="0A5882"/>
              </a:buClr>
              <a:buSzPts val="4000"/>
              <a:buNone/>
              <a:defRPr b="1" sz="4000">
                <a:solidFill>
                  <a:srgbClr val="0A5882"/>
                </a:solidFill>
              </a:defRPr>
            </a:lvl2pPr>
            <a:lvl3pPr lvl="2" rtl="0" algn="ctr">
              <a:lnSpc>
                <a:spcPct val="90000"/>
              </a:lnSpc>
              <a:spcBef>
                <a:spcPts val="500"/>
              </a:spcBef>
              <a:spcAft>
                <a:spcPts val="0"/>
              </a:spcAft>
              <a:buClr>
                <a:srgbClr val="0A5882"/>
              </a:buClr>
              <a:buSzPts val="4000"/>
              <a:buNone/>
              <a:defRPr b="1" sz="4000">
                <a:solidFill>
                  <a:srgbClr val="0A5882"/>
                </a:solidFill>
              </a:defRPr>
            </a:lvl3pPr>
            <a:lvl4pPr lvl="3" rtl="0" algn="ctr">
              <a:lnSpc>
                <a:spcPct val="90000"/>
              </a:lnSpc>
              <a:spcBef>
                <a:spcPts val="500"/>
              </a:spcBef>
              <a:spcAft>
                <a:spcPts val="0"/>
              </a:spcAft>
              <a:buClr>
                <a:srgbClr val="0A5882"/>
              </a:buClr>
              <a:buSzPts val="4000"/>
              <a:buNone/>
              <a:defRPr b="1" sz="4000">
                <a:solidFill>
                  <a:srgbClr val="0A5882"/>
                </a:solidFill>
              </a:defRPr>
            </a:lvl4pPr>
            <a:lvl5pPr lvl="4" rtl="0" algn="ctr">
              <a:lnSpc>
                <a:spcPct val="90000"/>
              </a:lnSpc>
              <a:spcBef>
                <a:spcPts val="500"/>
              </a:spcBef>
              <a:spcAft>
                <a:spcPts val="0"/>
              </a:spcAft>
              <a:buClr>
                <a:srgbClr val="0A5882"/>
              </a:buClr>
              <a:buSzPts val="4000"/>
              <a:buNone/>
              <a:defRPr b="1" sz="4000">
                <a:solidFill>
                  <a:srgbClr val="0A5882"/>
                </a:solidFill>
              </a:defRPr>
            </a:lvl5pPr>
            <a:lvl6pPr lvl="5" rtl="0" algn="ctr">
              <a:lnSpc>
                <a:spcPct val="90000"/>
              </a:lnSpc>
              <a:spcBef>
                <a:spcPts val="500"/>
              </a:spcBef>
              <a:spcAft>
                <a:spcPts val="0"/>
              </a:spcAft>
              <a:buClr>
                <a:srgbClr val="0A5882"/>
              </a:buClr>
              <a:buSzPts val="4000"/>
              <a:buNone/>
              <a:defRPr b="1" sz="4000">
                <a:solidFill>
                  <a:srgbClr val="0A5882"/>
                </a:solidFill>
              </a:defRPr>
            </a:lvl6pPr>
            <a:lvl7pPr lvl="6" rtl="0" algn="ctr">
              <a:lnSpc>
                <a:spcPct val="90000"/>
              </a:lnSpc>
              <a:spcBef>
                <a:spcPts val="500"/>
              </a:spcBef>
              <a:spcAft>
                <a:spcPts val="0"/>
              </a:spcAft>
              <a:buClr>
                <a:srgbClr val="0A5882"/>
              </a:buClr>
              <a:buSzPts val="4000"/>
              <a:buNone/>
              <a:defRPr b="1" sz="4000">
                <a:solidFill>
                  <a:srgbClr val="0A5882"/>
                </a:solidFill>
              </a:defRPr>
            </a:lvl7pPr>
            <a:lvl8pPr lvl="7" rtl="0" algn="ctr">
              <a:lnSpc>
                <a:spcPct val="90000"/>
              </a:lnSpc>
              <a:spcBef>
                <a:spcPts val="500"/>
              </a:spcBef>
              <a:spcAft>
                <a:spcPts val="0"/>
              </a:spcAft>
              <a:buClr>
                <a:srgbClr val="0A5882"/>
              </a:buClr>
              <a:buSzPts val="4000"/>
              <a:buNone/>
              <a:defRPr b="1" sz="4000">
                <a:solidFill>
                  <a:srgbClr val="0A5882"/>
                </a:solidFill>
              </a:defRPr>
            </a:lvl8pPr>
            <a:lvl9pPr lvl="8" rtl="0" algn="ctr">
              <a:lnSpc>
                <a:spcPct val="90000"/>
              </a:lnSpc>
              <a:spcBef>
                <a:spcPts val="500"/>
              </a:spcBef>
              <a:spcAft>
                <a:spcPts val="0"/>
              </a:spcAft>
              <a:buClr>
                <a:srgbClr val="0A5882"/>
              </a:buClr>
              <a:buSzPts val="4000"/>
              <a:buNone/>
              <a:defRPr b="1" sz="4000">
                <a:solidFill>
                  <a:srgbClr val="0A5882"/>
                </a:solidFill>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orange)">
  <p:cSld name="CUSTOM_2_1">
    <p:spTree>
      <p:nvGrpSpPr>
        <p:cNvPr id="916" name="Shape 916"/>
        <p:cNvGrpSpPr/>
        <p:nvPr/>
      </p:nvGrpSpPr>
      <p:grpSpPr>
        <a:xfrm>
          <a:off x="0" y="0"/>
          <a:ext cx="0" cy="0"/>
          <a:chOff x="0" y="0"/>
          <a:chExt cx="0" cy="0"/>
        </a:xfrm>
      </p:grpSpPr>
      <p:pic>
        <p:nvPicPr>
          <p:cNvPr id="917" name="Google Shape;917;g25e0fdcb252_0_888"/>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918" name="Google Shape;918;g25e0fdcb252_0_888"/>
          <p:cNvGrpSpPr/>
          <p:nvPr/>
        </p:nvGrpSpPr>
        <p:grpSpPr>
          <a:xfrm>
            <a:off x="4959907" y="1723773"/>
            <a:ext cx="2219185" cy="2219185"/>
            <a:chOff x="4547049" y="1897856"/>
            <a:chExt cx="3072813" cy="3072813"/>
          </a:xfrm>
        </p:grpSpPr>
        <p:sp>
          <p:nvSpPr>
            <p:cNvPr id="919" name="Google Shape;919;g25e0fdcb252_0_888"/>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20" name="Google Shape;920;g25e0fdcb252_0_888"/>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921" name="Google Shape;921;g25e0fdcb252_0_888"/>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922" name="Google Shape;922;g25e0fdcb252_0_888"/>
          <p:cNvGrpSpPr/>
          <p:nvPr/>
        </p:nvGrpSpPr>
        <p:grpSpPr>
          <a:xfrm rot="1052113">
            <a:off x="7017464" y="2078607"/>
            <a:ext cx="1338449" cy="1227359"/>
            <a:chOff x="5655092" y="376887"/>
            <a:chExt cx="4490688" cy="4117967"/>
          </a:xfrm>
        </p:grpSpPr>
        <p:sp>
          <p:nvSpPr>
            <p:cNvPr id="923" name="Google Shape;923;g25e0fdcb252_0_888"/>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24" name="Google Shape;924;g25e0fdcb252_0_888"/>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25" name="Google Shape;925;g25e0fdcb252_0_888"/>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926" name="Google Shape;926;g25e0fdcb252_0_888"/>
          <p:cNvGrpSpPr/>
          <p:nvPr/>
        </p:nvGrpSpPr>
        <p:grpSpPr>
          <a:xfrm rot="1151416">
            <a:off x="6155191" y="1329190"/>
            <a:ext cx="811247" cy="566598"/>
            <a:chOff x="5679779" y="1344420"/>
            <a:chExt cx="994635" cy="694682"/>
          </a:xfrm>
        </p:grpSpPr>
        <p:sp>
          <p:nvSpPr>
            <p:cNvPr id="927" name="Google Shape;927;g25e0fdcb252_0_888"/>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28" name="Google Shape;928;g25e0fdcb252_0_888"/>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29" name="Google Shape;929;g25e0fdcb252_0_888"/>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30" name="Google Shape;930;g25e0fdcb252_0_888"/>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931" name="Google Shape;931;g25e0fdcb252_0_888"/>
          <p:cNvGrpSpPr/>
          <p:nvPr/>
        </p:nvGrpSpPr>
        <p:grpSpPr>
          <a:xfrm rot="2779331">
            <a:off x="6882944" y="1481641"/>
            <a:ext cx="612529" cy="807468"/>
            <a:chOff x="5733156" y="4148510"/>
            <a:chExt cx="1306406" cy="1722173"/>
          </a:xfrm>
        </p:grpSpPr>
        <p:grpSp>
          <p:nvGrpSpPr>
            <p:cNvPr id="932" name="Google Shape;932;g25e0fdcb252_0_888"/>
            <p:cNvGrpSpPr/>
            <p:nvPr/>
          </p:nvGrpSpPr>
          <p:grpSpPr>
            <a:xfrm>
              <a:off x="5733156" y="4148510"/>
              <a:ext cx="1306406" cy="1722173"/>
              <a:chOff x="2445111" y="599435"/>
              <a:chExt cx="5312752" cy="7003551"/>
            </a:xfrm>
          </p:grpSpPr>
          <p:sp>
            <p:nvSpPr>
              <p:cNvPr id="933" name="Google Shape;933;g25e0fdcb252_0_888"/>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34" name="Google Shape;934;g25e0fdcb252_0_888"/>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35" name="Google Shape;935;g25e0fdcb252_0_888"/>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936" name="Google Shape;936;g25e0fdcb252_0_888"/>
            <p:cNvGrpSpPr/>
            <p:nvPr/>
          </p:nvGrpSpPr>
          <p:grpSpPr>
            <a:xfrm>
              <a:off x="5960873" y="4970715"/>
              <a:ext cx="821180" cy="845659"/>
              <a:chOff x="954383" y="599435"/>
              <a:chExt cx="6803480" cy="7006287"/>
            </a:xfrm>
          </p:grpSpPr>
          <p:sp>
            <p:nvSpPr>
              <p:cNvPr id="937" name="Google Shape;937;g25e0fdcb252_0_888"/>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38" name="Google Shape;938;g25e0fdcb252_0_888"/>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39" name="Google Shape;939;g25e0fdcb252_0_888"/>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940" name="Google Shape;940;g25e0fdcb252_0_888"/>
          <p:cNvGrpSpPr/>
          <p:nvPr/>
        </p:nvGrpSpPr>
        <p:grpSpPr>
          <a:xfrm rot="-3294482">
            <a:off x="4593994" y="2077209"/>
            <a:ext cx="888937" cy="318131"/>
            <a:chOff x="2751274" y="4274125"/>
            <a:chExt cx="1502180" cy="537597"/>
          </a:xfrm>
        </p:grpSpPr>
        <p:sp>
          <p:nvSpPr>
            <p:cNvPr id="941" name="Google Shape;941;g25e0fdcb252_0_888"/>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42" name="Google Shape;942;g25e0fdcb252_0_888"/>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43" name="Google Shape;943;g25e0fdcb252_0_888"/>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44" name="Google Shape;944;g25e0fdcb252_0_888"/>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945" name="Google Shape;945;g25e0fdcb252_0_888"/>
          <p:cNvGrpSpPr/>
          <p:nvPr/>
        </p:nvGrpSpPr>
        <p:grpSpPr>
          <a:xfrm rot="-983565">
            <a:off x="5299952" y="1440609"/>
            <a:ext cx="822474" cy="418006"/>
            <a:chOff x="1786971" y="4942919"/>
            <a:chExt cx="2041500" cy="1037553"/>
          </a:xfrm>
        </p:grpSpPr>
        <p:sp>
          <p:nvSpPr>
            <p:cNvPr id="946" name="Google Shape;946;g25e0fdcb252_0_888"/>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7" name="Google Shape;947;g25e0fdcb252_0_888"/>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8" name="Google Shape;948;g25e0fdcb252_0_888"/>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949" name="Google Shape;949;g25e0fdcb252_0_888"/>
            <p:cNvGrpSpPr/>
            <p:nvPr/>
          </p:nvGrpSpPr>
          <p:grpSpPr>
            <a:xfrm>
              <a:off x="2260715" y="5043928"/>
              <a:ext cx="1107466" cy="187777"/>
              <a:chOff x="7963057" y="2433000"/>
              <a:chExt cx="2294315" cy="371763"/>
            </a:xfrm>
          </p:grpSpPr>
          <p:grpSp>
            <p:nvGrpSpPr>
              <p:cNvPr id="950" name="Google Shape;950;g25e0fdcb252_0_888"/>
              <p:cNvGrpSpPr/>
              <p:nvPr/>
            </p:nvGrpSpPr>
            <p:grpSpPr>
              <a:xfrm>
                <a:off x="7963057" y="2433000"/>
                <a:ext cx="344422" cy="371763"/>
                <a:chOff x="6383215" y="2833551"/>
                <a:chExt cx="240300" cy="371763"/>
              </a:xfrm>
            </p:grpSpPr>
            <p:sp>
              <p:nvSpPr>
                <p:cNvPr id="951" name="Google Shape;951;g25e0fdcb252_0_888"/>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52" name="Google Shape;952;g25e0fdcb252_0_888"/>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53" name="Google Shape;953;g25e0fdcb252_0_888"/>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54" name="Google Shape;954;g25e0fdcb252_0_888"/>
              <p:cNvGrpSpPr/>
              <p:nvPr/>
            </p:nvGrpSpPr>
            <p:grpSpPr>
              <a:xfrm>
                <a:off x="8933241" y="2433000"/>
                <a:ext cx="344422" cy="371763"/>
                <a:chOff x="6383215" y="2833551"/>
                <a:chExt cx="240300" cy="371763"/>
              </a:xfrm>
            </p:grpSpPr>
            <p:sp>
              <p:nvSpPr>
                <p:cNvPr id="955" name="Google Shape;955;g25e0fdcb252_0_888"/>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56" name="Google Shape;956;g25e0fdcb252_0_888"/>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57" name="Google Shape;957;g25e0fdcb252_0_888"/>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58" name="Google Shape;958;g25e0fdcb252_0_888"/>
              <p:cNvGrpSpPr/>
              <p:nvPr/>
            </p:nvGrpSpPr>
            <p:grpSpPr>
              <a:xfrm>
                <a:off x="9912950" y="2433000"/>
                <a:ext cx="344422" cy="371763"/>
                <a:chOff x="6383215" y="2833551"/>
                <a:chExt cx="240300" cy="371763"/>
              </a:xfrm>
            </p:grpSpPr>
            <p:sp>
              <p:nvSpPr>
                <p:cNvPr id="959" name="Google Shape;959;g25e0fdcb252_0_888"/>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60" name="Google Shape;960;g25e0fdcb252_0_888"/>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61" name="Google Shape;961;g25e0fdcb252_0_888"/>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962" name="Google Shape;962;g25e0fdcb252_0_888"/>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63" name="Google Shape;963;g25e0fdcb252_0_888"/>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64" name="Google Shape;964;g25e0fdcb252_0_888"/>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65" name="Google Shape;965;g25e0fdcb252_0_888"/>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966" name="Google Shape;966;g25e0fdcb252_0_888"/>
            <p:cNvGrpSpPr/>
            <p:nvPr/>
          </p:nvGrpSpPr>
          <p:grpSpPr>
            <a:xfrm>
              <a:off x="1962405" y="5271505"/>
              <a:ext cx="302276" cy="682699"/>
              <a:chOff x="7384246" y="2899703"/>
              <a:chExt cx="626220" cy="1351612"/>
            </a:xfrm>
          </p:grpSpPr>
          <p:sp>
            <p:nvSpPr>
              <p:cNvPr id="967" name="Google Shape;967;g25e0fdcb252_0_888"/>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68" name="Google Shape;968;g25e0fdcb252_0_888"/>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69" name="Google Shape;969;g25e0fdcb252_0_888"/>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70" name="Google Shape;970;g25e0fdcb252_0_888"/>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71" name="Google Shape;971;g25e0fdcb252_0_888"/>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72" name="Google Shape;972;g25e0fdcb252_0_888"/>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73" name="Google Shape;973;g25e0fdcb252_0_888"/>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74" name="Google Shape;974;g25e0fdcb252_0_888"/>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75" name="Google Shape;975;g25e0fdcb252_0_888"/>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76" name="Google Shape;976;g25e0fdcb252_0_888"/>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77" name="Google Shape;977;g25e0fdcb252_0_888"/>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78" name="Google Shape;978;g25e0fdcb252_0_888"/>
            <p:cNvGrpSpPr/>
            <p:nvPr/>
          </p:nvGrpSpPr>
          <p:grpSpPr>
            <a:xfrm>
              <a:off x="2430442" y="5271505"/>
              <a:ext cx="302276" cy="682699"/>
              <a:chOff x="7384246" y="2899703"/>
              <a:chExt cx="626220" cy="1351612"/>
            </a:xfrm>
          </p:grpSpPr>
          <p:sp>
            <p:nvSpPr>
              <p:cNvPr id="979" name="Google Shape;979;g25e0fdcb252_0_888"/>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80" name="Google Shape;980;g25e0fdcb252_0_888"/>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81" name="Google Shape;981;g25e0fdcb252_0_888"/>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82" name="Google Shape;982;g25e0fdcb252_0_888"/>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83" name="Google Shape;983;g25e0fdcb252_0_888"/>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84" name="Google Shape;984;g25e0fdcb252_0_888"/>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85" name="Google Shape;985;g25e0fdcb252_0_888"/>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86" name="Google Shape;986;g25e0fdcb252_0_888"/>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87" name="Google Shape;987;g25e0fdcb252_0_888"/>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88" name="Google Shape;988;g25e0fdcb252_0_888"/>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89" name="Google Shape;989;g25e0fdcb252_0_888"/>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90" name="Google Shape;990;g25e0fdcb252_0_888"/>
            <p:cNvGrpSpPr/>
            <p:nvPr/>
          </p:nvGrpSpPr>
          <p:grpSpPr>
            <a:xfrm>
              <a:off x="2898480" y="5271505"/>
              <a:ext cx="302276" cy="682699"/>
              <a:chOff x="7384246" y="2899703"/>
              <a:chExt cx="626220" cy="1351612"/>
            </a:xfrm>
          </p:grpSpPr>
          <p:sp>
            <p:nvSpPr>
              <p:cNvPr id="991" name="Google Shape;991;g25e0fdcb252_0_888"/>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92" name="Google Shape;992;g25e0fdcb252_0_888"/>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93" name="Google Shape;993;g25e0fdcb252_0_888"/>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94" name="Google Shape;994;g25e0fdcb252_0_888"/>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95" name="Google Shape;995;g25e0fdcb252_0_888"/>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96" name="Google Shape;996;g25e0fdcb252_0_888"/>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97" name="Google Shape;997;g25e0fdcb252_0_888"/>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98" name="Google Shape;998;g25e0fdcb252_0_888"/>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99" name="Google Shape;999;g25e0fdcb252_0_888"/>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00" name="Google Shape;1000;g25e0fdcb252_0_888"/>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01" name="Google Shape;1001;g25e0fdcb252_0_888"/>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002" name="Google Shape;1002;g25e0fdcb252_0_888"/>
            <p:cNvGrpSpPr/>
            <p:nvPr/>
          </p:nvGrpSpPr>
          <p:grpSpPr>
            <a:xfrm>
              <a:off x="3366518" y="5271505"/>
              <a:ext cx="302276" cy="682699"/>
              <a:chOff x="7384246" y="2899703"/>
              <a:chExt cx="626220" cy="1351612"/>
            </a:xfrm>
          </p:grpSpPr>
          <p:sp>
            <p:nvSpPr>
              <p:cNvPr id="1003" name="Google Shape;1003;g25e0fdcb252_0_888"/>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04" name="Google Shape;1004;g25e0fdcb252_0_888"/>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05" name="Google Shape;1005;g25e0fdcb252_0_888"/>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06" name="Google Shape;1006;g25e0fdcb252_0_888"/>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07" name="Google Shape;1007;g25e0fdcb252_0_888"/>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08" name="Google Shape;1008;g25e0fdcb252_0_888"/>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09" name="Google Shape;1009;g25e0fdcb252_0_888"/>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10" name="Google Shape;1010;g25e0fdcb252_0_888"/>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11" name="Google Shape;1011;g25e0fdcb252_0_888"/>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12" name="Google Shape;1012;g25e0fdcb252_0_888"/>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13" name="Google Shape;1013;g25e0fdcb252_0_888"/>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1014" name="Google Shape;1014;g25e0fdcb252_0_888"/>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1015" name="Google Shape;1015;g25e0fdcb252_0_888"/>
          <p:cNvGrpSpPr/>
          <p:nvPr/>
        </p:nvGrpSpPr>
        <p:grpSpPr>
          <a:xfrm>
            <a:off x="4658166" y="1417975"/>
            <a:ext cx="450448" cy="450448"/>
            <a:chOff x="4266660" y="45289"/>
            <a:chExt cx="768290" cy="768290"/>
          </a:xfrm>
        </p:grpSpPr>
        <p:sp>
          <p:nvSpPr>
            <p:cNvPr id="1016" name="Google Shape;1016;g25e0fdcb252_0_888"/>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17" name="Google Shape;1017;g25e0fdcb252_0_888"/>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018" name="Google Shape;1018;g25e0fdcb252_0_888"/>
          <p:cNvGrpSpPr/>
          <p:nvPr/>
        </p:nvGrpSpPr>
        <p:grpSpPr>
          <a:xfrm>
            <a:off x="-4825" y="4142550"/>
            <a:ext cx="12305947" cy="2747667"/>
            <a:chOff x="5766" y="3861721"/>
            <a:chExt cx="12277708" cy="2979147"/>
          </a:xfrm>
        </p:grpSpPr>
        <p:sp>
          <p:nvSpPr>
            <p:cNvPr id="1019" name="Google Shape;1019;g25e0fdcb252_0_888"/>
            <p:cNvSpPr/>
            <p:nvPr/>
          </p:nvSpPr>
          <p:spPr>
            <a:xfrm>
              <a:off x="5766" y="3861721"/>
              <a:ext cx="12179578" cy="2979147"/>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FCD79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020" name="Google Shape;1020;g25e0fdcb252_0_888"/>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CE5C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1021" name="Google Shape;1021;g25e0fdcb252_0_888"/>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grpSp>
        <p:nvGrpSpPr>
          <p:cNvPr id="1022" name="Google Shape;1022;g25e0fdcb252_0_888"/>
          <p:cNvGrpSpPr/>
          <p:nvPr/>
        </p:nvGrpSpPr>
        <p:grpSpPr>
          <a:xfrm>
            <a:off x="-4825" y="4066338"/>
            <a:ext cx="12211532" cy="2748484"/>
            <a:chOff x="-3146" y="3803882"/>
            <a:chExt cx="12192025" cy="3041032"/>
          </a:xfrm>
        </p:grpSpPr>
        <p:sp>
          <p:nvSpPr>
            <p:cNvPr id="1023" name="Google Shape;1023;g25e0fdcb252_0_888"/>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FFAA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024" name="Google Shape;1024;g25e0fdcb252_0_888"/>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CD79D">
                <a:alpha val="588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1025" name="Google Shape;1025;g25e0fdcb252_0_888"/>
            <p:cNvGrpSpPr/>
            <p:nvPr/>
          </p:nvGrpSpPr>
          <p:grpSpPr>
            <a:xfrm>
              <a:off x="-3121" y="3803882"/>
              <a:ext cx="12192000" cy="3041032"/>
              <a:chOff x="-4876" y="1514485"/>
              <a:chExt cx="12192000" cy="3829050"/>
            </a:xfrm>
          </p:grpSpPr>
          <p:sp>
            <p:nvSpPr>
              <p:cNvPr id="1026" name="Google Shape;1026;g25e0fdcb252_0_888"/>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F6AB38">
                  <a:alpha val="505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027" name="Google Shape;1027;g25e0fdcb252_0_888"/>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FCD79D">
                  <a:alpha val="588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028" name="Google Shape;1028;g25e0fdcb252_0_888"/>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F4A3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029" name="Google Shape;1029;g25e0fdcb252_0_888"/>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FAC4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1030" name="Google Shape;1030;g25e0fdcb252_0_888"/>
          <p:cNvGrpSpPr/>
          <p:nvPr/>
        </p:nvGrpSpPr>
        <p:grpSpPr>
          <a:xfrm>
            <a:off x="-4825" y="4176236"/>
            <a:ext cx="12208784" cy="2617695"/>
            <a:chOff x="-3146" y="3841168"/>
            <a:chExt cx="12189281" cy="2896321"/>
          </a:xfrm>
        </p:grpSpPr>
        <p:sp>
          <p:nvSpPr>
            <p:cNvPr id="1031" name="Google Shape;1031;g25e0fdcb252_0_888"/>
            <p:cNvSpPr/>
            <p:nvPr/>
          </p:nvSpPr>
          <p:spPr>
            <a:xfrm>
              <a:off x="-3146" y="3841168"/>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FF9E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032" name="Google Shape;1032;g25e0fdcb252_0_888"/>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6AB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1033" name="Google Shape;1033;g25e0fdcb252_0_888"/>
          <p:cNvSpPr/>
          <p:nvPr/>
        </p:nvSpPr>
        <p:spPr>
          <a:xfrm rot="-516335">
            <a:off x="6514255" y="4682967"/>
            <a:ext cx="5782166" cy="470160"/>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F9E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034" name="Google Shape;1034;g25e0fdcb252_0_888"/>
          <p:cNvSpPr/>
          <p:nvPr/>
        </p:nvSpPr>
        <p:spPr>
          <a:xfrm>
            <a:off x="-9750" y="3943725"/>
            <a:ext cx="12211500" cy="2946600"/>
          </a:xfrm>
          <a:prstGeom prst="rect">
            <a:avLst/>
          </a:prstGeom>
          <a:solidFill>
            <a:srgbClr val="FFFFFF">
              <a:alpha val="43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g25e0fdcb252_0_888"/>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2800"/>
              <a:buNone/>
              <a:defRPr b="1">
                <a:solidFill>
                  <a:srgbClr val="0A5882"/>
                </a:solidFill>
              </a:defRPr>
            </a:lvl1pPr>
            <a:lvl2pPr lvl="1" rtl="0" algn="ctr">
              <a:lnSpc>
                <a:spcPct val="90000"/>
              </a:lnSpc>
              <a:spcBef>
                <a:spcPts val="500"/>
              </a:spcBef>
              <a:spcAft>
                <a:spcPts val="0"/>
              </a:spcAft>
              <a:buClr>
                <a:srgbClr val="0A5882"/>
              </a:buClr>
              <a:buSzPts val="2400"/>
              <a:buNone/>
              <a:defRPr b="1">
                <a:solidFill>
                  <a:srgbClr val="0A5882"/>
                </a:solidFill>
              </a:defRPr>
            </a:lvl2pPr>
            <a:lvl3pPr lvl="2" rtl="0" algn="ctr">
              <a:lnSpc>
                <a:spcPct val="90000"/>
              </a:lnSpc>
              <a:spcBef>
                <a:spcPts val="500"/>
              </a:spcBef>
              <a:spcAft>
                <a:spcPts val="0"/>
              </a:spcAft>
              <a:buClr>
                <a:srgbClr val="0A5882"/>
              </a:buClr>
              <a:buSzPts val="2000"/>
              <a:buNone/>
              <a:defRPr b="1">
                <a:solidFill>
                  <a:srgbClr val="0A5882"/>
                </a:solidFill>
              </a:defRPr>
            </a:lvl3pPr>
            <a:lvl4pPr lvl="3" rtl="0" algn="ctr">
              <a:lnSpc>
                <a:spcPct val="90000"/>
              </a:lnSpc>
              <a:spcBef>
                <a:spcPts val="500"/>
              </a:spcBef>
              <a:spcAft>
                <a:spcPts val="0"/>
              </a:spcAft>
              <a:buClr>
                <a:srgbClr val="0A5882"/>
              </a:buClr>
              <a:buSzPts val="1800"/>
              <a:buNone/>
              <a:defRPr b="1">
                <a:solidFill>
                  <a:srgbClr val="0A5882"/>
                </a:solidFill>
              </a:defRPr>
            </a:lvl4pPr>
            <a:lvl5pPr lvl="4" rtl="0" algn="ctr">
              <a:lnSpc>
                <a:spcPct val="90000"/>
              </a:lnSpc>
              <a:spcBef>
                <a:spcPts val="500"/>
              </a:spcBef>
              <a:spcAft>
                <a:spcPts val="0"/>
              </a:spcAft>
              <a:buClr>
                <a:srgbClr val="0A5882"/>
              </a:buClr>
              <a:buSzPts val="1800"/>
              <a:buNone/>
              <a:defRPr b="1">
                <a:solidFill>
                  <a:srgbClr val="0A5882"/>
                </a:solidFill>
              </a:defRPr>
            </a:lvl5pPr>
            <a:lvl6pPr lvl="5" rtl="0" algn="ctr">
              <a:lnSpc>
                <a:spcPct val="90000"/>
              </a:lnSpc>
              <a:spcBef>
                <a:spcPts val="500"/>
              </a:spcBef>
              <a:spcAft>
                <a:spcPts val="0"/>
              </a:spcAft>
              <a:buClr>
                <a:srgbClr val="0A5882"/>
              </a:buClr>
              <a:buSzPts val="1800"/>
              <a:buNone/>
              <a:defRPr b="1">
                <a:solidFill>
                  <a:srgbClr val="0A5882"/>
                </a:solidFill>
              </a:defRPr>
            </a:lvl6pPr>
            <a:lvl7pPr lvl="6" rtl="0" algn="ctr">
              <a:lnSpc>
                <a:spcPct val="90000"/>
              </a:lnSpc>
              <a:spcBef>
                <a:spcPts val="500"/>
              </a:spcBef>
              <a:spcAft>
                <a:spcPts val="0"/>
              </a:spcAft>
              <a:buClr>
                <a:srgbClr val="0A5882"/>
              </a:buClr>
              <a:buSzPts val="1800"/>
              <a:buNone/>
              <a:defRPr b="1">
                <a:solidFill>
                  <a:srgbClr val="0A5882"/>
                </a:solidFill>
              </a:defRPr>
            </a:lvl7pPr>
            <a:lvl8pPr lvl="7" rtl="0" algn="ctr">
              <a:lnSpc>
                <a:spcPct val="90000"/>
              </a:lnSpc>
              <a:spcBef>
                <a:spcPts val="500"/>
              </a:spcBef>
              <a:spcAft>
                <a:spcPts val="0"/>
              </a:spcAft>
              <a:buClr>
                <a:srgbClr val="0A5882"/>
              </a:buClr>
              <a:buSzPts val="1800"/>
              <a:buNone/>
              <a:defRPr b="1">
                <a:solidFill>
                  <a:srgbClr val="0A5882"/>
                </a:solidFill>
              </a:defRPr>
            </a:lvl8pPr>
            <a:lvl9pPr lvl="8" rtl="0" algn="ctr">
              <a:lnSpc>
                <a:spcPct val="90000"/>
              </a:lnSpc>
              <a:spcBef>
                <a:spcPts val="500"/>
              </a:spcBef>
              <a:spcAft>
                <a:spcPts val="0"/>
              </a:spcAft>
              <a:buClr>
                <a:srgbClr val="0A5882"/>
              </a:buClr>
              <a:buSzPts val="1800"/>
              <a:buNone/>
              <a:defRPr b="1">
                <a:solidFill>
                  <a:srgbClr val="0A5882"/>
                </a:solidFill>
              </a:defRPr>
            </a:lvl9pPr>
          </a:lstStyle>
          <a:p/>
        </p:txBody>
      </p:sp>
      <p:sp>
        <p:nvSpPr>
          <p:cNvPr id="1036" name="Google Shape;1036;g25e0fdcb252_0_888"/>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4000"/>
              <a:buNone/>
              <a:defRPr b="1" sz="4000">
                <a:solidFill>
                  <a:srgbClr val="0A5882"/>
                </a:solidFill>
              </a:defRPr>
            </a:lvl1pPr>
            <a:lvl2pPr lvl="1" rtl="0" algn="ctr">
              <a:lnSpc>
                <a:spcPct val="90000"/>
              </a:lnSpc>
              <a:spcBef>
                <a:spcPts val="500"/>
              </a:spcBef>
              <a:spcAft>
                <a:spcPts val="0"/>
              </a:spcAft>
              <a:buClr>
                <a:srgbClr val="0A5882"/>
              </a:buClr>
              <a:buSzPts val="4000"/>
              <a:buNone/>
              <a:defRPr b="1" sz="4000">
                <a:solidFill>
                  <a:srgbClr val="0A5882"/>
                </a:solidFill>
              </a:defRPr>
            </a:lvl2pPr>
            <a:lvl3pPr lvl="2" rtl="0" algn="ctr">
              <a:lnSpc>
                <a:spcPct val="90000"/>
              </a:lnSpc>
              <a:spcBef>
                <a:spcPts val="500"/>
              </a:spcBef>
              <a:spcAft>
                <a:spcPts val="0"/>
              </a:spcAft>
              <a:buClr>
                <a:srgbClr val="0A5882"/>
              </a:buClr>
              <a:buSzPts val="4000"/>
              <a:buNone/>
              <a:defRPr b="1" sz="4000">
                <a:solidFill>
                  <a:srgbClr val="0A5882"/>
                </a:solidFill>
              </a:defRPr>
            </a:lvl3pPr>
            <a:lvl4pPr lvl="3" rtl="0" algn="ctr">
              <a:lnSpc>
                <a:spcPct val="90000"/>
              </a:lnSpc>
              <a:spcBef>
                <a:spcPts val="500"/>
              </a:spcBef>
              <a:spcAft>
                <a:spcPts val="0"/>
              </a:spcAft>
              <a:buClr>
                <a:srgbClr val="0A5882"/>
              </a:buClr>
              <a:buSzPts val="4000"/>
              <a:buNone/>
              <a:defRPr b="1" sz="4000">
                <a:solidFill>
                  <a:srgbClr val="0A5882"/>
                </a:solidFill>
              </a:defRPr>
            </a:lvl4pPr>
            <a:lvl5pPr lvl="4" rtl="0" algn="ctr">
              <a:lnSpc>
                <a:spcPct val="90000"/>
              </a:lnSpc>
              <a:spcBef>
                <a:spcPts val="500"/>
              </a:spcBef>
              <a:spcAft>
                <a:spcPts val="0"/>
              </a:spcAft>
              <a:buClr>
                <a:srgbClr val="0A5882"/>
              </a:buClr>
              <a:buSzPts val="4000"/>
              <a:buNone/>
              <a:defRPr b="1" sz="4000">
                <a:solidFill>
                  <a:srgbClr val="0A5882"/>
                </a:solidFill>
              </a:defRPr>
            </a:lvl5pPr>
            <a:lvl6pPr lvl="5" rtl="0" algn="ctr">
              <a:lnSpc>
                <a:spcPct val="90000"/>
              </a:lnSpc>
              <a:spcBef>
                <a:spcPts val="500"/>
              </a:spcBef>
              <a:spcAft>
                <a:spcPts val="0"/>
              </a:spcAft>
              <a:buClr>
                <a:srgbClr val="0A5882"/>
              </a:buClr>
              <a:buSzPts val="4000"/>
              <a:buNone/>
              <a:defRPr b="1" sz="4000">
                <a:solidFill>
                  <a:srgbClr val="0A5882"/>
                </a:solidFill>
              </a:defRPr>
            </a:lvl6pPr>
            <a:lvl7pPr lvl="6" rtl="0" algn="ctr">
              <a:lnSpc>
                <a:spcPct val="90000"/>
              </a:lnSpc>
              <a:spcBef>
                <a:spcPts val="500"/>
              </a:spcBef>
              <a:spcAft>
                <a:spcPts val="0"/>
              </a:spcAft>
              <a:buClr>
                <a:srgbClr val="0A5882"/>
              </a:buClr>
              <a:buSzPts val="4000"/>
              <a:buNone/>
              <a:defRPr b="1" sz="4000">
                <a:solidFill>
                  <a:srgbClr val="0A5882"/>
                </a:solidFill>
              </a:defRPr>
            </a:lvl7pPr>
            <a:lvl8pPr lvl="7" rtl="0" algn="ctr">
              <a:lnSpc>
                <a:spcPct val="90000"/>
              </a:lnSpc>
              <a:spcBef>
                <a:spcPts val="500"/>
              </a:spcBef>
              <a:spcAft>
                <a:spcPts val="0"/>
              </a:spcAft>
              <a:buClr>
                <a:srgbClr val="0A5882"/>
              </a:buClr>
              <a:buSzPts val="4000"/>
              <a:buNone/>
              <a:defRPr b="1" sz="4000">
                <a:solidFill>
                  <a:srgbClr val="0A5882"/>
                </a:solidFill>
              </a:defRPr>
            </a:lvl8pPr>
            <a:lvl9pPr lvl="8" rtl="0"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1037" name="Google Shape;1037;g25e0fdcb252_0_888"/>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bg>
      <p:bgPr>
        <a:solidFill>
          <a:schemeClr val="lt1"/>
        </a:solidFill>
      </p:bgPr>
    </p:bg>
    <p:spTree>
      <p:nvGrpSpPr>
        <p:cNvPr id="1038" name="Shape 1038"/>
        <p:cNvGrpSpPr/>
        <p:nvPr/>
      </p:nvGrpSpPr>
      <p:grpSpPr>
        <a:xfrm>
          <a:off x="0" y="0"/>
          <a:ext cx="0" cy="0"/>
          <a:chOff x="0" y="0"/>
          <a:chExt cx="0" cy="0"/>
        </a:xfrm>
      </p:grpSpPr>
      <p:sp>
        <p:nvSpPr>
          <p:cNvPr id="1039" name="Google Shape;1039;g25e0fdcb252_0_1010"/>
          <p:cNvSpPr/>
          <p:nvPr/>
        </p:nvSpPr>
        <p:spPr>
          <a:xfrm>
            <a:off x="3857624" y="601907"/>
            <a:ext cx="7771500" cy="5654100"/>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40" name="Google Shape;1040;g25e0fdcb252_0_1010"/>
          <p:cNvSpPr/>
          <p:nvPr>
            <p:ph idx="2" type="pic"/>
          </p:nvPr>
        </p:nvSpPr>
        <p:spPr>
          <a:xfrm>
            <a:off x="9268565" y="783486"/>
            <a:ext cx="2160000" cy="2664600"/>
          </a:xfrm>
          <a:prstGeom prst="rect">
            <a:avLst/>
          </a:prstGeom>
          <a:solidFill>
            <a:srgbClr val="F2F2F2"/>
          </a:solidFill>
          <a:ln>
            <a:noFill/>
          </a:ln>
        </p:spPr>
      </p:sp>
      <p:sp>
        <p:nvSpPr>
          <p:cNvPr id="1041" name="Google Shape;1041;g25e0fdcb252_0_1010"/>
          <p:cNvSpPr/>
          <p:nvPr>
            <p:ph idx="3" type="pic"/>
          </p:nvPr>
        </p:nvSpPr>
        <p:spPr>
          <a:xfrm>
            <a:off x="6694434" y="783486"/>
            <a:ext cx="2160000" cy="2664600"/>
          </a:xfrm>
          <a:prstGeom prst="rect">
            <a:avLst/>
          </a:prstGeom>
          <a:solidFill>
            <a:srgbClr val="F2F2F2"/>
          </a:solidFill>
          <a:ln>
            <a:noFill/>
          </a:ln>
        </p:spPr>
      </p:sp>
      <p:sp>
        <p:nvSpPr>
          <p:cNvPr id="1042" name="Google Shape;1042;g25e0fdcb252_0_1010"/>
          <p:cNvSpPr/>
          <p:nvPr>
            <p:ph idx="4" type="pic"/>
          </p:nvPr>
        </p:nvSpPr>
        <p:spPr>
          <a:xfrm>
            <a:off x="4120304" y="783486"/>
            <a:ext cx="2160000" cy="2664600"/>
          </a:xfrm>
          <a:prstGeom prst="rect">
            <a:avLst/>
          </a:prstGeom>
          <a:solidFill>
            <a:srgbClr val="F2F2F2"/>
          </a:solidFill>
          <a:ln>
            <a:noFill/>
          </a:ln>
        </p:spPr>
      </p:sp>
      <p:sp>
        <p:nvSpPr>
          <p:cNvPr id="1043" name="Google Shape;1043;g25e0fdcb252_0_1010"/>
          <p:cNvSpPr/>
          <p:nvPr/>
        </p:nvSpPr>
        <p:spPr>
          <a:xfrm>
            <a:off x="0" y="2905246"/>
            <a:ext cx="3443400" cy="3966900"/>
          </a:xfrm>
          <a:prstGeom prst="rect">
            <a:avLst/>
          </a:prstGeom>
          <a:blipFill rotWithShape="1">
            <a:blip r:embed="rId2">
              <a:alphaModFix/>
            </a:blip>
            <a:tile algn="tl" flip="none" tx="-19050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044" name="Google Shape;1044;g25e0fdcb252_0_1010"/>
          <p:cNvPicPr preferRelativeResize="0"/>
          <p:nvPr/>
        </p:nvPicPr>
        <p:blipFill rotWithShape="1">
          <a:blip r:embed="rId3">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Images &amp; Contents Layout">
  <p:cSld name="57_Images &amp; Contents Layout">
    <p:spTree>
      <p:nvGrpSpPr>
        <p:cNvPr id="1045" name="Shape 1045"/>
        <p:cNvGrpSpPr/>
        <p:nvPr/>
      </p:nvGrpSpPr>
      <p:grpSpPr>
        <a:xfrm>
          <a:off x="0" y="0"/>
          <a:ext cx="0" cy="0"/>
          <a:chOff x="0" y="0"/>
          <a:chExt cx="0" cy="0"/>
        </a:xfrm>
      </p:grpSpPr>
      <p:sp>
        <p:nvSpPr>
          <p:cNvPr id="1046" name="Google Shape;1046;g25e0fdcb252_0_1017"/>
          <p:cNvSpPr/>
          <p:nvPr/>
        </p:nvSpPr>
        <p:spPr>
          <a:xfrm>
            <a:off x="0" y="2638425"/>
            <a:ext cx="12192000" cy="335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47" name="Google Shape;1047;g25e0fdcb252_0_1017"/>
          <p:cNvSpPr/>
          <p:nvPr>
            <p:ph idx="2" type="pic"/>
          </p:nvPr>
        </p:nvSpPr>
        <p:spPr>
          <a:xfrm>
            <a:off x="6096000" y="2959216"/>
            <a:ext cx="6096000" cy="2700000"/>
          </a:xfrm>
          <a:prstGeom prst="rect">
            <a:avLst/>
          </a:prstGeom>
          <a:solidFill>
            <a:srgbClr val="F2F2F2"/>
          </a:solidFill>
          <a:ln>
            <a:noFill/>
          </a:ln>
        </p:spPr>
      </p:sp>
      <p:sp>
        <p:nvSpPr>
          <p:cNvPr id="1048" name="Google Shape;1048;g25e0fdcb252_0_1017"/>
          <p:cNvSpPr/>
          <p:nvPr>
            <p:ph idx="3" type="pic"/>
          </p:nvPr>
        </p:nvSpPr>
        <p:spPr>
          <a:xfrm>
            <a:off x="638175" y="478948"/>
            <a:ext cx="2533800" cy="5741100"/>
          </a:xfrm>
          <a:prstGeom prst="rect">
            <a:avLst/>
          </a:prstGeom>
          <a:solidFill>
            <a:srgbClr val="F2F2F2"/>
          </a:solidFill>
          <a:ln>
            <a:noFill/>
          </a:ln>
        </p:spPr>
      </p:sp>
      <p:pic>
        <p:nvPicPr>
          <p:cNvPr id="1049" name="Google Shape;1049;g25e0fdcb252_0_1017"/>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1050" name="Shape 1050"/>
        <p:cNvGrpSpPr/>
        <p:nvPr/>
      </p:nvGrpSpPr>
      <p:grpSpPr>
        <a:xfrm>
          <a:off x="0" y="0"/>
          <a:ext cx="0" cy="0"/>
          <a:chOff x="0" y="0"/>
          <a:chExt cx="0" cy="0"/>
        </a:xfrm>
      </p:grpSpPr>
      <p:sp>
        <p:nvSpPr>
          <p:cNvPr id="1051" name="Google Shape;1051;g25e0fdcb252_0_1022"/>
          <p:cNvSpPr/>
          <p:nvPr/>
        </p:nvSpPr>
        <p:spPr>
          <a:xfrm>
            <a:off x="5706238" y="1134290"/>
            <a:ext cx="6485700" cy="2749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52" name="Google Shape;1052;g25e0fdcb252_0_1022"/>
          <p:cNvSpPr/>
          <p:nvPr>
            <p:ph idx="2" type="pic"/>
          </p:nvPr>
        </p:nvSpPr>
        <p:spPr>
          <a:xfrm>
            <a:off x="1868938" y="1889760"/>
            <a:ext cx="3277800" cy="4968300"/>
          </a:xfrm>
          <a:prstGeom prst="rect">
            <a:avLst/>
          </a:prstGeom>
          <a:solidFill>
            <a:srgbClr val="F2F2F2"/>
          </a:solidFill>
          <a:ln>
            <a:noFill/>
          </a:ln>
        </p:spPr>
      </p:sp>
      <p:sp>
        <p:nvSpPr>
          <p:cNvPr id="1053" name="Google Shape;1053;g25e0fdcb252_0_1022"/>
          <p:cNvSpPr/>
          <p:nvPr/>
        </p:nvSpPr>
        <p:spPr>
          <a:xfrm>
            <a:off x="0" y="0"/>
            <a:ext cx="391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54" name="Google Shape;1054;g25e0fdcb252_0_1022"/>
          <p:cNvSpPr/>
          <p:nvPr>
            <p:ph idx="3" type="pic"/>
          </p:nvPr>
        </p:nvSpPr>
        <p:spPr>
          <a:xfrm>
            <a:off x="7777707" y="-1"/>
            <a:ext cx="3277800" cy="3648900"/>
          </a:xfrm>
          <a:prstGeom prst="rect">
            <a:avLst/>
          </a:prstGeom>
          <a:solidFill>
            <a:srgbClr val="F2F2F2"/>
          </a:solidFill>
          <a:ln>
            <a:noFill/>
          </a:ln>
        </p:spPr>
      </p:sp>
      <p:pic>
        <p:nvPicPr>
          <p:cNvPr id="1055" name="Google Shape;1055;g25e0fdcb252_0_1022"/>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1056" name="Shape 1056"/>
        <p:cNvGrpSpPr/>
        <p:nvPr/>
      </p:nvGrpSpPr>
      <p:grpSpPr>
        <a:xfrm>
          <a:off x="0" y="0"/>
          <a:ext cx="0" cy="0"/>
          <a:chOff x="0" y="0"/>
          <a:chExt cx="0" cy="0"/>
        </a:xfrm>
      </p:grpSpPr>
      <p:sp>
        <p:nvSpPr>
          <p:cNvPr id="1057" name="Google Shape;1057;g25e0fdcb252_0_1028"/>
          <p:cNvSpPr/>
          <p:nvPr/>
        </p:nvSpPr>
        <p:spPr>
          <a:xfrm>
            <a:off x="5706238" y="1134290"/>
            <a:ext cx="6485700" cy="2749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58" name="Google Shape;1058;g25e0fdcb252_0_1028"/>
          <p:cNvSpPr/>
          <p:nvPr>
            <p:ph idx="2" type="pic"/>
          </p:nvPr>
        </p:nvSpPr>
        <p:spPr>
          <a:xfrm>
            <a:off x="1868938" y="1889760"/>
            <a:ext cx="3277800" cy="4968300"/>
          </a:xfrm>
          <a:prstGeom prst="rect">
            <a:avLst/>
          </a:prstGeom>
          <a:solidFill>
            <a:srgbClr val="F2F2F2"/>
          </a:solidFill>
          <a:ln>
            <a:noFill/>
          </a:ln>
        </p:spPr>
      </p:sp>
      <p:sp>
        <p:nvSpPr>
          <p:cNvPr id="1059" name="Google Shape;1059;g25e0fdcb252_0_1028"/>
          <p:cNvSpPr/>
          <p:nvPr/>
        </p:nvSpPr>
        <p:spPr>
          <a:xfrm>
            <a:off x="0" y="0"/>
            <a:ext cx="3918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60" name="Google Shape;1060;g25e0fdcb252_0_1028"/>
          <p:cNvSpPr/>
          <p:nvPr>
            <p:ph idx="3" type="pic"/>
          </p:nvPr>
        </p:nvSpPr>
        <p:spPr>
          <a:xfrm>
            <a:off x="7777707" y="-1"/>
            <a:ext cx="3277800" cy="3648900"/>
          </a:xfrm>
          <a:prstGeom prst="rect">
            <a:avLst/>
          </a:prstGeom>
          <a:solidFill>
            <a:srgbClr val="F2F2F2"/>
          </a:solidFill>
          <a:ln>
            <a:noFill/>
          </a:ln>
        </p:spPr>
      </p:sp>
      <p:pic>
        <p:nvPicPr>
          <p:cNvPr id="1061" name="Google Shape;1061;g25e0fdcb252_0_1028"/>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s and Contents Layout">
  <p:cSld name="12_Images and Contents Layout">
    <p:spTree>
      <p:nvGrpSpPr>
        <p:cNvPr id="1062" name="Shape 1062"/>
        <p:cNvGrpSpPr/>
        <p:nvPr/>
      </p:nvGrpSpPr>
      <p:grpSpPr>
        <a:xfrm>
          <a:off x="0" y="0"/>
          <a:ext cx="0" cy="0"/>
          <a:chOff x="0" y="0"/>
          <a:chExt cx="0" cy="0"/>
        </a:xfrm>
      </p:grpSpPr>
      <p:sp>
        <p:nvSpPr>
          <p:cNvPr id="1063" name="Google Shape;1063;g25e0fdcb252_0_1034"/>
          <p:cNvSpPr/>
          <p:nvPr>
            <p:ph idx="2" type="pic"/>
          </p:nvPr>
        </p:nvSpPr>
        <p:spPr>
          <a:xfrm>
            <a:off x="3439889" y="1"/>
            <a:ext cx="2520000" cy="4725000"/>
          </a:xfrm>
          <a:prstGeom prst="rect">
            <a:avLst/>
          </a:prstGeom>
          <a:solidFill>
            <a:srgbClr val="F2F2F2"/>
          </a:solidFill>
          <a:ln>
            <a:noFill/>
          </a:ln>
        </p:spPr>
      </p:sp>
      <p:sp>
        <p:nvSpPr>
          <p:cNvPr id="1064" name="Google Shape;1064;g25e0fdcb252_0_1034"/>
          <p:cNvSpPr/>
          <p:nvPr>
            <p:ph idx="3" type="pic"/>
          </p:nvPr>
        </p:nvSpPr>
        <p:spPr>
          <a:xfrm>
            <a:off x="6235774" y="692696"/>
            <a:ext cx="2520000" cy="6165300"/>
          </a:xfrm>
          <a:prstGeom prst="rect">
            <a:avLst/>
          </a:prstGeom>
          <a:solidFill>
            <a:srgbClr val="F2F2F2"/>
          </a:solidFill>
          <a:ln>
            <a:noFill/>
          </a:ln>
        </p:spPr>
      </p:sp>
      <p:pic>
        <p:nvPicPr>
          <p:cNvPr id="1065" name="Google Shape;1065;g25e0fdcb252_0_1034"/>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Layout">
  <p:cSld name="10_Images &amp; Contents Layout">
    <p:spTree>
      <p:nvGrpSpPr>
        <p:cNvPr id="1066" name="Shape 1066"/>
        <p:cNvGrpSpPr/>
        <p:nvPr/>
      </p:nvGrpSpPr>
      <p:grpSpPr>
        <a:xfrm>
          <a:off x="0" y="0"/>
          <a:ext cx="0" cy="0"/>
          <a:chOff x="0" y="0"/>
          <a:chExt cx="0" cy="0"/>
        </a:xfrm>
      </p:grpSpPr>
      <p:sp>
        <p:nvSpPr>
          <p:cNvPr id="1067" name="Google Shape;1067;g25e0fdcb252_0_1038"/>
          <p:cNvSpPr/>
          <p:nvPr>
            <p:ph idx="2" type="pic"/>
          </p:nvPr>
        </p:nvSpPr>
        <p:spPr>
          <a:xfrm>
            <a:off x="4092000" y="0"/>
            <a:ext cx="8100000" cy="3960000"/>
          </a:xfrm>
          <a:prstGeom prst="rect">
            <a:avLst/>
          </a:prstGeom>
          <a:solidFill>
            <a:srgbClr val="F2F2F2"/>
          </a:solidFill>
          <a:ln>
            <a:noFill/>
          </a:ln>
        </p:spPr>
      </p:sp>
      <p:sp>
        <p:nvSpPr>
          <p:cNvPr id="1068" name="Google Shape;1068;g25e0fdcb252_0_1038"/>
          <p:cNvSpPr/>
          <p:nvPr>
            <p:ph idx="3" type="pic"/>
          </p:nvPr>
        </p:nvSpPr>
        <p:spPr>
          <a:xfrm>
            <a:off x="0" y="3960000"/>
            <a:ext cx="4092000" cy="2898000"/>
          </a:xfrm>
          <a:prstGeom prst="rect">
            <a:avLst/>
          </a:prstGeom>
          <a:solidFill>
            <a:srgbClr val="F2F2F2"/>
          </a:solidFill>
          <a:ln>
            <a:noFill/>
          </a:ln>
        </p:spPr>
      </p:sp>
      <p:sp>
        <p:nvSpPr>
          <p:cNvPr id="1069" name="Google Shape;1069;g25e0fdcb252_0_1038"/>
          <p:cNvSpPr/>
          <p:nvPr/>
        </p:nvSpPr>
        <p:spPr>
          <a:xfrm>
            <a:off x="4200000" y="4050000"/>
            <a:ext cx="7992000" cy="280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orbel"/>
              <a:ea typeface="Corbel"/>
              <a:cs typeface="Corbel"/>
              <a:sym typeface="Corbel"/>
            </a:endParaRPr>
          </a:p>
        </p:txBody>
      </p:sp>
      <p:pic>
        <p:nvPicPr>
          <p:cNvPr id="1070" name="Google Shape;1070;g25e0fdcb252_0_1038"/>
          <p:cNvPicPr preferRelativeResize="0"/>
          <p:nvPr/>
        </p:nvPicPr>
        <p:blipFill rotWithShape="1">
          <a:blip r:embed="rId2">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bg>
      <p:bgPr>
        <a:solidFill>
          <a:schemeClr val="accent3"/>
        </a:solidFill>
      </p:bgPr>
    </p:bg>
    <p:spTree>
      <p:nvGrpSpPr>
        <p:cNvPr id="1071" name="Shape 1071"/>
        <p:cNvGrpSpPr/>
        <p:nvPr/>
      </p:nvGrpSpPr>
      <p:grpSpPr>
        <a:xfrm>
          <a:off x="0" y="0"/>
          <a:ext cx="0" cy="0"/>
          <a:chOff x="0" y="0"/>
          <a:chExt cx="0" cy="0"/>
        </a:xfrm>
      </p:grpSpPr>
      <p:sp>
        <p:nvSpPr>
          <p:cNvPr id="1072" name="Google Shape;1072;g25e0fdcb252_0_1043"/>
          <p:cNvSpPr/>
          <p:nvPr/>
        </p:nvSpPr>
        <p:spPr>
          <a:xfrm>
            <a:off x="4457700" y="0"/>
            <a:ext cx="7734300" cy="6858000"/>
          </a:xfrm>
          <a:custGeom>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73" name="Google Shape;1073;g25e0fdcb252_0_1043"/>
          <p:cNvSpPr/>
          <p:nvPr>
            <p:ph idx="2" type="pic"/>
          </p:nvPr>
        </p:nvSpPr>
        <p:spPr>
          <a:xfrm>
            <a:off x="0" y="0"/>
            <a:ext cx="7734300" cy="6858000"/>
          </a:xfrm>
          <a:prstGeom prst="rect">
            <a:avLst/>
          </a:prstGeom>
          <a:solidFill>
            <a:srgbClr val="F2F2F2"/>
          </a:solidFill>
          <a:ln>
            <a:noFill/>
          </a:ln>
        </p:spPr>
      </p:sp>
      <p:pic>
        <p:nvPicPr>
          <p:cNvPr id="1074" name="Google Shape;1074;g25e0fdcb252_0_104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Module 1">
  <p:cSld name="4_Contents slide layout_2">
    <p:spTree>
      <p:nvGrpSpPr>
        <p:cNvPr id="173" name="Shape 173"/>
        <p:cNvGrpSpPr/>
        <p:nvPr/>
      </p:nvGrpSpPr>
      <p:grpSpPr>
        <a:xfrm>
          <a:off x="0" y="0"/>
          <a:ext cx="0" cy="0"/>
          <a:chOff x="0" y="0"/>
          <a:chExt cx="0" cy="0"/>
        </a:xfrm>
      </p:grpSpPr>
      <p:sp>
        <p:nvSpPr>
          <p:cNvPr id="174" name="Google Shape;174;g258765e105d_0_5"/>
          <p:cNvSpPr/>
          <p:nvPr/>
        </p:nvSpPr>
        <p:spPr>
          <a:xfrm>
            <a:off x="-92904" y="14150"/>
            <a:ext cx="1324500" cy="68580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75" name="Google Shape;175;g258765e105d_0_5"/>
          <p:cNvSpPr txBox="1"/>
          <p:nvPr>
            <p:ph type="title"/>
          </p:nvPr>
        </p:nvSpPr>
        <p:spPr>
          <a:xfrm>
            <a:off x="-92900" y="915200"/>
            <a:ext cx="12285000" cy="15417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4400"/>
              <a:buNone/>
              <a:defRPr sz="8000">
                <a:solidFill>
                  <a:srgbClr val="3486C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g258765e105d_0_5"/>
          <p:cNvSpPr txBox="1"/>
          <p:nvPr>
            <p:ph idx="1" type="subTitle"/>
          </p:nvPr>
        </p:nvSpPr>
        <p:spPr>
          <a:xfrm>
            <a:off x="1585025" y="3239750"/>
            <a:ext cx="8268000" cy="711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2800"/>
              <a:buNone/>
              <a:defRPr sz="2400">
                <a:solidFill>
                  <a:schemeClr val="dk2"/>
                </a:solidFill>
              </a:defRPr>
            </a:lvl1pPr>
            <a:lvl2pPr lvl="1" algn="l">
              <a:lnSpc>
                <a:spcPct val="90000"/>
              </a:lnSpc>
              <a:spcBef>
                <a:spcPts val="500"/>
              </a:spcBef>
              <a:spcAft>
                <a:spcPts val="0"/>
              </a:spcAft>
              <a:buSzPts val="2400"/>
              <a:buNone/>
              <a:defRPr/>
            </a:lvl2pPr>
            <a:lvl3pPr lvl="2" algn="l">
              <a:lnSpc>
                <a:spcPct val="90000"/>
              </a:lnSpc>
              <a:spcBef>
                <a:spcPts val="500"/>
              </a:spcBef>
              <a:spcAft>
                <a:spcPts val="0"/>
              </a:spcAft>
              <a:buSzPts val="2000"/>
              <a:buNone/>
              <a:defRPr/>
            </a:lvl3pPr>
            <a:lvl4pPr lvl="3" algn="l">
              <a:lnSpc>
                <a:spcPct val="90000"/>
              </a:lnSpc>
              <a:spcBef>
                <a:spcPts val="500"/>
              </a:spcBef>
              <a:spcAft>
                <a:spcPts val="0"/>
              </a:spcAft>
              <a:buSzPts val="1800"/>
              <a:buNone/>
              <a:defRPr/>
            </a:lvl4pPr>
            <a:lvl5pPr lvl="4" algn="l">
              <a:lnSpc>
                <a:spcPct val="90000"/>
              </a:lnSpc>
              <a:spcBef>
                <a:spcPts val="500"/>
              </a:spcBef>
              <a:spcAft>
                <a:spcPts val="0"/>
              </a:spcAft>
              <a:buSzPts val="1800"/>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Image slide layout">
  <p:cSld name="6-Image slide layout">
    <p:spTree>
      <p:nvGrpSpPr>
        <p:cNvPr id="1075" name="Shape 1075"/>
        <p:cNvGrpSpPr/>
        <p:nvPr/>
      </p:nvGrpSpPr>
      <p:grpSpPr>
        <a:xfrm>
          <a:off x="0" y="0"/>
          <a:ext cx="0" cy="0"/>
          <a:chOff x="0" y="0"/>
          <a:chExt cx="0" cy="0"/>
        </a:xfrm>
      </p:grpSpPr>
      <p:sp>
        <p:nvSpPr>
          <p:cNvPr id="1076" name="Google Shape;1076;g25e0fdcb252_0_1047"/>
          <p:cNvSpPr/>
          <p:nvPr>
            <p:ph idx="2" type="pic"/>
          </p:nvPr>
        </p:nvSpPr>
        <p:spPr>
          <a:xfrm>
            <a:off x="0" y="0"/>
            <a:ext cx="12192000" cy="6858000"/>
          </a:xfrm>
          <a:prstGeom prst="parallelogram">
            <a:avLst>
              <a:gd fmla="val 90695" name="adj"/>
            </a:avLst>
          </a:prstGeom>
          <a:solidFill>
            <a:srgbClr val="F2F2F2"/>
          </a:solidFill>
          <a:ln>
            <a:noFill/>
          </a:ln>
        </p:spPr>
      </p:sp>
      <p:pic>
        <p:nvPicPr>
          <p:cNvPr id="1077" name="Google Shape;1077;g25e0fdcb252_0_1047"/>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1078" name="Shape 1078"/>
        <p:cNvGrpSpPr/>
        <p:nvPr/>
      </p:nvGrpSpPr>
      <p:grpSpPr>
        <a:xfrm>
          <a:off x="0" y="0"/>
          <a:ext cx="0" cy="0"/>
          <a:chOff x="0" y="0"/>
          <a:chExt cx="0" cy="0"/>
        </a:xfrm>
      </p:grpSpPr>
      <p:sp>
        <p:nvSpPr>
          <p:cNvPr id="1079" name="Google Shape;1079;g25e0fdcb252_0_1050"/>
          <p:cNvSpPr/>
          <p:nvPr/>
        </p:nvSpPr>
        <p:spPr>
          <a:xfrm>
            <a:off x="1500807" y="1260376"/>
            <a:ext cx="5040000" cy="5040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80" name="Google Shape;1080;g25e0fdcb252_0_1050"/>
          <p:cNvSpPr/>
          <p:nvPr>
            <p:ph idx="2" type="pic"/>
          </p:nvPr>
        </p:nvSpPr>
        <p:spPr>
          <a:xfrm>
            <a:off x="732721" y="548680"/>
            <a:ext cx="5040000" cy="5040000"/>
          </a:xfrm>
          <a:prstGeom prst="rect">
            <a:avLst/>
          </a:prstGeom>
          <a:solidFill>
            <a:srgbClr val="F2F2F2"/>
          </a:solidFill>
          <a:ln>
            <a:noFill/>
          </a:ln>
        </p:spPr>
      </p:sp>
      <p:pic>
        <p:nvPicPr>
          <p:cNvPr id="1081" name="Google Shape;1081;g25e0fdcb252_0_105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mp; Contents Layout">
  <p:cSld name="8_Images &amp; Contents Layout">
    <p:bg>
      <p:bgPr>
        <a:blipFill>
          <a:blip r:embed="rId2">
            <a:alphaModFix/>
          </a:blip>
          <a:stretch>
            <a:fillRect/>
          </a:stretch>
        </a:blipFill>
      </p:bgPr>
    </p:bg>
    <p:spTree>
      <p:nvGrpSpPr>
        <p:cNvPr id="1082" name="Shape 1082"/>
        <p:cNvGrpSpPr/>
        <p:nvPr/>
      </p:nvGrpSpPr>
      <p:grpSpPr>
        <a:xfrm>
          <a:off x="0" y="0"/>
          <a:ext cx="0" cy="0"/>
          <a:chOff x="0" y="0"/>
          <a:chExt cx="0" cy="0"/>
        </a:xfrm>
      </p:grpSpPr>
      <p:sp>
        <p:nvSpPr>
          <p:cNvPr id="1083" name="Google Shape;1083;g25e0fdcb252_0_1054"/>
          <p:cNvSpPr/>
          <p:nvPr/>
        </p:nvSpPr>
        <p:spPr>
          <a:xfrm>
            <a:off x="0" y="3356993"/>
            <a:ext cx="12192000" cy="3501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84" name="Google Shape;1084;g25e0fdcb252_0_1054"/>
          <p:cNvSpPr/>
          <p:nvPr>
            <p:ph idx="2" type="pic"/>
          </p:nvPr>
        </p:nvSpPr>
        <p:spPr>
          <a:xfrm>
            <a:off x="0" y="0"/>
            <a:ext cx="12192000" cy="3265800"/>
          </a:xfrm>
          <a:prstGeom prst="rect">
            <a:avLst/>
          </a:prstGeom>
          <a:solidFill>
            <a:srgbClr val="F2F2F2"/>
          </a:solidFill>
          <a:ln>
            <a:noFill/>
          </a:ln>
        </p:spPr>
      </p:sp>
      <p:sp>
        <p:nvSpPr>
          <p:cNvPr id="1085" name="Google Shape;1085;g25e0fdcb252_0_1054"/>
          <p:cNvSpPr/>
          <p:nvPr/>
        </p:nvSpPr>
        <p:spPr>
          <a:xfrm>
            <a:off x="0" y="3265714"/>
            <a:ext cx="12192000" cy="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086" name="Google Shape;1086;g25e0fdcb252_0_1054"/>
          <p:cNvPicPr preferRelativeResize="0"/>
          <p:nvPr/>
        </p:nvPicPr>
        <p:blipFill rotWithShape="1">
          <a:blip r:embed="rId3">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1087" name="Shape 1087"/>
        <p:cNvGrpSpPr/>
        <p:nvPr/>
      </p:nvGrpSpPr>
      <p:grpSpPr>
        <a:xfrm>
          <a:off x="0" y="0"/>
          <a:ext cx="0" cy="0"/>
          <a:chOff x="0" y="0"/>
          <a:chExt cx="0" cy="0"/>
        </a:xfrm>
      </p:grpSpPr>
      <p:sp>
        <p:nvSpPr>
          <p:cNvPr id="1088" name="Google Shape;1088;g25e0fdcb252_0_1059"/>
          <p:cNvSpPr txBox="1"/>
          <p:nvPr>
            <p:ph type="title"/>
          </p:nvPr>
        </p:nvSpPr>
        <p:spPr>
          <a:xfrm>
            <a:off x="640592" y="238552"/>
            <a:ext cx="5568600" cy="1656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575757"/>
              </a:buClr>
              <a:buSzPts val="4400"/>
              <a:buFont typeface="Corbel"/>
              <a:buNone/>
              <a:defRPr b="0" sz="4400">
                <a:solidFill>
                  <a:srgbClr val="575757"/>
                </a:solidFill>
                <a:latin typeface="Corbel"/>
                <a:ea typeface="Corbel"/>
                <a:cs typeface="Corbel"/>
                <a:sym typeface="Corbe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9" name="Google Shape;1089;g25e0fdcb252_0_1059"/>
          <p:cNvSpPr/>
          <p:nvPr>
            <p:ph idx="2" type="pic"/>
          </p:nvPr>
        </p:nvSpPr>
        <p:spPr>
          <a:xfrm>
            <a:off x="5724525" y="0"/>
            <a:ext cx="6467400" cy="6858000"/>
          </a:xfrm>
          <a:prstGeom prst="rect">
            <a:avLst/>
          </a:prstGeom>
          <a:solidFill>
            <a:srgbClr val="F2F2F2"/>
          </a:solidFill>
          <a:ln>
            <a:noFill/>
          </a:ln>
        </p:spPr>
      </p:sp>
      <p:pic>
        <p:nvPicPr>
          <p:cNvPr id="1090" name="Google Shape;1090;g25e0fdcb252_0_1059"/>
          <p:cNvPicPr preferRelativeResize="0"/>
          <p:nvPr/>
        </p:nvPicPr>
        <p:blipFill rotWithShape="1">
          <a:blip r:embed="rId2">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1091" name="Shape 1091"/>
        <p:cNvGrpSpPr/>
        <p:nvPr/>
      </p:nvGrpSpPr>
      <p:grpSpPr>
        <a:xfrm>
          <a:off x="0" y="0"/>
          <a:ext cx="0" cy="0"/>
          <a:chOff x="0" y="0"/>
          <a:chExt cx="0" cy="0"/>
        </a:xfrm>
      </p:grpSpPr>
      <p:sp>
        <p:nvSpPr>
          <p:cNvPr id="1092" name="Google Shape;1092;g25e0fdcb252_0_1063"/>
          <p:cNvSpPr/>
          <p:nvPr/>
        </p:nvSpPr>
        <p:spPr>
          <a:xfrm>
            <a:off x="5255664" y="3153398"/>
            <a:ext cx="6355200" cy="324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3" name="Google Shape;1093;g25e0fdcb252_0_1063"/>
          <p:cNvSpPr/>
          <p:nvPr>
            <p:ph idx="2" type="pic"/>
          </p:nvPr>
        </p:nvSpPr>
        <p:spPr>
          <a:xfrm>
            <a:off x="588679" y="458495"/>
            <a:ext cx="9358500" cy="5370000"/>
          </a:xfrm>
          <a:prstGeom prst="rect">
            <a:avLst/>
          </a:prstGeom>
          <a:solidFill>
            <a:srgbClr val="F2F2F2"/>
          </a:solidFill>
          <a:ln>
            <a:noFill/>
          </a:ln>
        </p:spPr>
      </p:sp>
      <p:pic>
        <p:nvPicPr>
          <p:cNvPr id="1094" name="Google Shape;1094;g25e0fdcb252_0_106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1095" name="Shape 1095"/>
        <p:cNvGrpSpPr/>
        <p:nvPr/>
      </p:nvGrpSpPr>
      <p:grpSpPr>
        <a:xfrm>
          <a:off x="0" y="0"/>
          <a:ext cx="0" cy="0"/>
          <a:chOff x="0" y="0"/>
          <a:chExt cx="0" cy="0"/>
        </a:xfrm>
      </p:grpSpPr>
      <p:pic>
        <p:nvPicPr>
          <p:cNvPr id="1096" name="Google Shape;1096;g25e0fdcb252_0_1067"/>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1097" name="Shape 1097"/>
        <p:cNvGrpSpPr/>
        <p:nvPr/>
      </p:nvGrpSpPr>
      <p:grpSpPr>
        <a:xfrm>
          <a:off x="0" y="0"/>
          <a:ext cx="0" cy="0"/>
          <a:chOff x="0" y="0"/>
          <a:chExt cx="0" cy="0"/>
        </a:xfrm>
      </p:grpSpPr>
      <p:sp>
        <p:nvSpPr>
          <p:cNvPr id="1098" name="Google Shape;1098;g25e0fdcb252_0_1069"/>
          <p:cNvSpPr txBox="1"/>
          <p:nvPr>
            <p:ph idx="1" type="body"/>
          </p:nvPr>
        </p:nvSpPr>
        <p:spPr>
          <a:xfrm>
            <a:off x="323525" y="123462"/>
            <a:ext cx="11573100" cy="3764100"/>
          </a:xfrm>
          <a:prstGeom prst="rect">
            <a:avLst/>
          </a:prstGeom>
          <a:noFill/>
          <a:ln>
            <a:noFill/>
          </a:ln>
        </p:spPr>
        <p:txBody>
          <a:bodyPr anchorCtr="0" anchor="ctr" bIns="45700" lIns="91425" spcFirstLastPara="1" rIns="91425" wrap="square" tIns="45700">
            <a:noAutofit/>
          </a:bodyPr>
          <a:lstStyle>
            <a:lvl1pPr indent="-228600" lvl="0" marL="457200" rtl="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99" name="Google Shape;1099;g25e0fdcb252_0_1069"/>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1100" name="Google Shape;1100;g25e0fdcb252_0_1069"/>
          <p:cNvSpPr/>
          <p:nvPr/>
        </p:nvSpPr>
        <p:spPr>
          <a:xfrm>
            <a:off x="531933" y="1347500"/>
            <a:ext cx="153900" cy="50151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1101" name="Google Shape;1101;g25e0fdcb252_0_1069"/>
          <p:cNvSpPr/>
          <p:nvPr/>
        </p:nvSpPr>
        <p:spPr>
          <a:xfrm rot="5400000">
            <a:off x="3057175" y="1276603"/>
            <a:ext cx="685800" cy="685200"/>
          </a:xfrm>
          <a:prstGeom prst="halfFrame">
            <a:avLst>
              <a:gd fmla="val 23728" name="adj1"/>
              <a:gd fmla="val 24642" name="adj2"/>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1102" name="Google Shape;1102;g25e0fdcb252_0_1069"/>
          <p:cNvSpPr txBox="1"/>
          <p:nvPr/>
        </p:nvSpPr>
        <p:spPr>
          <a:xfrm>
            <a:off x="711704" y="1637214"/>
            <a:ext cx="2232300" cy="5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1103" name="Google Shape;1103;g25e0fdcb252_0_1069"/>
          <p:cNvSpPr txBox="1"/>
          <p:nvPr/>
        </p:nvSpPr>
        <p:spPr>
          <a:xfrm>
            <a:off x="711704" y="2127463"/>
            <a:ext cx="22323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1104" name="Google Shape;1104;g25e0fdcb252_0_1069"/>
          <p:cNvSpPr txBox="1"/>
          <p:nvPr/>
        </p:nvSpPr>
        <p:spPr>
          <a:xfrm>
            <a:off x="721229" y="5808438"/>
            <a:ext cx="223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1105" name="Google Shape;1105;g25e0fdcb252_0_1069"/>
          <p:cNvSpPr txBox="1"/>
          <p:nvPr/>
        </p:nvSpPr>
        <p:spPr>
          <a:xfrm>
            <a:off x="721229" y="4450324"/>
            <a:ext cx="2717400" cy="138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1106" name="Google Shape;1106;g25e0fdcb252_0_1069"/>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Disposition personnalisée">
    <p:spTree>
      <p:nvGrpSpPr>
        <p:cNvPr id="1107" name="Shape 1107"/>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CUSTOM_1">
    <p:spTree>
      <p:nvGrpSpPr>
        <p:cNvPr id="1108" name="Shape 1108"/>
        <p:cNvGrpSpPr/>
        <p:nvPr/>
      </p:nvGrpSpPr>
      <p:grpSpPr>
        <a:xfrm>
          <a:off x="0" y="0"/>
          <a:ext cx="0" cy="0"/>
          <a:chOff x="0" y="0"/>
          <a:chExt cx="0" cy="0"/>
        </a:xfrm>
      </p:grpSpPr>
      <p:sp>
        <p:nvSpPr>
          <p:cNvPr id="1109" name="Google Shape;1109;g25e0fdcb252_0_1080"/>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4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110" name="Google Shape;1110;g25e0fdcb252_0_1080"/>
          <p:cNvPicPr preferRelativeResize="0"/>
          <p:nvPr/>
        </p:nvPicPr>
        <p:blipFill rotWithShape="1">
          <a:blip r:embed="rId2">
            <a:alphaModFix/>
          </a:blip>
          <a:srcRect b="0" l="0" r="0" t="0"/>
          <a:stretch/>
        </p:blipFill>
        <p:spPr>
          <a:xfrm rot="-1200000">
            <a:off x="9526800" y="5793001"/>
            <a:ext cx="720000" cy="720000"/>
          </a:xfrm>
          <a:prstGeom prst="rect">
            <a:avLst/>
          </a:prstGeom>
          <a:noFill/>
          <a:ln>
            <a:noFill/>
          </a:ln>
        </p:spPr>
      </p:pic>
      <p:pic>
        <p:nvPicPr>
          <p:cNvPr id="1111" name="Google Shape;1111;g25e0fdcb252_0_1080"/>
          <p:cNvPicPr preferRelativeResize="0"/>
          <p:nvPr/>
        </p:nvPicPr>
        <p:blipFill rotWithShape="1">
          <a:blip r:embed="rId3">
            <a:alphaModFix/>
          </a:blip>
          <a:srcRect b="0" l="0" r="0" t="0"/>
          <a:stretch/>
        </p:blipFill>
        <p:spPr>
          <a:xfrm rot="-1199999">
            <a:off x="10448625" y="5800375"/>
            <a:ext cx="720000" cy="720000"/>
          </a:xfrm>
          <a:prstGeom prst="rect">
            <a:avLst/>
          </a:prstGeom>
          <a:noFill/>
          <a:ln>
            <a:noFill/>
          </a:ln>
        </p:spPr>
      </p:pic>
      <p:grpSp>
        <p:nvGrpSpPr>
          <p:cNvPr id="1112" name="Google Shape;1112;g25e0fdcb252_0_1080"/>
          <p:cNvGrpSpPr/>
          <p:nvPr/>
        </p:nvGrpSpPr>
        <p:grpSpPr>
          <a:xfrm>
            <a:off x="11318064" y="6310966"/>
            <a:ext cx="544373" cy="449834"/>
            <a:chOff x="11127266" y="6186351"/>
            <a:chExt cx="695240" cy="574500"/>
          </a:xfrm>
        </p:grpSpPr>
        <p:sp>
          <p:nvSpPr>
            <p:cNvPr id="1113" name="Google Shape;1113;g25e0fdcb252_0_1080"/>
            <p:cNvSpPr/>
            <p:nvPr/>
          </p:nvSpPr>
          <p:spPr>
            <a:xfrm flipH="1">
              <a:off x="11127266" y="6300997"/>
              <a:ext cx="383700" cy="350100"/>
            </a:xfrm>
            <a:prstGeom prst="stripedRightArrow">
              <a:avLst>
                <a:gd fmla="val 50000" name="adj1"/>
                <a:gd fmla="val 50000" name="adj2"/>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g25e0fdcb252_0_1080"/>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g25e0fdcb252_0_1080"/>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6" name="Google Shape;1116;g25e0fdcb252_0_1080"/>
          <p:cNvGrpSpPr/>
          <p:nvPr/>
        </p:nvGrpSpPr>
        <p:grpSpPr>
          <a:xfrm>
            <a:off x="11537985" y="6310044"/>
            <a:ext cx="545253" cy="449833"/>
            <a:chOff x="11320559" y="6185161"/>
            <a:chExt cx="696364" cy="574500"/>
          </a:xfrm>
        </p:grpSpPr>
        <p:sp>
          <p:nvSpPr>
            <p:cNvPr id="1117" name="Google Shape;1117;g25e0fdcb252_0_1080"/>
            <p:cNvSpPr/>
            <p:nvPr/>
          </p:nvSpPr>
          <p:spPr>
            <a:xfrm>
              <a:off x="11633223" y="6300987"/>
              <a:ext cx="383700" cy="350100"/>
            </a:xfrm>
            <a:prstGeom prst="stripedRightArrow">
              <a:avLst>
                <a:gd fmla="val 50000" name="adj1"/>
                <a:gd fmla="val 50000" name="adj2"/>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g25e0fdcb252_0_1080"/>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g25e0fdcb252_0_1080"/>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0" name="Google Shape;1120;g25e0fdcb252_0_1080"/>
          <p:cNvSpPr/>
          <p:nvPr/>
        </p:nvSpPr>
        <p:spPr>
          <a:xfrm>
            <a:off x="11474780"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21" name="Google Shape;1121;g25e0fdcb252_0_1080"/>
          <p:cNvGrpSpPr/>
          <p:nvPr/>
        </p:nvGrpSpPr>
        <p:grpSpPr>
          <a:xfrm>
            <a:off x="11589866" y="6364860"/>
            <a:ext cx="217178" cy="355351"/>
            <a:chOff x="11157555" y="6024051"/>
            <a:chExt cx="370295" cy="605884"/>
          </a:xfrm>
        </p:grpSpPr>
        <p:sp>
          <p:nvSpPr>
            <p:cNvPr id="1122" name="Google Shape;1122;g25e0fdcb252_0_1080"/>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23" name="Google Shape;1123;g25e0fdcb252_0_1080"/>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24" name="Google Shape;1124;g25e0fdcb252_0_1080"/>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125" name="Shape 1125"/>
        <p:cNvGrpSpPr/>
        <p:nvPr/>
      </p:nvGrpSpPr>
      <p:grpSpPr>
        <a:xfrm>
          <a:off x="0" y="0"/>
          <a:ext cx="0" cy="0"/>
          <a:chOff x="0" y="0"/>
          <a:chExt cx="0" cy="0"/>
        </a:xfrm>
      </p:grpSpPr>
      <p:sp>
        <p:nvSpPr>
          <p:cNvPr id="1126" name="Google Shape;1126;g25e0fdcb252_0_1097"/>
          <p:cNvSpPr txBox="1"/>
          <p:nvPr>
            <p:ph type="title"/>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1" i="0" sz="24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2pPr>
            <a:lvl3pPr lvl="2"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3pPr>
            <a:lvl4pPr lvl="3"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4pPr>
            <a:lvl5pPr lvl="4"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5pPr>
            <a:lvl6pPr lvl="5"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6pPr>
            <a:lvl7pPr lvl="6"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7pPr>
            <a:lvl8pPr lvl="7"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8pPr>
            <a:lvl9pPr lvl="8"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9pPr>
          </a:lstStyle>
          <a:p/>
        </p:txBody>
      </p:sp>
      <p:sp>
        <p:nvSpPr>
          <p:cNvPr id="1127" name="Google Shape;1127;g25e0fdcb252_0_1097"/>
          <p:cNvSpPr txBox="1"/>
          <p:nvPr>
            <p:ph idx="1" type="body"/>
          </p:nvPr>
        </p:nvSpPr>
        <p:spPr>
          <a:xfrm>
            <a:off x="555594" y="1773000"/>
            <a:ext cx="10972800" cy="4857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79124"/>
              </a:buClr>
              <a:buSzPts val="2400"/>
              <a:buFont typeface="Arial"/>
              <a:buNone/>
              <a:defRPr b="1" i="0" sz="24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55600" lvl="5" marL="27432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Light initiative">
  <p:cSld name="Cover slide layout_1">
    <p:bg>
      <p:bgPr>
        <a:solidFill>
          <a:schemeClr val="lt1">
            <a:alpha val="65882"/>
          </a:schemeClr>
        </a:solidFill>
      </p:bgPr>
    </p:bg>
    <p:spTree>
      <p:nvGrpSpPr>
        <p:cNvPr id="177" name="Shape 177"/>
        <p:cNvGrpSpPr/>
        <p:nvPr/>
      </p:nvGrpSpPr>
      <p:grpSpPr>
        <a:xfrm>
          <a:off x="0" y="0"/>
          <a:ext cx="0" cy="0"/>
          <a:chOff x="0" y="0"/>
          <a:chExt cx="0" cy="0"/>
        </a:xfrm>
      </p:grpSpPr>
      <p:pic>
        <p:nvPicPr>
          <p:cNvPr id="178" name="Google Shape;178;g258765e105d_0_17"/>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grpSp>
        <p:nvGrpSpPr>
          <p:cNvPr id="179" name="Google Shape;179;g258765e105d_0_17"/>
          <p:cNvGrpSpPr/>
          <p:nvPr/>
        </p:nvGrpSpPr>
        <p:grpSpPr>
          <a:xfrm>
            <a:off x="11328057" y="6315752"/>
            <a:ext cx="538116" cy="444548"/>
            <a:chOff x="11127266" y="6186351"/>
            <a:chExt cx="695240" cy="574500"/>
          </a:xfrm>
        </p:grpSpPr>
        <p:sp>
          <p:nvSpPr>
            <p:cNvPr id="180" name="Google Shape;180;g258765e105d_0_17"/>
            <p:cNvSpPr/>
            <p:nvPr/>
          </p:nvSpPr>
          <p:spPr>
            <a:xfrm flipH="1">
              <a:off x="11127266" y="630099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258765e105d_0_17"/>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258765e105d_0_17"/>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g258765e105d_0_17"/>
          <p:cNvGrpSpPr/>
          <p:nvPr/>
        </p:nvGrpSpPr>
        <p:grpSpPr>
          <a:xfrm>
            <a:off x="11545443" y="6314830"/>
            <a:ext cx="538985" cy="444548"/>
            <a:chOff x="11320559" y="6185161"/>
            <a:chExt cx="696364" cy="574500"/>
          </a:xfrm>
        </p:grpSpPr>
        <p:sp>
          <p:nvSpPr>
            <p:cNvPr id="184" name="Google Shape;184;g258765e105d_0_17"/>
            <p:cNvSpPr/>
            <p:nvPr/>
          </p:nvSpPr>
          <p:spPr>
            <a:xfrm>
              <a:off x="11633223" y="630098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258765e105d_0_17"/>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258765e105d_0_17"/>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 name="Google Shape;187;g258765e105d_0_17"/>
          <p:cNvSpPr/>
          <p:nvPr/>
        </p:nvSpPr>
        <p:spPr>
          <a:xfrm>
            <a:off x="11482119" y="6314325"/>
            <a:ext cx="438600" cy="444600"/>
          </a:xfrm>
          <a:prstGeom prst="ellipse">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8" name="Google Shape;188;g258765e105d_0_17"/>
          <p:cNvPicPr preferRelativeResize="0"/>
          <p:nvPr/>
        </p:nvPicPr>
        <p:blipFill rotWithShape="1">
          <a:blip r:embed="rId3">
            <a:alphaModFix/>
          </a:blip>
          <a:srcRect b="27999" l="52899" r="22597" t="33555"/>
          <a:stretch/>
        </p:blipFill>
        <p:spPr>
          <a:xfrm>
            <a:off x="11587331" y="6359727"/>
            <a:ext cx="249405" cy="340276"/>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1128" name="Shape 1128"/>
        <p:cNvGrpSpPr/>
        <p:nvPr/>
      </p:nvGrpSpPr>
      <p:grpSpPr>
        <a:xfrm>
          <a:off x="0" y="0"/>
          <a:ext cx="0" cy="0"/>
          <a:chOff x="0" y="0"/>
          <a:chExt cx="0" cy="0"/>
        </a:xfrm>
      </p:grpSpPr>
      <p:sp>
        <p:nvSpPr>
          <p:cNvPr id="1129" name="Google Shape;1129;g25e0fdcb252_0_1100"/>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rtl="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130" name="Google Shape;1130;g25e0fdcb252_0_110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pic>
        <p:nvPicPr>
          <p:cNvPr id="1131" name="Google Shape;1131;g25e0fdcb252_0_1100"/>
          <p:cNvPicPr preferRelativeResize="0"/>
          <p:nvPr/>
        </p:nvPicPr>
        <p:blipFill rotWithShape="1">
          <a:blip r:embed="rId3">
            <a:alphaModFix/>
          </a:blip>
          <a:srcRect b="0" l="0" r="0" t="0"/>
          <a:stretch/>
        </p:blipFill>
        <p:spPr>
          <a:xfrm>
            <a:off x="-266379" y="-72638"/>
            <a:ext cx="2542831" cy="165341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1">
  <p:cSld name="1_Diapositive de titre_1">
    <p:spTree>
      <p:nvGrpSpPr>
        <p:cNvPr id="1132" name="Shape 1132"/>
        <p:cNvGrpSpPr/>
        <p:nvPr/>
      </p:nvGrpSpPr>
      <p:grpSpPr>
        <a:xfrm>
          <a:off x="0" y="0"/>
          <a:ext cx="0" cy="0"/>
          <a:chOff x="0" y="0"/>
          <a:chExt cx="0" cy="0"/>
        </a:xfrm>
      </p:grpSpPr>
      <p:sp>
        <p:nvSpPr>
          <p:cNvPr id="1133" name="Google Shape;1133;g25e0fdcb252_0_1104"/>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1134" name="Google Shape;1134;g25e0fdcb252_0_1104"/>
          <p:cNvGrpSpPr/>
          <p:nvPr/>
        </p:nvGrpSpPr>
        <p:grpSpPr>
          <a:xfrm>
            <a:off x="11328057" y="6315752"/>
            <a:ext cx="538116" cy="444548"/>
            <a:chOff x="11127266" y="6186351"/>
            <a:chExt cx="695240" cy="574500"/>
          </a:xfrm>
        </p:grpSpPr>
        <p:sp>
          <p:nvSpPr>
            <p:cNvPr id="1135" name="Google Shape;1135;g25e0fdcb252_0_1104"/>
            <p:cNvSpPr/>
            <p:nvPr/>
          </p:nvSpPr>
          <p:spPr>
            <a:xfrm flipH="1">
              <a:off x="11127266" y="6300997"/>
              <a:ext cx="383700" cy="350100"/>
            </a:xfrm>
            <a:prstGeom prst="stripedRightArrow">
              <a:avLst>
                <a:gd fmla="val 50000" name="adj1"/>
                <a:gd fmla="val 50000" name="adj2"/>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g25e0fdcb252_0_1104"/>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g25e0fdcb252_0_1104"/>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med" w="med" type="none"/>
              <a:tailEnd len="med" w="med" type="none"/>
            </a:ln>
          </p:spPr>
        </p:sp>
      </p:grpSp>
      <p:grpSp>
        <p:nvGrpSpPr>
          <p:cNvPr id="1138" name="Google Shape;1138;g25e0fdcb252_0_1104"/>
          <p:cNvGrpSpPr/>
          <p:nvPr/>
        </p:nvGrpSpPr>
        <p:grpSpPr>
          <a:xfrm>
            <a:off x="11545443" y="6314830"/>
            <a:ext cx="538985" cy="444548"/>
            <a:chOff x="11320559" y="6185161"/>
            <a:chExt cx="696364" cy="574500"/>
          </a:xfrm>
        </p:grpSpPr>
        <p:sp>
          <p:nvSpPr>
            <p:cNvPr id="1139" name="Google Shape;1139;g25e0fdcb252_0_1104"/>
            <p:cNvSpPr/>
            <p:nvPr/>
          </p:nvSpPr>
          <p:spPr>
            <a:xfrm>
              <a:off x="11633223" y="6300987"/>
              <a:ext cx="383700" cy="350100"/>
            </a:xfrm>
            <a:prstGeom prst="stripedRightArrow">
              <a:avLst>
                <a:gd fmla="val 50000" name="adj1"/>
                <a:gd fmla="val 50000" name="adj2"/>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g25e0fdcb252_0_1104"/>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g25e0fdcb252_0_1104"/>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med" w="med" type="none"/>
              <a:tailEnd len="med" w="med" type="none"/>
            </a:ln>
          </p:spPr>
        </p:sp>
      </p:grpSp>
      <p:sp>
        <p:nvSpPr>
          <p:cNvPr id="1142" name="Google Shape;1142;g25e0fdcb252_0_1104"/>
          <p:cNvSpPr/>
          <p:nvPr/>
        </p:nvSpPr>
        <p:spPr>
          <a:xfrm>
            <a:off x="11482119" y="6314325"/>
            <a:ext cx="438600" cy="444600"/>
          </a:xfrm>
          <a:prstGeom prst="ellipse">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3" name="Google Shape;1143;g25e0fdcb252_0_1104"/>
          <p:cNvPicPr preferRelativeResize="0"/>
          <p:nvPr/>
        </p:nvPicPr>
        <p:blipFill rotWithShape="1">
          <a:blip r:embed="rId2">
            <a:alphaModFix/>
          </a:blip>
          <a:srcRect b="27999" l="52899" r="22598" t="33555"/>
          <a:stretch/>
        </p:blipFill>
        <p:spPr>
          <a:xfrm>
            <a:off x="11587331" y="6359727"/>
            <a:ext cx="249405" cy="340276"/>
          </a:xfrm>
          <a:prstGeom prst="rect">
            <a:avLst/>
          </a:prstGeom>
          <a:noFill/>
          <a:ln>
            <a:noFill/>
          </a:ln>
        </p:spPr>
      </p:pic>
      <p:sp>
        <p:nvSpPr>
          <p:cNvPr id="1144" name="Google Shape;1144;g25e0fdcb252_0_1104"/>
          <p:cNvSpPr/>
          <p:nvPr/>
        </p:nvSpPr>
        <p:spPr>
          <a:xfrm>
            <a:off x="0" y="0"/>
            <a:ext cx="12192000" cy="1197900"/>
          </a:xfrm>
          <a:prstGeom prst="rect">
            <a:avLst/>
          </a:prstGeom>
          <a:solidFill>
            <a:srgbClr val="ED7D31">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g25e0fdcb252_0_1104"/>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1146" name="Google Shape;1146;g25e0fdcb252_0_1104"/>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1147" name="Google Shape;1147;g25e0fdcb252_0_1104"/>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Complete initiative">
  <p:cSld name="Cover slide layout_1_1">
    <p:bg>
      <p:bgPr>
        <a:solidFill>
          <a:schemeClr val="lt1">
            <a:alpha val="65882"/>
          </a:schemeClr>
        </a:solidFill>
      </p:bgPr>
    </p:bg>
    <p:spTree>
      <p:nvGrpSpPr>
        <p:cNvPr id="189" name="Shape 189"/>
        <p:cNvGrpSpPr/>
        <p:nvPr/>
      </p:nvGrpSpPr>
      <p:grpSpPr>
        <a:xfrm>
          <a:off x="0" y="0"/>
          <a:ext cx="0" cy="0"/>
          <a:chOff x="0" y="0"/>
          <a:chExt cx="0" cy="0"/>
        </a:xfrm>
      </p:grpSpPr>
      <p:pic>
        <p:nvPicPr>
          <p:cNvPr id="190" name="Google Shape;190;g258765e105d_0_2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
        <p:nvSpPr>
          <p:cNvPr id="191" name="Google Shape;191;g258765e105d_0_29"/>
          <p:cNvSpPr/>
          <p:nvPr/>
        </p:nvSpPr>
        <p:spPr>
          <a:xfrm>
            <a:off x="11662148"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2" name="Google Shape;192;g258765e105d_0_29"/>
          <p:cNvGrpSpPr/>
          <p:nvPr/>
        </p:nvGrpSpPr>
        <p:grpSpPr>
          <a:xfrm>
            <a:off x="11777233" y="6364855"/>
            <a:ext cx="217178" cy="355350"/>
            <a:chOff x="11157555" y="6024051"/>
            <a:chExt cx="370295" cy="605884"/>
          </a:xfrm>
        </p:grpSpPr>
        <p:sp>
          <p:nvSpPr>
            <p:cNvPr id="193" name="Google Shape;193;g258765e105d_0_29"/>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4" name="Google Shape;194;g258765e105d_0_29"/>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5" name="Google Shape;195;g258765e105d_0_29"/>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p:cSld name="CUSTOM">
    <p:spTree>
      <p:nvGrpSpPr>
        <p:cNvPr id="196" name="Shape 196"/>
        <p:cNvGrpSpPr/>
        <p:nvPr/>
      </p:nvGrpSpPr>
      <p:grpSpPr>
        <a:xfrm>
          <a:off x="0" y="0"/>
          <a:ext cx="0" cy="0"/>
          <a:chOff x="0" y="0"/>
          <a:chExt cx="0" cy="0"/>
        </a:xfrm>
      </p:grpSpPr>
      <p:grpSp>
        <p:nvGrpSpPr>
          <p:cNvPr id="197" name="Google Shape;197;g258765e105d_0_36"/>
          <p:cNvGrpSpPr/>
          <p:nvPr/>
        </p:nvGrpSpPr>
        <p:grpSpPr>
          <a:xfrm>
            <a:off x="-4825" y="4066342"/>
            <a:ext cx="12306435" cy="2792619"/>
            <a:chOff x="5766" y="3861713"/>
            <a:chExt cx="12278194" cy="3027886"/>
          </a:xfrm>
        </p:grpSpPr>
        <p:sp>
          <p:nvSpPr>
            <p:cNvPr id="198" name="Google Shape;198;g258765e105d_0_36"/>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91EA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99" name="Google Shape;199;g258765e105d_0_36"/>
            <p:cNvSpPr/>
            <p:nvPr/>
          </p:nvSpPr>
          <p:spPr>
            <a:xfrm rot="-557780">
              <a:off x="6504775" y="450554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nvGrpSpPr>
          <p:cNvPr id="200" name="Google Shape;200;g258765e105d_0_36"/>
          <p:cNvGrpSpPr/>
          <p:nvPr/>
        </p:nvGrpSpPr>
        <p:grpSpPr>
          <a:xfrm>
            <a:off x="-4825" y="4066337"/>
            <a:ext cx="12211532" cy="2748484"/>
            <a:chOff x="-3146" y="3803882"/>
            <a:chExt cx="12192025" cy="3041032"/>
          </a:xfrm>
        </p:grpSpPr>
        <p:grpSp>
          <p:nvGrpSpPr>
            <p:cNvPr id="201" name="Google Shape;201;g258765e105d_0_36"/>
            <p:cNvGrpSpPr/>
            <p:nvPr/>
          </p:nvGrpSpPr>
          <p:grpSpPr>
            <a:xfrm>
              <a:off x="-3121" y="3803882"/>
              <a:ext cx="12192000" cy="3041032"/>
              <a:chOff x="-4876" y="1514485"/>
              <a:chExt cx="12192000" cy="3829050"/>
            </a:xfrm>
          </p:grpSpPr>
          <p:sp>
            <p:nvSpPr>
              <p:cNvPr id="202" name="Google Shape;202;g258765e105d_0_36"/>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96D1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03" name="Google Shape;203;g258765e105d_0_36"/>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04" name="Google Shape;204;g258765e105d_0_36"/>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05" name="Google Shape;205;g258765e105d_0_36"/>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206" name="Google Shape;206;g258765e105d_0_36"/>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07" name="Google Shape;207;g258765e105d_0_36"/>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208" name="Google Shape;208;g258765e105d_0_36"/>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209" name="Google Shape;209;g258765e105d_0_36"/>
          <p:cNvGrpSpPr/>
          <p:nvPr/>
        </p:nvGrpSpPr>
        <p:grpSpPr>
          <a:xfrm>
            <a:off x="4959906" y="1723773"/>
            <a:ext cx="2219185" cy="2219185"/>
            <a:chOff x="4547049" y="1897856"/>
            <a:chExt cx="3072813" cy="3072813"/>
          </a:xfrm>
        </p:grpSpPr>
        <p:sp>
          <p:nvSpPr>
            <p:cNvPr id="210" name="Google Shape;210;g258765e105d_0_36"/>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1" name="Google Shape;211;g258765e105d_0_36"/>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212" name="Google Shape;212;g258765e105d_0_36"/>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13" name="Google Shape;213;g258765e105d_0_36"/>
          <p:cNvGrpSpPr/>
          <p:nvPr/>
        </p:nvGrpSpPr>
        <p:grpSpPr>
          <a:xfrm rot="1052113">
            <a:off x="7017464" y="2078607"/>
            <a:ext cx="1338449" cy="1227359"/>
            <a:chOff x="5655092" y="376887"/>
            <a:chExt cx="4490688" cy="4117967"/>
          </a:xfrm>
        </p:grpSpPr>
        <p:sp>
          <p:nvSpPr>
            <p:cNvPr id="214" name="Google Shape;214;g258765e105d_0_36"/>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5" name="Google Shape;215;g258765e105d_0_36"/>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6" name="Google Shape;216;g258765e105d_0_36"/>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17" name="Google Shape;217;g258765e105d_0_36"/>
          <p:cNvGrpSpPr/>
          <p:nvPr/>
        </p:nvGrpSpPr>
        <p:grpSpPr>
          <a:xfrm rot="1151416">
            <a:off x="6155189" y="1329189"/>
            <a:ext cx="811246" cy="566598"/>
            <a:chOff x="5679779" y="1344420"/>
            <a:chExt cx="994635" cy="694682"/>
          </a:xfrm>
        </p:grpSpPr>
        <p:sp>
          <p:nvSpPr>
            <p:cNvPr id="218" name="Google Shape;218;g258765e105d_0_36"/>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9" name="Google Shape;219;g258765e105d_0_36"/>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0" name="Google Shape;220;g258765e105d_0_36"/>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1" name="Google Shape;221;g258765e105d_0_36"/>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22" name="Google Shape;222;g258765e105d_0_36"/>
          <p:cNvGrpSpPr/>
          <p:nvPr/>
        </p:nvGrpSpPr>
        <p:grpSpPr>
          <a:xfrm rot="2779331">
            <a:off x="6882943" y="1481640"/>
            <a:ext cx="612529" cy="807468"/>
            <a:chOff x="5733156" y="4148510"/>
            <a:chExt cx="1306406" cy="1722173"/>
          </a:xfrm>
        </p:grpSpPr>
        <p:grpSp>
          <p:nvGrpSpPr>
            <p:cNvPr id="223" name="Google Shape;223;g258765e105d_0_36"/>
            <p:cNvGrpSpPr/>
            <p:nvPr/>
          </p:nvGrpSpPr>
          <p:grpSpPr>
            <a:xfrm>
              <a:off x="5733156" y="4148510"/>
              <a:ext cx="1306406" cy="1722173"/>
              <a:chOff x="2445111" y="599435"/>
              <a:chExt cx="5312752" cy="7003551"/>
            </a:xfrm>
          </p:grpSpPr>
          <p:sp>
            <p:nvSpPr>
              <p:cNvPr id="224" name="Google Shape;224;g258765e105d_0_36"/>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5" name="Google Shape;225;g258765e105d_0_36"/>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6" name="Google Shape;226;g258765e105d_0_36"/>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27" name="Google Shape;227;g258765e105d_0_36"/>
            <p:cNvGrpSpPr/>
            <p:nvPr/>
          </p:nvGrpSpPr>
          <p:grpSpPr>
            <a:xfrm>
              <a:off x="5960873" y="4970715"/>
              <a:ext cx="821180" cy="845659"/>
              <a:chOff x="954383" y="599435"/>
              <a:chExt cx="6803480" cy="7006287"/>
            </a:xfrm>
          </p:grpSpPr>
          <p:sp>
            <p:nvSpPr>
              <p:cNvPr id="228" name="Google Shape;228;g258765e105d_0_36"/>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9" name="Google Shape;229;g258765e105d_0_36"/>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30" name="Google Shape;230;g258765e105d_0_36"/>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231" name="Google Shape;231;g258765e105d_0_36"/>
          <p:cNvGrpSpPr/>
          <p:nvPr/>
        </p:nvGrpSpPr>
        <p:grpSpPr>
          <a:xfrm rot="-3294482">
            <a:off x="4593993" y="2077210"/>
            <a:ext cx="888937" cy="318131"/>
            <a:chOff x="2751274" y="4274125"/>
            <a:chExt cx="1502180" cy="537597"/>
          </a:xfrm>
        </p:grpSpPr>
        <p:sp>
          <p:nvSpPr>
            <p:cNvPr id="232" name="Google Shape;232;g258765e105d_0_36"/>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33" name="Google Shape;233;g258765e105d_0_36"/>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34" name="Google Shape;234;g258765e105d_0_36"/>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35" name="Google Shape;235;g258765e105d_0_36"/>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36" name="Google Shape;236;g258765e105d_0_36"/>
          <p:cNvGrpSpPr/>
          <p:nvPr/>
        </p:nvGrpSpPr>
        <p:grpSpPr>
          <a:xfrm rot="-983565">
            <a:off x="5299952" y="1440607"/>
            <a:ext cx="822474" cy="418006"/>
            <a:chOff x="1786971" y="4942919"/>
            <a:chExt cx="2041500" cy="1037553"/>
          </a:xfrm>
        </p:grpSpPr>
        <p:sp>
          <p:nvSpPr>
            <p:cNvPr id="237" name="Google Shape;237;g258765e105d_0_36"/>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8" name="Google Shape;238;g258765e105d_0_36"/>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9" name="Google Shape;239;g258765e105d_0_36"/>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40" name="Google Shape;240;g258765e105d_0_36"/>
            <p:cNvGrpSpPr/>
            <p:nvPr/>
          </p:nvGrpSpPr>
          <p:grpSpPr>
            <a:xfrm>
              <a:off x="2260716" y="5043925"/>
              <a:ext cx="1107466" cy="187777"/>
              <a:chOff x="7963057" y="2433000"/>
              <a:chExt cx="2294315" cy="371763"/>
            </a:xfrm>
          </p:grpSpPr>
          <p:grpSp>
            <p:nvGrpSpPr>
              <p:cNvPr id="241" name="Google Shape;241;g258765e105d_0_36"/>
              <p:cNvGrpSpPr/>
              <p:nvPr/>
            </p:nvGrpSpPr>
            <p:grpSpPr>
              <a:xfrm>
                <a:off x="7963057" y="2433000"/>
                <a:ext cx="344422" cy="371763"/>
                <a:chOff x="6383215" y="2833551"/>
                <a:chExt cx="240300" cy="371763"/>
              </a:xfrm>
            </p:grpSpPr>
            <p:sp>
              <p:nvSpPr>
                <p:cNvPr id="242" name="Google Shape;242;g258765e105d_0_3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3" name="Google Shape;243;g258765e105d_0_3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4" name="Google Shape;244;g258765e105d_0_36"/>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45" name="Google Shape;245;g258765e105d_0_36"/>
              <p:cNvGrpSpPr/>
              <p:nvPr/>
            </p:nvGrpSpPr>
            <p:grpSpPr>
              <a:xfrm>
                <a:off x="8933241" y="2433000"/>
                <a:ext cx="344422" cy="371763"/>
                <a:chOff x="6383215" y="2833551"/>
                <a:chExt cx="240300" cy="371763"/>
              </a:xfrm>
            </p:grpSpPr>
            <p:sp>
              <p:nvSpPr>
                <p:cNvPr id="246" name="Google Shape;246;g258765e105d_0_3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7" name="Google Shape;247;g258765e105d_0_3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8" name="Google Shape;248;g258765e105d_0_36"/>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49" name="Google Shape;249;g258765e105d_0_36"/>
              <p:cNvGrpSpPr/>
              <p:nvPr/>
            </p:nvGrpSpPr>
            <p:grpSpPr>
              <a:xfrm>
                <a:off x="9912950" y="2433000"/>
                <a:ext cx="344422" cy="371763"/>
                <a:chOff x="6383215" y="2833551"/>
                <a:chExt cx="240300" cy="371763"/>
              </a:xfrm>
            </p:grpSpPr>
            <p:sp>
              <p:nvSpPr>
                <p:cNvPr id="250" name="Google Shape;250;g258765e105d_0_3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1" name="Google Shape;251;g258765e105d_0_3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2" name="Google Shape;252;g258765e105d_0_36"/>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253" name="Google Shape;253;g258765e105d_0_36"/>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4" name="Google Shape;254;g258765e105d_0_36"/>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5" name="Google Shape;255;g258765e105d_0_36"/>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6" name="Google Shape;256;g258765e105d_0_36"/>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57" name="Google Shape;257;g258765e105d_0_36"/>
            <p:cNvGrpSpPr/>
            <p:nvPr/>
          </p:nvGrpSpPr>
          <p:grpSpPr>
            <a:xfrm>
              <a:off x="1962400" y="5271505"/>
              <a:ext cx="302276" cy="682699"/>
              <a:chOff x="7384246" y="2899703"/>
              <a:chExt cx="626220" cy="1351612"/>
            </a:xfrm>
          </p:grpSpPr>
          <p:sp>
            <p:nvSpPr>
              <p:cNvPr id="258" name="Google Shape;258;g258765e105d_0_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9" name="Google Shape;259;g258765e105d_0_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0" name="Google Shape;260;g258765e105d_0_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1" name="Google Shape;261;g258765e105d_0_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2" name="Google Shape;262;g258765e105d_0_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3" name="Google Shape;263;g258765e105d_0_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4" name="Google Shape;264;g258765e105d_0_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5" name="Google Shape;265;g258765e105d_0_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6" name="Google Shape;266;g258765e105d_0_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7" name="Google Shape;267;g258765e105d_0_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8" name="Google Shape;268;g258765e105d_0_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69" name="Google Shape;269;g258765e105d_0_36"/>
            <p:cNvGrpSpPr/>
            <p:nvPr/>
          </p:nvGrpSpPr>
          <p:grpSpPr>
            <a:xfrm>
              <a:off x="2430437" y="5271505"/>
              <a:ext cx="302276" cy="682699"/>
              <a:chOff x="7384246" y="2899703"/>
              <a:chExt cx="626220" cy="1351612"/>
            </a:xfrm>
          </p:grpSpPr>
          <p:sp>
            <p:nvSpPr>
              <p:cNvPr id="270" name="Google Shape;270;g258765e105d_0_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1" name="Google Shape;271;g258765e105d_0_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2" name="Google Shape;272;g258765e105d_0_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3" name="Google Shape;273;g258765e105d_0_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4" name="Google Shape;274;g258765e105d_0_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5" name="Google Shape;275;g258765e105d_0_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6" name="Google Shape;276;g258765e105d_0_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7" name="Google Shape;277;g258765e105d_0_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8" name="Google Shape;278;g258765e105d_0_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9" name="Google Shape;279;g258765e105d_0_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0" name="Google Shape;280;g258765e105d_0_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81" name="Google Shape;281;g258765e105d_0_36"/>
            <p:cNvGrpSpPr/>
            <p:nvPr/>
          </p:nvGrpSpPr>
          <p:grpSpPr>
            <a:xfrm>
              <a:off x="2898475" y="5271505"/>
              <a:ext cx="302276" cy="682699"/>
              <a:chOff x="7384246" y="2899703"/>
              <a:chExt cx="626220" cy="1351612"/>
            </a:xfrm>
          </p:grpSpPr>
          <p:sp>
            <p:nvSpPr>
              <p:cNvPr id="282" name="Google Shape;282;g258765e105d_0_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3" name="Google Shape;283;g258765e105d_0_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4" name="Google Shape;284;g258765e105d_0_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5" name="Google Shape;285;g258765e105d_0_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6" name="Google Shape;286;g258765e105d_0_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7" name="Google Shape;287;g258765e105d_0_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8" name="Google Shape;288;g258765e105d_0_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9" name="Google Shape;289;g258765e105d_0_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0" name="Google Shape;290;g258765e105d_0_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1" name="Google Shape;291;g258765e105d_0_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2" name="Google Shape;292;g258765e105d_0_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93" name="Google Shape;293;g258765e105d_0_36"/>
            <p:cNvGrpSpPr/>
            <p:nvPr/>
          </p:nvGrpSpPr>
          <p:grpSpPr>
            <a:xfrm>
              <a:off x="3366513" y="5271505"/>
              <a:ext cx="302276" cy="682699"/>
              <a:chOff x="7384246" y="2899703"/>
              <a:chExt cx="626220" cy="1351612"/>
            </a:xfrm>
          </p:grpSpPr>
          <p:sp>
            <p:nvSpPr>
              <p:cNvPr id="294" name="Google Shape;294;g258765e105d_0_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5" name="Google Shape;295;g258765e105d_0_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6" name="Google Shape;296;g258765e105d_0_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7" name="Google Shape;297;g258765e105d_0_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8" name="Google Shape;298;g258765e105d_0_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9" name="Google Shape;299;g258765e105d_0_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0" name="Google Shape;300;g258765e105d_0_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1" name="Google Shape;301;g258765e105d_0_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2" name="Google Shape;302;g258765e105d_0_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3" name="Google Shape;303;g258765e105d_0_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4" name="Google Shape;304;g258765e105d_0_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305" name="Google Shape;305;g258765e105d_0_36"/>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306" name="Google Shape;306;g258765e105d_0_36"/>
          <p:cNvGrpSpPr/>
          <p:nvPr/>
        </p:nvGrpSpPr>
        <p:grpSpPr>
          <a:xfrm>
            <a:off x="4658164" y="1417975"/>
            <a:ext cx="450448" cy="450448"/>
            <a:chOff x="4266660" y="45289"/>
            <a:chExt cx="768290" cy="768290"/>
          </a:xfrm>
        </p:grpSpPr>
        <p:sp>
          <p:nvSpPr>
            <p:cNvPr id="307" name="Google Shape;307;g258765e105d_0_36"/>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08" name="Google Shape;308;g258765e105d_0_36"/>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309" name="Google Shape;309;g258765e105d_0_36"/>
          <p:cNvPicPr preferRelativeResize="0"/>
          <p:nvPr/>
        </p:nvPicPr>
        <p:blipFill rotWithShape="1">
          <a:blip r:embed="rId4">
            <a:alphaModFix/>
          </a:blip>
          <a:srcRect b="0" l="0" r="0" t="0"/>
          <a:stretch/>
        </p:blipFill>
        <p:spPr>
          <a:xfrm>
            <a:off x="5291061" y="2429164"/>
            <a:ext cx="1613871" cy="840686"/>
          </a:xfrm>
          <a:prstGeom prst="rect">
            <a:avLst/>
          </a:prstGeom>
          <a:noFill/>
          <a:ln>
            <a:noFill/>
          </a:ln>
        </p:spPr>
      </p:pic>
      <p:sp>
        <p:nvSpPr>
          <p:cNvPr id="310" name="Google Shape;310;g258765e105d_0_36"/>
          <p:cNvSpPr/>
          <p:nvPr/>
        </p:nvSpPr>
        <p:spPr>
          <a:xfrm>
            <a:off x="2200" y="4017450"/>
            <a:ext cx="12211500" cy="2841300"/>
          </a:xfrm>
          <a:prstGeom prst="rect">
            <a:avLst/>
          </a:prstGeom>
          <a:solidFill>
            <a:srgbClr val="FFFFFF">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g258765e105d_0_36"/>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2800"/>
              <a:buNone/>
              <a:defRPr b="1">
                <a:solidFill>
                  <a:srgbClr val="0A5882"/>
                </a:solidFill>
              </a:defRPr>
            </a:lvl1pPr>
            <a:lvl2pPr lvl="1" algn="ctr">
              <a:lnSpc>
                <a:spcPct val="90000"/>
              </a:lnSpc>
              <a:spcBef>
                <a:spcPts val="500"/>
              </a:spcBef>
              <a:spcAft>
                <a:spcPts val="0"/>
              </a:spcAft>
              <a:buClr>
                <a:srgbClr val="0A5882"/>
              </a:buClr>
              <a:buSzPts val="2400"/>
              <a:buNone/>
              <a:defRPr b="1">
                <a:solidFill>
                  <a:srgbClr val="0A5882"/>
                </a:solidFill>
              </a:defRPr>
            </a:lvl2pPr>
            <a:lvl3pPr lvl="2" algn="ctr">
              <a:lnSpc>
                <a:spcPct val="90000"/>
              </a:lnSpc>
              <a:spcBef>
                <a:spcPts val="500"/>
              </a:spcBef>
              <a:spcAft>
                <a:spcPts val="0"/>
              </a:spcAft>
              <a:buClr>
                <a:srgbClr val="0A5882"/>
              </a:buClr>
              <a:buSzPts val="2000"/>
              <a:buNone/>
              <a:defRPr b="1">
                <a:solidFill>
                  <a:srgbClr val="0A5882"/>
                </a:solidFill>
              </a:defRPr>
            </a:lvl3pPr>
            <a:lvl4pPr lvl="3" algn="ctr">
              <a:lnSpc>
                <a:spcPct val="90000"/>
              </a:lnSpc>
              <a:spcBef>
                <a:spcPts val="500"/>
              </a:spcBef>
              <a:spcAft>
                <a:spcPts val="0"/>
              </a:spcAft>
              <a:buClr>
                <a:srgbClr val="0A5882"/>
              </a:buClr>
              <a:buSzPts val="1800"/>
              <a:buNone/>
              <a:defRPr b="1">
                <a:solidFill>
                  <a:srgbClr val="0A5882"/>
                </a:solidFill>
              </a:defRPr>
            </a:lvl4pPr>
            <a:lvl5pPr lvl="4" algn="ctr">
              <a:lnSpc>
                <a:spcPct val="90000"/>
              </a:lnSpc>
              <a:spcBef>
                <a:spcPts val="500"/>
              </a:spcBef>
              <a:spcAft>
                <a:spcPts val="0"/>
              </a:spcAft>
              <a:buClr>
                <a:srgbClr val="0A5882"/>
              </a:buClr>
              <a:buSzPts val="1800"/>
              <a:buNone/>
              <a:defRPr b="1">
                <a:solidFill>
                  <a:srgbClr val="0A5882"/>
                </a:solidFill>
              </a:defRPr>
            </a:lvl5pPr>
            <a:lvl6pPr lvl="5" algn="ctr">
              <a:lnSpc>
                <a:spcPct val="90000"/>
              </a:lnSpc>
              <a:spcBef>
                <a:spcPts val="500"/>
              </a:spcBef>
              <a:spcAft>
                <a:spcPts val="0"/>
              </a:spcAft>
              <a:buClr>
                <a:srgbClr val="0A5882"/>
              </a:buClr>
              <a:buSzPts val="1800"/>
              <a:buNone/>
              <a:defRPr b="1">
                <a:solidFill>
                  <a:srgbClr val="0A5882"/>
                </a:solidFill>
              </a:defRPr>
            </a:lvl6pPr>
            <a:lvl7pPr lvl="6" algn="ctr">
              <a:lnSpc>
                <a:spcPct val="90000"/>
              </a:lnSpc>
              <a:spcBef>
                <a:spcPts val="500"/>
              </a:spcBef>
              <a:spcAft>
                <a:spcPts val="0"/>
              </a:spcAft>
              <a:buClr>
                <a:srgbClr val="0A5882"/>
              </a:buClr>
              <a:buSzPts val="1800"/>
              <a:buNone/>
              <a:defRPr b="1">
                <a:solidFill>
                  <a:srgbClr val="0A5882"/>
                </a:solidFill>
              </a:defRPr>
            </a:lvl7pPr>
            <a:lvl8pPr lvl="7" algn="ctr">
              <a:lnSpc>
                <a:spcPct val="90000"/>
              </a:lnSpc>
              <a:spcBef>
                <a:spcPts val="500"/>
              </a:spcBef>
              <a:spcAft>
                <a:spcPts val="0"/>
              </a:spcAft>
              <a:buClr>
                <a:srgbClr val="0A5882"/>
              </a:buClr>
              <a:buSzPts val="1800"/>
              <a:buNone/>
              <a:defRPr b="1">
                <a:solidFill>
                  <a:srgbClr val="0A5882"/>
                </a:solidFill>
              </a:defRPr>
            </a:lvl8pPr>
            <a:lvl9pPr lvl="8" algn="ctr">
              <a:lnSpc>
                <a:spcPct val="90000"/>
              </a:lnSpc>
              <a:spcBef>
                <a:spcPts val="500"/>
              </a:spcBef>
              <a:spcAft>
                <a:spcPts val="0"/>
              </a:spcAft>
              <a:buClr>
                <a:srgbClr val="0A5882"/>
              </a:buClr>
              <a:buSzPts val="1800"/>
              <a:buNone/>
              <a:defRPr b="1">
                <a:solidFill>
                  <a:srgbClr val="0A5882"/>
                </a:solidFill>
              </a:defRPr>
            </a:lvl9pPr>
          </a:lstStyle>
          <a:p/>
        </p:txBody>
      </p:sp>
      <p:sp>
        <p:nvSpPr>
          <p:cNvPr id="312" name="Google Shape;312;g258765e105d_0_36"/>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4000"/>
              <a:buNone/>
              <a:defRPr b="1" sz="4000">
                <a:solidFill>
                  <a:srgbClr val="0A5882"/>
                </a:solidFill>
              </a:defRPr>
            </a:lvl1pPr>
            <a:lvl2pPr lvl="1" algn="ctr">
              <a:lnSpc>
                <a:spcPct val="90000"/>
              </a:lnSpc>
              <a:spcBef>
                <a:spcPts val="500"/>
              </a:spcBef>
              <a:spcAft>
                <a:spcPts val="0"/>
              </a:spcAft>
              <a:buClr>
                <a:srgbClr val="0A5882"/>
              </a:buClr>
              <a:buSzPts val="4000"/>
              <a:buNone/>
              <a:defRPr b="1" sz="4000">
                <a:solidFill>
                  <a:srgbClr val="0A5882"/>
                </a:solidFill>
              </a:defRPr>
            </a:lvl2pPr>
            <a:lvl3pPr lvl="2" algn="ctr">
              <a:lnSpc>
                <a:spcPct val="90000"/>
              </a:lnSpc>
              <a:spcBef>
                <a:spcPts val="500"/>
              </a:spcBef>
              <a:spcAft>
                <a:spcPts val="0"/>
              </a:spcAft>
              <a:buClr>
                <a:srgbClr val="0A5882"/>
              </a:buClr>
              <a:buSzPts val="4000"/>
              <a:buNone/>
              <a:defRPr b="1" sz="4000">
                <a:solidFill>
                  <a:srgbClr val="0A5882"/>
                </a:solidFill>
              </a:defRPr>
            </a:lvl3pPr>
            <a:lvl4pPr lvl="3" algn="ctr">
              <a:lnSpc>
                <a:spcPct val="90000"/>
              </a:lnSpc>
              <a:spcBef>
                <a:spcPts val="500"/>
              </a:spcBef>
              <a:spcAft>
                <a:spcPts val="0"/>
              </a:spcAft>
              <a:buClr>
                <a:srgbClr val="0A5882"/>
              </a:buClr>
              <a:buSzPts val="4000"/>
              <a:buNone/>
              <a:defRPr b="1" sz="4000">
                <a:solidFill>
                  <a:srgbClr val="0A5882"/>
                </a:solidFill>
              </a:defRPr>
            </a:lvl4pPr>
            <a:lvl5pPr lvl="4" algn="ctr">
              <a:lnSpc>
                <a:spcPct val="90000"/>
              </a:lnSpc>
              <a:spcBef>
                <a:spcPts val="500"/>
              </a:spcBef>
              <a:spcAft>
                <a:spcPts val="0"/>
              </a:spcAft>
              <a:buClr>
                <a:srgbClr val="0A5882"/>
              </a:buClr>
              <a:buSzPts val="4000"/>
              <a:buNone/>
              <a:defRPr b="1" sz="4000">
                <a:solidFill>
                  <a:srgbClr val="0A5882"/>
                </a:solidFill>
              </a:defRPr>
            </a:lvl5pPr>
            <a:lvl6pPr lvl="5" algn="ctr">
              <a:lnSpc>
                <a:spcPct val="90000"/>
              </a:lnSpc>
              <a:spcBef>
                <a:spcPts val="500"/>
              </a:spcBef>
              <a:spcAft>
                <a:spcPts val="0"/>
              </a:spcAft>
              <a:buClr>
                <a:srgbClr val="0A5882"/>
              </a:buClr>
              <a:buSzPts val="4000"/>
              <a:buNone/>
              <a:defRPr b="1" sz="4000">
                <a:solidFill>
                  <a:srgbClr val="0A5882"/>
                </a:solidFill>
              </a:defRPr>
            </a:lvl6pPr>
            <a:lvl7pPr lvl="6" algn="ctr">
              <a:lnSpc>
                <a:spcPct val="90000"/>
              </a:lnSpc>
              <a:spcBef>
                <a:spcPts val="500"/>
              </a:spcBef>
              <a:spcAft>
                <a:spcPts val="0"/>
              </a:spcAft>
              <a:buClr>
                <a:srgbClr val="0A5882"/>
              </a:buClr>
              <a:buSzPts val="4000"/>
              <a:buNone/>
              <a:defRPr b="1" sz="4000">
                <a:solidFill>
                  <a:srgbClr val="0A5882"/>
                </a:solidFill>
              </a:defRPr>
            </a:lvl7pPr>
            <a:lvl8pPr lvl="7" algn="ctr">
              <a:lnSpc>
                <a:spcPct val="90000"/>
              </a:lnSpc>
              <a:spcBef>
                <a:spcPts val="500"/>
              </a:spcBef>
              <a:spcAft>
                <a:spcPts val="0"/>
              </a:spcAft>
              <a:buClr>
                <a:srgbClr val="0A5882"/>
              </a:buClr>
              <a:buSzPts val="4000"/>
              <a:buNone/>
              <a:defRPr b="1" sz="4000">
                <a:solidFill>
                  <a:srgbClr val="0A5882"/>
                </a:solidFill>
              </a:defRPr>
            </a:lvl8pPr>
            <a:lvl9pPr lvl="8"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313" name="Google Shape;313;g258765e105d_0_36"/>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theme" Target="../theme/theme3.xml"/><Relationship Id="rId1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3.xml"/><Relationship Id="rId22" Type="http://schemas.openxmlformats.org/officeDocument/2006/relationships/slideLayout" Target="../slideLayouts/slideLayout65.xml"/><Relationship Id="rId21" Type="http://schemas.openxmlformats.org/officeDocument/2006/relationships/slideLayout" Target="../slideLayouts/slideLayout64.xml"/><Relationship Id="rId24" Type="http://schemas.openxmlformats.org/officeDocument/2006/relationships/slideLayout" Target="../slideLayouts/slideLayout67.xml"/><Relationship Id="rId23" Type="http://schemas.openxmlformats.org/officeDocument/2006/relationships/slideLayout" Target="../slideLayouts/slideLayout66.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26" Type="http://schemas.openxmlformats.org/officeDocument/2006/relationships/slideLayout" Target="../slideLayouts/slideLayout69.xml"/><Relationship Id="rId25" Type="http://schemas.openxmlformats.org/officeDocument/2006/relationships/slideLayout" Target="../slideLayouts/slideLayout68.xml"/><Relationship Id="rId28" Type="http://schemas.openxmlformats.org/officeDocument/2006/relationships/slideLayout" Target="../slideLayouts/slideLayout71.xml"/><Relationship Id="rId27" Type="http://schemas.openxmlformats.org/officeDocument/2006/relationships/slideLayout" Target="../slideLayouts/slideLayout70.xml"/><Relationship Id="rId5" Type="http://schemas.openxmlformats.org/officeDocument/2006/relationships/slideLayout" Target="../slideLayouts/slideLayout48.xml"/><Relationship Id="rId6" Type="http://schemas.openxmlformats.org/officeDocument/2006/relationships/slideLayout" Target="../slideLayouts/slideLayout49.xml"/><Relationship Id="rId29" Type="http://schemas.openxmlformats.org/officeDocument/2006/relationships/theme" Target="../theme/theme4.xml"/><Relationship Id="rId7" Type="http://schemas.openxmlformats.org/officeDocument/2006/relationships/slideLayout" Target="../slideLayouts/slideLayout50.xml"/><Relationship Id="rId8" Type="http://schemas.openxmlformats.org/officeDocument/2006/relationships/slideLayout" Target="../slideLayouts/slideLayout51.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19" Type="http://schemas.openxmlformats.org/officeDocument/2006/relationships/slideLayout" Target="../slideLayouts/slideLayout62.xml"/><Relationship Id="rId1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258765e105d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g258765e105d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8" name="Google Shape;8;g258765e105d_0_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9" name="Google Shape;9;g258765e105d_0_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1" name="Shape 551"/>
        <p:cNvGrpSpPr/>
        <p:nvPr/>
      </p:nvGrpSpPr>
      <p:grpSpPr>
        <a:xfrm>
          <a:off x="0" y="0"/>
          <a:ext cx="0" cy="0"/>
          <a:chOff x="0" y="0"/>
          <a:chExt cx="0" cy="0"/>
        </a:xfrm>
      </p:grpSpPr>
      <p:sp>
        <p:nvSpPr>
          <p:cNvPr id="552" name="Google Shape;552;g25a19a66598_0_155"/>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4400"/>
              <a:buFont typeface="Bebas Neue"/>
              <a:buNone/>
              <a:defRPr b="0" i="0" sz="4400" u="none" cap="none" strike="noStrike">
                <a:solidFill>
                  <a:schemeClr val="dk1"/>
                </a:solidFill>
                <a:latin typeface="Bebas Neue"/>
                <a:ea typeface="Bebas Neue"/>
                <a:cs typeface="Bebas Neue"/>
                <a:sym typeface="Bebas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53" name="Google Shape;553;g25a19a66598_0_155"/>
          <p:cNvSpPr txBox="1"/>
          <p:nvPr>
            <p:ph idx="1" type="body"/>
          </p:nvPr>
        </p:nvSpPr>
        <p:spPr>
          <a:xfrm>
            <a:off x="838200" y="3125508"/>
            <a:ext cx="10515600" cy="4351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Comfortaa"/>
              <a:buChar char="•"/>
              <a:defRPr b="0" i="0" sz="2400" u="none" cap="none" strike="noStrike">
                <a:solidFill>
                  <a:schemeClr val="dk1"/>
                </a:solidFill>
                <a:latin typeface="Comfortaa"/>
                <a:ea typeface="Comfortaa"/>
                <a:cs typeface="Comfortaa"/>
                <a:sym typeface="Comfortaa"/>
              </a:defRPr>
            </a:lvl1pPr>
            <a:lvl2pPr indent="-355600" lvl="1" marL="914400" marR="0" rtl="0" algn="l">
              <a:lnSpc>
                <a:spcPct val="90000"/>
              </a:lnSpc>
              <a:spcBef>
                <a:spcPts val="500"/>
              </a:spcBef>
              <a:spcAft>
                <a:spcPts val="0"/>
              </a:spcAft>
              <a:buClr>
                <a:schemeClr val="dk1"/>
              </a:buClr>
              <a:buSzPts val="2000"/>
              <a:buFont typeface="Comfortaa"/>
              <a:buChar char="•"/>
              <a:defRPr b="0" i="0" sz="2000" u="none" cap="none" strike="noStrike">
                <a:solidFill>
                  <a:schemeClr val="dk1"/>
                </a:solidFill>
                <a:latin typeface="Comfortaa"/>
                <a:ea typeface="Comfortaa"/>
                <a:cs typeface="Comfortaa"/>
                <a:sym typeface="Comfortaa"/>
              </a:defRPr>
            </a:lvl2pPr>
            <a:lvl3pPr indent="-342900" lvl="2" marL="13716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3pPr>
            <a:lvl4pPr indent="-330200" lvl="3" marL="1828800" marR="0" rtl="0" algn="l">
              <a:lnSpc>
                <a:spcPct val="90000"/>
              </a:lnSpc>
              <a:spcBef>
                <a:spcPts val="500"/>
              </a:spcBef>
              <a:spcAft>
                <a:spcPts val="0"/>
              </a:spcAft>
              <a:buClr>
                <a:schemeClr val="dk1"/>
              </a:buClr>
              <a:buSzPts val="1600"/>
              <a:buFont typeface="Comfortaa"/>
              <a:buChar char="•"/>
              <a:defRPr b="0" i="0" sz="1600" u="none" cap="none" strike="noStrike">
                <a:solidFill>
                  <a:schemeClr val="dk1"/>
                </a:solidFill>
                <a:latin typeface="Comfortaa"/>
                <a:ea typeface="Comfortaa"/>
                <a:cs typeface="Comfortaa"/>
                <a:sym typeface="Comfortaa"/>
              </a:defRPr>
            </a:lvl4pPr>
            <a:lvl5pPr indent="-317500" lvl="4" marL="2286000" marR="0" rtl="0" algn="l">
              <a:lnSpc>
                <a:spcPct val="90000"/>
              </a:lnSpc>
              <a:spcBef>
                <a:spcPts val="500"/>
              </a:spcBef>
              <a:spcAft>
                <a:spcPts val="0"/>
              </a:spcAft>
              <a:buClr>
                <a:schemeClr val="dk1"/>
              </a:buClr>
              <a:buSzPts val="1400"/>
              <a:buFont typeface="Comfortaa"/>
              <a:buChar char="•"/>
              <a:defRPr b="0" i="0" sz="1400" u="none" cap="none" strike="noStrike">
                <a:solidFill>
                  <a:schemeClr val="dk1"/>
                </a:solidFill>
                <a:latin typeface="Comfortaa"/>
                <a:ea typeface="Comfortaa"/>
                <a:cs typeface="Comfortaa"/>
                <a:sym typeface="Comfortaa"/>
              </a:defRPr>
            </a:lvl5pPr>
            <a:lvl6pPr indent="-342900" lvl="5" marL="27432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6pPr>
            <a:lvl7pPr indent="-342900" lvl="6" marL="32004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7pPr>
            <a:lvl8pPr indent="-342900" lvl="7" marL="36576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8pPr>
            <a:lvl9pPr indent="-342900" lvl="8" marL="41148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9pPr>
          </a:lstStyle>
          <a:p/>
        </p:txBody>
      </p:sp>
      <p:sp>
        <p:nvSpPr>
          <p:cNvPr id="554" name="Google Shape;554;g25a19a66598_0_15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55" name="Google Shape;555;g25a19a66598_0_15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56" name="Google Shape;556;g25a19a66598_0_15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pic>
        <p:nvPicPr>
          <p:cNvPr id="557" name="Google Shape;557;g25a19a66598_0_155"/>
          <p:cNvPicPr preferRelativeResize="0"/>
          <p:nvPr/>
        </p:nvPicPr>
        <p:blipFill rotWithShape="1">
          <a:blip r:embed="rId1">
            <a:alphaModFix/>
          </a:blip>
          <a:srcRect b="0" l="0" r="0" t="0"/>
          <a:stretch/>
        </p:blipFill>
        <p:spPr>
          <a:xfrm>
            <a:off x="10843372" y="325136"/>
            <a:ext cx="1020115" cy="531390"/>
          </a:xfrm>
          <a:prstGeom prst="rect">
            <a:avLst/>
          </a:prstGeom>
          <a:noFill/>
          <a:ln>
            <a:noFill/>
          </a:ln>
        </p:spPr>
      </p:pic>
      <p:pic>
        <p:nvPicPr>
          <p:cNvPr id="558" name="Google Shape;558;g25a19a66598_0_155"/>
          <p:cNvPicPr preferRelativeResize="0"/>
          <p:nvPr/>
        </p:nvPicPr>
        <p:blipFill rotWithShape="1">
          <a:blip r:embed="rId2">
            <a:alphaModFix/>
          </a:blip>
          <a:srcRect b="0" l="0" r="0" t="0"/>
          <a:stretch/>
        </p:blipFill>
        <p:spPr>
          <a:xfrm>
            <a:off x="-266379" y="-72638"/>
            <a:ext cx="2542831" cy="165341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2" name="Shape 612"/>
        <p:cNvGrpSpPr/>
        <p:nvPr/>
      </p:nvGrpSpPr>
      <p:grpSpPr>
        <a:xfrm>
          <a:off x="0" y="0"/>
          <a:ext cx="0" cy="0"/>
          <a:chOff x="0" y="0"/>
          <a:chExt cx="0" cy="0"/>
        </a:xfrm>
      </p:grpSpPr>
      <p:sp>
        <p:nvSpPr>
          <p:cNvPr id="613" name="Google Shape;613;g25e0fdcb252_0_58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4" name="Google Shape;614;g25e0fdcb252_0_58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615" name="Google Shape;615;g25e0fdcb252_0_58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616" name="Google Shape;616;g25e0fdcb252_0_58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3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8.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79.png"/><Relationship Id="rId4" Type="http://schemas.openxmlformats.org/officeDocument/2006/relationships/image" Target="../media/image65.png"/><Relationship Id="rId5" Type="http://schemas.openxmlformats.org/officeDocument/2006/relationships/image" Target="../media/image68.png"/><Relationship Id="rId6" Type="http://schemas.openxmlformats.org/officeDocument/2006/relationships/image" Target="../media/image51.png"/><Relationship Id="rId7" Type="http://schemas.openxmlformats.org/officeDocument/2006/relationships/image" Target="../media/image9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74.png"/><Relationship Id="rId4" Type="http://schemas.openxmlformats.org/officeDocument/2006/relationships/image" Target="../media/image72.png"/><Relationship Id="rId5" Type="http://schemas.openxmlformats.org/officeDocument/2006/relationships/image" Target="../media/image8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www.bilans-ges.ademe.fr/docutheque/docs/GUIDE%20PLAN%20D'ACTION.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1.png"/><Relationship Id="rId4" Type="http://schemas.openxmlformats.org/officeDocument/2006/relationships/image" Target="../media/image66.jpg"/><Relationship Id="rId5"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4.jpg"/><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64.png"/><Relationship Id="rId4" Type="http://schemas.openxmlformats.org/officeDocument/2006/relationships/image" Target="../media/image9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6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xml"/><Relationship Id="rId3" Type="http://schemas.openxmlformats.org/officeDocument/2006/relationships/image" Target="../media/image48.png"/><Relationship Id="rId4" Type="http://schemas.openxmlformats.org/officeDocument/2006/relationships/image" Target="../media/image4.png"/><Relationship Id="rId5" Type="http://schemas.openxmlformats.org/officeDocument/2006/relationships/image" Target="../media/image41.png"/><Relationship Id="rId6" Type="http://schemas.openxmlformats.org/officeDocument/2006/relationships/image" Target="../media/image4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87.png"/><Relationship Id="rId5" Type="http://schemas.openxmlformats.org/officeDocument/2006/relationships/image" Target="../media/image70.png"/><Relationship Id="rId6" Type="http://schemas.openxmlformats.org/officeDocument/2006/relationships/image" Target="../media/image77.png"/><Relationship Id="rId7" Type="http://schemas.openxmlformats.org/officeDocument/2006/relationships/image" Target="../media/image78.png"/><Relationship Id="rId8" Type="http://schemas.openxmlformats.org/officeDocument/2006/relationships/image" Target="../media/image7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90.png"/><Relationship Id="rId4" Type="http://schemas.openxmlformats.org/officeDocument/2006/relationships/image" Target="../media/image89.png"/><Relationship Id="rId5" Type="http://schemas.openxmlformats.org/officeDocument/2006/relationships/image" Target="../media/image83.png"/><Relationship Id="rId6" Type="http://schemas.openxmlformats.org/officeDocument/2006/relationships/image" Target="../media/image8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93.png"/><Relationship Id="rId4" Type="http://schemas.openxmlformats.org/officeDocument/2006/relationships/image" Target="../media/image80.png"/><Relationship Id="rId5" Type="http://schemas.openxmlformats.org/officeDocument/2006/relationships/image" Target="../media/image82.png"/><Relationship Id="rId6" Type="http://schemas.openxmlformats.org/officeDocument/2006/relationships/image" Target="../media/image8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9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9.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unfccc.int/timeline/" TargetMode="External"/><Relationship Id="rId4" Type="http://schemas.openxmlformats.org/officeDocument/2006/relationships/image" Target="../media/image40.png"/><Relationship Id="rId5" Type="http://schemas.openxmlformats.org/officeDocument/2006/relationships/image" Target="../media/image45.png"/><Relationship Id="rId6" Type="http://schemas.openxmlformats.org/officeDocument/2006/relationships/image" Target="../media/image6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3.png"/><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9.pn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g25d78c4681a_0_0"/>
          <p:cNvSpPr/>
          <p:nvPr/>
        </p:nvSpPr>
        <p:spPr>
          <a:xfrm>
            <a:off x="4648578" y="1412386"/>
            <a:ext cx="2841300" cy="2841300"/>
          </a:xfrm>
          <a:prstGeom prst="blockArc">
            <a:avLst>
              <a:gd fmla="val 794951" name="adj1"/>
              <a:gd fmla="val 10121114" name="adj2"/>
              <a:gd fmla="val 2388" name="adj3"/>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nvGrpSpPr>
          <p:cNvPr id="1153" name="Google Shape;1153;g25d78c4681a_0_0"/>
          <p:cNvGrpSpPr/>
          <p:nvPr/>
        </p:nvGrpSpPr>
        <p:grpSpPr>
          <a:xfrm>
            <a:off x="4959906" y="1723773"/>
            <a:ext cx="2219185" cy="2219185"/>
            <a:chOff x="4547049" y="1897856"/>
            <a:chExt cx="3072813" cy="3072813"/>
          </a:xfrm>
        </p:grpSpPr>
        <p:sp>
          <p:nvSpPr>
            <p:cNvPr id="1154" name="Google Shape;1154;g25d78c4681a_0_0"/>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55" name="Google Shape;1155;g25d78c4681a_0_0"/>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156" name="Google Shape;1156;g25d78c4681a_0_0"/>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157" name="Google Shape;1157;g25d78c4681a_0_0"/>
          <p:cNvGrpSpPr/>
          <p:nvPr/>
        </p:nvGrpSpPr>
        <p:grpSpPr>
          <a:xfrm rot="1052113">
            <a:off x="7017464" y="2078607"/>
            <a:ext cx="1338449" cy="1227359"/>
            <a:chOff x="5655092" y="376887"/>
            <a:chExt cx="4490688" cy="4117967"/>
          </a:xfrm>
        </p:grpSpPr>
        <p:sp>
          <p:nvSpPr>
            <p:cNvPr id="1158" name="Google Shape;1158;g25d78c4681a_0_0"/>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59" name="Google Shape;1159;g25d78c4681a_0_0"/>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60" name="Google Shape;1160;g25d78c4681a_0_0"/>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161" name="Google Shape;1161;g25d78c4681a_0_0"/>
          <p:cNvGrpSpPr/>
          <p:nvPr/>
        </p:nvGrpSpPr>
        <p:grpSpPr>
          <a:xfrm rot="1151416">
            <a:off x="6155189" y="1329190"/>
            <a:ext cx="811247" cy="566598"/>
            <a:chOff x="5679779" y="1344421"/>
            <a:chExt cx="994636" cy="694682"/>
          </a:xfrm>
        </p:grpSpPr>
        <p:sp>
          <p:nvSpPr>
            <p:cNvPr id="1162" name="Google Shape;1162;g25d78c4681a_0_0"/>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63" name="Google Shape;1163;g25d78c4681a_0_0"/>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64" name="Google Shape;1164;g25d78c4681a_0_0"/>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65" name="Google Shape;1165;g25d78c4681a_0_0"/>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166" name="Google Shape;1166;g25d78c4681a_0_0"/>
          <p:cNvGrpSpPr/>
          <p:nvPr/>
        </p:nvGrpSpPr>
        <p:grpSpPr>
          <a:xfrm rot="2779331">
            <a:off x="6882943" y="1481640"/>
            <a:ext cx="612529" cy="807468"/>
            <a:chOff x="5733156" y="4148510"/>
            <a:chExt cx="1306406" cy="1722173"/>
          </a:xfrm>
        </p:grpSpPr>
        <p:grpSp>
          <p:nvGrpSpPr>
            <p:cNvPr id="1167" name="Google Shape;1167;g25d78c4681a_0_0"/>
            <p:cNvGrpSpPr/>
            <p:nvPr/>
          </p:nvGrpSpPr>
          <p:grpSpPr>
            <a:xfrm>
              <a:off x="5733156" y="4148510"/>
              <a:ext cx="1306406" cy="1722173"/>
              <a:chOff x="2445111" y="599435"/>
              <a:chExt cx="5312752" cy="7003551"/>
            </a:xfrm>
          </p:grpSpPr>
          <p:sp>
            <p:nvSpPr>
              <p:cNvPr id="1168" name="Google Shape;1168;g25d78c4681a_0_0"/>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69" name="Google Shape;1169;g25d78c4681a_0_0"/>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70" name="Google Shape;1170;g25d78c4681a_0_0"/>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171" name="Google Shape;1171;g25d78c4681a_0_0"/>
            <p:cNvGrpSpPr/>
            <p:nvPr/>
          </p:nvGrpSpPr>
          <p:grpSpPr>
            <a:xfrm>
              <a:off x="5960873" y="4970715"/>
              <a:ext cx="821180" cy="845659"/>
              <a:chOff x="954383" y="599435"/>
              <a:chExt cx="6803480" cy="7006287"/>
            </a:xfrm>
          </p:grpSpPr>
          <p:sp>
            <p:nvSpPr>
              <p:cNvPr id="1172" name="Google Shape;1172;g25d78c4681a_0_0"/>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73" name="Google Shape;1173;g25d78c4681a_0_0"/>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74" name="Google Shape;1174;g25d78c4681a_0_0"/>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1175" name="Google Shape;1175;g25d78c4681a_0_0"/>
          <p:cNvGrpSpPr/>
          <p:nvPr/>
        </p:nvGrpSpPr>
        <p:grpSpPr>
          <a:xfrm rot="-3294482">
            <a:off x="4593993" y="2077210"/>
            <a:ext cx="888937" cy="318131"/>
            <a:chOff x="2751274" y="4274125"/>
            <a:chExt cx="1502180" cy="537597"/>
          </a:xfrm>
        </p:grpSpPr>
        <p:sp>
          <p:nvSpPr>
            <p:cNvPr id="1176" name="Google Shape;1176;g25d78c4681a_0_0"/>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77" name="Google Shape;1177;g25d78c4681a_0_0"/>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78" name="Google Shape;1178;g25d78c4681a_0_0"/>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79" name="Google Shape;1179;g25d78c4681a_0_0"/>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180" name="Google Shape;1180;g25d78c4681a_0_0"/>
          <p:cNvGrpSpPr/>
          <p:nvPr/>
        </p:nvGrpSpPr>
        <p:grpSpPr>
          <a:xfrm rot="-983565">
            <a:off x="5299952" y="1440607"/>
            <a:ext cx="822474" cy="418006"/>
            <a:chOff x="1786971" y="4942919"/>
            <a:chExt cx="2041500" cy="1037553"/>
          </a:xfrm>
        </p:grpSpPr>
        <p:sp>
          <p:nvSpPr>
            <p:cNvPr id="1181" name="Google Shape;1181;g25d78c4681a_0_0"/>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2" name="Google Shape;1182;g25d78c4681a_0_0"/>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3" name="Google Shape;1183;g25d78c4681a_0_0"/>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184" name="Google Shape;1184;g25d78c4681a_0_0"/>
            <p:cNvGrpSpPr/>
            <p:nvPr/>
          </p:nvGrpSpPr>
          <p:grpSpPr>
            <a:xfrm>
              <a:off x="2260716" y="5043925"/>
              <a:ext cx="1107466" cy="187777"/>
              <a:chOff x="7963057" y="2433000"/>
              <a:chExt cx="2294315" cy="371763"/>
            </a:xfrm>
          </p:grpSpPr>
          <p:grpSp>
            <p:nvGrpSpPr>
              <p:cNvPr id="1185" name="Google Shape;1185;g25d78c4681a_0_0"/>
              <p:cNvGrpSpPr/>
              <p:nvPr/>
            </p:nvGrpSpPr>
            <p:grpSpPr>
              <a:xfrm>
                <a:off x="7963057" y="2433000"/>
                <a:ext cx="344422" cy="371763"/>
                <a:chOff x="6383215" y="2833551"/>
                <a:chExt cx="240300" cy="371763"/>
              </a:xfrm>
            </p:grpSpPr>
            <p:sp>
              <p:nvSpPr>
                <p:cNvPr id="1186" name="Google Shape;1186;g25d78c4681a_0_0"/>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7" name="Google Shape;1187;g25d78c4681a_0_0"/>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8" name="Google Shape;1188;g25d78c4681a_0_0"/>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189" name="Google Shape;1189;g25d78c4681a_0_0"/>
              <p:cNvGrpSpPr/>
              <p:nvPr/>
            </p:nvGrpSpPr>
            <p:grpSpPr>
              <a:xfrm>
                <a:off x="8933241" y="2433000"/>
                <a:ext cx="344422" cy="371763"/>
                <a:chOff x="6383215" y="2833551"/>
                <a:chExt cx="240300" cy="371763"/>
              </a:xfrm>
            </p:grpSpPr>
            <p:sp>
              <p:nvSpPr>
                <p:cNvPr id="1190" name="Google Shape;1190;g25d78c4681a_0_0"/>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91" name="Google Shape;1191;g25d78c4681a_0_0"/>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92" name="Google Shape;1192;g25d78c4681a_0_0"/>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193" name="Google Shape;1193;g25d78c4681a_0_0"/>
              <p:cNvGrpSpPr/>
              <p:nvPr/>
            </p:nvGrpSpPr>
            <p:grpSpPr>
              <a:xfrm>
                <a:off x="9912950" y="2433000"/>
                <a:ext cx="344422" cy="371763"/>
                <a:chOff x="6383215" y="2833551"/>
                <a:chExt cx="240300" cy="371763"/>
              </a:xfrm>
            </p:grpSpPr>
            <p:sp>
              <p:nvSpPr>
                <p:cNvPr id="1194" name="Google Shape;1194;g25d78c4681a_0_0"/>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95" name="Google Shape;1195;g25d78c4681a_0_0"/>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96" name="Google Shape;1196;g25d78c4681a_0_0"/>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1197" name="Google Shape;1197;g25d78c4681a_0_0"/>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98" name="Google Shape;1198;g25d78c4681a_0_0"/>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99" name="Google Shape;1199;g25d78c4681a_0_0"/>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0" name="Google Shape;1200;g25d78c4681a_0_0"/>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201" name="Google Shape;1201;g25d78c4681a_0_0"/>
            <p:cNvGrpSpPr/>
            <p:nvPr/>
          </p:nvGrpSpPr>
          <p:grpSpPr>
            <a:xfrm>
              <a:off x="1962400" y="5271505"/>
              <a:ext cx="302276" cy="682699"/>
              <a:chOff x="7384246" y="2899703"/>
              <a:chExt cx="626220" cy="1351612"/>
            </a:xfrm>
          </p:grpSpPr>
          <p:sp>
            <p:nvSpPr>
              <p:cNvPr id="1202" name="Google Shape;1202;g25d78c4681a_0_0"/>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3" name="Google Shape;1203;g25d78c4681a_0_0"/>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4" name="Google Shape;1204;g25d78c4681a_0_0"/>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5" name="Google Shape;1205;g25d78c4681a_0_0"/>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6" name="Google Shape;1206;g25d78c4681a_0_0"/>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7" name="Google Shape;1207;g25d78c4681a_0_0"/>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8" name="Google Shape;1208;g25d78c4681a_0_0"/>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9" name="Google Shape;1209;g25d78c4681a_0_0"/>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0" name="Google Shape;1210;g25d78c4681a_0_0"/>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1" name="Google Shape;1211;g25d78c4681a_0_0"/>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2" name="Google Shape;1212;g25d78c4681a_0_0"/>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213" name="Google Shape;1213;g25d78c4681a_0_0"/>
            <p:cNvGrpSpPr/>
            <p:nvPr/>
          </p:nvGrpSpPr>
          <p:grpSpPr>
            <a:xfrm>
              <a:off x="2430437" y="5271505"/>
              <a:ext cx="302276" cy="682699"/>
              <a:chOff x="7384246" y="2899703"/>
              <a:chExt cx="626220" cy="1351612"/>
            </a:xfrm>
          </p:grpSpPr>
          <p:sp>
            <p:nvSpPr>
              <p:cNvPr id="1214" name="Google Shape;1214;g25d78c4681a_0_0"/>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5" name="Google Shape;1215;g25d78c4681a_0_0"/>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6" name="Google Shape;1216;g25d78c4681a_0_0"/>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7" name="Google Shape;1217;g25d78c4681a_0_0"/>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8" name="Google Shape;1218;g25d78c4681a_0_0"/>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9" name="Google Shape;1219;g25d78c4681a_0_0"/>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20" name="Google Shape;1220;g25d78c4681a_0_0"/>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21" name="Google Shape;1221;g25d78c4681a_0_0"/>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22" name="Google Shape;1222;g25d78c4681a_0_0"/>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23" name="Google Shape;1223;g25d78c4681a_0_0"/>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24" name="Google Shape;1224;g25d78c4681a_0_0"/>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225" name="Google Shape;1225;g25d78c4681a_0_0"/>
            <p:cNvGrpSpPr/>
            <p:nvPr/>
          </p:nvGrpSpPr>
          <p:grpSpPr>
            <a:xfrm>
              <a:off x="2898475" y="5271505"/>
              <a:ext cx="302276" cy="682699"/>
              <a:chOff x="7384246" y="2899703"/>
              <a:chExt cx="626220" cy="1351612"/>
            </a:xfrm>
          </p:grpSpPr>
          <p:sp>
            <p:nvSpPr>
              <p:cNvPr id="1226" name="Google Shape;1226;g25d78c4681a_0_0"/>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27" name="Google Shape;1227;g25d78c4681a_0_0"/>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28" name="Google Shape;1228;g25d78c4681a_0_0"/>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29" name="Google Shape;1229;g25d78c4681a_0_0"/>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30" name="Google Shape;1230;g25d78c4681a_0_0"/>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31" name="Google Shape;1231;g25d78c4681a_0_0"/>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32" name="Google Shape;1232;g25d78c4681a_0_0"/>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33" name="Google Shape;1233;g25d78c4681a_0_0"/>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34" name="Google Shape;1234;g25d78c4681a_0_0"/>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35" name="Google Shape;1235;g25d78c4681a_0_0"/>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36" name="Google Shape;1236;g25d78c4681a_0_0"/>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237" name="Google Shape;1237;g25d78c4681a_0_0"/>
            <p:cNvGrpSpPr/>
            <p:nvPr/>
          </p:nvGrpSpPr>
          <p:grpSpPr>
            <a:xfrm>
              <a:off x="3366513" y="5271505"/>
              <a:ext cx="302276" cy="682699"/>
              <a:chOff x="7384246" y="2899703"/>
              <a:chExt cx="626220" cy="1351612"/>
            </a:xfrm>
          </p:grpSpPr>
          <p:sp>
            <p:nvSpPr>
              <p:cNvPr id="1238" name="Google Shape;1238;g25d78c4681a_0_0"/>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39" name="Google Shape;1239;g25d78c4681a_0_0"/>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40" name="Google Shape;1240;g25d78c4681a_0_0"/>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41" name="Google Shape;1241;g25d78c4681a_0_0"/>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42" name="Google Shape;1242;g25d78c4681a_0_0"/>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43" name="Google Shape;1243;g25d78c4681a_0_0"/>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44" name="Google Shape;1244;g25d78c4681a_0_0"/>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45" name="Google Shape;1245;g25d78c4681a_0_0"/>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46" name="Google Shape;1246;g25d78c4681a_0_0"/>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47" name="Google Shape;1247;g25d78c4681a_0_0"/>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48" name="Google Shape;1248;g25d78c4681a_0_0"/>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1249" name="Google Shape;1249;g25d78c4681a_0_0"/>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1250" name="Google Shape;1250;g25d78c4681a_0_0"/>
          <p:cNvGrpSpPr/>
          <p:nvPr/>
        </p:nvGrpSpPr>
        <p:grpSpPr>
          <a:xfrm>
            <a:off x="4658164" y="1417975"/>
            <a:ext cx="450448" cy="450448"/>
            <a:chOff x="4266660" y="45289"/>
            <a:chExt cx="768290" cy="768290"/>
          </a:xfrm>
        </p:grpSpPr>
        <p:sp>
          <p:nvSpPr>
            <p:cNvPr id="1251" name="Google Shape;1251;g25d78c4681a_0_0"/>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52" name="Google Shape;1252;g25d78c4681a_0_0"/>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1253" name="Google Shape;1253;g25d78c4681a_0_0"/>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pic>
        <p:nvPicPr>
          <p:cNvPr id="1254" name="Google Shape;1254;g25d78c4681a_0_0"/>
          <p:cNvPicPr preferRelativeResize="0"/>
          <p:nvPr/>
        </p:nvPicPr>
        <p:blipFill rotWithShape="1">
          <a:blip r:embed="rId5">
            <a:alphaModFix/>
          </a:blip>
          <a:srcRect b="0" l="0" r="0" t="0"/>
          <a:stretch/>
        </p:blipFill>
        <p:spPr>
          <a:xfrm>
            <a:off x="902575" y="5324774"/>
            <a:ext cx="1298588" cy="1214100"/>
          </a:xfrm>
          <a:prstGeom prst="rect">
            <a:avLst/>
          </a:prstGeom>
          <a:noFill/>
          <a:ln>
            <a:noFill/>
          </a:ln>
        </p:spPr>
      </p:pic>
      <p:sp>
        <p:nvSpPr>
          <p:cNvPr id="1255" name="Google Shape;1255;g25d78c4681a_0_0"/>
          <p:cNvSpPr txBox="1"/>
          <p:nvPr>
            <p:ph idx="2" type="subTitle"/>
          </p:nvPr>
        </p:nvSpPr>
        <p:spPr>
          <a:xfrm>
            <a:off x="-50" y="5725897"/>
            <a:ext cx="12211500" cy="1214100"/>
          </a:xfrm>
          <a:prstGeom prst="rect">
            <a:avLst/>
          </a:prstGeom>
        </p:spPr>
        <p:txBody>
          <a:bodyPr anchorCtr="0" anchor="ctr" bIns="45700" lIns="91425" spcFirstLastPara="1" rIns="91425" wrap="square" tIns="45700">
            <a:noAutofit/>
          </a:bodyPr>
          <a:lstStyle/>
          <a:p>
            <a:pPr indent="0" lvl="0" marL="0" rtl="0" algn="ctr">
              <a:spcBef>
                <a:spcPts val="1000"/>
              </a:spcBef>
              <a:spcAft>
                <a:spcPts val="0"/>
              </a:spcAft>
              <a:buNone/>
            </a:pPr>
            <a:r>
              <a:rPr lang="fr-FR"/>
              <a:t>Spread the word</a:t>
            </a:r>
            <a:endParaRPr/>
          </a:p>
        </p:txBody>
      </p:sp>
      <p:sp>
        <p:nvSpPr>
          <p:cNvPr id="1256" name="Google Shape;1256;g25d78c4681a_0_0"/>
          <p:cNvSpPr txBox="1"/>
          <p:nvPr>
            <p:ph idx="1" type="subTitle"/>
          </p:nvPr>
        </p:nvSpPr>
        <p:spPr>
          <a:xfrm>
            <a:off x="275" y="5086800"/>
            <a:ext cx="12211500" cy="1214100"/>
          </a:xfrm>
          <a:prstGeom prst="rect">
            <a:avLst/>
          </a:prstGeom>
        </p:spPr>
        <p:txBody>
          <a:bodyPr anchorCtr="0" anchor="ctr" bIns="45700" lIns="91425" spcFirstLastPara="1" rIns="91425" wrap="square" tIns="45700">
            <a:noAutofit/>
          </a:bodyPr>
          <a:lstStyle/>
          <a:p>
            <a:pPr indent="0" lvl="0" marL="0" rtl="0" algn="ctr">
              <a:spcBef>
                <a:spcPts val="1000"/>
              </a:spcBef>
              <a:spcAft>
                <a:spcPts val="0"/>
              </a:spcAft>
              <a:buNone/>
            </a:pPr>
            <a:r>
              <a:rPr lang="fr-FR"/>
              <a:t>Phase 5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ge2858c0e62_0_0"/>
          <p:cNvSpPr txBox="1"/>
          <p:nvPr>
            <p:ph type="title"/>
          </p:nvPr>
        </p:nvSpPr>
        <p:spPr>
          <a:xfrm>
            <a:off x="1007588" y="316804"/>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Global carbon budget carbone</a:t>
            </a:r>
            <a:endParaRPr sz="2400">
              <a:solidFill>
                <a:srgbClr val="44546A"/>
              </a:solidFill>
            </a:endParaRPr>
          </a:p>
          <a:p>
            <a:pPr indent="0" lvl="0" marL="0" marR="0" rtl="0" algn="l">
              <a:lnSpc>
                <a:spcPct val="90000"/>
              </a:lnSpc>
              <a:spcBef>
                <a:spcPts val="0"/>
              </a:spcBef>
              <a:spcAft>
                <a:spcPts val="0"/>
              </a:spcAft>
              <a:buSzPts val="1400"/>
              <a:buNone/>
            </a:pPr>
            <a:r>
              <a:t/>
            </a:r>
            <a:endParaRPr>
              <a:solidFill>
                <a:schemeClr val="dk2"/>
              </a:solidFill>
            </a:endParaRPr>
          </a:p>
        </p:txBody>
      </p:sp>
      <p:sp>
        <p:nvSpPr>
          <p:cNvPr id="1387" name="Google Shape;1387;ge2858c0e62_0_0"/>
          <p:cNvSpPr txBox="1"/>
          <p:nvPr/>
        </p:nvSpPr>
        <p:spPr>
          <a:xfrm>
            <a:off x="7503541" y="6060947"/>
            <a:ext cx="4175700" cy="238800"/>
          </a:xfrm>
          <a:prstGeom prst="rect">
            <a:avLst/>
          </a:prstGeom>
          <a:noFill/>
          <a:ln>
            <a:noFill/>
          </a:ln>
        </p:spPr>
        <p:txBody>
          <a:bodyPr anchorCtr="0" anchor="t" bIns="0" lIns="0" spcFirstLastPara="1" rIns="0" wrap="square" tIns="12700">
            <a:noAutofit/>
          </a:bodyPr>
          <a:lstStyle/>
          <a:p>
            <a:pPr indent="0" lvl="0" marL="38100" marR="0" rtl="0" algn="l">
              <a:lnSpc>
                <a:spcPct val="100000"/>
              </a:lnSpc>
              <a:spcBef>
                <a:spcPts val="0"/>
              </a:spcBef>
              <a:spcAft>
                <a:spcPts val="0"/>
              </a:spcAft>
              <a:buClr>
                <a:srgbClr val="000000"/>
              </a:buClr>
              <a:buSzPts val="1400"/>
              <a:buFont typeface="Arial"/>
              <a:buNone/>
            </a:pPr>
            <a:r>
              <a:rPr b="0" i="1" lang="fr-FR" sz="1400" u="none" cap="none" strike="noStrike">
                <a:solidFill>
                  <a:srgbClr val="000000"/>
                </a:solidFill>
                <a:latin typeface="Corbel"/>
                <a:ea typeface="Corbel"/>
                <a:cs typeface="Corbel"/>
                <a:sym typeface="Corbel"/>
              </a:rPr>
              <a:t>Greenhouse gas equivalent 200 GtCO</a:t>
            </a:r>
            <a:r>
              <a:rPr b="0" baseline="-25000" i="1" lang="fr-FR" sz="1350" u="none" cap="none" strike="noStrike">
                <a:solidFill>
                  <a:srgbClr val="000000"/>
                </a:solidFill>
                <a:latin typeface="Corbel"/>
                <a:ea typeface="Corbel"/>
                <a:cs typeface="Corbel"/>
                <a:sym typeface="Corbel"/>
              </a:rPr>
              <a:t>2</a:t>
            </a:r>
            <a:r>
              <a:rPr b="0" i="1" lang="fr-FR" sz="1400" u="none" cap="none" strike="noStrike">
                <a:solidFill>
                  <a:srgbClr val="000000"/>
                </a:solidFill>
                <a:latin typeface="Corbel"/>
                <a:ea typeface="Corbel"/>
                <a:cs typeface="Corbel"/>
                <a:sym typeface="Corbel"/>
              </a:rPr>
              <a:t>eq</a:t>
            </a:r>
            <a:endParaRPr b="0" i="0" sz="1400" u="none" cap="none" strike="noStrike">
              <a:solidFill>
                <a:srgbClr val="000000"/>
              </a:solidFill>
              <a:latin typeface="Corbel"/>
              <a:ea typeface="Corbel"/>
              <a:cs typeface="Corbel"/>
              <a:sym typeface="Corbel"/>
            </a:endParaRPr>
          </a:p>
        </p:txBody>
      </p:sp>
      <p:sp>
        <p:nvSpPr>
          <p:cNvPr id="1388" name="Google Shape;1388;ge2858c0e62_0_0"/>
          <p:cNvSpPr txBox="1"/>
          <p:nvPr/>
        </p:nvSpPr>
        <p:spPr>
          <a:xfrm>
            <a:off x="7856772" y="1601225"/>
            <a:ext cx="2992200" cy="800700"/>
          </a:xfrm>
          <a:prstGeom prst="rect">
            <a:avLst/>
          </a:prstGeom>
          <a:solidFill>
            <a:srgbClr val="ED7D31"/>
          </a:solidFill>
          <a:ln>
            <a:noFill/>
          </a:ln>
        </p:spPr>
        <p:txBody>
          <a:bodyPr anchorCtr="0" anchor="t" bIns="0" lIns="0" spcFirstLastPara="1" rIns="0" wrap="square" tIns="4445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FFFFFF"/>
                </a:solidFill>
                <a:latin typeface="Corbel"/>
                <a:ea typeface="Corbel"/>
                <a:cs typeface="Corbel"/>
                <a:sym typeface="Corbel"/>
              </a:rPr>
              <a:t>Current GHG emissions</a:t>
            </a:r>
            <a:endParaRPr b="0" i="0" sz="1800" u="none" cap="none" strike="noStrike">
              <a:solidFill>
                <a:srgbClr val="000000"/>
              </a:solidFill>
              <a:latin typeface="Corbel"/>
              <a:ea typeface="Corbel"/>
              <a:cs typeface="Corbel"/>
              <a:sym typeface="Corbel"/>
            </a:endParaRPr>
          </a:p>
          <a:p>
            <a:pPr indent="0" lvl="0" marL="0" marR="0" rtl="0" algn="ctr">
              <a:lnSpc>
                <a:spcPct val="119285"/>
              </a:lnSpc>
              <a:spcBef>
                <a:spcPts val="0"/>
              </a:spcBef>
              <a:spcAft>
                <a:spcPts val="0"/>
              </a:spcAft>
              <a:buClr>
                <a:srgbClr val="000000"/>
              </a:buClr>
              <a:buSzPts val="1800"/>
              <a:buFont typeface="Arial"/>
              <a:buNone/>
            </a:pPr>
            <a:r>
              <a:rPr b="1" i="0" lang="fr-FR" sz="1800" u="none" cap="none" strike="noStrike">
                <a:solidFill>
                  <a:srgbClr val="FFFFFF"/>
                </a:solidFill>
                <a:latin typeface="Corbel"/>
                <a:ea typeface="Corbel"/>
                <a:cs typeface="Corbel"/>
                <a:sym typeface="Corbel"/>
              </a:rPr>
              <a:t>≈ </a:t>
            </a:r>
            <a:r>
              <a:rPr b="1" i="0" lang="fr-FR" sz="2800" u="none" cap="none" strike="noStrike">
                <a:solidFill>
                  <a:srgbClr val="FFFFFF"/>
                </a:solidFill>
                <a:latin typeface="Corbel"/>
                <a:ea typeface="Corbel"/>
                <a:cs typeface="Corbel"/>
                <a:sym typeface="Corbel"/>
              </a:rPr>
              <a:t>50 </a:t>
            </a:r>
            <a:r>
              <a:rPr b="1" i="0" lang="fr-FR" sz="1800" u="none" cap="none" strike="noStrike">
                <a:solidFill>
                  <a:srgbClr val="FFFFFF"/>
                </a:solidFill>
                <a:latin typeface="Corbel"/>
                <a:ea typeface="Corbel"/>
                <a:cs typeface="Corbel"/>
                <a:sym typeface="Corbel"/>
              </a:rPr>
              <a:t>GtCO</a:t>
            </a:r>
            <a:r>
              <a:rPr b="1" baseline="-25000" i="0" lang="fr-FR" sz="1800" u="none" cap="none" strike="noStrike">
                <a:solidFill>
                  <a:srgbClr val="FFFFFF"/>
                </a:solidFill>
                <a:latin typeface="Corbel"/>
                <a:ea typeface="Corbel"/>
                <a:cs typeface="Corbel"/>
                <a:sym typeface="Corbel"/>
              </a:rPr>
              <a:t>2</a:t>
            </a:r>
            <a:r>
              <a:rPr b="1" i="0" lang="fr-FR" sz="1800" u="none" cap="none" strike="noStrike">
                <a:solidFill>
                  <a:srgbClr val="FFFFFF"/>
                </a:solidFill>
                <a:latin typeface="Corbel"/>
                <a:ea typeface="Corbel"/>
                <a:cs typeface="Corbel"/>
                <a:sym typeface="Corbel"/>
              </a:rPr>
              <a:t>/an</a:t>
            </a:r>
            <a:endParaRPr b="0" i="0" sz="1800" u="none" cap="none" strike="noStrike">
              <a:solidFill>
                <a:srgbClr val="000000"/>
              </a:solidFill>
              <a:latin typeface="Corbel"/>
              <a:ea typeface="Corbel"/>
              <a:cs typeface="Corbel"/>
              <a:sym typeface="Corbel"/>
            </a:endParaRPr>
          </a:p>
        </p:txBody>
      </p:sp>
      <p:graphicFrame>
        <p:nvGraphicFramePr>
          <p:cNvPr id="1389" name="Google Shape;1389;ge2858c0e62_0_0"/>
          <p:cNvGraphicFramePr/>
          <p:nvPr/>
        </p:nvGraphicFramePr>
        <p:xfrm>
          <a:off x="7211541" y="3038379"/>
          <a:ext cx="3000000" cy="3000000"/>
        </p:xfrm>
        <a:graphic>
          <a:graphicData uri="http://schemas.openxmlformats.org/drawingml/2006/table">
            <a:tbl>
              <a:tblPr bandRow="1" firstRow="1">
                <a:noFill/>
                <a:tableStyleId>{55FE0D35-CB38-4221-9127-B090771E6B0B}</a:tableStyleId>
              </a:tblPr>
              <a:tblGrid>
                <a:gridCol w="346650"/>
                <a:gridCol w="3202075"/>
                <a:gridCol w="382850"/>
              </a:tblGrid>
              <a:tr h="594375">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latin typeface="Times New Roman"/>
                        <a:ea typeface="Times New Roman"/>
                        <a:cs typeface="Times New Roman"/>
                        <a:sym typeface="Times New Roman"/>
                      </a:endParaRPr>
                    </a:p>
                  </a:txBody>
                  <a:tcPr marT="0" marB="0" marR="0" marL="0">
                    <a:lnB cap="flat" cmpd="sng" w="38100">
                      <a:solidFill>
                        <a:srgbClr val="FFC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1" lang="fr-FR" sz="1800" u="none" cap="none" strike="noStrike">
                          <a:solidFill>
                            <a:srgbClr val="FFFFFF"/>
                          </a:solidFill>
                          <a:latin typeface="Century Gothic"/>
                          <a:ea typeface="Century Gothic"/>
                          <a:cs typeface="Century Gothic"/>
                          <a:sym typeface="Century Gothic"/>
                        </a:rPr>
                        <a:t>Time remaining</a:t>
                      </a:r>
                      <a:br>
                        <a:rPr b="1" lang="fr-FR" sz="1800" u="none" cap="none" strike="noStrike">
                          <a:solidFill>
                            <a:srgbClr val="FFFFFF"/>
                          </a:solidFill>
                          <a:latin typeface="Century Gothic"/>
                          <a:ea typeface="Century Gothic"/>
                          <a:cs typeface="Century Gothic"/>
                          <a:sym typeface="Century Gothic"/>
                        </a:rPr>
                      </a:br>
                      <a:r>
                        <a:rPr b="1" lang="fr-FR" sz="1800" u="none" cap="none" strike="noStrike">
                          <a:solidFill>
                            <a:srgbClr val="FFFFFF"/>
                          </a:solidFill>
                          <a:latin typeface="Century Gothic"/>
                          <a:ea typeface="Century Gothic"/>
                          <a:cs typeface="Century Gothic"/>
                          <a:sym typeface="Century Gothic"/>
                        </a:rPr>
                        <a:t>at constant emission levels</a:t>
                      </a:r>
                      <a:endParaRPr sz="1800" u="none" cap="none" strike="noStrike">
                        <a:latin typeface="Century Gothic"/>
                        <a:ea typeface="Century Gothic"/>
                        <a:cs typeface="Century Gothic"/>
                        <a:sym typeface="Century Gothic"/>
                      </a:endParaRPr>
                    </a:p>
                  </a:txBody>
                  <a:tcPr marT="45725" marB="0" marR="0" marL="0">
                    <a:lnB cap="flat" cmpd="sng" w="38100">
                      <a:solidFill>
                        <a:srgbClr val="FFC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latin typeface="Times New Roman"/>
                        <a:ea typeface="Times New Roman"/>
                        <a:cs typeface="Times New Roman"/>
                        <a:sym typeface="Times New Roman"/>
                      </a:endParaRPr>
                    </a:p>
                  </a:txBody>
                  <a:tcPr marT="0" marB="0" marR="0" marL="0">
                    <a:lnB cap="flat" cmpd="sng" w="38100">
                      <a:solidFill>
                        <a:srgbClr val="FFC000"/>
                      </a:solidFill>
                      <a:prstDash val="solid"/>
                      <a:round/>
                      <a:headEnd len="sm" w="sm" type="none"/>
                      <a:tailEnd len="sm" w="sm" type="none"/>
                    </a:lnB>
                  </a:tcPr>
                </a:tc>
              </a:tr>
              <a:tr h="1476800">
                <a:tc gridSpan="3">
                  <a:txBody>
                    <a:bodyPr/>
                    <a:lstStyle/>
                    <a:p>
                      <a:pPr indent="0" lvl="0" marL="0" marR="0" rtl="0" algn="ctr">
                        <a:lnSpc>
                          <a:spcPct val="100000"/>
                        </a:lnSpc>
                        <a:spcBef>
                          <a:spcPts val="0"/>
                        </a:spcBef>
                        <a:spcAft>
                          <a:spcPts val="0"/>
                        </a:spcAft>
                        <a:buClr>
                          <a:srgbClr val="000000"/>
                        </a:buClr>
                        <a:buSzPts val="2800"/>
                        <a:buFont typeface="Arial"/>
                        <a:buNone/>
                      </a:pPr>
                      <a:r>
                        <a:rPr b="1" lang="fr-FR" sz="2900" u="none" cap="none" strike="noStrike">
                          <a:solidFill>
                            <a:srgbClr val="C00000"/>
                          </a:solidFill>
                          <a:latin typeface="Corbel"/>
                          <a:ea typeface="Corbel"/>
                          <a:cs typeface="Corbel"/>
                          <a:sym typeface="Corbel"/>
                        </a:rPr>
                        <a:t>2°C       ̶  23 years</a:t>
                      </a:r>
                      <a:endParaRPr sz="2900" u="none" cap="none" strike="noStrike">
                        <a:latin typeface="Corbel"/>
                        <a:ea typeface="Corbel"/>
                        <a:cs typeface="Corbel"/>
                        <a:sym typeface="Corbel"/>
                      </a:endParaRPr>
                    </a:p>
                    <a:p>
                      <a:pPr indent="0" lvl="0" marL="0" marR="0" rtl="0" algn="ctr">
                        <a:lnSpc>
                          <a:spcPct val="100000"/>
                        </a:lnSpc>
                        <a:spcBef>
                          <a:spcPts val="1970"/>
                        </a:spcBef>
                        <a:spcAft>
                          <a:spcPts val="0"/>
                        </a:spcAft>
                        <a:buClr>
                          <a:srgbClr val="000000"/>
                        </a:buClr>
                        <a:buSzPts val="2800"/>
                        <a:buFont typeface="Arial"/>
                        <a:buNone/>
                      </a:pPr>
                      <a:r>
                        <a:rPr b="1" lang="fr-FR" sz="2900" u="none" cap="none" strike="noStrike">
                          <a:solidFill>
                            <a:srgbClr val="70AD47"/>
                          </a:solidFill>
                          <a:latin typeface="Corbel"/>
                          <a:ea typeface="Corbel"/>
                          <a:cs typeface="Corbel"/>
                          <a:sym typeface="Corbel"/>
                        </a:rPr>
                        <a:t>1.5°C     ̶  8 years</a:t>
                      </a:r>
                      <a:endParaRPr b="1" sz="2900" u="none" cap="none" strike="noStrike">
                        <a:solidFill>
                          <a:srgbClr val="70AD47"/>
                        </a:solidFill>
                        <a:latin typeface="Corbel"/>
                        <a:ea typeface="Corbel"/>
                        <a:cs typeface="Corbel"/>
                        <a:sym typeface="Corbel"/>
                      </a:endParaRPr>
                    </a:p>
                    <a:p>
                      <a:pPr indent="0" lvl="0" marL="0" marR="0" rtl="0" algn="ctr">
                        <a:lnSpc>
                          <a:spcPct val="100000"/>
                        </a:lnSpc>
                        <a:spcBef>
                          <a:spcPts val="1970"/>
                        </a:spcBef>
                        <a:spcAft>
                          <a:spcPts val="0"/>
                        </a:spcAft>
                        <a:buClr>
                          <a:srgbClr val="000000"/>
                        </a:buClr>
                        <a:buSzPts val="2800"/>
                        <a:buFont typeface="Arial"/>
                        <a:buNone/>
                      </a:pPr>
                      <a:r>
                        <a:rPr b="1" lang="fr-FR" sz="1900" u="none" cap="none" strike="noStrike">
                          <a:latin typeface="Corbel"/>
                          <a:ea typeface="Corbel"/>
                          <a:cs typeface="Corbel"/>
                          <a:sym typeface="Corbel"/>
                        </a:rPr>
                        <a:t>starting from 2018</a:t>
                      </a:r>
                      <a:endParaRPr b="1" sz="1900" u="none" cap="none" strike="noStrike">
                        <a:latin typeface="Corbel"/>
                        <a:ea typeface="Corbel"/>
                        <a:cs typeface="Corbel"/>
                        <a:sym typeface="Corbel"/>
                      </a:endParaRPr>
                    </a:p>
                  </a:txBody>
                  <a:tcPr marT="165725" marB="0" marR="0" marL="0">
                    <a:lnL cap="flat" cmpd="sng" w="38100">
                      <a:solidFill>
                        <a:srgbClr val="F6AB38"/>
                      </a:solidFill>
                      <a:prstDash val="solid"/>
                      <a:round/>
                      <a:headEnd len="sm" w="sm" type="none"/>
                      <a:tailEnd len="sm" w="sm" type="none"/>
                    </a:lnL>
                    <a:lnR cap="flat" cmpd="sng" w="38100">
                      <a:solidFill>
                        <a:srgbClr val="F6AB38"/>
                      </a:solidFill>
                      <a:prstDash val="solid"/>
                      <a:round/>
                      <a:headEnd len="sm" w="sm" type="none"/>
                      <a:tailEnd len="sm" w="sm" type="none"/>
                    </a:lnR>
                    <a:lnT cap="flat" cmpd="sng" w="38100">
                      <a:solidFill>
                        <a:srgbClr val="FFC000"/>
                      </a:solidFill>
                      <a:prstDash val="solid"/>
                      <a:round/>
                      <a:headEnd len="sm" w="sm" type="none"/>
                      <a:tailEnd len="sm" w="sm" type="none"/>
                    </a:lnT>
                    <a:lnB cap="flat" cmpd="sng" w="38100">
                      <a:solidFill>
                        <a:srgbClr val="F6AB38"/>
                      </a:solidFill>
                      <a:prstDash val="solid"/>
                      <a:round/>
                      <a:headEnd len="sm" w="sm" type="none"/>
                      <a:tailEnd len="sm" w="sm" type="none"/>
                    </a:lnB>
                  </a:tcPr>
                </a:tc>
                <a:tc hMerge="1"/>
                <a:tc hMerge="1"/>
              </a:tr>
            </a:tbl>
          </a:graphicData>
        </a:graphic>
      </p:graphicFrame>
      <p:sp>
        <p:nvSpPr>
          <p:cNvPr id="1390" name="Google Shape;1390;ge2858c0e62_0_0"/>
          <p:cNvSpPr/>
          <p:nvPr/>
        </p:nvSpPr>
        <p:spPr>
          <a:xfrm>
            <a:off x="6578150" y="1452875"/>
            <a:ext cx="879300" cy="1097400"/>
          </a:xfrm>
          <a:prstGeom prst="rect">
            <a:avLst/>
          </a:prstGeom>
          <a:noFill/>
          <a:ln cap="flat" cmpd="sng" w="9525">
            <a:solidFill>
              <a:srgbClr val="ED7D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91" name="Google Shape;1391;ge2858c0e62_0_0"/>
          <p:cNvGrpSpPr/>
          <p:nvPr/>
        </p:nvGrpSpPr>
        <p:grpSpPr>
          <a:xfrm>
            <a:off x="520825" y="1413019"/>
            <a:ext cx="5529334" cy="5243844"/>
            <a:chOff x="475904" y="1046960"/>
            <a:chExt cx="5889789" cy="5542590"/>
          </a:xfrm>
        </p:grpSpPr>
        <p:sp>
          <p:nvSpPr>
            <p:cNvPr id="1392" name="Google Shape;1392;ge2858c0e62_0_0"/>
            <p:cNvSpPr/>
            <p:nvPr/>
          </p:nvSpPr>
          <p:spPr>
            <a:xfrm>
              <a:off x="736815" y="1406654"/>
              <a:ext cx="115443" cy="5182626"/>
            </a:xfrm>
            <a:custGeom>
              <a:rect b="b" l="l" r="r" t="t"/>
              <a:pathLst>
                <a:path extrusionOk="0" h="5542915" w="114300">
                  <a:moveTo>
                    <a:pt x="76200" y="95253"/>
                  </a:moveTo>
                  <a:lnTo>
                    <a:pt x="38100" y="95253"/>
                  </a:lnTo>
                  <a:lnTo>
                    <a:pt x="38099" y="5542350"/>
                  </a:lnTo>
                  <a:lnTo>
                    <a:pt x="76199" y="5542350"/>
                  </a:lnTo>
                  <a:lnTo>
                    <a:pt x="76200" y="95253"/>
                  </a:lnTo>
                  <a:close/>
                </a:path>
                <a:path extrusionOk="0" h="5542915" w="114300">
                  <a:moveTo>
                    <a:pt x="57150" y="0"/>
                  </a:moveTo>
                  <a:lnTo>
                    <a:pt x="0" y="114300"/>
                  </a:lnTo>
                  <a:lnTo>
                    <a:pt x="38099" y="114300"/>
                  </a:lnTo>
                  <a:lnTo>
                    <a:pt x="38100" y="95253"/>
                  </a:lnTo>
                  <a:lnTo>
                    <a:pt x="104776" y="95253"/>
                  </a:lnTo>
                  <a:lnTo>
                    <a:pt x="57150" y="0"/>
                  </a:lnTo>
                  <a:close/>
                </a:path>
                <a:path extrusionOk="0" h="5542915" w="114300">
                  <a:moveTo>
                    <a:pt x="104776" y="95253"/>
                  </a:moveTo>
                  <a:lnTo>
                    <a:pt x="76200" y="95253"/>
                  </a:lnTo>
                  <a:lnTo>
                    <a:pt x="76199" y="114300"/>
                  </a:lnTo>
                  <a:lnTo>
                    <a:pt x="114300" y="114300"/>
                  </a:lnTo>
                  <a:lnTo>
                    <a:pt x="104776" y="95253"/>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393" name="Google Shape;1393;ge2858c0e62_0_0"/>
            <p:cNvSpPr/>
            <p:nvPr/>
          </p:nvSpPr>
          <p:spPr>
            <a:xfrm>
              <a:off x="3546307" y="3245005"/>
              <a:ext cx="114300" cy="3344545"/>
            </a:xfrm>
            <a:custGeom>
              <a:rect b="b" l="l" r="r" t="t"/>
              <a:pathLst>
                <a:path extrusionOk="0" h="3344545" w="114300">
                  <a:moveTo>
                    <a:pt x="76200" y="95248"/>
                  </a:moveTo>
                  <a:lnTo>
                    <a:pt x="38100" y="95248"/>
                  </a:lnTo>
                  <a:lnTo>
                    <a:pt x="38100" y="3344304"/>
                  </a:lnTo>
                  <a:lnTo>
                    <a:pt x="76200" y="3344304"/>
                  </a:lnTo>
                  <a:lnTo>
                    <a:pt x="76200" y="95248"/>
                  </a:lnTo>
                  <a:close/>
                </a:path>
                <a:path extrusionOk="0" h="3344545" w="114300">
                  <a:moveTo>
                    <a:pt x="57150" y="0"/>
                  </a:moveTo>
                  <a:lnTo>
                    <a:pt x="0" y="114300"/>
                  </a:lnTo>
                  <a:lnTo>
                    <a:pt x="38100" y="114300"/>
                  </a:lnTo>
                  <a:lnTo>
                    <a:pt x="38100" y="95248"/>
                  </a:lnTo>
                  <a:lnTo>
                    <a:pt x="104774" y="95248"/>
                  </a:lnTo>
                  <a:lnTo>
                    <a:pt x="57150" y="0"/>
                  </a:lnTo>
                  <a:close/>
                </a:path>
                <a:path extrusionOk="0" h="3344545" w="114300">
                  <a:moveTo>
                    <a:pt x="104774" y="95248"/>
                  </a:moveTo>
                  <a:lnTo>
                    <a:pt x="76200" y="95248"/>
                  </a:lnTo>
                  <a:lnTo>
                    <a:pt x="76200" y="114300"/>
                  </a:lnTo>
                  <a:lnTo>
                    <a:pt x="114300" y="114300"/>
                  </a:lnTo>
                  <a:lnTo>
                    <a:pt x="104774" y="95248"/>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394" name="Google Shape;1394;ge2858c0e62_0_0"/>
            <p:cNvSpPr txBox="1"/>
            <p:nvPr/>
          </p:nvSpPr>
          <p:spPr>
            <a:xfrm>
              <a:off x="3906202" y="5070412"/>
              <a:ext cx="1931100" cy="513000"/>
            </a:xfrm>
            <a:prstGeom prst="rect">
              <a:avLst/>
            </a:prstGeom>
            <a:noFill/>
            <a:ln>
              <a:noFill/>
            </a:ln>
          </p:spPr>
          <p:txBody>
            <a:bodyPr anchorCtr="0" anchor="t" bIns="0" lIns="0" spcFirstLastPara="1" rIns="0" wrap="square" tIns="12700">
              <a:noAutofit/>
            </a:bodyPr>
            <a:lstStyle/>
            <a:p>
              <a:pPr indent="0" lvl="0" marL="38100" marR="30480" rtl="0" algn="l">
                <a:lnSpc>
                  <a:spcPct val="100000"/>
                </a:lnSpc>
                <a:spcBef>
                  <a:spcPts val="0"/>
                </a:spcBef>
                <a:spcAft>
                  <a:spcPts val="0"/>
                </a:spcAft>
                <a:buClr>
                  <a:srgbClr val="000000"/>
                </a:buClr>
                <a:buSzPts val="1600"/>
                <a:buFont typeface="Arial"/>
                <a:buNone/>
              </a:pPr>
              <a:r>
                <a:rPr b="1" i="0" lang="fr-FR" sz="1600" u="none" cap="none" strike="noStrike">
                  <a:solidFill>
                    <a:srgbClr val="000000"/>
                  </a:solidFill>
                  <a:latin typeface="Corbel"/>
                  <a:ea typeface="Corbel"/>
                  <a:cs typeface="Corbel"/>
                  <a:sym typeface="Corbel"/>
                </a:rPr>
                <a:t>Already emitted</a:t>
              </a:r>
              <a:br>
                <a:rPr b="1" i="0" lang="fr-FR" sz="1600" u="none" cap="none" strike="noStrike">
                  <a:solidFill>
                    <a:srgbClr val="000000"/>
                  </a:solidFill>
                  <a:latin typeface="Corbel"/>
                  <a:ea typeface="Corbel"/>
                  <a:cs typeface="Corbel"/>
                  <a:sym typeface="Corbel"/>
                </a:rPr>
              </a:br>
              <a:r>
                <a:rPr b="1" lang="fr-FR" sz="1600">
                  <a:latin typeface="Corbel"/>
                  <a:ea typeface="Corbel"/>
                  <a:cs typeface="Corbel"/>
                  <a:sym typeface="Corbel"/>
                </a:rPr>
                <a:t>2 390 </a:t>
              </a:r>
              <a:r>
                <a:rPr b="1" i="0" lang="fr-FR" sz="1600" u="none" cap="none" strike="noStrike">
                  <a:solidFill>
                    <a:srgbClr val="000000"/>
                  </a:solidFill>
                  <a:latin typeface="Corbel"/>
                  <a:ea typeface="Corbel"/>
                  <a:cs typeface="Corbel"/>
                  <a:sym typeface="Corbel"/>
                </a:rPr>
                <a:t>GtCO</a:t>
              </a:r>
              <a:r>
                <a:rPr b="1" baseline="-25000" i="0" lang="fr-FR" sz="1650" u="none" cap="none" strike="noStrike">
                  <a:solidFill>
                    <a:srgbClr val="000000"/>
                  </a:solidFill>
                  <a:latin typeface="Corbel"/>
                  <a:ea typeface="Corbel"/>
                  <a:cs typeface="Corbel"/>
                  <a:sym typeface="Corbel"/>
                </a:rPr>
                <a:t>2</a:t>
              </a:r>
              <a:endParaRPr b="0" baseline="-25000" i="0" sz="1650" u="none" cap="none" strike="noStrike">
                <a:solidFill>
                  <a:srgbClr val="000000"/>
                </a:solidFill>
                <a:latin typeface="Corbel"/>
                <a:ea typeface="Corbel"/>
                <a:cs typeface="Corbel"/>
                <a:sym typeface="Corbel"/>
              </a:endParaRPr>
            </a:p>
          </p:txBody>
        </p:sp>
        <p:sp>
          <p:nvSpPr>
            <p:cNvPr id="1395" name="Google Shape;1395;ge2858c0e62_0_0"/>
            <p:cNvSpPr/>
            <p:nvPr/>
          </p:nvSpPr>
          <p:spPr>
            <a:xfrm>
              <a:off x="3691609" y="3243072"/>
              <a:ext cx="1771014" cy="2539"/>
            </a:xfrm>
            <a:custGeom>
              <a:rect b="b" l="l" r="r" t="t"/>
              <a:pathLst>
                <a:path extrusionOk="0" h="2539" w="1771014">
                  <a:moveTo>
                    <a:pt x="0" y="1933"/>
                  </a:moveTo>
                  <a:lnTo>
                    <a:pt x="1770529" y="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396" name="Google Shape;1396;ge2858c0e62_0_0"/>
            <p:cNvSpPr txBox="1"/>
            <p:nvPr/>
          </p:nvSpPr>
          <p:spPr>
            <a:xfrm rot="-5400000">
              <a:off x="-397996" y="3358277"/>
              <a:ext cx="2010000" cy="262200"/>
            </a:xfrm>
            <a:prstGeom prst="rect">
              <a:avLst/>
            </a:prstGeom>
            <a:noFill/>
            <a:ln>
              <a:noFill/>
            </a:ln>
          </p:spPr>
          <p:txBody>
            <a:bodyPr anchorCtr="0" anchor="t" bIns="0" lIns="0" spcFirstLastPara="1" rIns="0" wrap="square" tIns="13950">
              <a:noAutofit/>
            </a:bodyPr>
            <a:lstStyle/>
            <a:p>
              <a:pPr indent="0" lvl="0" marL="12700" marR="0" rtl="0" algn="l">
                <a:lnSpc>
                  <a:spcPct val="100000"/>
                </a:lnSpc>
                <a:spcBef>
                  <a:spcPts val="0"/>
                </a:spcBef>
                <a:spcAft>
                  <a:spcPts val="0"/>
                </a:spcAft>
                <a:buClr>
                  <a:srgbClr val="000000"/>
                </a:buClr>
                <a:buSzPts val="1600"/>
                <a:buFont typeface="Arial"/>
                <a:buNone/>
              </a:pPr>
              <a:r>
                <a:rPr b="1" i="0" lang="fr-FR" sz="1600" u="none" cap="none" strike="noStrike">
                  <a:solidFill>
                    <a:srgbClr val="000000"/>
                  </a:solidFill>
                  <a:latin typeface="Corbel"/>
                  <a:ea typeface="Corbel"/>
                  <a:cs typeface="Corbel"/>
                  <a:sym typeface="Corbel"/>
                </a:rPr>
                <a:t>Carbon budget</a:t>
              </a:r>
              <a:endParaRPr b="0" i="0" sz="1600" u="none" cap="none" strike="noStrike">
                <a:solidFill>
                  <a:srgbClr val="000000"/>
                </a:solidFill>
                <a:latin typeface="Corbel"/>
                <a:ea typeface="Corbel"/>
                <a:cs typeface="Corbel"/>
                <a:sym typeface="Corbel"/>
              </a:endParaRPr>
            </a:p>
          </p:txBody>
        </p:sp>
        <p:sp>
          <p:nvSpPr>
            <p:cNvPr id="1397" name="Google Shape;1397;ge2858c0e62_0_0"/>
            <p:cNvSpPr/>
            <p:nvPr/>
          </p:nvSpPr>
          <p:spPr>
            <a:xfrm>
              <a:off x="3533696" y="2492617"/>
              <a:ext cx="114300" cy="734694"/>
            </a:xfrm>
            <a:custGeom>
              <a:rect b="b" l="l" r="r" t="t"/>
              <a:pathLst>
                <a:path extrusionOk="0" h="734694" w="114300">
                  <a:moveTo>
                    <a:pt x="76200" y="95250"/>
                  </a:moveTo>
                  <a:lnTo>
                    <a:pt x="38100" y="95250"/>
                  </a:lnTo>
                  <a:lnTo>
                    <a:pt x="38100" y="734136"/>
                  </a:lnTo>
                  <a:lnTo>
                    <a:pt x="76200" y="734136"/>
                  </a:lnTo>
                  <a:lnTo>
                    <a:pt x="76200" y="95250"/>
                  </a:lnTo>
                  <a:close/>
                </a:path>
                <a:path extrusionOk="0" h="734694" w="114300">
                  <a:moveTo>
                    <a:pt x="57151" y="0"/>
                  </a:moveTo>
                  <a:lnTo>
                    <a:pt x="0" y="114300"/>
                  </a:lnTo>
                  <a:lnTo>
                    <a:pt x="38100" y="114300"/>
                  </a:lnTo>
                  <a:lnTo>
                    <a:pt x="38100" y="95250"/>
                  </a:lnTo>
                  <a:lnTo>
                    <a:pt x="104775" y="95250"/>
                  </a:lnTo>
                  <a:lnTo>
                    <a:pt x="57151" y="0"/>
                  </a:lnTo>
                  <a:close/>
                </a:path>
                <a:path extrusionOk="0" h="734694" w="114300">
                  <a:moveTo>
                    <a:pt x="104775" y="95250"/>
                  </a:moveTo>
                  <a:lnTo>
                    <a:pt x="76200" y="95250"/>
                  </a:lnTo>
                  <a:lnTo>
                    <a:pt x="76200" y="114300"/>
                  </a:lnTo>
                  <a:lnTo>
                    <a:pt x="114300" y="114300"/>
                  </a:lnTo>
                  <a:lnTo>
                    <a:pt x="104775" y="95250"/>
                  </a:lnTo>
                  <a:close/>
                </a:path>
              </a:pathLst>
            </a:custGeom>
            <a:solidFill>
              <a:srgbClr val="70AD4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398" name="Google Shape;1398;ge2858c0e62_0_0"/>
            <p:cNvSpPr/>
            <p:nvPr/>
          </p:nvSpPr>
          <p:spPr>
            <a:xfrm>
              <a:off x="3736022" y="1046960"/>
              <a:ext cx="114300" cy="2179955"/>
            </a:xfrm>
            <a:custGeom>
              <a:rect b="b" l="l" r="r" t="t"/>
              <a:pathLst>
                <a:path extrusionOk="0" h="2179955" w="114300">
                  <a:moveTo>
                    <a:pt x="76200" y="95247"/>
                  </a:moveTo>
                  <a:lnTo>
                    <a:pt x="38100" y="95247"/>
                  </a:lnTo>
                  <a:lnTo>
                    <a:pt x="38098" y="2179793"/>
                  </a:lnTo>
                  <a:lnTo>
                    <a:pt x="76198" y="2179793"/>
                  </a:lnTo>
                  <a:lnTo>
                    <a:pt x="76200" y="95247"/>
                  </a:lnTo>
                  <a:close/>
                </a:path>
                <a:path extrusionOk="0" h="2179955" w="114300">
                  <a:moveTo>
                    <a:pt x="57150" y="0"/>
                  </a:moveTo>
                  <a:lnTo>
                    <a:pt x="0" y="114300"/>
                  </a:lnTo>
                  <a:lnTo>
                    <a:pt x="38099" y="114300"/>
                  </a:lnTo>
                  <a:lnTo>
                    <a:pt x="38100" y="95247"/>
                  </a:lnTo>
                  <a:lnTo>
                    <a:pt x="104773" y="95247"/>
                  </a:lnTo>
                  <a:lnTo>
                    <a:pt x="57150" y="0"/>
                  </a:lnTo>
                  <a:close/>
                </a:path>
                <a:path extrusionOk="0" h="2179955" w="114300">
                  <a:moveTo>
                    <a:pt x="104773" y="95247"/>
                  </a:moveTo>
                  <a:lnTo>
                    <a:pt x="76200" y="95247"/>
                  </a:lnTo>
                  <a:lnTo>
                    <a:pt x="76199" y="114300"/>
                  </a:lnTo>
                  <a:lnTo>
                    <a:pt x="114300" y="114300"/>
                  </a:lnTo>
                  <a:lnTo>
                    <a:pt x="104773" y="95247"/>
                  </a:lnTo>
                  <a:close/>
                </a:path>
              </a:pathLst>
            </a:custGeom>
            <a:solidFill>
              <a:srgbClr val="C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399" name="Google Shape;1399;ge2858c0e62_0_0"/>
            <p:cNvSpPr txBox="1"/>
            <p:nvPr/>
          </p:nvSpPr>
          <p:spPr>
            <a:xfrm>
              <a:off x="3892793" y="1256326"/>
              <a:ext cx="2472900" cy="1668900"/>
            </a:xfrm>
            <a:prstGeom prst="rect">
              <a:avLst/>
            </a:prstGeom>
            <a:noFill/>
            <a:ln>
              <a:noFill/>
            </a:ln>
          </p:spPr>
          <p:txBody>
            <a:bodyPr anchorCtr="0" anchor="t" bIns="0" lIns="0" spcFirstLastPara="1" rIns="0" wrap="square" tIns="12700">
              <a:noAutofit/>
            </a:bodyPr>
            <a:lstStyle/>
            <a:p>
              <a:pPr indent="0" lvl="0" marL="50800" marR="177800" rtl="0" algn="l">
                <a:lnSpc>
                  <a:spcPct val="100000"/>
                </a:lnSpc>
                <a:spcBef>
                  <a:spcPts val="0"/>
                </a:spcBef>
                <a:spcAft>
                  <a:spcPts val="0"/>
                </a:spcAft>
                <a:buClr>
                  <a:srgbClr val="000000"/>
                </a:buClr>
                <a:buSzPts val="1600"/>
                <a:buFont typeface="Arial"/>
                <a:buNone/>
              </a:pPr>
              <a:r>
                <a:rPr b="1" i="0" lang="fr-FR" sz="1600" u="none" cap="none" strike="noStrike">
                  <a:solidFill>
                    <a:srgbClr val="C00000"/>
                  </a:solidFill>
                  <a:latin typeface="Corbel"/>
                  <a:ea typeface="Corbel"/>
                  <a:cs typeface="Corbel"/>
                  <a:sym typeface="Corbel"/>
                </a:rPr>
                <a:t>2°C budget 1 1</a:t>
              </a:r>
              <a:r>
                <a:rPr b="1" lang="fr-FR" sz="1600">
                  <a:solidFill>
                    <a:srgbClr val="C00000"/>
                  </a:solidFill>
                  <a:latin typeface="Corbel"/>
                  <a:ea typeface="Corbel"/>
                  <a:cs typeface="Corbel"/>
                  <a:sym typeface="Corbel"/>
                </a:rPr>
                <a:t>5</a:t>
              </a:r>
              <a:r>
                <a:rPr b="1" i="0" lang="fr-FR" sz="1600" u="none" cap="none" strike="noStrike">
                  <a:solidFill>
                    <a:srgbClr val="C00000"/>
                  </a:solidFill>
                  <a:latin typeface="Corbel"/>
                  <a:ea typeface="Corbel"/>
                  <a:cs typeface="Corbel"/>
                  <a:sym typeface="Corbel"/>
                </a:rPr>
                <a:t>0  GtCO</a:t>
              </a:r>
              <a:r>
                <a:rPr b="1" baseline="-25000" i="0" lang="fr-FR" sz="1650" u="none" cap="none" strike="noStrike">
                  <a:solidFill>
                    <a:srgbClr val="C00000"/>
                  </a:solidFill>
                  <a:latin typeface="Corbel"/>
                  <a:ea typeface="Corbel"/>
                  <a:cs typeface="Corbel"/>
                  <a:sym typeface="Corbel"/>
                </a:rPr>
                <a:t>2</a:t>
              </a:r>
              <a:endParaRPr b="0" baseline="-25000" i="0" sz="165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a:p>
              <a:pPr indent="0" lvl="0" marL="57150" marR="43180" rtl="0" algn="l">
                <a:lnSpc>
                  <a:spcPct val="115151"/>
                </a:lnSpc>
                <a:spcBef>
                  <a:spcPts val="0"/>
                </a:spcBef>
                <a:spcAft>
                  <a:spcPts val="0"/>
                </a:spcAft>
                <a:buClr>
                  <a:srgbClr val="000000"/>
                </a:buClr>
                <a:buSzPts val="1600"/>
                <a:buFont typeface="Arial"/>
                <a:buNone/>
              </a:pPr>
              <a:r>
                <a:rPr b="1" i="0" lang="fr-FR" sz="1600" u="none" cap="none" strike="noStrike">
                  <a:solidFill>
                    <a:srgbClr val="70AD47"/>
                  </a:solidFill>
                  <a:latin typeface="Corbel"/>
                  <a:ea typeface="Corbel"/>
                  <a:cs typeface="Corbel"/>
                  <a:sym typeface="Corbel"/>
                </a:rPr>
                <a:t>1.5°C budget 4</a:t>
              </a:r>
              <a:r>
                <a:rPr b="1" lang="fr-FR" sz="1600">
                  <a:solidFill>
                    <a:srgbClr val="70AD47"/>
                  </a:solidFill>
                  <a:latin typeface="Corbel"/>
                  <a:ea typeface="Corbel"/>
                  <a:cs typeface="Corbel"/>
                  <a:sym typeface="Corbel"/>
                </a:rPr>
                <a:t>0</a:t>
              </a:r>
              <a:r>
                <a:rPr b="1" i="0" lang="fr-FR" sz="1600" u="none" cap="none" strike="noStrike">
                  <a:solidFill>
                    <a:srgbClr val="70AD47"/>
                  </a:solidFill>
                  <a:latin typeface="Corbel"/>
                  <a:ea typeface="Corbel"/>
                  <a:cs typeface="Corbel"/>
                  <a:sym typeface="Corbel"/>
                </a:rPr>
                <a:t>0 GtCO</a:t>
              </a:r>
              <a:r>
                <a:rPr b="1" baseline="-25000" i="0" lang="fr-FR" sz="1650" u="none" cap="none" strike="noStrike">
                  <a:solidFill>
                    <a:srgbClr val="70AD47"/>
                  </a:solidFill>
                  <a:latin typeface="Corbel"/>
                  <a:ea typeface="Corbel"/>
                  <a:cs typeface="Corbel"/>
                  <a:sym typeface="Corbel"/>
                </a:rPr>
                <a:t>2</a:t>
              </a:r>
              <a:endParaRPr b="0" baseline="-25000" i="0" sz="1650" u="none" cap="none" strike="noStrike">
                <a:solidFill>
                  <a:srgbClr val="000000"/>
                </a:solidFill>
                <a:latin typeface="Corbel"/>
                <a:ea typeface="Corbel"/>
                <a:cs typeface="Corbel"/>
                <a:sym typeface="Corbel"/>
              </a:endParaRPr>
            </a:p>
            <a:p>
              <a:pPr indent="0" lvl="0" marL="235582" marR="0" rtl="0" algn="l">
                <a:lnSpc>
                  <a:spcPct val="100000"/>
                </a:lnSpc>
                <a:spcBef>
                  <a:spcPts val="1305"/>
                </a:spcBef>
                <a:spcAft>
                  <a:spcPts val="0"/>
                </a:spcAft>
                <a:buClr>
                  <a:srgbClr val="000000"/>
                </a:buClr>
                <a:buSzPts val="1600"/>
                <a:buFont typeface="Arial"/>
                <a:buNone/>
              </a:pPr>
              <a:r>
                <a:rPr b="1" i="0" lang="fr-FR" sz="1600" u="none" cap="none" strike="noStrike">
                  <a:solidFill>
                    <a:srgbClr val="000000"/>
                  </a:solidFill>
                  <a:latin typeface="Corbel"/>
                  <a:ea typeface="Corbel"/>
                  <a:cs typeface="Corbel"/>
                  <a:sym typeface="Corbel"/>
                </a:rPr>
                <a:t>2018</a:t>
              </a:r>
              <a:endParaRPr b="0" i="0" sz="1600" u="none" cap="none" strike="noStrike">
                <a:solidFill>
                  <a:srgbClr val="000000"/>
                </a:solidFill>
                <a:latin typeface="Corbel"/>
                <a:ea typeface="Corbel"/>
                <a:cs typeface="Corbel"/>
                <a:sym typeface="Corbel"/>
              </a:endParaRPr>
            </a:p>
          </p:txBody>
        </p:sp>
      </p:grpSp>
      <p:pic>
        <p:nvPicPr>
          <p:cNvPr id="1400" name="Google Shape;1400;ge2858c0e62_0_0"/>
          <p:cNvPicPr preferRelativeResize="0"/>
          <p:nvPr/>
        </p:nvPicPr>
        <p:blipFill rotWithShape="1">
          <a:blip r:embed="rId3">
            <a:alphaModFix/>
          </a:blip>
          <a:srcRect b="0" l="0" r="0" t="0"/>
          <a:stretch/>
        </p:blipFill>
        <p:spPr>
          <a:xfrm>
            <a:off x="10646100" y="3852350"/>
            <a:ext cx="971700" cy="971700"/>
          </a:xfrm>
          <a:prstGeom prst="rect">
            <a:avLst/>
          </a:prstGeom>
          <a:noFill/>
          <a:ln>
            <a:noFill/>
          </a:ln>
        </p:spPr>
      </p:pic>
      <p:pic>
        <p:nvPicPr>
          <p:cNvPr id="1401" name="Google Shape;1401;ge2858c0e62_0_0"/>
          <p:cNvPicPr preferRelativeResize="0"/>
          <p:nvPr/>
        </p:nvPicPr>
        <p:blipFill rotWithShape="1">
          <a:blip r:embed="rId4">
            <a:alphaModFix/>
          </a:blip>
          <a:srcRect b="0" l="0" r="0" t="0"/>
          <a:stretch/>
        </p:blipFill>
        <p:spPr>
          <a:xfrm>
            <a:off x="1074332" y="4050655"/>
            <a:ext cx="969122" cy="623007"/>
          </a:xfrm>
          <a:prstGeom prst="rect">
            <a:avLst/>
          </a:prstGeom>
          <a:noFill/>
          <a:ln>
            <a:noFill/>
          </a:ln>
        </p:spPr>
      </p:pic>
      <p:pic>
        <p:nvPicPr>
          <p:cNvPr id="1402" name="Google Shape;1402;ge2858c0e62_0_0"/>
          <p:cNvPicPr preferRelativeResize="0"/>
          <p:nvPr/>
        </p:nvPicPr>
        <p:blipFill rotWithShape="1">
          <a:blip r:embed="rId4">
            <a:alphaModFix/>
          </a:blip>
          <a:srcRect b="0" l="0" r="0" t="0"/>
          <a:stretch/>
        </p:blipFill>
        <p:spPr>
          <a:xfrm>
            <a:off x="1068816" y="4717721"/>
            <a:ext cx="969122" cy="623007"/>
          </a:xfrm>
          <a:prstGeom prst="rect">
            <a:avLst/>
          </a:prstGeom>
          <a:noFill/>
          <a:ln>
            <a:noFill/>
          </a:ln>
        </p:spPr>
      </p:pic>
      <p:pic>
        <p:nvPicPr>
          <p:cNvPr id="1403" name="Google Shape;1403;ge2858c0e62_0_0"/>
          <p:cNvPicPr preferRelativeResize="0"/>
          <p:nvPr/>
        </p:nvPicPr>
        <p:blipFill rotWithShape="1">
          <a:blip r:embed="rId4">
            <a:alphaModFix/>
          </a:blip>
          <a:srcRect b="0" l="0" r="0" t="0"/>
          <a:stretch/>
        </p:blipFill>
        <p:spPr>
          <a:xfrm>
            <a:off x="1065027" y="5378373"/>
            <a:ext cx="969122" cy="623007"/>
          </a:xfrm>
          <a:prstGeom prst="rect">
            <a:avLst/>
          </a:prstGeom>
          <a:noFill/>
          <a:ln>
            <a:noFill/>
          </a:ln>
        </p:spPr>
      </p:pic>
      <p:pic>
        <p:nvPicPr>
          <p:cNvPr id="1404" name="Google Shape;1404;ge2858c0e62_0_0"/>
          <p:cNvPicPr preferRelativeResize="0"/>
          <p:nvPr/>
        </p:nvPicPr>
        <p:blipFill rotWithShape="1">
          <a:blip r:embed="rId4">
            <a:alphaModFix/>
          </a:blip>
          <a:srcRect b="0" l="0" r="0" t="0"/>
          <a:stretch/>
        </p:blipFill>
        <p:spPr>
          <a:xfrm>
            <a:off x="1065027" y="6042940"/>
            <a:ext cx="969122" cy="623007"/>
          </a:xfrm>
          <a:prstGeom prst="rect">
            <a:avLst/>
          </a:prstGeom>
          <a:noFill/>
          <a:ln>
            <a:noFill/>
          </a:ln>
        </p:spPr>
      </p:pic>
      <p:pic>
        <p:nvPicPr>
          <p:cNvPr id="1405" name="Google Shape;1405;ge2858c0e62_0_0"/>
          <p:cNvPicPr preferRelativeResize="0"/>
          <p:nvPr/>
        </p:nvPicPr>
        <p:blipFill rotWithShape="1">
          <a:blip r:embed="rId4">
            <a:alphaModFix/>
          </a:blip>
          <a:srcRect b="0" l="0" r="0" t="0"/>
          <a:stretch/>
        </p:blipFill>
        <p:spPr>
          <a:xfrm>
            <a:off x="1074332" y="1414650"/>
            <a:ext cx="969122" cy="623007"/>
          </a:xfrm>
          <a:prstGeom prst="rect">
            <a:avLst/>
          </a:prstGeom>
          <a:noFill/>
          <a:ln>
            <a:noFill/>
          </a:ln>
        </p:spPr>
      </p:pic>
      <p:pic>
        <p:nvPicPr>
          <p:cNvPr id="1406" name="Google Shape;1406;ge2858c0e62_0_0"/>
          <p:cNvPicPr preferRelativeResize="0"/>
          <p:nvPr/>
        </p:nvPicPr>
        <p:blipFill rotWithShape="1">
          <a:blip r:embed="rId4">
            <a:alphaModFix/>
          </a:blip>
          <a:srcRect b="0" l="0" r="0" t="0"/>
          <a:stretch/>
        </p:blipFill>
        <p:spPr>
          <a:xfrm>
            <a:off x="1068816" y="2081716"/>
            <a:ext cx="969122" cy="623007"/>
          </a:xfrm>
          <a:prstGeom prst="rect">
            <a:avLst/>
          </a:prstGeom>
          <a:noFill/>
          <a:ln>
            <a:noFill/>
          </a:ln>
        </p:spPr>
      </p:pic>
      <p:pic>
        <p:nvPicPr>
          <p:cNvPr id="1407" name="Google Shape;1407;ge2858c0e62_0_0"/>
          <p:cNvPicPr preferRelativeResize="0"/>
          <p:nvPr/>
        </p:nvPicPr>
        <p:blipFill rotWithShape="1">
          <a:blip r:embed="rId4">
            <a:alphaModFix/>
          </a:blip>
          <a:srcRect b="0" l="0" r="0" t="0"/>
          <a:stretch/>
        </p:blipFill>
        <p:spPr>
          <a:xfrm>
            <a:off x="1065027" y="2742368"/>
            <a:ext cx="969122" cy="623007"/>
          </a:xfrm>
          <a:prstGeom prst="rect">
            <a:avLst/>
          </a:prstGeom>
          <a:noFill/>
          <a:ln>
            <a:noFill/>
          </a:ln>
        </p:spPr>
      </p:pic>
      <p:pic>
        <p:nvPicPr>
          <p:cNvPr id="1408" name="Google Shape;1408;ge2858c0e62_0_0"/>
          <p:cNvPicPr preferRelativeResize="0"/>
          <p:nvPr/>
        </p:nvPicPr>
        <p:blipFill rotWithShape="1">
          <a:blip r:embed="rId4">
            <a:alphaModFix/>
          </a:blip>
          <a:srcRect b="0" l="0" r="0" t="0"/>
          <a:stretch/>
        </p:blipFill>
        <p:spPr>
          <a:xfrm>
            <a:off x="1065027" y="3406935"/>
            <a:ext cx="969122" cy="623007"/>
          </a:xfrm>
          <a:prstGeom prst="rect">
            <a:avLst/>
          </a:prstGeom>
          <a:noFill/>
          <a:ln>
            <a:noFill/>
          </a:ln>
        </p:spPr>
      </p:pic>
      <p:pic>
        <p:nvPicPr>
          <p:cNvPr id="1409" name="Google Shape;1409;ge2858c0e62_0_0"/>
          <p:cNvPicPr preferRelativeResize="0"/>
          <p:nvPr/>
        </p:nvPicPr>
        <p:blipFill rotWithShape="1">
          <a:blip r:embed="rId4">
            <a:alphaModFix/>
          </a:blip>
          <a:srcRect b="0" l="0" r="0" t="0"/>
          <a:stretch/>
        </p:blipFill>
        <p:spPr>
          <a:xfrm>
            <a:off x="2222000" y="4041315"/>
            <a:ext cx="969122" cy="623007"/>
          </a:xfrm>
          <a:prstGeom prst="rect">
            <a:avLst/>
          </a:prstGeom>
          <a:noFill/>
          <a:ln>
            <a:noFill/>
          </a:ln>
        </p:spPr>
      </p:pic>
      <p:pic>
        <p:nvPicPr>
          <p:cNvPr id="1410" name="Google Shape;1410;ge2858c0e62_0_0"/>
          <p:cNvPicPr preferRelativeResize="0"/>
          <p:nvPr/>
        </p:nvPicPr>
        <p:blipFill rotWithShape="1">
          <a:blip r:embed="rId4">
            <a:alphaModFix/>
          </a:blip>
          <a:srcRect b="0" l="0" r="0" t="0"/>
          <a:stretch/>
        </p:blipFill>
        <p:spPr>
          <a:xfrm>
            <a:off x="2216484" y="4708381"/>
            <a:ext cx="969122" cy="623007"/>
          </a:xfrm>
          <a:prstGeom prst="rect">
            <a:avLst/>
          </a:prstGeom>
          <a:noFill/>
          <a:ln>
            <a:noFill/>
          </a:ln>
        </p:spPr>
      </p:pic>
      <p:pic>
        <p:nvPicPr>
          <p:cNvPr id="1411" name="Google Shape;1411;ge2858c0e62_0_0"/>
          <p:cNvPicPr preferRelativeResize="0"/>
          <p:nvPr/>
        </p:nvPicPr>
        <p:blipFill rotWithShape="1">
          <a:blip r:embed="rId4">
            <a:alphaModFix/>
          </a:blip>
          <a:srcRect b="0" l="0" r="0" t="0"/>
          <a:stretch/>
        </p:blipFill>
        <p:spPr>
          <a:xfrm>
            <a:off x="2212695" y="5369033"/>
            <a:ext cx="969122" cy="623007"/>
          </a:xfrm>
          <a:prstGeom prst="rect">
            <a:avLst/>
          </a:prstGeom>
          <a:noFill/>
          <a:ln>
            <a:noFill/>
          </a:ln>
        </p:spPr>
      </p:pic>
      <p:pic>
        <p:nvPicPr>
          <p:cNvPr id="1412" name="Google Shape;1412;ge2858c0e62_0_0"/>
          <p:cNvPicPr preferRelativeResize="0"/>
          <p:nvPr/>
        </p:nvPicPr>
        <p:blipFill rotWithShape="1">
          <a:blip r:embed="rId4">
            <a:alphaModFix/>
          </a:blip>
          <a:srcRect b="0" l="0" r="0" t="0"/>
          <a:stretch/>
        </p:blipFill>
        <p:spPr>
          <a:xfrm>
            <a:off x="2212695" y="6033600"/>
            <a:ext cx="969122" cy="623007"/>
          </a:xfrm>
          <a:prstGeom prst="rect">
            <a:avLst/>
          </a:prstGeom>
          <a:noFill/>
          <a:ln>
            <a:noFill/>
          </a:ln>
        </p:spPr>
      </p:pic>
      <p:pic>
        <p:nvPicPr>
          <p:cNvPr id="1413" name="Google Shape;1413;ge2858c0e62_0_0"/>
          <p:cNvPicPr preferRelativeResize="0"/>
          <p:nvPr/>
        </p:nvPicPr>
        <p:blipFill rotWithShape="1">
          <a:blip r:embed="rId4">
            <a:alphaModFix/>
          </a:blip>
          <a:srcRect b="0" l="0" r="0" t="0"/>
          <a:stretch/>
        </p:blipFill>
        <p:spPr>
          <a:xfrm>
            <a:off x="2222000" y="1405310"/>
            <a:ext cx="969122" cy="623007"/>
          </a:xfrm>
          <a:prstGeom prst="rect">
            <a:avLst/>
          </a:prstGeom>
          <a:noFill/>
          <a:ln>
            <a:noFill/>
          </a:ln>
        </p:spPr>
      </p:pic>
      <p:pic>
        <p:nvPicPr>
          <p:cNvPr id="1414" name="Google Shape;1414;ge2858c0e62_0_0"/>
          <p:cNvPicPr preferRelativeResize="0"/>
          <p:nvPr/>
        </p:nvPicPr>
        <p:blipFill rotWithShape="1">
          <a:blip r:embed="rId4">
            <a:alphaModFix/>
          </a:blip>
          <a:srcRect b="0" l="0" r="0" t="0"/>
          <a:stretch/>
        </p:blipFill>
        <p:spPr>
          <a:xfrm>
            <a:off x="2216484" y="2072376"/>
            <a:ext cx="969122" cy="623007"/>
          </a:xfrm>
          <a:prstGeom prst="rect">
            <a:avLst/>
          </a:prstGeom>
          <a:noFill/>
          <a:ln>
            <a:noFill/>
          </a:ln>
        </p:spPr>
      </p:pic>
      <p:pic>
        <p:nvPicPr>
          <p:cNvPr id="1415" name="Google Shape;1415;ge2858c0e62_0_0"/>
          <p:cNvPicPr preferRelativeResize="0"/>
          <p:nvPr/>
        </p:nvPicPr>
        <p:blipFill rotWithShape="1">
          <a:blip r:embed="rId4">
            <a:alphaModFix/>
          </a:blip>
          <a:srcRect b="0" l="0" r="0" t="0"/>
          <a:stretch/>
        </p:blipFill>
        <p:spPr>
          <a:xfrm>
            <a:off x="2212695" y="2733028"/>
            <a:ext cx="969122" cy="623007"/>
          </a:xfrm>
          <a:prstGeom prst="rect">
            <a:avLst/>
          </a:prstGeom>
          <a:noFill/>
          <a:ln>
            <a:noFill/>
          </a:ln>
        </p:spPr>
      </p:pic>
      <p:pic>
        <p:nvPicPr>
          <p:cNvPr id="1416" name="Google Shape;1416;ge2858c0e62_0_0"/>
          <p:cNvPicPr preferRelativeResize="0"/>
          <p:nvPr/>
        </p:nvPicPr>
        <p:blipFill rotWithShape="1">
          <a:blip r:embed="rId4">
            <a:alphaModFix/>
          </a:blip>
          <a:srcRect b="0" l="0" r="0" t="0"/>
          <a:stretch/>
        </p:blipFill>
        <p:spPr>
          <a:xfrm>
            <a:off x="2212695" y="3397595"/>
            <a:ext cx="969122" cy="623007"/>
          </a:xfrm>
          <a:prstGeom prst="rect">
            <a:avLst/>
          </a:prstGeom>
          <a:noFill/>
          <a:ln>
            <a:noFill/>
          </a:ln>
        </p:spPr>
      </p:pic>
      <p:pic>
        <p:nvPicPr>
          <p:cNvPr id="1417" name="Google Shape;1417;ge2858c0e62_0_0"/>
          <p:cNvPicPr preferRelativeResize="0"/>
          <p:nvPr/>
        </p:nvPicPr>
        <p:blipFill rotWithShape="1">
          <a:blip r:embed="rId4">
            <a:alphaModFix/>
          </a:blip>
          <a:srcRect b="0" l="0" r="0" t="0"/>
          <a:stretch/>
        </p:blipFill>
        <p:spPr>
          <a:xfrm>
            <a:off x="6930901" y="6033383"/>
            <a:ext cx="457238" cy="293929"/>
          </a:xfrm>
          <a:prstGeom prst="rect">
            <a:avLst/>
          </a:prstGeom>
          <a:noFill/>
          <a:ln>
            <a:noFill/>
          </a:ln>
        </p:spPr>
      </p:pic>
      <p:pic>
        <p:nvPicPr>
          <p:cNvPr id="1418" name="Google Shape;1418;ge2858c0e62_0_0"/>
          <p:cNvPicPr preferRelativeResize="0"/>
          <p:nvPr/>
        </p:nvPicPr>
        <p:blipFill rotWithShape="1">
          <a:blip r:embed="rId4">
            <a:alphaModFix/>
          </a:blip>
          <a:srcRect b="0" l="0" r="46161" t="0"/>
          <a:stretch/>
        </p:blipFill>
        <p:spPr>
          <a:xfrm>
            <a:off x="6756913" y="1690069"/>
            <a:ext cx="521768" cy="6230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ge2858c0e62_0_9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Anticipating</a:t>
            </a:r>
            <a:r>
              <a:rPr lang="fr-FR" sz="2400">
                <a:solidFill>
                  <a:srgbClr val="44546A"/>
                </a:solidFill>
              </a:rPr>
              <a:t> the </a:t>
            </a:r>
            <a:r>
              <a:rPr lang="fr-FR" sz="2400">
                <a:solidFill>
                  <a:srgbClr val="44546A"/>
                </a:solidFill>
              </a:rPr>
              <a:t>depletion</a:t>
            </a:r>
            <a:r>
              <a:rPr lang="fr-FR" sz="2400">
                <a:solidFill>
                  <a:srgbClr val="44546A"/>
                </a:solidFill>
              </a:rPr>
              <a:t> of fossil fuel resources</a:t>
            </a:r>
            <a:endParaRPr/>
          </a:p>
        </p:txBody>
      </p:sp>
      <p:grpSp>
        <p:nvGrpSpPr>
          <p:cNvPr id="1424" name="Google Shape;1424;ge2858c0e62_0_95"/>
          <p:cNvGrpSpPr/>
          <p:nvPr/>
        </p:nvGrpSpPr>
        <p:grpSpPr>
          <a:xfrm>
            <a:off x="532346" y="3410663"/>
            <a:ext cx="970206" cy="1257937"/>
            <a:chOff x="2660123" y="1306920"/>
            <a:chExt cx="1079086" cy="1215633"/>
          </a:xfrm>
        </p:grpSpPr>
        <p:pic>
          <p:nvPicPr>
            <p:cNvPr id="1425" name="Google Shape;1425;ge2858c0e62_0_95"/>
            <p:cNvPicPr preferRelativeResize="0"/>
            <p:nvPr/>
          </p:nvPicPr>
          <p:blipFill rotWithShape="1">
            <a:blip r:embed="rId3">
              <a:alphaModFix/>
            </a:blip>
            <a:srcRect b="0" l="0" r="0" t="0"/>
            <a:stretch/>
          </p:blipFill>
          <p:spPr>
            <a:xfrm>
              <a:off x="2660123" y="1306920"/>
              <a:ext cx="1079086" cy="1079086"/>
            </a:xfrm>
            <a:prstGeom prst="rect">
              <a:avLst/>
            </a:prstGeom>
            <a:noFill/>
            <a:ln>
              <a:noFill/>
            </a:ln>
          </p:spPr>
        </p:pic>
        <p:sp>
          <p:nvSpPr>
            <p:cNvPr id="1426" name="Google Shape;1426;ge2858c0e62_0_95"/>
            <p:cNvSpPr/>
            <p:nvPr/>
          </p:nvSpPr>
          <p:spPr>
            <a:xfrm>
              <a:off x="2718760" y="2153253"/>
              <a:ext cx="955800" cy="369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rgbClr val="2A6176"/>
                  </a:solidFill>
                  <a:latin typeface="Corbel"/>
                  <a:ea typeface="Corbel"/>
                  <a:cs typeface="Corbel"/>
                  <a:sym typeface="Corbel"/>
                </a:rPr>
                <a:t>Oil</a:t>
              </a:r>
              <a:endParaRPr b="1" i="0" sz="1600" u="none" cap="none" strike="noStrike">
                <a:solidFill>
                  <a:srgbClr val="2A6176"/>
                </a:solidFill>
                <a:latin typeface="Corbel"/>
                <a:ea typeface="Corbel"/>
                <a:cs typeface="Corbel"/>
                <a:sym typeface="Corbel"/>
              </a:endParaRPr>
            </a:p>
          </p:txBody>
        </p:sp>
      </p:grpSp>
      <p:grpSp>
        <p:nvGrpSpPr>
          <p:cNvPr id="1427" name="Google Shape;1427;ge2858c0e62_0_95"/>
          <p:cNvGrpSpPr/>
          <p:nvPr/>
        </p:nvGrpSpPr>
        <p:grpSpPr>
          <a:xfrm>
            <a:off x="515204" y="5111009"/>
            <a:ext cx="938586" cy="1249746"/>
            <a:chOff x="4130908" y="3952128"/>
            <a:chExt cx="1165800" cy="1165156"/>
          </a:xfrm>
        </p:grpSpPr>
        <p:pic>
          <p:nvPicPr>
            <p:cNvPr id="1428" name="Google Shape;1428;ge2858c0e62_0_95"/>
            <p:cNvPicPr preferRelativeResize="0"/>
            <p:nvPr/>
          </p:nvPicPr>
          <p:blipFill rotWithShape="1">
            <a:blip r:embed="rId4">
              <a:alphaModFix/>
            </a:blip>
            <a:srcRect b="6120" l="0" r="0" t="0"/>
            <a:stretch/>
          </p:blipFill>
          <p:spPr>
            <a:xfrm>
              <a:off x="4185044" y="3952128"/>
              <a:ext cx="1085182" cy="1013086"/>
            </a:xfrm>
            <a:prstGeom prst="rect">
              <a:avLst/>
            </a:prstGeom>
            <a:noFill/>
            <a:ln>
              <a:noFill/>
            </a:ln>
          </p:spPr>
        </p:pic>
        <p:sp>
          <p:nvSpPr>
            <p:cNvPr id="1429" name="Google Shape;1429;ge2858c0e62_0_95"/>
            <p:cNvSpPr/>
            <p:nvPr/>
          </p:nvSpPr>
          <p:spPr>
            <a:xfrm>
              <a:off x="4130908" y="4747984"/>
              <a:ext cx="1165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rgbClr val="2A6176"/>
                  </a:solidFill>
                  <a:latin typeface="Corbel"/>
                  <a:ea typeface="Corbel"/>
                  <a:cs typeface="Corbel"/>
                  <a:sym typeface="Corbel"/>
                </a:rPr>
                <a:t>Coal</a:t>
              </a:r>
              <a:endParaRPr b="1" i="0" sz="1600" u="none" cap="none" strike="noStrike">
                <a:solidFill>
                  <a:srgbClr val="2A6176"/>
                </a:solidFill>
                <a:latin typeface="Corbel"/>
                <a:ea typeface="Corbel"/>
                <a:cs typeface="Corbel"/>
                <a:sym typeface="Corbel"/>
              </a:endParaRPr>
            </a:p>
          </p:txBody>
        </p:sp>
      </p:grpSp>
      <p:grpSp>
        <p:nvGrpSpPr>
          <p:cNvPr id="1430" name="Google Shape;1430;ge2858c0e62_0_95"/>
          <p:cNvGrpSpPr/>
          <p:nvPr/>
        </p:nvGrpSpPr>
        <p:grpSpPr>
          <a:xfrm>
            <a:off x="532426" y="1800112"/>
            <a:ext cx="948193" cy="1152870"/>
            <a:chOff x="4171171" y="2629097"/>
            <a:chExt cx="1079086" cy="1289708"/>
          </a:xfrm>
        </p:grpSpPr>
        <p:sp>
          <p:nvSpPr>
            <p:cNvPr id="1431" name="Google Shape;1431;ge2858c0e62_0_95"/>
            <p:cNvSpPr/>
            <p:nvPr/>
          </p:nvSpPr>
          <p:spPr>
            <a:xfrm>
              <a:off x="4395403" y="3549505"/>
              <a:ext cx="737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800"/>
                <a:buFont typeface="Arial"/>
                <a:buNone/>
              </a:pPr>
              <a:r>
                <a:rPr b="1" i="0" lang="fr-FR" sz="1600" u="none" cap="none" strike="noStrike">
                  <a:solidFill>
                    <a:srgbClr val="2A6176"/>
                  </a:solidFill>
                  <a:latin typeface="Corbel"/>
                  <a:ea typeface="Corbel"/>
                  <a:cs typeface="Corbel"/>
                  <a:sym typeface="Corbel"/>
                </a:rPr>
                <a:t>Gas</a:t>
              </a:r>
              <a:endParaRPr b="0" i="0" sz="1600" u="none" cap="none" strike="noStrike">
                <a:solidFill>
                  <a:srgbClr val="000000"/>
                </a:solidFill>
                <a:latin typeface="Corbel"/>
                <a:ea typeface="Corbel"/>
                <a:cs typeface="Corbel"/>
                <a:sym typeface="Corbel"/>
              </a:endParaRPr>
            </a:p>
          </p:txBody>
        </p:sp>
        <p:grpSp>
          <p:nvGrpSpPr>
            <p:cNvPr id="1432" name="Google Shape;1432;ge2858c0e62_0_95"/>
            <p:cNvGrpSpPr/>
            <p:nvPr/>
          </p:nvGrpSpPr>
          <p:grpSpPr>
            <a:xfrm>
              <a:off x="4171171" y="2629097"/>
              <a:ext cx="1079086" cy="1079086"/>
              <a:chOff x="4171171" y="2629097"/>
              <a:chExt cx="1079086" cy="1079086"/>
            </a:xfrm>
          </p:grpSpPr>
          <p:pic>
            <p:nvPicPr>
              <p:cNvPr id="1433" name="Google Shape;1433;ge2858c0e62_0_95"/>
              <p:cNvPicPr preferRelativeResize="0"/>
              <p:nvPr/>
            </p:nvPicPr>
            <p:blipFill rotWithShape="1">
              <a:blip r:embed="rId5">
                <a:alphaModFix/>
              </a:blip>
              <a:srcRect b="0" l="0" r="0" t="0"/>
              <a:stretch/>
            </p:blipFill>
            <p:spPr>
              <a:xfrm>
                <a:off x="4171171" y="2629097"/>
                <a:ext cx="1079086" cy="1079086"/>
              </a:xfrm>
              <a:prstGeom prst="rect">
                <a:avLst/>
              </a:prstGeom>
              <a:noFill/>
              <a:ln>
                <a:noFill/>
              </a:ln>
            </p:spPr>
          </p:pic>
          <p:sp>
            <p:nvSpPr>
              <p:cNvPr id="1434" name="Google Shape;1434;ge2858c0e62_0_95"/>
              <p:cNvSpPr/>
              <p:nvPr/>
            </p:nvSpPr>
            <p:spPr>
              <a:xfrm>
                <a:off x="4566853" y="3144194"/>
                <a:ext cx="321600" cy="126300"/>
              </a:xfrm>
              <a:prstGeom prst="rect">
                <a:avLst/>
              </a:prstGeom>
              <a:solidFill>
                <a:srgbClr val="FF7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cxnSp>
        <p:nvCxnSpPr>
          <p:cNvPr id="1435" name="Google Shape;1435;ge2858c0e62_0_95"/>
          <p:cNvCxnSpPr/>
          <p:nvPr/>
        </p:nvCxnSpPr>
        <p:spPr>
          <a:xfrm>
            <a:off x="1399760" y="2009389"/>
            <a:ext cx="5700" cy="4731300"/>
          </a:xfrm>
          <a:prstGeom prst="straightConnector1">
            <a:avLst/>
          </a:prstGeom>
          <a:noFill/>
          <a:ln cap="flat" cmpd="sng" w="25400">
            <a:solidFill>
              <a:srgbClr val="A5A5A5"/>
            </a:solidFill>
            <a:prstDash val="solid"/>
            <a:round/>
            <a:headEnd len="sm" w="sm" type="none"/>
            <a:tailEnd len="sm" w="sm" type="none"/>
          </a:ln>
          <a:effectLst>
            <a:outerShdw blurRad="40000" rotWithShape="0" dir="5400000" dist="20000">
              <a:srgbClr val="000000">
                <a:alpha val="35690"/>
              </a:srgbClr>
            </a:outerShdw>
          </a:effectLst>
        </p:spPr>
      </p:cxnSp>
      <p:sp>
        <p:nvSpPr>
          <p:cNvPr id="1436" name="Google Shape;1436;ge2858c0e62_0_95"/>
          <p:cNvSpPr txBox="1"/>
          <p:nvPr/>
        </p:nvSpPr>
        <p:spPr>
          <a:xfrm>
            <a:off x="7031999" y="2953118"/>
            <a:ext cx="4875600" cy="907800"/>
          </a:xfrm>
          <a:prstGeom prst="rect">
            <a:avLst/>
          </a:prstGeom>
          <a:solidFill>
            <a:srgbClr val="70AD4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FFFFFF"/>
                </a:solidFill>
                <a:latin typeface="Corbel"/>
                <a:ea typeface="Corbel"/>
                <a:cs typeface="Corbel"/>
                <a:sym typeface="Corbel"/>
              </a:rPr>
              <a:t>To limit global warming to a 1.5°C rise in temperature, 90% of remaining fossil energy must be left in the ground.</a:t>
            </a:r>
            <a:endParaRPr b="0" i="0" sz="1800" u="none" cap="none" strike="noStrike">
              <a:solidFill>
                <a:srgbClr val="000000"/>
              </a:solidFill>
              <a:latin typeface="Corbel"/>
              <a:ea typeface="Corbel"/>
              <a:cs typeface="Corbel"/>
              <a:sym typeface="Corbel"/>
            </a:endParaRPr>
          </a:p>
        </p:txBody>
      </p:sp>
      <p:sp>
        <p:nvSpPr>
          <p:cNvPr id="1437" name="Google Shape;1437;ge2858c0e62_0_95"/>
          <p:cNvSpPr txBox="1"/>
          <p:nvPr/>
        </p:nvSpPr>
        <p:spPr>
          <a:xfrm>
            <a:off x="1684241" y="1443107"/>
            <a:ext cx="1383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AD47"/>
                </a:solidFill>
                <a:latin typeface="Corbel"/>
                <a:ea typeface="Corbel"/>
                <a:cs typeface="Corbel"/>
                <a:sym typeface="Corbel"/>
              </a:rPr>
              <a:t>1.5°C</a:t>
            </a:r>
            <a:endParaRPr b="0" i="0" sz="1400" u="none" cap="none" strike="noStrike">
              <a:solidFill>
                <a:srgbClr val="000000"/>
              </a:solidFill>
              <a:latin typeface="Corbel"/>
              <a:ea typeface="Corbel"/>
              <a:cs typeface="Corbel"/>
              <a:sym typeface="Corbel"/>
            </a:endParaRPr>
          </a:p>
        </p:txBody>
      </p:sp>
      <p:sp>
        <p:nvSpPr>
          <p:cNvPr id="1438" name="Google Shape;1438;ge2858c0e62_0_95"/>
          <p:cNvSpPr txBox="1"/>
          <p:nvPr/>
        </p:nvSpPr>
        <p:spPr>
          <a:xfrm>
            <a:off x="3299724" y="1443108"/>
            <a:ext cx="1383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C00000"/>
                </a:solidFill>
                <a:latin typeface="Corbel"/>
                <a:ea typeface="Corbel"/>
                <a:cs typeface="Corbel"/>
                <a:sym typeface="Corbel"/>
              </a:rPr>
              <a:t>2°C</a:t>
            </a:r>
            <a:endParaRPr b="0" i="0" sz="1400" u="none" cap="none" strike="noStrike">
              <a:solidFill>
                <a:srgbClr val="000000"/>
              </a:solidFill>
              <a:latin typeface="Corbel"/>
              <a:ea typeface="Corbel"/>
              <a:cs typeface="Corbel"/>
              <a:sym typeface="Corbel"/>
            </a:endParaRPr>
          </a:p>
        </p:txBody>
      </p:sp>
      <p:sp>
        <p:nvSpPr>
          <p:cNvPr id="1439" name="Google Shape;1439;ge2858c0e62_0_95"/>
          <p:cNvSpPr/>
          <p:nvPr/>
        </p:nvSpPr>
        <p:spPr>
          <a:xfrm>
            <a:off x="5062058" y="3755661"/>
            <a:ext cx="1773000" cy="360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1" i="0" lang="fr-FR" sz="1800" u="none" cap="none" strike="noStrike">
                <a:solidFill>
                  <a:srgbClr val="FFFFFF"/>
                </a:solidFill>
                <a:latin typeface="Corbel"/>
                <a:ea typeface="Corbel"/>
                <a:cs typeface="Corbel"/>
                <a:sym typeface="Corbel"/>
              </a:rPr>
              <a:t>730 GtCO</a:t>
            </a:r>
            <a:r>
              <a:rPr b="1" baseline="-25000" i="0" lang="fr-FR" sz="1800" u="none" cap="none" strike="noStrike">
                <a:solidFill>
                  <a:srgbClr val="FFFFFF"/>
                </a:solidFill>
                <a:latin typeface="Corbel"/>
                <a:ea typeface="Corbel"/>
                <a:cs typeface="Corbel"/>
                <a:sym typeface="Corbel"/>
              </a:rPr>
              <a:t>2</a:t>
            </a:r>
            <a:r>
              <a:rPr b="1" i="0" lang="fr-FR" sz="1800" u="none" cap="none" strike="noStrike">
                <a:solidFill>
                  <a:srgbClr val="FFFFFF"/>
                </a:solidFill>
                <a:latin typeface="Corbel"/>
                <a:ea typeface="Corbel"/>
                <a:cs typeface="Corbel"/>
                <a:sym typeface="Corbel"/>
              </a:rPr>
              <a:t>eq</a:t>
            </a:r>
            <a:endParaRPr b="0" i="0" sz="1400" u="none" cap="none" strike="noStrike">
              <a:solidFill>
                <a:srgbClr val="000000"/>
              </a:solidFill>
              <a:latin typeface="Corbel"/>
              <a:ea typeface="Corbel"/>
              <a:cs typeface="Corbel"/>
              <a:sym typeface="Corbel"/>
            </a:endParaRPr>
          </a:p>
        </p:txBody>
      </p:sp>
      <p:sp>
        <p:nvSpPr>
          <p:cNvPr id="1440" name="Google Shape;1440;ge2858c0e62_0_95"/>
          <p:cNvSpPr/>
          <p:nvPr/>
        </p:nvSpPr>
        <p:spPr>
          <a:xfrm>
            <a:off x="6345973" y="5544212"/>
            <a:ext cx="1991400" cy="360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1" i="0" lang="fr-FR" sz="1800" u="none" cap="none" strike="noStrike">
                <a:solidFill>
                  <a:srgbClr val="FFFFFF"/>
                </a:solidFill>
                <a:latin typeface="Corbel"/>
                <a:ea typeface="Corbel"/>
                <a:cs typeface="Corbel"/>
                <a:sym typeface="Corbel"/>
              </a:rPr>
              <a:t>2 950 GtCO</a:t>
            </a:r>
            <a:r>
              <a:rPr b="1" baseline="-25000" i="0" lang="fr-FR" sz="1800" u="none" cap="none" strike="noStrike">
                <a:solidFill>
                  <a:srgbClr val="FFFFFF"/>
                </a:solidFill>
                <a:latin typeface="Corbel"/>
                <a:ea typeface="Corbel"/>
                <a:cs typeface="Corbel"/>
                <a:sym typeface="Corbel"/>
              </a:rPr>
              <a:t>2</a:t>
            </a:r>
            <a:r>
              <a:rPr b="1" i="0" lang="fr-FR" sz="1800" u="none" cap="none" strike="noStrike">
                <a:solidFill>
                  <a:srgbClr val="FFFFFF"/>
                </a:solidFill>
                <a:latin typeface="Corbel"/>
                <a:ea typeface="Corbel"/>
                <a:cs typeface="Corbel"/>
                <a:sym typeface="Corbel"/>
              </a:rPr>
              <a:t>eq</a:t>
            </a:r>
            <a:endParaRPr b="0" i="0" sz="1400" u="none" cap="none" strike="noStrike">
              <a:solidFill>
                <a:srgbClr val="000000"/>
              </a:solidFill>
              <a:latin typeface="Corbel"/>
              <a:ea typeface="Corbel"/>
              <a:cs typeface="Corbel"/>
              <a:sym typeface="Corbel"/>
            </a:endParaRPr>
          </a:p>
        </p:txBody>
      </p:sp>
      <p:sp>
        <p:nvSpPr>
          <p:cNvPr id="1441" name="Google Shape;1441;ge2858c0e62_0_95"/>
          <p:cNvSpPr/>
          <p:nvPr/>
        </p:nvSpPr>
        <p:spPr>
          <a:xfrm>
            <a:off x="4278087" y="2131570"/>
            <a:ext cx="1773000" cy="360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1" i="0" lang="fr-FR" sz="1800" u="none" cap="none" strike="noStrike">
                <a:solidFill>
                  <a:srgbClr val="FFFFFF"/>
                </a:solidFill>
                <a:latin typeface="Corbel"/>
                <a:ea typeface="Corbel"/>
                <a:cs typeface="Corbel"/>
                <a:sym typeface="Corbel"/>
              </a:rPr>
              <a:t>525 GtCO</a:t>
            </a:r>
            <a:r>
              <a:rPr b="1" baseline="-25000" i="0" lang="fr-FR" sz="1800" u="none" cap="none" strike="noStrike">
                <a:solidFill>
                  <a:srgbClr val="FFFFFF"/>
                </a:solidFill>
                <a:latin typeface="Corbel"/>
                <a:ea typeface="Corbel"/>
                <a:cs typeface="Corbel"/>
                <a:sym typeface="Corbel"/>
              </a:rPr>
              <a:t>2</a:t>
            </a:r>
            <a:r>
              <a:rPr b="1" i="0" lang="fr-FR" sz="1800" u="none" cap="none" strike="noStrike">
                <a:solidFill>
                  <a:srgbClr val="FFFFFF"/>
                </a:solidFill>
                <a:latin typeface="Corbel"/>
                <a:ea typeface="Corbel"/>
                <a:cs typeface="Corbel"/>
                <a:sym typeface="Corbel"/>
              </a:rPr>
              <a:t>eq</a:t>
            </a:r>
            <a:endParaRPr b="0" i="0" sz="1400" u="none" cap="none" strike="noStrike">
              <a:solidFill>
                <a:srgbClr val="000000"/>
              </a:solidFill>
              <a:latin typeface="Corbel"/>
              <a:ea typeface="Corbel"/>
              <a:cs typeface="Corbel"/>
              <a:sym typeface="Corbel"/>
            </a:endParaRPr>
          </a:p>
        </p:txBody>
      </p:sp>
      <p:sp>
        <p:nvSpPr>
          <p:cNvPr id="1442" name="Google Shape;1442;ge2858c0e62_0_95"/>
          <p:cNvSpPr/>
          <p:nvPr/>
        </p:nvSpPr>
        <p:spPr>
          <a:xfrm>
            <a:off x="4617268" y="5366587"/>
            <a:ext cx="415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orbel"/>
                <a:ea typeface="Corbel"/>
                <a:cs typeface="Corbel"/>
                <a:sym typeface="Corbel"/>
              </a:rPr>
              <a:t>…</a:t>
            </a:r>
            <a:endParaRPr b="1" i="0" sz="1400" u="none" cap="none" strike="noStrike">
              <a:solidFill>
                <a:srgbClr val="000000"/>
              </a:solidFill>
              <a:latin typeface="Corbel"/>
              <a:ea typeface="Corbel"/>
              <a:cs typeface="Corbel"/>
              <a:sym typeface="Corbel"/>
            </a:endParaRPr>
          </a:p>
        </p:txBody>
      </p:sp>
      <p:sp>
        <p:nvSpPr>
          <p:cNvPr id="1443" name="Google Shape;1443;ge2858c0e62_0_95"/>
          <p:cNvSpPr txBox="1"/>
          <p:nvPr/>
        </p:nvSpPr>
        <p:spPr>
          <a:xfrm>
            <a:off x="7031998" y="1620820"/>
            <a:ext cx="4883400" cy="9705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fr-FR" sz="1800" u="none" cap="none" strike="noStrike">
                <a:solidFill>
                  <a:srgbClr val="FFFFFF"/>
                </a:solidFill>
                <a:latin typeface="Corbel"/>
                <a:ea typeface="Corbel"/>
                <a:cs typeface="Corbel"/>
                <a:sym typeface="Corbel"/>
              </a:rPr>
              <a:t>To limit global warming to a 2°C rise in temperature, 73% of remaining fossil energy must be left in the ground.</a:t>
            </a:r>
            <a:endParaRPr b="0" i="0" sz="1400" u="none" cap="none" strike="noStrike">
              <a:solidFill>
                <a:srgbClr val="000000"/>
              </a:solidFill>
              <a:latin typeface="Corbel"/>
              <a:ea typeface="Corbel"/>
              <a:cs typeface="Corbel"/>
              <a:sym typeface="Corbel"/>
            </a:endParaRPr>
          </a:p>
        </p:txBody>
      </p:sp>
      <p:sp>
        <p:nvSpPr>
          <p:cNvPr id="1444" name="Google Shape;1444;ge2858c0e62_0_95"/>
          <p:cNvSpPr/>
          <p:nvPr/>
        </p:nvSpPr>
        <p:spPr>
          <a:xfrm rot="-5400000">
            <a:off x="-458918" y="3641257"/>
            <a:ext cx="14367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rgbClr val="A5A5A5"/>
                </a:solidFill>
                <a:latin typeface="Corbel"/>
                <a:ea typeface="Corbel"/>
                <a:cs typeface="Corbel"/>
                <a:sym typeface="Corbel"/>
              </a:rPr>
              <a:t>Our reserves</a:t>
            </a:r>
            <a:endParaRPr b="0" i="0" sz="1400" u="none" cap="none" strike="noStrike">
              <a:solidFill>
                <a:srgbClr val="000000"/>
              </a:solidFill>
              <a:latin typeface="Corbel"/>
              <a:ea typeface="Corbel"/>
              <a:cs typeface="Corbel"/>
              <a:sym typeface="Corbel"/>
            </a:endParaRPr>
          </a:p>
        </p:txBody>
      </p:sp>
      <p:pic>
        <p:nvPicPr>
          <p:cNvPr id="1445" name="Google Shape;1445;ge2858c0e62_0_95"/>
          <p:cNvPicPr preferRelativeResize="0"/>
          <p:nvPr/>
        </p:nvPicPr>
        <p:blipFill rotWithShape="1">
          <a:blip r:embed="rId6">
            <a:alphaModFix/>
          </a:blip>
          <a:srcRect b="0" l="0" r="0" t="0"/>
          <a:stretch/>
        </p:blipFill>
        <p:spPr>
          <a:xfrm>
            <a:off x="1430767" y="3492654"/>
            <a:ext cx="969122" cy="623007"/>
          </a:xfrm>
          <a:prstGeom prst="rect">
            <a:avLst/>
          </a:prstGeom>
          <a:noFill/>
          <a:ln>
            <a:noFill/>
          </a:ln>
        </p:spPr>
      </p:pic>
      <p:pic>
        <p:nvPicPr>
          <p:cNvPr id="1446" name="Google Shape;1446;ge2858c0e62_0_95"/>
          <p:cNvPicPr preferRelativeResize="0"/>
          <p:nvPr/>
        </p:nvPicPr>
        <p:blipFill rotWithShape="1">
          <a:blip r:embed="rId6">
            <a:alphaModFix/>
          </a:blip>
          <a:srcRect b="0" l="0" r="0" t="0"/>
          <a:stretch/>
        </p:blipFill>
        <p:spPr>
          <a:xfrm>
            <a:off x="2390821" y="3505457"/>
            <a:ext cx="969122" cy="623007"/>
          </a:xfrm>
          <a:prstGeom prst="rect">
            <a:avLst/>
          </a:prstGeom>
          <a:noFill/>
          <a:ln>
            <a:noFill/>
          </a:ln>
        </p:spPr>
      </p:pic>
      <p:pic>
        <p:nvPicPr>
          <p:cNvPr id="1447" name="Google Shape;1447;ge2858c0e62_0_95"/>
          <p:cNvPicPr preferRelativeResize="0"/>
          <p:nvPr/>
        </p:nvPicPr>
        <p:blipFill rotWithShape="1">
          <a:blip r:embed="rId6">
            <a:alphaModFix/>
          </a:blip>
          <a:srcRect b="0" l="0" r="0" t="0"/>
          <a:stretch/>
        </p:blipFill>
        <p:spPr>
          <a:xfrm>
            <a:off x="3349529" y="3492654"/>
            <a:ext cx="969122" cy="623007"/>
          </a:xfrm>
          <a:prstGeom prst="rect">
            <a:avLst/>
          </a:prstGeom>
          <a:noFill/>
          <a:ln>
            <a:noFill/>
          </a:ln>
        </p:spPr>
      </p:pic>
      <p:pic>
        <p:nvPicPr>
          <p:cNvPr id="1448" name="Google Shape;1448;ge2858c0e62_0_95"/>
          <p:cNvPicPr preferRelativeResize="0"/>
          <p:nvPr/>
        </p:nvPicPr>
        <p:blipFill rotWithShape="1">
          <a:blip r:embed="rId6">
            <a:alphaModFix/>
          </a:blip>
          <a:srcRect b="0" l="0" r="46161" t="0"/>
          <a:stretch/>
        </p:blipFill>
        <p:spPr>
          <a:xfrm>
            <a:off x="4309583" y="3492654"/>
            <a:ext cx="521768" cy="623007"/>
          </a:xfrm>
          <a:prstGeom prst="rect">
            <a:avLst/>
          </a:prstGeom>
          <a:noFill/>
          <a:ln>
            <a:noFill/>
          </a:ln>
        </p:spPr>
      </p:pic>
      <p:pic>
        <p:nvPicPr>
          <p:cNvPr id="1449" name="Google Shape;1449;ge2858c0e62_0_95"/>
          <p:cNvPicPr preferRelativeResize="0"/>
          <p:nvPr/>
        </p:nvPicPr>
        <p:blipFill rotWithShape="1">
          <a:blip r:embed="rId6">
            <a:alphaModFix/>
          </a:blip>
          <a:srcRect b="0" l="0" r="0" t="0"/>
          <a:stretch/>
        </p:blipFill>
        <p:spPr>
          <a:xfrm>
            <a:off x="1432113" y="1988684"/>
            <a:ext cx="969122" cy="623007"/>
          </a:xfrm>
          <a:prstGeom prst="rect">
            <a:avLst/>
          </a:prstGeom>
          <a:noFill/>
          <a:ln>
            <a:noFill/>
          </a:ln>
        </p:spPr>
      </p:pic>
      <p:pic>
        <p:nvPicPr>
          <p:cNvPr id="1450" name="Google Shape;1450;ge2858c0e62_0_95"/>
          <p:cNvPicPr preferRelativeResize="0"/>
          <p:nvPr/>
        </p:nvPicPr>
        <p:blipFill rotWithShape="1">
          <a:blip r:embed="rId6">
            <a:alphaModFix/>
          </a:blip>
          <a:srcRect b="0" l="0" r="0" t="0"/>
          <a:stretch/>
        </p:blipFill>
        <p:spPr>
          <a:xfrm>
            <a:off x="2390821" y="1975881"/>
            <a:ext cx="969122" cy="623007"/>
          </a:xfrm>
          <a:prstGeom prst="rect">
            <a:avLst/>
          </a:prstGeom>
          <a:noFill/>
          <a:ln>
            <a:noFill/>
          </a:ln>
        </p:spPr>
      </p:pic>
      <p:pic>
        <p:nvPicPr>
          <p:cNvPr id="1451" name="Google Shape;1451;ge2858c0e62_0_95"/>
          <p:cNvPicPr preferRelativeResize="0"/>
          <p:nvPr/>
        </p:nvPicPr>
        <p:blipFill rotWithShape="1">
          <a:blip r:embed="rId6">
            <a:alphaModFix/>
          </a:blip>
          <a:srcRect b="0" l="0" r="46161" t="0"/>
          <a:stretch/>
        </p:blipFill>
        <p:spPr>
          <a:xfrm>
            <a:off x="3350875" y="1975881"/>
            <a:ext cx="521768" cy="623007"/>
          </a:xfrm>
          <a:prstGeom prst="rect">
            <a:avLst/>
          </a:prstGeom>
          <a:noFill/>
          <a:ln>
            <a:noFill/>
          </a:ln>
        </p:spPr>
      </p:pic>
      <p:pic>
        <p:nvPicPr>
          <p:cNvPr id="1452" name="Google Shape;1452;ge2858c0e62_0_95"/>
          <p:cNvPicPr preferRelativeResize="0"/>
          <p:nvPr/>
        </p:nvPicPr>
        <p:blipFill rotWithShape="1">
          <a:blip r:embed="rId6">
            <a:alphaModFix/>
          </a:blip>
          <a:srcRect b="0" l="0" r="0" t="0"/>
          <a:stretch/>
        </p:blipFill>
        <p:spPr>
          <a:xfrm>
            <a:off x="1450344" y="5287412"/>
            <a:ext cx="969122" cy="623007"/>
          </a:xfrm>
          <a:prstGeom prst="rect">
            <a:avLst/>
          </a:prstGeom>
          <a:noFill/>
          <a:ln>
            <a:noFill/>
          </a:ln>
        </p:spPr>
      </p:pic>
      <p:pic>
        <p:nvPicPr>
          <p:cNvPr id="1453" name="Google Shape;1453;ge2858c0e62_0_95"/>
          <p:cNvPicPr preferRelativeResize="0"/>
          <p:nvPr/>
        </p:nvPicPr>
        <p:blipFill rotWithShape="1">
          <a:blip r:embed="rId6">
            <a:alphaModFix/>
          </a:blip>
          <a:srcRect b="0" l="0" r="0" t="0"/>
          <a:stretch/>
        </p:blipFill>
        <p:spPr>
          <a:xfrm>
            <a:off x="2410398" y="5300215"/>
            <a:ext cx="969122" cy="623007"/>
          </a:xfrm>
          <a:prstGeom prst="rect">
            <a:avLst/>
          </a:prstGeom>
          <a:noFill/>
          <a:ln>
            <a:noFill/>
          </a:ln>
        </p:spPr>
      </p:pic>
      <p:pic>
        <p:nvPicPr>
          <p:cNvPr id="1454" name="Google Shape;1454;ge2858c0e62_0_95"/>
          <p:cNvPicPr preferRelativeResize="0"/>
          <p:nvPr/>
        </p:nvPicPr>
        <p:blipFill rotWithShape="1">
          <a:blip r:embed="rId6">
            <a:alphaModFix/>
          </a:blip>
          <a:srcRect b="0" l="0" r="0" t="0"/>
          <a:stretch/>
        </p:blipFill>
        <p:spPr>
          <a:xfrm>
            <a:off x="3369106" y="5287412"/>
            <a:ext cx="969122" cy="623007"/>
          </a:xfrm>
          <a:prstGeom prst="rect">
            <a:avLst/>
          </a:prstGeom>
          <a:noFill/>
          <a:ln>
            <a:noFill/>
          </a:ln>
        </p:spPr>
      </p:pic>
      <p:pic>
        <p:nvPicPr>
          <p:cNvPr id="1455" name="Google Shape;1455;ge2858c0e62_0_95"/>
          <p:cNvPicPr preferRelativeResize="0"/>
          <p:nvPr/>
        </p:nvPicPr>
        <p:blipFill rotWithShape="1">
          <a:blip r:embed="rId6">
            <a:alphaModFix/>
          </a:blip>
          <a:srcRect b="0" l="0" r="0" t="0"/>
          <a:stretch/>
        </p:blipFill>
        <p:spPr>
          <a:xfrm>
            <a:off x="5166872" y="5300091"/>
            <a:ext cx="969122" cy="623007"/>
          </a:xfrm>
          <a:prstGeom prst="rect">
            <a:avLst/>
          </a:prstGeom>
          <a:noFill/>
          <a:ln>
            <a:noFill/>
          </a:ln>
        </p:spPr>
      </p:pic>
      <p:grpSp>
        <p:nvGrpSpPr>
          <p:cNvPr id="1456" name="Google Shape;1456;ge2858c0e62_0_95"/>
          <p:cNvGrpSpPr/>
          <p:nvPr/>
        </p:nvGrpSpPr>
        <p:grpSpPr>
          <a:xfrm>
            <a:off x="1422650" y="1977663"/>
            <a:ext cx="1537500" cy="4785837"/>
            <a:chOff x="1422650" y="1647464"/>
            <a:chExt cx="1537500" cy="4785837"/>
          </a:xfrm>
        </p:grpSpPr>
        <p:cxnSp>
          <p:nvCxnSpPr>
            <p:cNvPr id="1457" name="Google Shape;1457;ge2858c0e62_0_95"/>
            <p:cNvCxnSpPr/>
            <p:nvPr/>
          </p:nvCxnSpPr>
          <p:spPr>
            <a:xfrm>
              <a:off x="2063552" y="1647464"/>
              <a:ext cx="0" cy="4201200"/>
            </a:xfrm>
            <a:prstGeom prst="straightConnector1">
              <a:avLst/>
            </a:prstGeom>
            <a:noFill/>
            <a:ln cap="flat" cmpd="sng" w="76200">
              <a:solidFill>
                <a:srgbClr val="70AD47"/>
              </a:solidFill>
              <a:prstDash val="solid"/>
              <a:round/>
              <a:headEnd len="sm" w="sm" type="none"/>
              <a:tailEnd len="sm" w="sm" type="none"/>
            </a:ln>
            <a:effectLst>
              <a:outerShdw blurRad="40000" rotWithShape="0" dir="5400000" dist="23000">
                <a:srgbClr val="000000">
                  <a:alpha val="33330"/>
                </a:srgbClr>
              </a:outerShdw>
            </a:effectLst>
          </p:spPr>
        </p:cxnSp>
        <p:sp>
          <p:nvSpPr>
            <p:cNvPr id="1458" name="Google Shape;1458;ge2858c0e62_0_95"/>
            <p:cNvSpPr/>
            <p:nvPr/>
          </p:nvSpPr>
          <p:spPr>
            <a:xfrm>
              <a:off x="1422650" y="5848601"/>
              <a:ext cx="1537500" cy="5847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0AD47"/>
                </a:buClr>
                <a:buSzPts val="1600"/>
                <a:buFont typeface="Arial"/>
                <a:buNone/>
              </a:pPr>
              <a:r>
                <a:rPr b="1" i="0" lang="fr-FR" sz="1600" u="none" cap="none" strike="noStrike">
                  <a:solidFill>
                    <a:srgbClr val="70AD47"/>
                  </a:solidFill>
                  <a:latin typeface="Corbel"/>
                  <a:ea typeface="Corbel"/>
                  <a:cs typeface="Corbel"/>
                  <a:sym typeface="Corbel"/>
                </a:rPr>
                <a:t>1.5 budget</a:t>
              </a:r>
              <a:br>
                <a:rPr b="1" i="0" lang="fr-FR" sz="1600" u="none" cap="none" strike="noStrike">
                  <a:solidFill>
                    <a:srgbClr val="70AD47"/>
                  </a:solidFill>
                  <a:latin typeface="Corbel"/>
                  <a:ea typeface="Corbel"/>
                  <a:cs typeface="Corbel"/>
                  <a:sym typeface="Corbel"/>
                </a:rPr>
              </a:br>
              <a:r>
                <a:rPr b="1" i="0" lang="fr-FR" sz="1600" u="none" cap="none" strike="noStrike">
                  <a:solidFill>
                    <a:srgbClr val="70AD47"/>
                  </a:solidFill>
                  <a:latin typeface="Corbel"/>
                  <a:ea typeface="Corbel"/>
                  <a:cs typeface="Corbel"/>
                  <a:sym typeface="Corbel"/>
                </a:rPr>
                <a:t>4</a:t>
              </a:r>
              <a:r>
                <a:rPr b="1" lang="fr-FR" sz="1600">
                  <a:solidFill>
                    <a:srgbClr val="70AD47"/>
                  </a:solidFill>
                  <a:latin typeface="Corbel"/>
                  <a:ea typeface="Corbel"/>
                  <a:cs typeface="Corbel"/>
                  <a:sym typeface="Corbel"/>
                </a:rPr>
                <a:t>0</a:t>
              </a:r>
              <a:r>
                <a:rPr b="1" i="0" lang="fr-FR" sz="1600" u="none" cap="none" strike="noStrike">
                  <a:solidFill>
                    <a:srgbClr val="70AD47"/>
                  </a:solidFill>
                  <a:latin typeface="Corbel"/>
                  <a:ea typeface="Corbel"/>
                  <a:cs typeface="Corbel"/>
                  <a:sym typeface="Corbel"/>
                </a:rPr>
                <a:t>0 GtCO</a:t>
              </a:r>
              <a:r>
                <a:rPr b="1" baseline="-25000" i="0" lang="fr-FR" sz="1600" u="none" cap="none" strike="noStrike">
                  <a:solidFill>
                    <a:srgbClr val="70AD47"/>
                  </a:solidFill>
                  <a:latin typeface="Corbel"/>
                  <a:ea typeface="Corbel"/>
                  <a:cs typeface="Corbel"/>
                  <a:sym typeface="Corbel"/>
                </a:rPr>
                <a:t>2</a:t>
              </a:r>
              <a:r>
                <a:rPr b="1" i="0" lang="fr-FR" sz="1600" u="none" cap="none" strike="noStrike">
                  <a:solidFill>
                    <a:srgbClr val="70AD47"/>
                  </a:solidFill>
                  <a:latin typeface="Corbel"/>
                  <a:ea typeface="Corbel"/>
                  <a:cs typeface="Corbel"/>
                  <a:sym typeface="Corbel"/>
                </a:rPr>
                <a:t>e</a:t>
              </a:r>
              <a:endParaRPr b="0" i="0" sz="1400" u="none" cap="none" strike="noStrike">
                <a:solidFill>
                  <a:srgbClr val="000000"/>
                </a:solidFill>
                <a:latin typeface="Corbel"/>
                <a:ea typeface="Corbel"/>
                <a:cs typeface="Corbel"/>
                <a:sym typeface="Corbel"/>
              </a:endParaRPr>
            </a:p>
          </p:txBody>
        </p:sp>
      </p:grpSp>
      <p:grpSp>
        <p:nvGrpSpPr>
          <p:cNvPr id="1459" name="Google Shape;1459;ge2858c0e62_0_95"/>
          <p:cNvGrpSpPr/>
          <p:nvPr/>
        </p:nvGrpSpPr>
        <p:grpSpPr>
          <a:xfrm>
            <a:off x="2984340" y="2018380"/>
            <a:ext cx="1699500" cy="4717382"/>
            <a:chOff x="2984340" y="1688181"/>
            <a:chExt cx="1699500" cy="4717382"/>
          </a:xfrm>
        </p:grpSpPr>
        <p:cxnSp>
          <p:nvCxnSpPr>
            <p:cNvPr id="1460" name="Google Shape;1460;ge2858c0e62_0_95"/>
            <p:cNvCxnSpPr/>
            <p:nvPr/>
          </p:nvCxnSpPr>
          <p:spPr>
            <a:xfrm>
              <a:off x="3462889" y="1688181"/>
              <a:ext cx="0" cy="4104000"/>
            </a:xfrm>
            <a:prstGeom prst="straightConnector1">
              <a:avLst/>
            </a:prstGeom>
            <a:noFill/>
            <a:ln cap="flat" cmpd="sng" w="76200">
              <a:solidFill>
                <a:srgbClr val="C00000"/>
              </a:solidFill>
              <a:prstDash val="solid"/>
              <a:round/>
              <a:headEnd len="sm" w="sm" type="none"/>
              <a:tailEnd len="sm" w="sm" type="none"/>
            </a:ln>
            <a:effectLst>
              <a:outerShdw blurRad="40000" rotWithShape="0" dir="5400000" dist="23000">
                <a:srgbClr val="000000">
                  <a:alpha val="33330"/>
                </a:srgbClr>
              </a:outerShdw>
            </a:effectLst>
          </p:spPr>
        </p:cxnSp>
        <p:sp>
          <p:nvSpPr>
            <p:cNvPr id="1461" name="Google Shape;1461;ge2858c0e62_0_95"/>
            <p:cNvSpPr/>
            <p:nvPr/>
          </p:nvSpPr>
          <p:spPr>
            <a:xfrm>
              <a:off x="2984340" y="5820863"/>
              <a:ext cx="1699500" cy="5847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1600"/>
                <a:buFont typeface="Arial"/>
                <a:buNone/>
              </a:pPr>
              <a:r>
                <a:rPr b="1" i="0" lang="fr-FR" sz="1600" u="none" cap="none" strike="noStrike">
                  <a:solidFill>
                    <a:srgbClr val="C00000"/>
                  </a:solidFill>
                  <a:latin typeface="Corbel"/>
                  <a:ea typeface="Corbel"/>
                  <a:cs typeface="Corbel"/>
                  <a:sym typeface="Corbel"/>
                </a:rPr>
                <a:t>2°C budget</a:t>
              </a:r>
              <a:br>
                <a:rPr b="1" i="0" lang="fr-FR" sz="1600" u="none" cap="none" strike="noStrike">
                  <a:solidFill>
                    <a:srgbClr val="C00000"/>
                  </a:solidFill>
                  <a:latin typeface="Corbel"/>
                  <a:ea typeface="Corbel"/>
                  <a:cs typeface="Corbel"/>
                  <a:sym typeface="Corbel"/>
                </a:rPr>
              </a:br>
              <a:r>
                <a:rPr b="1" i="0" lang="fr-FR" sz="1600" u="none" cap="none" strike="noStrike">
                  <a:solidFill>
                    <a:srgbClr val="C00000"/>
                  </a:solidFill>
                  <a:latin typeface="Corbel"/>
                  <a:ea typeface="Corbel"/>
                  <a:cs typeface="Corbel"/>
                  <a:sym typeface="Corbel"/>
                </a:rPr>
                <a:t>1 1</a:t>
              </a:r>
              <a:r>
                <a:rPr b="1" lang="fr-FR" sz="1600">
                  <a:solidFill>
                    <a:srgbClr val="C00000"/>
                  </a:solidFill>
                  <a:latin typeface="Corbel"/>
                  <a:ea typeface="Corbel"/>
                  <a:cs typeface="Corbel"/>
                  <a:sym typeface="Corbel"/>
                </a:rPr>
                <a:t>5</a:t>
              </a:r>
              <a:r>
                <a:rPr b="1" i="0" lang="fr-FR" sz="1600" u="none" cap="none" strike="noStrike">
                  <a:solidFill>
                    <a:srgbClr val="C00000"/>
                  </a:solidFill>
                  <a:latin typeface="Corbel"/>
                  <a:ea typeface="Corbel"/>
                  <a:cs typeface="Corbel"/>
                  <a:sym typeface="Corbel"/>
                </a:rPr>
                <a:t>0 GtCO</a:t>
              </a:r>
              <a:r>
                <a:rPr b="1" baseline="-25000" i="0" lang="fr-FR" sz="1600" u="none" cap="none" strike="noStrike">
                  <a:solidFill>
                    <a:srgbClr val="C00000"/>
                  </a:solidFill>
                  <a:latin typeface="Corbel"/>
                  <a:ea typeface="Corbel"/>
                  <a:cs typeface="Corbel"/>
                  <a:sym typeface="Corbel"/>
                </a:rPr>
                <a:t>2</a:t>
              </a:r>
              <a:r>
                <a:rPr b="1" i="0" lang="fr-FR" sz="1600" u="none" cap="none" strike="noStrike">
                  <a:solidFill>
                    <a:srgbClr val="C00000"/>
                  </a:solidFill>
                  <a:latin typeface="Corbel"/>
                  <a:ea typeface="Corbel"/>
                  <a:cs typeface="Corbel"/>
                  <a:sym typeface="Corbel"/>
                </a:rPr>
                <a:t>e</a:t>
              </a:r>
              <a:endParaRPr b="0" i="0" sz="1400" u="none" cap="none" strike="noStrike">
                <a:solidFill>
                  <a:srgbClr val="000000"/>
                </a:solidFill>
                <a:latin typeface="Corbel"/>
                <a:ea typeface="Corbel"/>
                <a:cs typeface="Corbel"/>
                <a:sym typeface="Corbel"/>
              </a:endParaRPr>
            </a:p>
          </p:txBody>
        </p:sp>
      </p:grpSp>
      <p:pic>
        <p:nvPicPr>
          <p:cNvPr id="1462" name="Google Shape;1462;ge2858c0e62_0_95"/>
          <p:cNvPicPr preferRelativeResize="0"/>
          <p:nvPr/>
        </p:nvPicPr>
        <p:blipFill rotWithShape="1">
          <a:blip r:embed="rId7">
            <a:alphaModFix/>
          </a:blip>
          <a:srcRect b="0" l="0" r="0" t="0"/>
          <a:stretch/>
        </p:blipFill>
        <p:spPr>
          <a:xfrm>
            <a:off x="9285515" y="4415999"/>
            <a:ext cx="2816403" cy="1195595"/>
          </a:xfrm>
          <a:prstGeom prst="rect">
            <a:avLst/>
          </a:prstGeom>
          <a:noFill/>
          <a:ln>
            <a:noFill/>
          </a:ln>
        </p:spPr>
      </p:pic>
      <p:cxnSp>
        <p:nvCxnSpPr>
          <p:cNvPr id="1463" name="Google Shape;1463;ge2858c0e62_0_95"/>
          <p:cNvCxnSpPr/>
          <p:nvPr/>
        </p:nvCxnSpPr>
        <p:spPr>
          <a:xfrm>
            <a:off x="10684838" y="5598915"/>
            <a:ext cx="1146300" cy="0"/>
          </a:xfrm>
          <a:prstGeom prst="straightConnector1">
            <a:avLst/>
          </a:prstGeom>
          <a:noFill/>
          <a:ln cap="flat" cmpd="sng" w="19050">
            <a:solidFill>
              <a:srgbClr val="000000"/>
            </a:solidFill>
            <a:prstDash val="dash"/>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7" name="Shape 1467"/>
        <p:cNvGrpSpPr/>
        <p:nvPr/>
      </p:nvGrpSpPr>
      <p:grpSpPr>
        <a:xfrm>
          <a:off x="0" y="0"/>
          <a:ext cx="0" cy="0"/>
          <a:chOff x="0" y="0"/>
          <a:chExt cx="0" cy="0"/>
        </a:xfrm>
      </p:grpSpPr>
      <p:sp>
        <p:nvSpPr>
          <p:cNvPr id="1468" name="Google Shape;1468;ge5c92afe2b_1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400"/>
              <a:buFont typeface="Arial"/>
              <a:buNone/>
            </a:pPr>
            <a:r>
              <a:rPr lang="fr-FR" sz="2400">
                <a:solidFill>
                  <a:srgbClr val="44546A"/>
                </a:solidFill>
              </a:rPr>
              <a:t>Citizen, </a:t>
            </a:r>
            <a:r>
              <a:rPr lang="fr-FR" sz="2400">
                <a:solidFill>
                  <a:srgbClr val="44546A"/>
                </a:solidFill>
              </a:rPr>
              <a:t>company</a:t>
            </a:r>
            <a:r>
              <a:rPr lang="fr-FR" sz="2400">
                <a:solidFill>
                  <a:srgbClr val="44546A"/>
                </a:solidFill>
              </a:rPr>
              <a:t> or </a:t>
            </a:r>
            <a:r>
              <a:rPr lang="fr-FR" sz="2400">
                <a:solidFill>
                  <a:srgbClr val="44546A"/>
                </a:solidFill>
              </a:rPr>
              <a:t>government</a:t>
            </a:r>
            <a:r>
              <a:rPr lang="fr-FR" sz="2400">
                <a:solidFill>
                  <a:srgbClr val="44546A"/>
                </a:solidFill>
              </a:rPr>
              <a:t> authority ?</a:t>
            </a:r>
            <a:endParaRPr sz="2400">
              <a:solidFill>
                <a:srgbClr val="44546A"/>
              </a:solidFill>
            </a:endParaRPr>
          </a:p>
        </p:txBody>
      </p:sp>
      <p:sp>
        <p:nvSpPr>
          <p:cNvPr id="1469" name="Google Shape;1469;ge5c92afe2b_1_0"/>
          <p:cNvSpPr txBox="1"/>
          <p:nvPr/>
        </p:nvSpPr>
        <p:spPr>
          <a:xfrm>
            <a:off x="8466939" y="1434963"/>
            <a:ext cx="3265200" cy="1401300"/>
          </a:xfrm>
          <a:prstGeom prst="rect">
            <a:avLst/>
          </a:prstGeom>
          <a:solidFill>
            <a:schemeClr val="accent2"/>
          </a:solidFill>
          <a:ln>
            <a:noFill/>
          </a:ln>
        </p:spPr>
        <p:txBody>
          <a:bodyPr anchorCtr="0" anchor="ctr" bIns="0" lIns="0" spcFirstLastPara="1" rIns="0" wrap="square" tIns="45075">
            <a:noAutofit/>
          </a:bodyPr>
          <a:lstStyle/>
          <a:p>
            <a:pPr indent="0" lvl="0" marL="0" rtl="0" algn="ctr">
              <a:spcBef>
                <a:spcPts val="0"/>
              </a:spcBef>
              <a:spcAft>
                <a:spcPts val="0"/>
              </a:spcAft>
              <a:buClr>
                <a:srgbClr val="000000"/>
              </a:buClr>
              <a:buSzPts val="2800"/>
              <a:buFont typeface="Arial"/>
              <a:buNone/>
            </a:pPr>
            <a:r>
              <a:rPr b="1" lang="fr-FR" sz="1800">
                <a:solidFill>
                  <a:schemeClr val="lt1"/>
                </a:solidFill>
                <a:latin typeface="Corbel"/>
                <a:ea typeface="Corbel"/>
                <a:cs typeface="Corbel"/>
                <a:sym typeface="Corbel"/>
              </a:rPr>
              <a:t>Steps taken by individuals can help reduce our carbon footprint by between 25% and 45%*</a:t>
            </a:r>
            <a:endParaRPr b="1" sz="1800">
              <a:latin typeface="Corbel"/>
              <a:ea typeface="Corbel"/>
              <a:cs typeface="Corbel"/>
              <a:sym typeface="Corbel"/>
            </a:endParaRPr>
          </a:p>
          <a:p>
            <a:pPr indent="0" lvl="0" marL="0" marR="0" rtl="0" algn="l">
              <a:lnSpc>
                <a:spcPct val="100000"/>
              </a:lnSpc>
              <a:spcBef>
                <a:spcPts val="0"/>
              </a:spcBef>
              <a:spcAft>
                <a:spcPts val="0"/>
              </a:spcAft>
              <a:buClr>
                <a:srgbClr val="000000"/>
              </a:buClr>
              <a:buSzPts val="2800"/>
              <a:buFont typeface="Arial"/>
              <a:buNone/>
            </a:pPr>
            <a:r>
              <a:t/>
            </a:r>
            <a:endParaRPr b="1" sz="1800">
              <a:solidFill>
                <a:srgbClr val="FFFFFF"/>
              </a:solidFill>
              <a:latin typeface="Corbel"/>
              <a:ea typeface="Corbel"/>
              <a:cs typeface="Corbel"/>
              <a:sym typeface="Corbel"/>
            </a:endParaRPr>
          </a:p>
        </p:txBody>
      </p:sp>
      <p:sp>
        <p:nvSpPr>
          <p:cNvPr id="1470" name="Google Shape;1470;ge5c92afe2b_1_0"/>
          <p:cNvSpPr txBox="1"/>
          <p:nvPr/>
        </p:nvSpPr>
        <p:spPr>
          <a:xfrm>
            <a:off x="8587125" y="3957825"/>
            <a:ext cx="3506400" cy="1636200"/>
          </a:xfrm>
          <a:prstGeom prst="rect">
            <a:avLst/>
          </a:prstGeom>
          <a:solidFill>
            <a:schemeClr val="accent2"/>
          </a:solidFill>
          <a:ln>
            <a:noFill/>
          </a:ln>
        </p:spPr>
        <p:txBody>
          <a:bodyPr anchorCtr="0" anchor="t" bIns="0" lIns="0" spcFirstLastPara="1" rIns="0" wrap="square" tIns="12700">
            <a:noAutofit/>
          </a:bodyPr>
          <a:lstStyle/>
          <a:p>
            <a:pPr indent="0" lvl="0" marL="89535" marR="116202" rtl="0" algn="l">
              <a:spcBef>
                <a:spcPts val="0"/>
              </a:spcBef>
              <a:spcAft>
                <a:spcPts val="0"/>
              </a:spcAft>
              <a:buNone/>
            </a:pPr>
            <a:r>
              <a:rPr b="1" lang="fr-FR" sz="1800">
                <a:solidFill>
                  <a:schemeClr val="lt1"/>
                </a:solidFill>
                <a:latin typeface="Corbel"/>
                <a:ea typeface="Corbel"/>
                <a:cs typeface="Corbel"/>
                <a:sym typeface="Corbel"/>
              </a:rPr>
              <a:t>The remaining transition action must be taken by </a:t>
            </a:r>
            <a:endParaRPr sz="1800">
              <a:latin typeface="Corbel"/>
              <a:ea typeface="Corbel"/>
              <a:cs typeface="Corbel"/>
              <a:sym typeface="Corbel"/>
            </a:endParaRPr>
          </a:p>
          <a:p>
            <a:pPr indent="-330835" lvl="0" marL="432432" rtl="0" algn="l">
              <a:spcBef>
                <a:spcPts val="0"/>
              </a:spcBef>
              <a:spcAft>
                <a:spcPts val="0"/>
              </a:spcAft>
              <a:buSzPts val="1800"/>
              <a:buChar char="•"/>
            </a:pPr>
            <a:r>
              <a:rPr b="1" lang="fr-FR" sz="1800">
                <a:solidFill>
                  <a:schemeClr val="lt1"/>
                </a:solidFill>
                <a:latin typeface="Corbel"/>
                <a:ea typeface="Corbel"/>
                <a:cs typeface="Corbel"/>
                <a:sym typeface="Corbel"/>
              </a:rPr>
              <a:t>National government</a:t>
            </a:r>
            <a:endParaRPr sz="1800">
              <a:latin typeface="Corbel"/>
              <a:ea typeface="Corbel"/>
              <a:cs typeface="Corbel"/>
              <a:sym typeface="Corbel"/>
            </a:endParaRPr>
          </a:p>
          <a:p>
            <a:pPr indent="-330835" lvl="0" marL="432432" rtl="0" algn="l">
              <a:spcBef>
                <a:spcPts val="0"/>
              </a:spcBef>
              <a:spcAft>
                <a:spcPts val="0"/>
              </a:spcAft>
              <a:buSzPts val="1800"/>
              <a:buChar char="•"/>
            </a:pPr>
            <a:r>
              <a:rPr b="1" lang="fr-FR" sz="1800">
                <a:solidFill>
                  <a:schemeClr val="lt1"/>
                </a:solidFill>
                <a:latin typeface="Corbel"/>
                <a:ea typeface="Corbel"/>
                <a:cs typeface="Corbel"/>
                <a:sym typeface="Corbel"/>
              </a:rPr>
              <a:t>Local authorities</a:t>
            </a:r>
            <a:endParaRPr sz="1800">
              <a:latin typeface="Corbel"/>
              <a:ea typeface="Corbel"/>
              <a:cs typeface="Corbel"/>
              <a:sym typeface="Corbel"/>
            </a:endParaRPr>
          </a:p>
          <a:p>
            <a:pPr indent="-330835" lvl="0" marL="432432" rtl="0" algn="l">
              <a:spcBef>
                <a:spcPts val="0"/>
              </a:spcBef>
              <a:spcAft>
                <a:spcPts val="0"/>
              </a:spcAft>
              <a:buSzPts val="1800"/>
              <a:buChar char="•"/>
            </a:pPr>
            <a:r>
              <a:rPr b="1" lang="fr-FR" sz="1800">
                <a:solidFill>
                  <a:schemeClr val="lt1"/>
                </a:solidFill>
                <a:latin typeface="Corbel"/>
                <a:ea typeface="Corbel"/>
                <a:cs typeface="Corbel"/>
                <a:sym typeface="Corbel"/>
              </a:rPr>
              <a:t>Companies and businesses</a:t>
            </a:r>
            <a:endParaRPr b="1" sz="1800">
              <a:solidFill>
                <a:srgbClr val="FFFFFF"/>
              </a:solidFill>
              <a:latin typeface="Corbel"/>
              <a:ea typeface="Corbel"/>
              <a:cs typeface="Corbel"/>
              <a:sym typeface="Corbel"/>
            </a:endParaRPr>
          </a:p>
        </p:txBody>
      </p:sp>
      <p:sp>
        <p:nvSpPr>
          <p:cNvPr id="1471" name="Google Shape;1471;ge5c92afe2b_1_0"/>
          <p:cNvSpPr/>
          <p:nvPr/>
        </p:nvSpPr>
        <p:spPr>
          <a:xfrm>
            <a:off x="11092239" y="4516002"/>
            <a:ext cx="639900" cy="67848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72" name="Google Shape;1472;ge5c92afe2b_1_0"/>
          <p:cNvSpPr txBox="1"/>
          <p:nvPr/>
        </p:nvSpPr>
        <p:spPr>
          <a:xfrm>
            <a:off x="6747402" y="6532727"/>
            <a:ext cx="2648100" cy="198000"/>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Clr>
                <a:srgbClr val="000000"/>
              </a:buClr>
              <a:buSzPts val="1200"/>
              <a:buFont typeface="Arial"/>
              <a:buNone/>
            </a:pPr>
            <a:r>
              <a:rPr b="0" i="1" lang="fr-FR" sz="1100" u="none" cap="none" strike="noStrike">
                <a:solidFill>
                  <a:schemeClr val="dk1"/>
                </a:solidFill>
                <a:latin typeface="Corbel"/>
                <a:ea typeface="Corbel"/>
                <a:cs typeface="Corbel"/>
                <a:sym typeface="Corbel"/>
              </a:rPr>
              <a:t>Source adaptée : Carbone 4, juin 2019</a:t>
            </a:r>
            <a:endParaRPr b="0" i="0" sz="1400" u="none" cap="none" strike="noStrike">
              <a:solidFill>
                <a:srgbClr val="000000"/>
              </a:solidFill>
              <a:latin typeface="Arial"/>
              <a:ea typeface="Arial"/>
              <a:cs typeface="Arial"/>
              <a:sym typeface="Arial"/>
            </a:endParaRPr>
          </a:p>
        </p:txBody>
      </p:sp>
      <p:pic>
        <p:nvPicPr>
          <p:cNvPr id="1473" name="Google Shape;1473;ge5c92afe2b_1_0"/>
          <p:cNvPicPr preferRelativeResize="0"/>
          <p:nvPr/>
        </p:nvPicPr>
        <p:blipFill rotWithShape="1">
          <a:blip r:embed="rId4">
            <a:alphaModFix/>
          </a:blip>
          <a:srcRect b="0" l="0" r="0" t="0"/>
          <a:stretch/>
        </p:blipFill>
        <p:spPr>
          <a:xfrm>
            <a:off x="152400" y="1475828"/>
            <a:ext cx="8314549" cy="4951546"/>
          </a:xfrm>
          <a:prstGeom prst="rect">
            <a:avLst/>
          </a:prstGeom>
          <a:noFill/>
          <a:ln>
            <a:noFill/>
          </a:ln>
        </p:spPr>
      </p:pic>
      <p:pic>
        <p:nvPicPr>
          <p:cNvPr id="1474" name="Google Shape;1474;ge5c92afe2b_1_0"/>
          <p:cNvPicPr preferRelativeResize="0"/>
          <p:nvPr/>
        </p:nvPicPr>
        <p:blipFill rotWithShape="1">
          <a:blip r:embed="rId5">
            <a:alphaModFix/>
          </a:blip>
          <a:srcRect b="0" l="0" r="0" t="0"/>
          <a:stretch/>
        </p:blipFill>
        <p:spPr>
          <a:xfrm>
            <a:off x="9663350" y="2836275"/>
            <a:ext cx="872401" cy="872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8" name="Shape 1478"/>
        <p:cNvGrpSpPr/>
        <p:nvPr/>
      </p:nvGrpSpPr>
      <p:grpSpPr>
        <a:xfrm>
          <a:off x="0" y="0"/>
          <a:ext cx="0" cy="0"/>
          <a:chOff x="0" y="0"/>
          <a:chExt cx="0" cy="0"/>
        </a:xfrm>
      </p:grpSpPr>
      <p:sp>
        <p:nvSpPr>
          <p:cNvPr id="1479" name="Google Shape;1479;p6"/>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From carbon accounting to carbon strategy</a:t>
            </a:r>
            <a:endParaRPr sz="2400">
              <a:solidFill>
                <a:srgbClr val="44546A"/>
              </a:solidFill>
            </a:endParaRPr>
          </a:p>
        </p:txBody>
      </p:sp>
      <p:grpSp>
        <p:nvGrpSpPr>
          <p:cNvPr id="1480" name="Google Shape;1480;p6"/>
          <p:cNvGrpSpPr/>
          <p:nvPr/>
        </p:nvGrpSpPr>
        <p:grpSpPr>
          <a:xfrm>
            <a:off x="1153745" y="2211985"/>
            <a:ext cx="9370201" cy="888692"/>
            <a:chOff x="768000" y="2277000"/>
            <a:chExt cx="9370201" cy="888692"/>
          </a:xfrm>
        </p:grpSpPr>
        <p:sp>
          <p:nvSpPr>
            <p:cNvPr id="1481" name="Google Shape;1481;p6"/>
            <p:cNvSpPr/>
            <p:nvPr/>
          </p:nvSpPr>
          <p:spPr>
            <a:xfrm>
              <a:off x="768000" y="2277000"/>
              <a:ext cx="1561200" cy="864000"/>
            </a:xfrm>
            <a:prstGeom prst="roundRect">
              <a:avLst>
                <a:gd fmla="val 16667" name="adj"/>
              </a:avLst>
            </a:prstGeom>
            <a:solidFill>
              <a:srgbClr val="8296B0"/>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orbel"/>
                  <a:ea typeface="Corbel"/>
                  <a:cs typeface="Corbel"/>
                  <a:sym typeface="Corbel"/>
                </a:rPr>
                <a:t>Carbon assessment</a:t>
              </a:r>
              <a:endParaRPr b="0" i="0" sz="1400" u="none" cap="none" strike="noStrike">
                <a:solidFill>
                  <a:srgbClr val="FFFFFF"/>
                </a:solidFill>
                <a:latin typeface="Corbel"/>
                <a:ea typeface="Corbel"/>
                <a:cs typeface="Corbel"/>
                <a:sym typeface="Corbel"/>
              </a:endParaRPr>
            </a:p>
          </p:txBody>
        </p:sp>
        <p:sp>
          <p:nvSpPr>
            <p:cNvPr id="1482" name="Google Shape;1482;p6"/>
            <p:cNvSpPr/>
            <p:nvPr/>
          </p:nvSpPr>
          <p:spPr>
            <a:xfrm>
              <a:off x="2866201" y="2277000"/>
              <a:ext cx="2088000" cy="864000"/>
            </a:xfrm>
            <a:prstGeom prst="roundRect">
              <a:avLst>
                <a:gd fmla="val 16667" name="adj"/>
              </a:avLst>
            </a:prstGeom>
            <a:solidFill>
              <a:srgbClr val="ACB8CA"/>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orbel"/>
                  <a:ea typeface="Corbel"/>
                  <a:cs typeface="Corbel"/>
                  <a:sym typeface="Corbel"/>
                </a:rPr>
                <a:t>Devise action plan, measures and reductions</a:t>
              </a:r>
              <a:endParaRPr b="0" i="0" sz="1400" u="none" cap="none" strike="noStrike">
                <a:solidFill>
                  <a:srgbClr val="FFFFFF"/>
                </a:solidFill>
                <a:latin typeface="Corbel"/>
                <a:ea typeface="Corbel"/>
                <a:cs typeface="Corbel"/>
                <a:sym typeface="Corbel"/>
              </a:endParaRPr>
            </a:p>
          </p:txBody>
        </p:sp>
        <p:sp>
          <p:nvSpPr>
            <p:cNvPr id="1483" name="Google Shape;1483;p6"/>
            <p:cNvSpPr/>
            <p:nvPr/>
          </p:nvSpPr>
          <p:spPr>
            <a:xfrm>
              <a:off x="5458201" y="2277000"/>
              <a:ext cx="2088000" cy="864000"/>
            </a:xfrm>
            <a:prstGeom prst="roundRect">
              <a:avLst>
                <a:gd fmla="val 16667" name="adj"/>
              </a:avLst>
            </a:prstGeom>
            <a:solidFill>
              <a:srgbClr val="ACB8CA"/>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orbel"/>
                  <a:ea typeface="Corbel"/>
                  <a:cs typeface="Corbel"/>
                  <a:sym typeface="Corbel"/>
                </a:rPr>
                <a:t>Action plan monitoring and carbon assessment update</a:t>
              </a:r>
              <a:endParaRPr b="0" i="0" sz="1400" u="none" cap="none" strike="noStrike">
                <a:solidFill>
                  <a:srgbClr val="FFFFFF"/>
                </a:solidFill>
                <a:latin typeface="Corbel"/>
                <a:ea typeface="Corbel"/>
                <a:cs typeface="Corbel"/>
                <a:sym typeface="Corbel"/>
              </a:endParaRPr>
            </a:p>
          </p:txBody>
        </p:sp>
        <p:cxnSp>
          <p:nvCxnSpPr>
            <p:cNvPr id="1484" name="Google Shape;1484;p6"/>
            <p:cNvCxnSpPr/>
            <p:nvPr/>
          </p:nvCxnSpPr>
          <p:spPr>
            <a:xfrm>
              <a:off x="7546201" y="2709000"/>
              <a:ext cx="504000" cy="0"/>
            </a:xfrm>
            <a:prstGeom prst="straightConnector1">
              <a:avLst/>
            </a:prstGeom>
            <a:noFill/>
            <a:ln cap="flat" cmpd="sng" w="28575">
              <a:solidFill>
                <a:srgbClr val="5597D3"/>
              </a:solidFill>
              <a:prstDash val="solid"/>
              <a:round/>
              <a:headEnd len="sm" w="sm" type="none"/>
              <a:tailEnd len="med" w="med" type="triangle"/>
            </a:ln>
          </p:spPr>
        </p:cxnSp>
        <p:cxnSp>
          <p:nvCxnSpPr>
            <p:cNvPr id="1485" name="Google Shape;1485;p6"/>
            <p:cNvCxnSpPr/>
            <p:nvPr/>
          </p:nvCxnSpPr>
          <p:spPr>
            <a:xfrm>
              <a:off x="2329180" y="2709000"/>
              <a:ext cx="504000" cy="0"/>
            </a:xfrm>
            <a:prstGeom prst="straightConnector1">
              <a:avLst/>
            </a:prstGeom>
            <a:noFill/>
            <a:ln cap="flat" cmpd="sng" w="28575">
              <a:solidFill>
                <a:srgbClr val="5597D3"/>
              </a:solidFill>
              <a:prstDash val="solid"/>
              <a:round/>
              <a:headEnd len="sm" w="sm" type="none"/>
              <a:tailEnd len="med" w="med" type="triangle"/>
            </a:ln>
          </p:spPr>
        </p:cxnSp>
        <p:cxnSp>
          <p:nvCxnSpPr>
            <p:cNvPr id="1486" name="Google Shape;1486;p6"/>
            <p:cNvCxnSpPr/>
            <p:nvPr/>
          </p:nvCxnSpPr>
          <p:spPr>
            <a:xfrm>
              <a:off x="4954201" y="2709000"/>
              <a:ext cx="504000" cy="0"/>
            </a:xfrm>
            <a:prstGeom prst="straightConnector1">
              <a:avLst/>
            </a:prstGeom>
            <a:noFill/>
            <a:ln cap="flat" cmpd="sng" w="28575">
              <a:solidFill>
                <a:srgbClr val="5597D3"/>
              </a:solidFill>
              <a:prstDash val="solid"/>
              <a:round/>
              <a:headEnd len="sm" w="sm" type="none"/>
              <a:tailEnd len="med" w="med" type="triangle"/>
            </a:ln>
          </p:spPr>
        </p:cxnSp>
        <p:sp>
          <p:nvSpPr>
            <p:cNvPr id="1487" name="Google Shape;1487;p6"/>
            <p:cNvSpPr/>
            <p:nvPr/>
          </p:nvSpPr>
          <p:spPr>
            <a:xfrm>
              <a:off x="8050201" y="2301692"/>
              <a:ext cx="2088000" cy="864000"/>
            </a:xfrm>
            <a:prstGeom prst="roundRect">
              <a:avLst>
                <a:gd fmla="val 16667" name="adj"/>
              </a:avLst>
            </a:prstGeom>
            <a:solidFill>
              <a:srgbClr val="ACB8CA"/>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orbel"/>
                  <a:ea typeface="Corbel"/>
                  <a:cs typeface="Corbel"/>
                  <a:sym typeface="Corbel"/>
                </a:rPr>
                <a:t>Lay out a transition strategy</a:t>
              </a:r>
              <a:endParaRPr b="0" i="0" sz="1400" u="none" cap="none" strike="noStrike">
                <a:solidFill>
                  <a:srgbClr val="FFFFFF"/>
                </a:solidFill>
                <a:latin typeface="Corbel"/>
                <a:ea typeface="Corbel"/>
                <a:cs typeface="Corbel"/>
                <a:sym typeface="Corbel"/>
              </a:endParaRPr>
            </a:p>
          </p:txBody>
        </p:sp>
      </p:grpSp>
      <p:sp>
        <p:nvSpPr>
          <p:cNvPr id="1488" name="Google Shape;1488;p6"/>
          <p:cNvSpPr txBox="1"/>
          <p:nvPr/>
        </p:nvSpPr>
        <p:spPr>
          <a:xfrm>
            <a:off x="912000" y="3664657"/>
            <a:ext cx="10832400" cy="218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orbel"/>
                <a:ea typeface="Corbel"/>
                <a:cs typeface="Corbel"/>
                <a:sym typeface="Corbel"/>
              </a:rPr>
              <a:t>The </a:t>
            </a:r>
            <a:r>
              <a:rPr b="1" i="0" lang="fr-FR" sz="1800" u="none" cap="none" strike="noStrike">
                <a:solidFill>
                  <a:srgbClr val="C55A11"/>
                </a:solidFill>
                <a:latin typeface="Corbel"/>
                <a:ea typeface="Corbel"/>
                <a:cs typeface="Corbel"/>
                <a:sym typeface="Corbel"/>
              </a:rPr>
              <a:t>action plan </a:t>
            </a:r>
            <a:r>
              <a:rPr b="0" i="0" lang="fr-FR" sz="1800" u="none" cap="none" strike="noStrike">
                <a:solidFill>
                  <a:srgbClr val="000000"/>
                </a:solidFill>
                <a:latin typeface="Corbel"/>
                <a:ea typeface="Corbel"/>
                <a:cs typeface="Corbel"/>
                <a:sym typeface="Corbel"/>
              </a:rPr>
              <a:t>comprises all the </a:t>
            </a:r>
            <a:r>
              <a:rPr b="1" i="0" lang="fr-FR" sz="1800" u="none" cap="none" strike="noStrike">
                <a:solidFill>
                  <a:srgbClr val="C55A11"/>
                </a:solidFill>
                <a:latin typeface="Corbel"/>
                <a:ea typeface="Corbel"/>
                <a:cs typeface="Corbel"/>
                <a:sym typeface="Corbel"/>
              </a:rPr>
              <a:t>measures to reduce GHG </a:t>
            </a:r>
            <a:r>
              <a:rPr b="0" i="0" lang="fr-FR" sz="1800" u="none" cap="none" strike="noStrike">
                <a:solidFill>
                  <a:srgbClr val="000000"/>
                </a:solidFill>
                <a:latin typeface="Corbel"/>
                <a:ea typeface="Corbel"/>
                <a:cs typeface="Corbel"/>
                <a:sym typeface="Corbel"/>
              </a:rPr>
              <a:t>emissions generated by the organization’s activities.*</a:t>
            </a:r>
            <a:endParaRPr b="0" i="0" sz="14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C55A11"/>
                </a:solidFill>
                <a:latin typeface="Corbel"/>
                <a:ea typeface="Corbel"/>
                <a:cs typeface="Corbel"/>
                <a:sym typeface="Corbel"/>
              </a:rPr>
              <a:t>Strategy </a:t>
            </a:r>
            <a:r>
              <a:rPr b="0" i="0" lang="fr-FR" sz="1800" u="none" cap="none" strike="noStrike">
                <a:solidFill>
                  <a:srgbClr val="000000"/>
                </a:solidFill>
                <a:latin typeface="Corbel"/>
                <a:ea typeface="Corbel"/>
                <a:cs typeface="Corbel"/>
                <a:sym typeface="Corbel"/>
              </a:rPr>
              <a:t>sets a </a:t>
            </a:r>
            <a:r>
              <a:rPr b="1" i="0" lang="fr-FR" sz="1800" u="none" cap="none" strike="noStrike">
                <a:solidFill>
                  <a:srgbClr val="C55A11"/>
                </a:solidFill>
                <a:latin typeface="Corbel"/>
                <a:ea typeface="Corbel"/>
                <a:cs typeface="Corbel"/>
                <a:sym typeface="Corbel"/>
              </a:rPr>
              <a:t>medium- and/or long-term course</a:t>
            </a:r>
            <a:r>
              <a:rPr b="0" i="0" lang="fr-FR" sz="1800" u="none" cap="none" strike="noStrike">
                <a:solidFill>
                  <a:srgbClr val="000000"/>
                </a:solidFill>
                <a:latin typeface="Corbel"/>
                <a:ea typeface="Corbel"/>
                <a:cs typeface="Corbel"/>
                <a:sym typeface="Corbel"/>
              </a:rPr>
              <a:t> to achieve the objectives set by the organization.</a:t>
            </a:r>
            <a:endParaRPr b="0" i="0" sz="14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orbel"/>
                <a:ea typeface="Corbel"/>
                <a:cs typeface="Corbel"/>
                <a:sym typeface="Corbel"/>
              </a:rPr>
              <a:t>By including carbon emissions in its strategy the organization can </a:t>
            </a:r>
            <a:r>
              <a:rPr b="1" i="0" lang="fr-FR" sz="1800" u="none" cap="none" strike="noStrike">
                <a:solidFill>
                  <a:srgbClr val="000000"/>
                </a:solidFill>
                <a:latin typeface="Corbel"/>
                <a:ea typeface="Corbel"/>
                <a:cs typeface="Corbel"/>
                <a:sym typeface="Corbel"/>
              </a:rPr>
              <a:t>mobilize resources </a:t>
            </a:r>
            <a:r>
              <a:rPr b="0" i="0" lang="fr-FR" sz="1800" u="none" cap="none" strike="noStrike">
                <a:solidFill>
                  <a:srgbClr val="000000"/>
                </a:solidFill>
                <a:latin typeface="Corbel"/>
                <a:ea typeface="Corbel"/>
                <a:cs typeface="Corbel"/>
                <a:sym typeface="Corbel"/>
              </a:rPr>
              <a:t>and pursue </a:t>
            </a:r>
            <a:r>
              <a:rPr b="1" i="0" lang="fr-FR" sz="1800" u="none" cap="none" strike="noStrike">
                <a:solidFill>
                  <a:srgbClr val="000000"/>
                </a:solidFill>
                <a:latin typeface="Corbel"/>
                <a:ea typeface="Corbel"/>
                <a:cs typeface="Corbel"/>
                <a:sym typeface="Corbel"/>
              </a:rPr>
              <a:t>long-term action</a:t>
            </a:r>
            <a:r>
              <a:rPr b="0" i="0" lang="fr-FR" sz="1800" u="none" cap="none" strike="noStrike">
                <a:solidFill>
                  <a:srgbClr val="000000"/>
                </a:solidFill>
                <a:latin typeface="Corbel"/>
                <a:ea typeface="Corbel"/>
                <a:cs typeface="Corbel"/>
                <a:sym typeface="Corbel"/>
              </a:rPr>
              <a:t>.</a:t>
            </a:r>
            <a:endParaRPr b="0" i="0" sz="1800" u="none" cap="none" strike="noStrike">
              <a:solidFill>
                <a:srgbClr val="000000"/>
              </a:solidFill>
              <a:latin typeface="Corbel"/>
              <a:ea typeface="Corbel"/>
              <a:cs typeface="Corbel"/>
              <a:sym typeface="Corbel"/>
            </a:endParaRPr>
          </a:p>
        </p:txBody>
      </p:sp>
      <p:sp>
        <p:nvSpPr>
          <p:cNvPr id="1489" name="Google Shape;1489;p6"/>
          <p:cNvSpPr txBox="1"/>
          <p:nvPr/>
        </p:nvSpPr>
        <p:spPr>
          <a:xfrm>
            <a:off x="768000" y="6165000"/>
            <a:ext cx="87840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Corbel"/>
                <a:ea typeface="Corbel"/>
                <a:cs typeface="Corbel"/>
                <a:sym typeface="Corbel"/>
              </a:rPr>
              <a:t>Source: </a:t>
            </a:r>
            <a:r>
              <a:rPr b="0" i="0" lang="fr-FR" sz="1200" u="sng" cap="none" strike="noStrike">
                <a:solidFill>
                  <a:srgbClr val="000000"/>
                </a:solidFill>
                <a:latin typeface="Corbel"/>
                <a:ea typeface="Corbel"/>
                <a:cs typeface="Corbel"/>
                <a:sym typeface="Corbel"/>
                <a:hlinkClick r:id="rId3">
                  <a:extLst>
                    <a:ext uri="{A12FA001-AC4F-418D-AE19-62706E023703}">
                      <ahyp:hlinkClr val="tx"/>
                    </a:ext>
                  </a:extLst>
                </a:hlinkClick>
              </a:rPr>
              <a:t>https://www.bilans-ges.ademe.fr/docutheque/docs/GUIDE%20PLAN%20D'ACTION.pdf</a:t>
            </a:r>
            <a:endParaRPr b="0" i="0" sz="1200" u="none" cap="none" strike="noStrike">
              <a:solidFill>
                <a:srgbClr val="000000"/>
              </a:solidFill>
              <a:latin typeface="Corbel"/>
              <a:ea typeface="Corbel"/>
              <a:cs typeface="Corbel"/>
              <a:sym typeface="Corbel"/>
            </a:endParaRPr>
          </a:p>
        </p:txBody>
      </p:sp>
      <p:sp>
        <p:nvSpPr>
          <p:cNvPr id="1490" name="Google Shape;1490;p6"/>
          <p:cNvSpPr/>
          <p:nvPr/>
        </p:nvSpPr>
        <p:spPr>
          <a:xfrm>
            <a:off x="2985375" y="1911940"/>
            <a:ext cx="7704000" cy="1440000"/>
          </a:xfrm>
          <a:prstGeom prst="rect">
            <a:avLst/>
          </a:prstGeom>
          <a:noFill/>
          <a:ln cap="flat" cmpd="sng" w="28575">
            <a:solidFill>
              <a:srgbClr val="C55A1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5" name="Shape 1495"/>
        <p:cNvGrpSpPr/>
        <p:nvPr/>
      </p:nvGrpSpPr>
      <p:grpSpPr>
        <a:xfrm>
          <a:off x="0" y="0"/>
          <a:ext cx="0" cy="0"/>
          <a:chOff x="0" y="0"/>
          <a:chExt cx="0" cy="0"/>
        </a:xfrm>
      </p:grpSpPr>
      <p:sp>
        <p:nvSpPr>
          <p:cNvPr id="1496" name="Google Shape;1496;p1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What is the low carbon transition ?</a:t>
            </a:r>
            <a:endParaRPr/>
          </a:p>
        </p:txBody>
      </p:sp>
      <p:grpSp>
        <p:nvGrpSpPr>
          <p:cNvPr id="1497" name="Google Shape;1497;p12"/>
          <p:cNvGrpSpPr/>
          <p:nvPr/>
        </p:nvGrpSpPr>
        <p:grpSpPr>
          <a:xfrm>
            <a:off x="2856000" y="2277000"/>
            <a:ext cx="6322430" cy="3683776"/>
            <a:chOff x="2993043" y="1915484"/>
            <a:chExt cx="6322430" cy="3683776"/>
          </a:xfrm>
        </p:grpSpPr>
        <p:sp>
          <p:nvSpPr>
            <p:cNvPr id="1498" name="Google Shape;1498;p12"/>
            <p:cNvSpPr/>
            <p:nvPr/>
          </p:nvSpPr>
          <p:spPr>
            <a:xfrm>
              <a:off x="3063527" y="1915484"/>
              <a:ext cx="2158500" cy="379800"/>
            </a:xfrm>
            <a:prstGeom prst="roundRect">
              <a:avLst>
                <a:gd fmla="val 16667" name="adj"/>
              </a:avLst>
            </a:prstGeom>
            <a:solidFill>
              <a:srgbClr val="938953"/>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fr-FR" sz="1400" u="none" cap="none" strike="noStrike">
                  <a:solidFill>
                    <a:srgbClr val="FFFFFF"/>
                  </a:solidFill>
                  <a:latin typeface="Corbel"/>
                  <a:ea typeface="Corbel"/>
                  <a:cs typeface="Corbel"/>
                  <a:sym typeface="Corbel"/>
                </a:rPr>
                <a:t>IPCC reports</a:t>
              </a:r>
              <a:endParaRPr b="0" i="0" sz="1400" u="none" cap="none" strike="noStrike">
                <a:solidFill>
                  <a:srgbClr val="FFFFFF"/>
                </a:solidFill>
                <a:latin typeface="Corbel"/>
                <a:ea typeface="Corbel"/>
                <a:cs typeface="Corbel"/>
                <a:sym typeface="Corbel"/>
              </a:endParaRPr>
            </a:p>
          </p:txBody>
        </p:sp>
        <p:sp>
          <p:nvSpPr>
            <p:cNvPr id="1499" name="Google Shape;1499;p12"/>
            <p:cNvSpPr/>
            <p:nvPr/>
          </p:nvSpPr>
          <p:spPr>
            <a:xfrm>
              <a:off x="5357776" y="2732329"/>
              <a:ext cx="2574300" cy="620400"/>
            </a:xfrm>
            <a:prstGeom prst="rect">
              <a:avLst/>
            </a:prstGeom>
            <a:solidFill>
              <a:srgbClr val="D995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orbel"/>
                  <a:ea typeface="Corbel"/>
                  <a:cs typeface="Corbel"/>
                  <a:sym typeface="Corbel"/>
                </a:rPr>
                <a:t>GHG emissions over time</a:t>
              </a:r>
              <a:endParaRPr b="0" i="0" sz="1400" u="none" cap="none" strike="noStrike">
                <a:solidFill>
                  <a:srgbClr val="000000"/>
                </a:solidFill>
                <a:latin typeface="Corbel"/>
                <a:ea typeface="Corbel"/>
                <a:cs typeface="Corbel"/>
                <a:sym typeface="Corbel"/>
              </a:endParaRPr>
            </a:p>
          </p:txBody>
        </p:sp>
        <p:sp>
          <p:nvSpPr>
            <p:cNvPr id="1500" name="Google Shape;1500;p12"/>
            <p:cNvSpPr/>
            <p:nvPr/>
          </p:nvSpPr>
          <p:spPr>
            <a:xfrm>
              <a:off x="2993043" y="3614753"/>
              <a:ext cx="2158500" cy="623700"/>
            </a:xfrm>
            <a:prstGeom prst="roundRect">
              <a:avLst>
                <a:gd fmla="val 16667" name="adj"/>
              </a:avLst>
            </a:prstGeom>
            <a:solidFill>
              <a:srgbClr val="938953"/>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orbel"/>
                  <a:ea typeface="Corbel"/>
                  <a:cs typeface="Corbel"/>
                  <a:sym typeface="Corbel"/>
                </a:rPr>
                <a:t>Impact of human activity</a:t>
              </a:r>
              <a:endParaRPr b="0" i="0" sz="1400" u="none" cap="none" strike="noStrike">
                <a:solidFill>
                  <a:srgbClr val="000000"/>
                </a:solidFill>
                <a:latin typeface="Corbel"/>
                <a:ea typeface="Corbel"/>
                <a:cs typeface="Corbel"/>
                <a:sym typeface="Corbel"/>
              </a:endParaRPr>
            </a:p>
          </p:txBody>
        </p:sp>
        <p:sp>
          <p:nvSpPr>
            <p:cNvPr id="1501" name="Google Shape;1501;p12"/>
            <p:cNvSpPr/>
            <p:nvPr/>
          </p:nvSpPr>
          <p:spPr>
            <a:xfrm>
              <a:off x="8067711" y="2729119"/>
              <a:ext cx="1165800" cy="623700"/>
            </a:xfrm>
            <a:prstGeom prst="rect">
              <a:avLst/>
            </a:prstGeom>
            <a:solidFill>
              <a:srgbClr val="D995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fr-FR" sz="1400" u="none" cap="none" strike="noStrike">
                  <a:solidFill>
                    <a:srgbClr val="FFFFFF"/>
                  </a:solidFill>
                  <a:latin typeface="Corbel"/>
                  <a:ea typeface="Corbel"/>
                  <a:cs typeface="Corbel"/>
                  <a:sym typeface="Corbel"/>
                </a:rPr>
                <a:t>Carbon budget</a:t>
              </a:r>
              <a:endParaRPr b="0" i="0" sz="1400" u="none" cap="none" strike="noStrike">
                <a:solidFill>
                  <a:srgbClr val="000000"/>
                </a:solidFill>
                <a:latin typeface="Corbel"/>
                <a:ea typeface="Corbel"/>
                <a:cs typeface="Corbel"/>
                <a:sym typeface="Corbel"/>
              </a:endParaRPr>
            </a:p>
          </p:txBody>
        </p:sp>
        <p:sp>
          <p:nvSpPr>
            <p:cNvPr id="1502" name="Google Shape;1502;p12"/>
            <p:cNvSpPr/>
            <p:nvPr/>
          </p:nvSpPr>
          <p:spPr>
            <a:xfrm>
              <a:off x="5357776" y="3786506"/>
              <a:ext cx="1534200" cy="552000"/>
            </a:xfrm>
            <a:prstGeom prst="rect">
              <a:avLst/>
            </a:prstGeom>
            <a:solidFill>
              <a:srgbClr val="D995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orbel"/>
                  <a:ea typeface="Corbel"/>
                  <a:cs typeface="Corbel"/>
                  <a:sym typeface="Corbel"/>
                </a:rPr>
                <a:t>Allotment by sector of activity</a:t>
              </a:r>
              <a:endParaRPr b="0" i="0" sz="1400" u="none" cap="none" strike="noStrike">
                <a:solidFill>
                  <a:srgbClr val="000000"/>
                </a:solidFill>
                <a:latin typeface="Corbel"/>
                <a:ea typeface="Corbel"/>
                <a:cs typeface="Corbel"/>
                <a:sym typeface="Corbel"/>
              </a:endParaRPr>
            </a:p>
          </p:txBody>
        </p:sp>
        <p:sp>
          <p:nvSpPr>
            <p:cNvPr id="1503" name="Google Shape;1503;p12"/>
            <p:cNvSpPr/>
            <p:nvPr/>
          </p:nvSpPr>
          <p:spPr>
            <a:xfrm>
              <a:off x="7012973" y="3786506"/>
              <a:ext cx="2302500" cy="552000"/>
            </a:xfrm>
            <a:prstGeom prst="rect">
              <a:avLst/>
            </a:prstGeom>
            <a:solidFill>
              <a:srgbClr val="D995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orbel"/>
                  <a:ea typeface="Corbel"/>
                  <a:cs typeface="Corbel"/>
                  <a:sym typeface="Corbel"/>
                </a:rPr>
                <a:t>International agreements and commitments</a:t>
              </a:r>
              <a:endParaRPr b="0" i="0" sz="1400" u="none" cap="none" strike="noStrike">
                <a:solidFill>
                  <a:srgbClr val="000000"/>
                </a:solidFill>
                <a:latin typeface="Corbel"/>
                <a:ea typeface="Corbel"/>
                <a:cs typeface="Corbel"/>
                <a:sym typeface="Corbel"/>
              </a:endParaRPr>
            </a:p>
          </p:txBody>
        </p:sp>
        <p:sp>
          <p:nvSpPr>
            <p:cNvPr id="1504" name="Google Shape;1504;p12"/>
            <p:cNvSpPr/>
            <p:nvPr/>
          </p:nvSpPr>
          <p:spPr>
            <a:xfrm>
              <a:off x="5448000" y="1917000"/>
              <a:ext cx="2179800" cy="378300"/>
            </a:xfrm>
            <a:prstGeom prst="rect">
              <a:avLst/>
            </a:prstGeom>
            <a:solidFill>
              <a:srgbClr val="D995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fr-FR" sz="1400" u="none" cap="none" strike="noStrike">
                  <a:solidFill>
                    <a:srgbClr val="FFFFFF"/>
                  </a:solidFill>
                  <a:latin typeface="Corbel"/>
                  <a:ea typeface="Corbel"/>
                  <a:cs typeface="Corbel"/>
                  <a:sym typeface="Corbel"/>
                </a:rPr>
                <a:t>Global limits</a:t>
              </a:r>
              <a:endParaRPr b="0" i="0" sz="1400" u="none" cap="none" strike="noStrike">
                <a:solidFill>
                  <a:srgbClr val="000000"/>
                </a:solidFill>
                <a:latin typeface="Corbel"/>
                <a:ea typeface="Corbel"/>
                <a:cs typeface="Corbel"/>
                <a:sym typeface="Corbel"/>
              </a:endParaRPr>
            </a:p>
          </p:txBody>
        </p:sp>
        <p:sp>
          <p:nvSpPr>
            <p:cNvPr id="1505" name="Google Shape;1505;p12"/>
            <p:cNvSpPr/>
            <p:nvPr/>
          </p:nvSpPr>
          <p:spPr>
            <a:xfrm rot="5400000">
              <a:off x="3559421" y="2903142"/>
              <a:ext cx="1104600" cy="45600"/>
            </a:xfrm>
            <a:prstGeom prst="rightArrow">
              <a:avLst>
                <a:gd fmla="val 50000" name="adj1"/>
                <a:gd fmla="val 50000" name="adj2"/>
              </a:avLst>
            </a:prstGeom>
            <a:solidFill>
              <a:srgbClr val="5B9BD5"/>
            </a:solidFill>
            <a:ln cap="flat" cmpd="sng" w="25400">
              <a:solidFill>
                <a:srgbClr val="575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sp>
          <p:nvSpPr>
            <p:cNvPr id="1506" name="Google Shape;1506;p12"/>
            <p:cNvSpPr/>
            <p:nvPr/>
          </p:nvSpPr>
          <p:spPr>
            <a:xfrm flipH="1" rot="-8189568">
              <a:off x="4027296" y="4647836"/>
              <a:ext cx="830567" cy="62597"/>
            </a:xfrm>
            <a:prstGeom prst="rightArrow">
              <a:avLst>
                <a:gd fmla="val 50000" name="adj1"/>
                <a:gd fmla="val 50000" name="adj2"/>
              </a:avLst>
            </a:prstGeom>
            <a:solidFill>
              <a:srgbClr val="575756"/>
            </a:solidFill>
            <a:ln cap="flat" cmpd="sng" w="25400">
              <a:solidFill>
                <a:srgbClr val="575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sp>
          <p:nvSpPr>
            <p:cNvPr id="1507" name="Google Shape;1507;p12"/>
            <p:cNvSpPr/>
            <p:nvPr/>
          </p:nvSpPr>
          <p:spPr>
            <a:xfrm>
              <a:off x="4419148" y="5124060"/>
              <a:ext cx="4177500" cy="475200"/>
            </a:xfrm>
            <a:prstGeom prst="roundRect">
              <a:avLst>
                <a:gd fmla="val 16667" name="adj"/>
              </a:avLst>
            </a:prstGeom>
            <a:solidFill>
              <a:srgbClr val="EA5B0C"/>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FFFFFF"/>
                  </a:solidFill>
                  <a:latin typeface="Corbel"/>
                  <a:ea typeface="Corbel"/>
                  <a:cs typeface="Corbel"/>
                  <a:sym typeface="Corbel"/>
                </a:rPr>
                <a:t>Low carbon transition</a:t>
              </a:r>
              <a:endParaRPr b="0" i="0" sz="1400" u="none" cap="none" strike="noStrike">
                <a:solidFill>
                  <a:srgbClr val="000000"/>
                </a:solidFill>
                <a:latin typeface="Corbel"/>
                <a:ea typeface="Corbel"/>
                <a:cs typeface="Corbel"/>
                <a:sym typeface="Corbel"/>
              </a:endParaRPr>
            </a:p>
          </p:txBody>
        </p:sp>
        <p:cxnSp>
          <p:nvCxnSpPr>
            <p:cNvPr id="1508" name="Google Shape;1508;p12"/>
            <p:cNvCxnSpPr/>
            <p:nvPr/>
          </p:nvCxnSpPr>
          <p:spPr>
            <a:xfrm>
              <a:off x="6122461" y="4370439"/>
              <a:ext cx="0" cy="576300"/>
            </a:xfrm>
            <a:prstGeom prst="straightConnector1">
              <a:avLst/>
            </a:prstGeom>
            <a:noFill/>
            <a:ln cap="flat" cmpd="sng" w="9525">
              <a:solidFill>
                <a:srgbClr val="575756"/>
              </a:solidFill>
              <a:prstDash val="dash"/>
              <a:round/>
              <a:headEnd len="sm" w="sm" type="none"/>
              <a:tailEnd len="med" w="med" type="triangle"/>
            </a:ln>
          </p:spPr>
        </p:cxnSp>
        <p:cxnSp>
          <p:nvCxnSpPr>
            <p:cNvPr id="1509" name="Google Shape;1509;p12"/>
            <p:cNvCxnSpPr/>
            <p:nvPr/>
          </p:nvCxnSpPr>
          <p:spPr>
            <a:xfrm flipH="1">
              <a:off x="7627759" y="4390770"/>
              <a:ext cx="536400" cy="556200"/>
            </a:xfrm>
            <a:prstGeom prst="straightConnector1">
              <a:avLst/>
            </a:prstGeom>
            <a:noFill/>
            <a:ln cap="flat" cmpd="sng" w="9525">
              <a:solidFill>
                <a:srgbClr val="575756"/>
              </a:solidFill>
              <a:prstDash val="dash"/>
              <a:round/>
              <a:headEnd len="sm" w="sm" type="none"/>
              <a:tailEnd len="med" w="med" type="triangle"/>
            </a:ln>
          </p:spPr>
        </p:cxnSp>
      </p:grpSp>
      <p:pic>
        <p:nvPicPr>
          <p:cNvPr id="1510" name="Google Shape;1510;p12"/>
          <p:cNvPicPr preferRelativeResize="0"/>
          <p:nvPr/>
        </p:nvPicPr>
        <p:blipFill rotWithShape="1">
          <a:blip r:embed="rId3">
            <a:alphaModFix/>
          </a:blip>
          <a:srcRect b="0" l="0" r="0" t="0"/>
          <a:stretch/>
        </p:blipFill>
        <p:spPr>
          <a:xfrm>
            <a:off x="6225115" y="4700750"/>
            <a:ext cx="521125" cy="521125"/>
          </a:xfrm>
          <a:prstGeom prst="rect">
            <a:avLst/>
          </a:prstGeom>
          <a:noFill/>
          <a:ln>
            <a:noFill/>
          </a:ln>
        </p:spPr>
      </p:pic>
      <p:pic>
        <p:nvPicPr>
          <p:cNvPr id="1511" name="Google Shape;1511;p12"/>
          <p:cNvPicPr preferRelativeResize="0"/>
          <p:nvPr/>
        </p:nvPicPr>
        <p:blipFill rotWithShape="1">
          <a:blip r:embed="rId4">
            <a:alphaModFix/>
          </a:blip>
          <a:srcRect b="0" l="0" r="0" t="0"/>
          <a:stretch/>
        </p:blipFill>
        <p:spPr>
          <a:xfrm>
            <a:off x="1836650" y="2661895"/>
            <a:ext cx="1713825" cy="935751"/>
          </a:xfrm>
          <a:prstGeom prst="rect">
            <a:avLst/>
          </a:prstGeom>
          <a:noFill/>
          <a:ln>
            <a:noFill/>
          </a:ln>
        </p:spPr>
      </p:pic>
      <p:pic>
        <p:nvPicPr>
          <p:cNvPr id="1512" name="Google Shape;1512;p12"/>
          <p:cNvPicPr preferRelativeResize="0"/>
          <p:nvPr/>
        </p:nvPicPr>
        <p:blipFill rotWithShape="1">
          <a:blip r:embed="rId5">
            <a:alphaModFix/>
          </a:blip>
          <a:srcRect b="0" l="0" r="0" t="0"/>
          <a:stretch/>
        </p:blipFill>
        <p:spPr>
          <a:xfrm>
            <a:off x="8657172" y="4699405"/>
            <a:ext cx="521125" cy="5238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6" name="Shape 1516"/>
        <p:cNvGrpSpPr/>
        <p:nvPr/>
      </p:nvGrpSpPr>
      <p:grpSpPr>
        <a:xfrm>
          <a:off x="0" y="0"/>
          <a:ext cx="0" cy="0"/>
          <a:chOff x="0" y="0"/>
          <a:chExt cx="0" cy="0"/>
        </a:xfrm>
      </p:grpSpPr>
      <p:sp>
        <p:nvSpPr>
          <p:cNvPr id="1517" name="Google Shape;1517;p9"/>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sz="2400">
                <a:solidFill>
                  <a:srgbClr val="44546A"/>
                </a:solidFill>
              </a:rPr>
              <a:t>National and international climate objectives</a:t>
            </a:r>
            <a:endParaRPr>
              <a:solidFill>
                <a:schemeClr val="dk2"/>
              </a:solidFill>
            </a:endParaRPr>
          </a:p>
        </p:txBody>
      </p:sp>
      <p:sp>
        <p:nvSpPr>
          <p:cNvPr id="1518" name="Google Shape;1518;p9"/>
          <p:cNvSpPr txBox="1"/>
          <p:nvPr>
            <p:ph idx="4294967295" type="body"/>
          </p:nvPr>
        </p:nvSpPr>
        <p:spPr>
          <a:xfrm>
            <a:off x="480000" y="1766900"/>
            <a:ext cx="10972800" cy="4857300"/>
          </a:xfrm>
          <a:prstGeom prst="rect">
            <a:avLst/>
          </a:prstGeom>
          <a:noFill/>
          <a:ln>
            <a:noFill/>
          </a:ln>
        </p:spPr>
        <p:txBody>
          <a:bodyPr anchorCtr="0" anchor="t" bIns="45700" lIns="91425" spcFirstLastPara="1" rIns="91425" wrap="square" tIns="45700">
            <a:noAutofit/>
          </a:bodyPr>
          <a:lstStyle/>
          <a:p>
            <a:pPr indent="0" lvl="0" marL="0" rtl="0" algn="l">
              <a:spcBef>
                <a:spcPts val="480"/>
              </a:spcBef>
              <a:spcAft>
                <a:spcPts val="0"/>
              </a:spcAft>
              <a:buNone/>
            </a:pPr>
            <a:r>
              <a:rPr lang="fr-FR">
                <a:solidFill>
                  <a:schemeClr val="accent1"/>
                </a:solidFill>
              </a:rPr>
              <a:t>International objectives</a:t>
            </a:r>
            <a:endParaRPr>
              <a:solidFill>
                <a:schemeClr val="accent1"/>
              </a:solidFill>
            </a:endParaRPr>
          </a:p>
          <a:p>
            <a:pPr indent="-381000" lvl="2" marL="1371600" rtl="0" algn="l">
              <a:spcBef>
                <a:spcPts val="480"/>
              </a:spcBef>
              <a:spcAft>
                <a:spcPts val="0"/>
              </a:spcAft>
              <a:buClr>
                <a:srgbClr val="666666"/>
              </a:buClr>
              <a:buSzPts val="2400"/>
              <a:buChar char="•"/>
            </a:pPr>
            <a:r>
              <a:rPr lang="fr-FR" sz="1800">
                <a:solidFill>
                  <a:srgbClr val="666666"/>
                </a:solidFill>
              </a:rPr>
              <a:t>United Nations Framework Convention on Climate Change 🡪 Paris Agreement</a:t>
            </a:r>
            <a:endParaRPr>
              <a:solidFill>
                <a:srgbClr val="666666"/>
              </a:solidFill>
            </a:endParaRPr>
          </a:p>
          <a:p>
            <a:pPr indent="-381000" lvl="2" marL="1371600" rtl="0" algn="l">
              <a:spcBef>
                <a:spcPts val="480"/>
              </a:spcBef>
              <a:spcAft>
                <a:spcPts val="0"/>
              </a:spcAft>
              <a:buClr>
                <a:srgbClr val="666666"/>
              </a:buClr>
              <a:buSzPts val="2400"/>
              <a:buChar char="•"/>
            </a:pPr>
            <a:r>
              <a:rPr lang="fr-FR" sz="1800">
                <a:solidFill>
                  <a:srgbClr val="666666"/>
                </a:solidFill>
              </a:rPr>
              <a:t>Aims: “Hold the increase in the global average temperature to well below 2°C above pre-industrial levels and pursue efforts to limit the temperature increase to 1.5°C above pre-industrial levels”</a:t>
            </a:r>
            <a:endParaRPr>
              <a:solidFill>
                <a:srgbClr val="666666"/>
              </a:solidFill>
            </a:endParaRPr>
          </a:p>
          <a:p>
            <a:pPr indent="-381000" lvl="2" marL="1371600" rtl="0" algn="l">
              <a:spcBef>
                <a:spcPts val="480"/>
              </a:spcBef>
              <a:spcAft>
                <a:spcPts val="0"/>
              </a:spcAft>
              <a:buClr>
                <a:srgbClr val="666666"/>
              </a:buClr>
              <a:buSzPts val="2400"/>
              <a:buChar char="•"/>
            </a:pPr>
            <a:r>
              <a:rPr i="1" lang="fr-FR" sz="1800">
                <a:solidFill>
                  <a:srgbClr val="666666"/>
                </a:solidFill>
              </a:rPr>
              <a:t>Non-binding commitment</a:t>
            </a:r>
            <a:endParaRPr>
              <a:solidFill>
                <a:srgbClr val="666666"/>
              </a:solidFill>
            </a:endParaRPr>
          </a:p>
          <a:p>
            <a:pPr indent="0" lvl="0" marL="685800" rtl="0" algn="l">
              <a:spcBef>
                <a:spcPts val="480"/>
              </a:spcBef>
              <a:spcAft>
                <a:spcPts val="0"/>
              </a:spcAft>
              <a:buNone/>
            </a:pPr>
            <a:r>
              <a:t/>
            </a:r>
            <a:endParaRPr sz="1800"/>
          </a:p>
          <a:p>
            <a:pPr indent="0" lvl="0" marL="0" rtl="0" algn="l">
              <a:spcBef>
                <a:spcPts val="480"/>
              </a:spcBef>
              <a:spcAft>
                <a:spcPts val="0"/>
              </a:spcAft>
              <a:buNone/>
            </a:pPr>
            <a:r>
              <a:rPr lang="fr-FR">
                <a:solidFill>
                  <a:schemeClr val="accent1"/>
                </a:solidFill>
              </a:rPr>
              <a:t>National objectives</a:t>
            </a:r>
            <a:endParaRPr>
              <a:solidFill>
                <a:schemeClr val="accent1"/>
              </a:solidFill>
            </a:endParaRPr>
          </a:p>
          <a:p>
            <a:pPr indent="-381000" lvl="2" marL="1371600" rtl="0" algn="l">
              <a:spcBef>
                <a:spcPts val="480"/>
              </a:spcBef>
              <a:spcAft>
                <a:spcPts val="0"/>
              </a:spcAft>
              <a:buClr>
                <a:srgbClr val="666666"/>
              </a:buClr>
              <a:buSzPts val="2400"/>
              <a:buChar char="•"/>
            </a:pPr>
            <a:r>
              <a:rPr lang="fr-FR" sz="1800">
                <a:solidFill>
                  <a:srgbClr val="666666"/>
                </a:solidFill>
              </a:rPr>
              <a:t>Commitment to pursue national objectives</a:t>
            </a:r>
            <a:endParaRPr>
              <a:solidFill>
                <a:srgbClr val="666666"/>
              </a:solidFill>
            </a:endParaRPr>
          </a:p>
          <a:p>
            <a:pPr indent="-381000" lvl="2" marL="1371600" rtl="0" algn="l">
              <a:spcBef>
                <a:spcPts val="480"/>
              </a:spcBef>
              <a:spcAft>
                <a:spcPts val="0"/>
              </a:spcAft>
              <a:buClr>
                <a:srgbClr val="666666"/>
              </a:buClr>
              <a:buSzPts val="2400"/>
              <a:buChar char="•"/>
            </a:pPr>
            <a:r>
              <a:rPr lang="fr-FR" sz="1800">
                <a:solidFill>
                  <a:srgbClr val="666666"/>
                </a:solidFill>
              </a:rPr>
              <a:t>National carbon budget, for example the National Low Carbon Strategy in France</a:t>
            </a:r>
            <a:endParaRPr>
              <a:solidFill>
                <a:srgbClr val="666666"/>
              </a:solidFill>
            </a:endParaRPr>
          </a:p>
          <a:p>
            <a:pPr indent="-381000" lvl="2" marL="1371600" rtl="0" algn="l">
              <a:spcBef>
                <a:spcPts val="480"/>
              </a:spcBef>
              <a:spcAft>
                <a:spcPts val="0"/>
              </a:spcAft>
              <a:buClr>
                <a:srgbClr val="666666"/>
              </a:buClr>
              <a:buSzPts val="2400"/>
              <a:buChar char="•"/>
            </a:pPr>
            <a:r>
              <a:rPr lang="fr-FR" sz="1800">
                <a:solidFill>
                  <a:srgbClr val="666666"/>
                </a:solidFill>
              </a:rPr>
              <a:t>National trajectories by sector of activity</a:t>
            </a:r>
            <a:endParaRPr sz="280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ge2858c0e62_0_198"/>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sz="2400">
                <a:solidFill>
                  <a:srgbClr val="44546A"/>
                </a:solidFill>
              </a:rPr>
              <a:t>Climate goals in France – the National Low Carbon Strategy</a:t>
            </a:r>
            <a:endParaRPr>
              <a:solidFill>
                <a:schemeClr val="dk2"/>
              </a:solidFill>
            </a:endParaRPr>
          </a:p>
        </p:txBody>
      </p:sp>
      <p:grpSp>
        <p:nvGrpSpPr>
          <p:cNvPr id="1524" name="Google Shape;1524;ge2858c0e62_0_198"/>
          <p:cNvGrpSpPr/>
          <p:nvPr/>
        </p:nvGrpSpPr>
        <p:grpSpPr>
          <a:xfrm>
            <a:off x="9934463" y="571754"/>
            <a:ext cx="702913" cy="369303"/>
            <a:chOff x="4206212" y="485829"/>
            <a:chExt cx="498980" cy="321945"/>
          </a:xfrm>
        </p:grpSpPr>
        <p:sp>
          <p:nvSpPr>
            <p:cNvPr id="1525" name="Google Shape;1525;ge2858c0e62_0_198"/>
            <p:cNvSpPr/>
            <p:nvPr/>
          </p:nvSpPr>
          <p:spPr>
            <a:xfrm>
              <a:off x="4374103"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EFE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grpSp>
          <p:nvGrpSpPr>
            <p:cNvPr id="1526" name="Google Shape;1526;ge2858c0e62_0_198"/>
            <p:cNvGrpSpPr/>
            <p:nvPr/>
          </p:nvGrpSpPr>
          <p:grpSpPr>
            <a:xfrm>
              <a:off x="4206212" y="485829"/>
              <a:ext cx="498980" cy="321945"/>
              <a:chOff x="4206212" y="485829"/>
              <a:chExt cx="498980" cy="321945"/>
            </a:xfrm>
          </p:grpSpPr>
          <p:sp>
            <p:nvSpPr>
              <p:cNvPr id="1527" name="Google Shape;1527;ge2858c0e62_0_198"/>
              <p:cNvSpPr/>
              <p:nvPr/>
            </p:nvSpPr>
            <p:spPr>
              <a:xfrm>
                <a:off x="4206212"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6B77E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28" name="Google Shape;1528;ge2858c0e62_0_198"/>
              <p:cNvSpPr/>
              <p:nvPr/>
            </p:nvSpPr>
            <p:spPr>
              <a:xfrm>
                <a:off x="4541997"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FF04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grpSp>
      </p:grpSp>
      <p:sp>
        <p:nvSpPr>
          <p:cNvPr id="1529" name="Google Shape;1529;ge2858c0e62_0_198"/>
          <p:cNvSpPr/>
          <p:nvPr/>
        </p:nvSpPr>
        <p:spPr>
          <a:xfrm>
            <a:off x="24574" y="3116415"/>
            <a:ext cx="5387100" cy="3547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orbel"/>
              <a:ea typeface="Corbel"/>
              <a:cs typeface="Corbel"/>
              <a:sym typeface="Corbel"/>
            </a:endParaRPr>
          </a:p>
        </p:txBody>
      </p:sp>
      <p:sp>
        <p:nvSpPr>
          <p:cNvPr id="1530" name="Google Shape;1530;ge2858c0e62_0_198"/>
          <p:cNvSpPr/>
          <p:nvPr/>
        </p:nvSpPr>
        <p:spPr>
          <a:xfrm>
            <a:off x="4810030" y="3474243"/>
            <a:ext cx="1992473" cy="643305"/>
          </a:xfrm>
          <a:custGeom>
            <a:rect b="b" l="l" r="r" t="t"/>
            <a:pathLst>
              <a:path extrusionOk="0" h="846454" w="1815465">
                <a:moveTo>
                  <a:pt x="53293" y="776853"/>
                </a:moveTo>
                <a:lnTo>
                  <a:pt x="0" y="843320"/>
                </a:lnTo>
                <a:lnTo>
                  <a:pt x="85149" y="846073"/>
                </a:lnTo>
                <a:lnTo>
                  <a:pt x="76311" y="826869"/>
                </a:lnTo>
                <a:lnTo>
                  <a:pt x="62327" y="826869"/>
                </a:lnTo>
                <a:lnTo>
                  <a:pt x="53036" y="806679"/>
                </a:lnTo>
                <a:lnTo>
                  <a:pt x="64575" y="801369"/>
                </a:lnTo>
                <a:lnTo>
                  <a:pt x="53293" y="776853"/>
                </a:lnTo>
                <a:close/>
              </a:path>
              <a:path extrusionOk="0" h="846454" w="1815465">
                <a:moveTo>
                  <a:pt x="64575" y="801369"/>
                </a:moveTo>
                <a:lnTo>
                  <a:pt x="53036" y="806679"/>
                </a:lnTo>
                <a:lnTo>
                  <a:pt x="62327" y="826869"/>
                </a:lnTo>
                <a:lnTo>
                  <a:pt x="73867" y="821558"/>
                </a:lnTo>
                <a:lnTo>
                  <a:pt x="64575" y="801369"/>
                </a:lnTo>
                <a:close/>
              </a:path>
              <a:path extrusionOk="0" h="846454" w="1815465">
                <a:moveTo>
                  <a:pt x="73867" y="821558"/>
                </a:moveTo>
                <a:lnTo>
                  <a:pt x="62327" y="826869"/>
                </a:lnTo>
                <a:lnTo>
                  <a:pt x="76311" y="826869"/>
                </a:lnTo>
                <a:lnTo>
                  <a:pt x="73867" y="821558"/>
                </a:lnTo>
                <a:close/>
              </a:path>
              <a:path extrusionOk="0" h="846454" w="1815465">
                <a:moveTo>
                  <a:pt x="1805858" y="0"/>
                </a:moveTo>
                <a:lnTo>
                  <a:pt x="64575" y="801369"/>
                </a:lnTo>
                <a:lnTo>
                  <a:pt x="73867" y="821558"/>
                </a:lnTo>
                <a:lnTo>
                  <a:pt x="1815150" y="20189"/>
                </a:lnTo>
                <a:lnTo>
                  <a:pt x="1805858"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31" name="Google Shape;1531;ge2858c0e62_0_198"/>
          <p:cNvSpPr/>
          <p:nvPr/>
        </p:nvSpPr>
        <p:spPr>
          <a:xfrm>
            <a:off x="5247873" y="5112047"/>
            <a:ext cx="1908445" cy="552348"/>
          </a:xfrm>
          <a:custGeom>
            <a:rect b="b" l="l" r="r" t="t"/>
            <a:pathLst>
              <a:path extrusionOk="0" h="843279" w="1517650">
                <a:moveTo>
                  <a:pt x="48352" y="772815"/>
                </a:moveTo>
                <a:lnTo>
                  <a:pt x="0" y="842958"/>
                </a:lnTo>
                <a:lnTo>
                  <a:pt x="85126" y="839553"/>
                </a:lnTo>
                <a:lnTo>
                  <a:pt x="75479" y="822045"/>
                </a:lnTo>
                <a:lnTo>
                  <a:pt x="60979" y="822045"/>
                </a:lnTo>
                <a:lnTo>
                  <a:pt x="50253" y="802580"/>
                </a:lnTo>
                <a:lnTo>
                  <a:pt x="61376" y="796451"/>
                </a:lnTo>
                <a:lnTo>
                  <a:pt x="48352" y="772815"/>
                </a:lnTo>
                <a:close/>
              </a:path>
              <a:path extrusionOk="0" h="843279" w="1517650">
                <a:moveTo>
                  <a:pt x="61376" y="796451"/>
                </a:moveTo>
                <a:lnTo>
                  <a:pt x="50253" y="802580"/>
                </a:lnTo>
                <a:lnTo>
                  <a:pt x="60979" y="822045"/>
                </a:lnTo>
                <a:lnTo>
                  <a:pt x="72102" y="815916"/>
                </a:lnTo>
                <a:lnTo>
                  <a:pt x="61376" y="796451"/>
                </a:lnTo>
                <a:close/>
              </a:path>
              <a:path extrusionOk="0" h="843279" w="1517650">
                <a:moveTo>
                  <a:pt x="72102" y="815916"/>
                </a:moveTo>
                <a:lnTo>
                  <a:pt x="60979" y="822045"/>
                </a:lnTo>
                <a:lnTo>
                  <a:pt x="75479" y="822045"/>
                </a:lnTo>
                <a:lnTo>
                  <a:pt x="72102" y="815916"/>
                </a:lnTo>
                <a:close/>
              </a:path>
              <a:path extrusionOk="0" h="843279" w="1517650">
                <a:moveTo>
                  <a:pt x="1506805" y="0"/>
                </a:moveTo>
                <a:lnTo>
                  <a:pt x="61376" y="796451"/>
                </a:lnTo>
                <a:lnTo>
                  <a:pt x="72102" y="815916"/>
                </a:lnTo>
                <a:lnTo>
                  <a:pt x="1517530" y="19465"/>
                </a:lnTo>
                <a:lnTo>
                  <a:pt x="1506805"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32" name="Google Shape;1532;ge2858c0e62_0_198"/>
          <p:cNvSpPr txBox="1"/>
          <p:nvPr/>
        </p:nvSpPr>
        <p:spPr>
          <a:xfrm>
            <a:off x="3004200" y="1288972"/>
            <a:ext cx="9592500" cy="1695900"/>
          </a:xfrm>
          <a:prstGeom prst="rect">
            <a:avLst/>
          </a:prstGeom>
          <a:noFill/>
          <a:ln>
            <a:noFill/>
          </a:ln>
        </p:spPr>
        <p:txBody>
          <a:bodyPr anchorCtr="0" anchor="t" bIns="0" lIns="0" spcFirstLastPara="1" rIns="0" wrap="square" tIns="28575">
            <a:noAutofit/>
          </a:bodyPr>
          <a:lstStyle/>
          <a:p>
            <a:pPr indent="0" lvl="0" marL="12700" marR="619760" rtl="0" algn="l">
              <a:lnSpc>
                <a:spcPct val="1295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12700" marR="619760" rtl="0" algn="l">
              <a:lnSpc>
                <a:spcPct val="143888"/>
              </a:lnSpc>
              <a:spcBef>
                <a:spcPts val="225"/>
              </a:spcBef>
              <a:spcAft>
                <a:spcPts val="0"/>
              </a:spcAft>
              <a:buClr>
                <a:srgbClr val="000000"/>
              </a:buClr>
              <a:buSzPts val="1800"/>
              <a:buFont typeface="Arial"/>
              <a:buNone/>
            </a:pPr>
            <a:r>
              <a:rPr b="1" i="0" lang="fr-FR" sz="1800" u="none" cap="none" strike="noStrike">
                <a:solidFill>
                  <a:srgbClr val="000000"/>
                </a:solidFill>
                <a:latin typeface="Corbel"/>
                <a:ea typeface="Corbel"/>
                <a:cs typeface="Corbel"/>
                <a:sym typeface="Corbel"/>
              </a:rPr>
              <a:t>Shortly after publication of the IPCC report the French government updated its </a:t>
            </a:r>
            <a:r>
              <a:rPr b="1" i="0" lang="fr-FR" sz="1800" u="none" cap="none" strike="noStrike">
                <a:solidFill>
                  <a:srgbClr val="C55A11"/>
                </a:solidFill>
                <a:latin typeface="Corbel"/>
                <a:ea typeface="Corbel"/>
                <a:cs typeface="Corbel"/>
                <a:sym typeface="Corbel"/>
              </a:rPr>
              <a:t>National Low Carbon Strategy</a:t>
            </a:r>
            <a:r>
              <a:rPr b="1" i="0" lang="fr-FR" sz="1800" u="none" cap="none" strike="noStrike">
                <a:solidFill>
                  <a:srgbClr val="000000"/>
                </a:solidFill>
                <a:latin typeface="Corbel"/>
                <a:ea typeface="Corbel"/>
                <a:cs typeface="Corbel"/>
                <a:sym typeface="Corbel"/>
              </a:rPr>
              <a:t>, reinforcing the commitment to achieve</a:t>
            </a:r>
            <a:r>
              <a:rPr b="1" i="0" lang="fr-FR" sz="1800" u="none" cap="none" strike="noStrike">
                <a:solidFill>
                  <a:srgbClr val="C55A11"/>
                </a:solidFill>
                <a:latin typeface="Corbel"/>
                <a:ea typeface="Corbel"/>
                <a:cs typeface="Corbel"/>
                <a:sym typeface="Corbel"/>
              </a:rPr>
              <a:t> carbon neutrality </a:t>
            </a:r>
            <a:r>
              <a:rPr b="1" i="0" lang="fr-FR" sz="1800" u="none" cap="none" strike="noStrike">
                <a:solidFill>
                  <a:srgbClr val="000000"/>
                </a:solidFill>
                <a:latin typeface="Corbel"/>
                <a:ea typeface="Corbel"/>
                <a:cs typeface="Corbel"/>
                <a:sym typeface="Corbel"/>
              </a:rPr>
              <a:t>by 2050.</a:t>
            </a:r>
            <a:r>
              <a:rPr b="0" i="0" lang="fr-FR" sz="1600" u="none" cap="none" strike="noStrike">
                <a:solidFill>
                  <a:srgbClr val="000000"/>
                </a:solidFill>
                <a:latin typeface="Corbel"/>
                <a:ea typeface="Corbel"/>
                <a:cs typeface="Corbel"/>
                <a:sym typeface="Corbel"/>
              </a:rPr>
              <a:t>			</a:t>
            </a:r>
            <a:endParaRPr b="0" i="0" sz="1600" u="none" cap="none" strike="noStrike">
              <a:solidFill>
                <a:srgbClr val="000000"/>
              </a:solidFill>
              <a:latin typeface="Corbel"/>
              <a:ea typeface="Corbel"/>
              <a:cs typeface="Corbel"/>
              <a:sym typeface="Corbel"/>
            </a:endParaRPr>
          </a:p>
        </p:txBody>
      </p:sp>
      <p:sp>
        <p:nvSpPr>
          <p:cNvPr id="1533" name="Google Shape;1533;ge2858c0e62_0_198"/>
          <p:cNvSpPr/>
          <p:nvPr/>
        </p:nvSpPr>
        <p:spPr>
          <a:xfrm>
            <a:off x="763301" y="1786711"/>
            <a:ext cx="1406700" cy="1185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34" name="Google Shape;1534;ge2858c0e62_0_198"/>
          <p:cNvSpPr/>
          <p:nvPr/>
        </p:nvSpPr>
        <p:spPr>
          <a:xfrm>
            <a:off x="5011022" y="4314398"/>
            <a:ext cx="1992473" cy="643305"/>
          </a:xfrm>
          <a:custGeom>
            <a:rect b="b" l="l" r="r" t="t"/>
            <a:pathLst>
              <a:path extrusionOk="0" h="846454" w="1815465">
                <a:moveTo>
                  <a:pt x="53293" y="776853"/>
                </a:moveTo>
                <a:lnTo>
                  <a:pt x="0" y="843320"/>
                </a:lnTo>
                <a:lnTo>
                  <a:pt x="85149" y="846073"/>
                </a:lnTo>
                <a:lnTo>
                  <a:pt x="76311" y="826869"/>
                </a:lnTo>
                <a:lnTo>
                  <a:pt x="62327" y="826869"/>
                </a:lnTo>
                <a:lnTo>
                  <a:pt x="53036" y="806679"/>
                </a:lnTo>
                <a:lnTo>
                  <a:pt x="64575" y="801369"/>
                </a:lnTo>
                <a:lnTo>
                  <a:pt x="53293" y="776853"/>
                </a:lnTo>
                <a:close/>
              </a:path>
              <a:path extrusionOk="0" h="846454" w="1815465">
                <a:moveTo>
                  <a:pt x="64575" y="801369"/>
                </a:moveTo>
                <a:lnTo>
                  <a:pt x="53036" y="806679"/>
                </a:lnTo>
                <a:lnTo>
                  <a:pt x="62327" y="826869"/>
                </a:lnTo>
                <a:lnTo>
                  <a:pt x="73867" y="821558"/>
                </a:lnTo>
                <a:lnTo>
                  <a:pt x="64575" y="801369"/>
                </a:lnTo>
                <a:close/>
              </a:path>
              <a:path extrusionOk="0" h="846454" w="1815465">
                <a:moveTo>
                  <a:pt x="73867" y="821558"/>
                </a:moveTo>
                <a:lnTo>
                  <a:pt x="62327" y="826869"/>
                </a:lnTo>
                <a:lnTo>
                  <a:pt x="76311" y="826869"/>
                </a:lnTo>
                <a:lnTo>
                  <a:pt x="73867" y="821558"/>
                </a:lnTo>
                <a:close/>
              </a:path>
              <a:path extrusionOk="0" h="846454" w="1815465">
                <a:moveTo>
                  <a:pt x="1805858" y="0"/>
                </a:moveTo>
                <a:lnTo>
                  <a:pt x="64575" y="801369"/>
                </a:lnTo>
                <a:lnTo>
                  <a:pt x="73867" y="821558"/>
                </a:lnTo>
                <a:lnTo>
                  <a:pt x="1815150" y="20189"/>
                </a:lnTo>
                <a:lnTo>
                  <a:pt x="1805858"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35" name="Google Shape;1535;ge2858c0e62_0_198"/>
          <p:cNvSpPr txBox="1"/>
          <p:nvPr/>
        </p:nvSpPr>
        <p:spPr>
          <a:xfrm>
            <a:off x="6777085" y="3232577"/>
            <a:ext cx="2196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orbel"/>
                <a:ea typeface="Corbel"/>
                <a:cs typeface="Corbel"/>
                <a:sym typeface="Corbel"/>
              </a:rPr>
              <a:t>Trend</a:t>
            </a:r>
            <a:endParaRPr b="0" i="0" sz="1800" u="none" cap="none" strike="noStrike">
              <a:solidFill>
                <a:srgbClr val="000000"/>
              </a:solidFill>
              <a:latin typeface="Corbel"/>
              <a:ea typeface="Corbel"/>
              <a:cs typeface="Corbel"/>
              <a:sym typeface="Corbel"/>
            </a:endParaRPr>
          </a:p>
        </p:txBody>
      </p:sp>
      <p:sp>
        <p:nvSpPr>
          <p:cNvPr id="1536" name="Google Shape;1536;ge2858c0e62_0_198"/>
          <p:cNvSpPr txBox="1"/>
          <p:nvPr/>
        </p:nvSpPr>
        <p:spPr>
          <a:xfrm>
            <a:off x="6926498" y="4074451"/>
            <a:ext cx="42033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orbel"/>
                <a:ea typeface="Corbel"/>
                <a:cs typeface="Corbel"/>
                <a:sym typeface="Corbel"/>
              </a:rPr>
              <a:t>Greenhouse gas emissions</a:t>
            </a:r>
            <a:endParaRPr b="0" i="0" sz="1800" u="none" cap="none" strike="noStrike">
              <a:solidFill>
                <a:srgbClr val="000000"/>
              </a:solidFill>
              <a:latin typeface="Corbel"/>
              <a:ea typeface="Corbel"/>
              <a:cs typeface="Corbel"/>
              <a:sym typeface="Corbel"/>
            </a:endParaRPr>
          </a:p>
        </p:txBody>
      </p:sp>
      <p:sp>
        <p:nvSpPr>
          <p:cNvPr id="1537" name="Google Shape;1537;ge2858c0e62_0_198"/>
          <p:cNvSpPr txBox="1"/>
          <p:nvPr/>
        </p:nvSpPr>
        <p:spPr>
          <a:xfrm>
            <a:off x="7131452" y="4864059"/>
            <a:ext cx="2196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orbel"/>
                <a:ea typeface="Corbel"/>
                <a:cs typeface="Corbel"/>
                <a:sym typeface="Corbel"/>
              </a:rPr>
              <a:t>Carbon sequestration</a:t>
            </a:r>
            <a:endParaRPr b="0" i="0" sz="1800" u="none" cap="none" strike="noStrike">
              <a:solidFill>
                <a:srgbClr val="000000"/>
              </a:solidFill>
              <a:latin typeface="Corbel"/>
              <a:ea typeface="Corbel"/>
              <a:cs typeface="Corbel"/>
              <a:sym typeface="Corbel"/>
            </a:endParaRPr>
          </a:p>
        </p:txBody>
      </p:sp>
      <p:sp>
        <p:nvSpPr>
          <p:cNvPr id="1538" name="Google Shape;1538;ge2858c0e62_0_198"/>
          <p:cNvSpPr txBox="1"/>
          <p:nvPr/>
        </p:nvSpPr>
        <p:spPr>
          <a:xfrm>
            <a:off x="306975" y="2971650"/>
            <a:ext cx="4894200" cy="2925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fr-FR" sz="700" u="none" cap="none" strike="noStrike">
                <a:solidFill>
                  <a:srgbClr val="666666"/>
                </a:solidFill>
                <a:latin typeface="Corbel"/>
                <a:ea typeface="Corbel"/>
                <a:cs typeface="Corbel"/>
                <a:sym typeface="Corbel"/>
              </a:rPr>
              <a:t>Figure 1 - GHG emissions and sinks in France 2005 – 2050</a:t>
            </a:r>
            <a:endParaRPr b="1" i="0" sz="1000" u="none" cap="none" strike="noStrike">
              <a:solidFill>
                <a:srgbClr val="666666"/>
              </a:solidFill>
              <a:latin typeface="Corbel"/>
              <a:ea typeface="Corbel"/>
              <a:cs typeface="Corbel"/>
              <a:sym typeface="Corbel"/>
            </a:endParaRPr>
          </a:p>
        </p:txBody>
      </p:sp>
      <p:sp>
        <p:nvSpPr>
          <p:cNvPr id="1539" name="Google Shape;1539;ge2858c0e62_0_198"/>
          <p:cNvSpPr txBox="1"/>
          <p:nvPr/>
        </p:nvSpPr>
        <p:spPr>
          <a:xfrm>
            <a:off x="946475" y="3152700"/>
            <a:ext cx="702900" cy="5232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1" i="0" lang="fr-FR" sz="1000" u="none" cap="none" strike="noStrike">
                <a:solidFill>
                  <a:srgbClr val="000000"/>
                </a:solidFill>
                <a:latin typeface="Corbel"/>
                <a:ea typeface="Corbel"/>
                <a:cs typeface="Corbel"/>
                <a:sym typeface="Corbel"/>
              </a:rPr>
              <a:t>2017</a:t>
            </a:r>
            <a:br>
              <a:rPr b="0" i="0" lang="fr-FR" sz="400" u="none" cap="none" strike="noStrike">
                <a:solidFill>
                  <a:srgbClr val="000000"/>
                </a:solidFill>
                <a:latin typeface="Corbel"/>
                <a:ea typeface="Corbel"/>
                <a:cs typeface="Corbel"/>
                <a:sym typeface="Corbel"/>
              </a:rPr>
            </a:br>
            <a:r>
              <a:rPr b="0" i="0" lang="fr-FR" sz="600" u="none" cap="none" strike="noStrike">
                <a:solidFill>
                  <a:srgbClr val="000000"/>
                </a:solidFill>
                <a:latin typeface="Corbel"/>
                <a:ea typeface="Corbel"/>
                <a:cs typeface="Corbel"/>
                <a:sym typeface="Corbel"/>
              </a:rPr>
              <a:t>Start of scenario period</a:t>
            </a:r>
            <a:endParaRPr b="0" i="0" sz="900" u="none" cap="none" strike="noStrike">
              <a:solidFill>
                <a:srgbClr val="000000"/>
              </a:solidFill>
              <a:latin typeface="Corbel"/>
              <a:ea typeface="Corbel"/>
              <a:cs typeface="Corbel"/>
              <a:sym typeface="Corbel"/>
            </a:endParaRPr>
          </a:p>
        </p:txBody>
      </p:sp>
      <p:sp>
        <p:nvSpPr>
          <p:cNvPr id="1540" name="Google Shape;1540;ge2858c0e62_0_198"/>
          <p:cNvSpPr txBox="1"/>
          <p:nvPr/>
        </p:nvSpPr>
        <p:spPr>
          <a:xfrm>
            <a:off x="2025025" y="3474250"/>
            <a:ext cx="1137600" cy="246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400"/>
              <a:buFont typeface="Arial"/>
              <a:buNone/>
            </a:pPr>
            <a:r>
              <a:rPr b="0" i="0" lang="fr-FR" sz="400" u="none" cap="none" strike="noStrike">
                <a:solidFill>
                  <a:srgbClr val="000000"/>
                </a:solidFill>
                <a:latin typeface="Corbel"/>
                <a:ea typeface="Corbel"/>
                <a:cs typeface="Corbel"/>
                <a:sym typeface="Corbel"/>
              </a:rPr>
              <a:t>Start of scenario period</a:t>
            </a:r>
            <a:endParaRPr b="0" i="0" sz="700" u="none" cap="none" strike="noStrike">
              <a:solidFill>
                <a:srgbClr val="000000"/>
              </a:solidFill>
              <a:latin typeface="Corbel"/>
              <a:ea typeface="Corbel"/>
              <a:cs typeface="Corbel"/>
              <a:sym typeface="Corbel"/>
            </a:endParaRPr>
          </a:p>
        </p:txBody>
      </p:sp>
      <p:sp>
        <p:nvSpPr>
          <p:cNvPr id="1541" name="Google Shape;1541;ge2858c0e62_0_198"/>
          <p:cNvSpPr txBox="1"/>
          <p:nvPr/>
        </p:nvSpPr>
        <p:spPr>
          <a:xfrm>
            <a:off x="2048825" y="3289650"/>
            <a:ext cx="1137600" cy="6156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1" i="0" lang="fr-FR" sz="1000" u="none" cap="none" strike="noStrike">
                <a:solidFill>
                  <a:srgbClr val="000000"/>
                </a:solidFill>
                <a:latin typeface="Corbel"/>
                <a:ea typeface="Corbel"/>
                <a:cs typeface="Corbel"/>
                <a:sym typeface="Corbel"/>
              </a:rPr>
              <a:t>2030</a:t>
            </a:r>
            <a:br>
              <a:rPr b="0" i="0" lang="fr-FR" sz="400" u="none" cap="none" strike="noStrike">
                <a:solidFill>
                  <a:srgbClr val="000000"/>
                </a:solidFill>
                <a:latin typeface="Corbel"/>
                <a:ea typeface="Corbel"/>
                <a:cs typeface="Corbel"/>
                <a:sym typeface="Corbel"/>
              </a:rPr>
            </a:br>
            <a:r>
              <a:rPr b="0" i="0" lang="fr-FR" sz="600" u="none" cap="none" strike="noStrike">
                <a:solidFill>
                  <a:srgbClr val="000000"/>
                </a:solidFill>
                <a:latin typeface="Corbel"/>
                <a:ea typeface="Corbel"/>
                <a:cs typeface="Corbel"/>
                <a:sym typeface="Corbel"/>
              </a:rPr>
              <a:t>Target: reduce GHG by 40% from 1990 levels</a:t>
            </a:r>
            <a:endParaRPr b="0" i="0" sz="600" u="none" cap="none" strike="noStrike">
              <a:solidFill>
                <a:srgbClr val="000000"/>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orbel"/>
              <a:ea typeface="Corbel"/>
              <a:cs typeface="Corbel"/>
              <a:sym typeface="Corbel"/>
            </a:endParaRPr>
          </a:p>
        </p:txBody>
      </p:sp>
      <p:sp>
        <p:nvSpPr>
          <p:cNvPr id="1542" name="Google Shape;1542;ge2858c0e62_0_198"/>
          <p:cNvSpPr txBox="1"/>
          <p:nvPr/>
        </p:nvSpPr>
        <p:spPr>
          <a:xfrm>
            <a:off x="2910850" y="3763825"/>
            <a:ext cx="251700" cy="246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Corbel"/>
              <a:ea typeface="Corbel"/>
              <a:cs typeface="Corbel"/>
              <a:sym typeface="Corbel"/>
            </a:endParaRPr>
          </a:p>
        </p:txBody>
      </p:sp>
      <p:sp>
        <p:nvSpPr>
          <p:cNvPr id="1543" name="Google Shape;1543;ge2858c0e62_0_198"/>
          <p:cNvSpPr txBox="1"/>
          <p:nvPr/>
        </p:nvSpPr>
        <p:spPr>
          <a:xfrm>
            <a:off x="4200525" y="4214525"/>
            <a:ext cx="1047300" cy="600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1" i="0" lang="fr-FR" sz="1000" u="none" cap="none" strike="noStrike">
                <a:solidFill>
                  <a:srgbClr val="000000"/>
                </a:solidFill>
                <a:latin typeface="Corbel"/>
                <a:ea typeface="Corbel"/>
                <a:cs typeface="Corbel"/>
                <a:sym typeface="Corbel"/>
              </a:rPr>
              <a:t>2050</a:t>
            </a:r>
            <a:br>
              <a:rPr b="0" i="0" lang="fr-FR" sz="900" u="none" cap="none" strike="noStrike">
                <a:solidFill>
                  <a:srgbClr val="000000"/>
                </a:solidFill>
                <a:latin typeface="Corbel"/>
                <a:ea typeface="Corbel"/>
                <a:cs typeface="Corbel"/>
                <a:sym typeface="Corbel"/>
              </a:rPr>
            </a:br>
            <a:r>
              <a:rPr b="0" i="0" lang="fr-FR" sz="600" u="none" cap="none" strike="noStrike">
                <a:solidFill>
                  <a:srgbClr val="000000"/>
                </a:solidFill>
                <a:latin typeface="Corbel"/>
                <a:ea typeface="Corbel"/>
                <a:cs typeface="Corbel"/>
                <a:sym typeface="Corbel"/>
              </a:rPr>
              <a:t>Target: carbon neutrality</a:t>
            </a:r>
            <a:endParaRPr b="0" i="0" sz="100" u="none" cap="none" strike="noStrike">
              <a:solidFill>
                <a:srgbClr val="000000"/>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orbel"/>
              <a:ea typeface="Corbel"/>
              <a:cs typeface="Corbel"/>
              <a:sym typeface="Corbel"/>
            </a:endParaRPr>
          </a:p>
        </p:txBody>
      </p:sp>
      <p:sp>
        <p:nvSpPr>
          <p:cNvPr id="1544" name="Google Shape;1544;ge2858c0e62_0_198"/>
          <p:cNvSpPr txBox="1"/>
          <p:nvPr/>
        </p:nvSpPr>
        <p:spPr>
          <a:xfrm>
            <a:off x="24575" y="6381650"/>
            <a:ext cx="5387100" cy="3540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orbel"/>
              <a:ea typeface="Corbel"/>
              <a:cs typeface="Corbel"/>
              <a:sym typeface="Corbel"/>
            </a:endParaRPr>
          </a:p>
        </p:txBody>
      </p:sp>
      <p:sp>
        <p:nvSpPr>
          <p:cNvPr id="1545" name="Google Shape;1545;ge2858c0e62_0_198"/>
          <p:cNvSpPr txBox="1"/>
          <p:nvPr/>
        </p:nvSpPr>
        <p:spPr>
          <a:xfrm>
            <a:off x="1106225" y="6135350"/>
            <a:ext cx="884400" cy="246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fr-FR" sz="400" u="none" cap="none" strike="noStrike">
                <a:solidFill>
                  <a:srgbClr val="666666"/>
                </a:solidFill>
                <a:latin typeface="Arial"/>
                <a:ea typeface="Arial"/>
                <a:cs typeface="Arial"/>
                <a:sym typeface="Arial"/>
              </a:rPr>
              <a:t>GHG emissions</a:t>
            </a:r>
            <a:endParaRPr b="1" i="0" sz="700" u="none" cap="none" strike="noStrike">
              <a:solidFill>
                <a:srgbClr val="666666"/>
              </a:solidFill>
              <a:latin typeface="Comfortaa"/>
              <a:ea typeface="Comfortaa"/>
              <a:cs typeface="Comfortaa"/>
              <a:sym typeface="Comfortaa"/>
            </a:endParaRPr>
          </a:p>
        </p:txBody>
      </p:sp>
      <p:sp>
        <p:nvSpPr>
          <p:cNvPr id="1546" name="Google Shape;1546;ge2858c0e62_0_198"/>
          <p:cNvSpPr txBox="1"/>
          <p:nvPr/>
        </p:nvSpPr>
        <p:spPr>
          <a:xfrm>
            <a:off x="2201300" y="6135350"/>
            <a:ext cx="702900" cy="246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
              <a:buFont typeface="Arial"/>
              <a:buNone/>
            </a:pPr>
            <a:r>
              <a:rPr b="1" i="0" lang="fr-FR" sz="400" u="none" cap="none" strike="noStrike">
                <a:solidFill>
                  <a:srgbClr val="666666"/>
                </a:solidFill>
                <a:latin typeface="Arial"/>
                <a:ea typeface="Arial"/>
                <a:cs typeface="Arial"/>
                <a:sym typeface="Arial"/>
              </a:rPr>
              <a:t>GHG sinks</a:t>
            </a:r>
            <a:endParaRPr b="1" i="0" sz="700" u="none" cap="none" strike="noStrike">
              <a:solidFill>
                <a:srgbClr val="666666"/>
              </a:solidFill>
              <a:latin typeface="Comfortaa"/>
              <a:ea typeface="Comfortaa"/>
              <a:cs typeface="Comfortaa"/>
              <a:sym typeface="Comfortaa"/>
            </a:endParaRPr>
          </a:p>
        </p:txBody>
      </p:sp>
      <p:sp>
        <p:nvSpPr>
          <p:cNvPr id="1547" name="Google Shape;1547;ge2858c0e62_0_198"/>
          <p:cNvSpPr txBox="1"/>
          <p:nvPr/>
        </p:nvSpPr>
        <p:spPr>
          <a:xfrm>
            <a:off x="2811300" y="6135350"/>
            <a:ext cx="1772100" cy="2925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666666"/>
              </a:solidFill>
              <a:latin typeface="Comfortaa"/>
              <a:ea typeface="Comfortaa"/>
              <a:cs typeface="Comfortaa"/>
              <a:sym typeface="Comfortaa"/>
            </a:endParaRPr>
          </a:p>
        </p:txBody>
      </p:sp>
      <p:sp>
        <p:nvSpPr>
          <p:cNvPr id="1548" name="Google Shape;1548;ge2858c0e62_0_198"/>
          <p:cNvSpPr/>
          <p:nvPr/>
        </p:nvSpPr>
        <p:spPr>
          <a:xfrm>
            <a:off x="89850" y="3899525"/>
            <a:ext cx="95400" cy="1657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ge56234d3cc_1_3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sz="2400">
                <a:solidFill>
                  <a:srgbClr val="44546A"/>
                </a:solidFill>
              </a:rPr>
              <a:t>We are not keeping up with our objectives</a:t>
            </a:r>
            <a:endParaRPr>
              <a:solidFill>
                <a:schemeClr val="dk2"/>
              </a:solidFill>
            </a:endParaRPr>
          </a:p>
        </p:txBody>
      </p:sp>
      <p:grpSp>
        <p:nvGrpSpPr>
          <p:cNvPr id="1554" name="Google Shape;1554;ge56234d3cc_1_35"/>
          <p:cNvGrpSpPr/>
          <p:nvPr/>
        </p:nvGrpSpPr>
        <p:grpSpPr>
          <a:xfrm>
            <a:off x="9594872" y="202442"/>
            <a:ext cx="1042568" cy="738606"/>
            <a:chOff x="4206212" y="485829"/>
            <a:chExt cx="498980" cy="321945"/>
          </a:xfrm>
        </p:grpSpPr>
        <p:sp>
          <p:nvSpPr>
            <p:cNvPr id="1555" name="Google Shape;1555;ge56234d3cc_1_35"/>
            <p:cNvSpPr/>
            <p:nvPr/>
          </p:nvSpPr>
          <p:spPr>
            <a:xfrm>
              <a:off x="4374103"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EFE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grpSp>
          <p:nvGrpSpPr>
            <p:cNvPr id="1556" name="Google Shape;1556;ge56234d3cc_1_35"/>
            <p:cNvGrpSpPr/>
            <p:nvPr/>
          </p:nvGrpSpPr>
          <p:grpSpPr>
            <a:xfrm>
              <a:off x="4206212" y="485829"/>
              <a:ext cx="498980" cy="321945"/>
              <a:chOff x="4206212" y="485829"/>
              <a:chExt cx="498980" cy="321945"/>
            </a:xfrm>
          </p:grpSpPr>
          <p:sp>
            <p:nvSpPr>
              <p:cNvPr id="1557" name="Google Shape;1557;ge56234d3cc_1_35"/>
              <p:cNvSpPr/>
              <p:nvPr/>
            </p:nvSpPr>
            <p:spPr>
              <a:xfrm>
                <a:off x="4206212"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6B77E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58" name="Google Shape;1558;ge56234d3cc_1_35"/>
              <p:cNvSpPr/>
              <p:nvPr/>
            </p:nvSpPr>
            <p:spPr>
              <a:xfrm>
                <a:off x="4541997"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FF04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grpSp>
      </p:grpSp>
      <p:sp>
        <p:nvSpPr>
          <p:cNvPr id="1559" name="Google Shape;1559;ge56234d3cc_1_35"/>
          <p:cNvSpPr txBox="1"/>
          <p:nvPr/>
        </p:nvSpPr>
        <p:spPr>
          <a:xfrm>
            <a:off x="1883664" y="6279615"/>
            <a:ext cx="5423100" cy="36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Corbel"/>
                <a:ea typeface="Corbel"/>
                <a:cs typeface="Corbel"/>
                <a:sym typeface="Corbel"/>
              </a:rPr>
              <a:t>Sources: Réseau Action Climat-France, CLER, Observatoire énergie climat</a:t>
            </a:r>
            <a:endParaRPr b="0" i="0" sz="1200" u="none" cap="none" strike="noStrike">
              <a:solidFill>
                <a:srgbClr val="000000"/>
              </a:solidFill>
              <a:latin typeface="Corbel"/>
              <a:ea typeface="Corbel"/>
              <a:cs typeface="Corbel"/>
              <a:sym typeface="Corbel"/>
            </a:endParaRPr>
          </a:p>
        </p:txBody>
      </p:sp>
      <p:pic>
        <p:nvPicPr>
          <p:cNvPr id="1560" name="Google Shape;1560;ge56234d3cc_1_35"/>
          <p:cNvPicPr preferRelativeResize="0"/>
          <p:nvPr/>
        </p:nvPicPr>
        <p:blipFill rotWithShape="1">
          <a:blip r:embed="rId3">
            <a:alphaModFix/>
          </a:blip>
          <a:srcRect b="0" l="0" r="0" t="0"/>
          <a:stretch/>
        </p:blipFill>
        <p:spPr>
          <a:xfrm>
            <a:off x="7370064" y="1348455"/>
            <a:ext cx="2662224" cy="5079777"/>
          </a:xfrm>
          <a:prstGeom prst="rect">
            <a:avLst/>
          </a:prstGeom>
          <a:noFill/>
          <a:ln>
            <a:noFill/>
          </a:ln>
        </p:spPr>
      </p:pic>
      <p:sp>
        <p:nvSpPr>
          <p:cNvPr id="1561" name="Google Shape;1561;ge56234d3cc_1_35"/>
          <p:cNvSpPr/>
          <p:nvPr/>
        </p:nvSpPr>
        <p:spPr>
          <a:xfrm>
            <a:off x="9809040" y="1839094"/>
            <a:ext cx="2183100" cy="738600"/>
          </a:xfrm>
          <a:prstGeom prst="rect">
            <a:avLst/>
          </a:prstGeom>
          <a:noFill/>
          <a:ln>
            <a:noFill/>
          </a:ln>
        </p:spPr>
        <p:txBody>
          <a:bodyPr anchorCtr="0" anchor="t" bIns="45700" lIns="91425" spcFirstLastPara="1" rIns="91425" wrap="square" tIns="45700">
            <a:noAutofit/>
          </a:bodyPr>
          <a:lstStyle/>
          <a:p>
            <a:pPr indent="0" lvl="1" marL="34290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orbel"/>
                <a:ea typeface="Corbel"/>
                <a:cs typeface="Corbel"/>
                <a:sym typeface="Corbel"/>
              </a:rPr>
              <a:t>Target</a:t>
            </a:r>
            <a:r>
              <a:rPr b="0" i="0" lang="fr-FR" sz="1400" u="none" cap="none" strike="noStrike">
                <a:solidFill>
                  <a:srgbClr val="000000"/>
                </a:solidFill>
                <a:latin typeface="Corbel"/>
                <a:ea typeface="Corbel"/>
                <a:cs typeface="Corbel"/>
                <a:sym typeface="Corbel"/>
              </a:rPr>
              <a:t> : reduce our GHG emissions by a factor of 6 or 8</a:t>
            </a:r>
            <a:endParaRPr b="0" i="0" sz="1400" u="none" cap="none" strike="noStrike">
              <a:solidFill>
                <a:srgbClr val="000000"/>
              </a:solidFill>
              <a:latin typeface="Corbel"/>
              <a:ea typeface="Corbel"/>
              <a:cs typeface="Corbel"/>
              <a:sym typeface="Corbel"/>
            </a:endParaRPr>
          </a:p>
        </p:txBody>
      </p:sp>
      <p:sp>
        <p:nvSpPr>
          <p:cNvPr id="1562" name="Google Shape;1562;ge56234d3cc_1_35"/>
          <p:cNvSpPr/>
          <p:nvPr/>
        </p:nvSpPr>
        <p:spPr>
          <a:xfrm>
            <a:off x="9809038" y="3068397"/>
            <a:ext cx="2183100" cy="738600"/>
          </a:xfrm>
          <a:prstGeom prst="rect">
            <a:avLst/>
          </a:prstGeom>
          <a:noFill/>
          <a:ln>
            <a:noFill/>
          </a:ln>
        </p:spPr>
        <p:txBody>
          <a:bodyPr anchorCtr="0" anchor="t" bIns="45700" lIns="91425" spcFirstLastPara="1" rIns="91425" wrap="square" tIns="45700">
            <a:noAutofit/>
          </a:bodyPr>
          <a:lstStyle/>
          <a:p>
            <a:pPr indent="0" lvl="1" marL="34290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orbel"/>
                <a:ea typeface="Corbel"/>
                <a:cs typeface="Corbel"/>
                <a:sym typeface="Corbel"/>
              </a:rPr>
              <a:t>This means a 6% reduction per year, on average</a:t>
            </a:r>
            <a:endParaRPr b="0" i="0" sz="1400" u="none" cap="none" strike="noStrike">
              <a:solidFill>
                <a:srgbClr val="000000"/>
              </a:solidFill>
              <a:latin typeface="Corbel"/>
              <a:ea typeface="Corbel"/>
              <a:cs typeface="Corbel"/>
              <a:sym typeface="Corbel"/>
            </a:endParaRPr>
          </a:p>
        </p:txBody>
      </p:sp>
      <p:sp>
        <p:nvSpPr>
          <p:cNvPr id="1563" name="Google Shape;1563;ge56234d3cc_1_35"/>
          <p:cNvSpPr/>
          <p:nvPr/>
        </p:nvSpPr>
        <p:spPr>
          <a:xfrm>
            <a:off x="9809038" y="4297700"/>
            <a:ext cx="2183100" cy="738600"/>
          </a:xfrm>
          <a:prstGeom prst="rect">
            <a:avLst/>
          </a:prstGeom>
          <a:noFill/>
          <a:ln>
            <a:noFill/>
          </a:ln>
        </p:spPr>
        <p:txBody>
          <a:bodyPr anchorCtr="0" anchor="t" bIns="45700" lIns="91425" spcFirstLastPara="1" rIns="91425" wrap="square" tIns="45700">
            <a:noAutofit/>
          </a:bodyPr>
          <a:lstStyle/>
          <a:p>
            <a:pPr indent="0" lvl="1" marL="342900" marR="0" rtl="0" algn="ctr">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rbel"/>
                <a:ea typeface="Corbel"/>
                <a:cs typeface="Corbel"/>
                <a:sym typeface="Corbel"/>
              </a:rPr>
              <a:t>Since 2005 the </a:t>
            </a:r>
            <a:r>
              <a:rPr b="1" i="0" lang="fr-FR" sz="1400" u="none" cap="none" strike="noStrike">
                <a:solidFill>
                  <a:srgbClr val="000000"/>
                </a:solidFill>
                <a:latin typeface="Corbel"/>
                <a:ea typeface="Corbel"/>
                <a:cs typeface="Corbel"/>
                <a:sym typeface="Corbel"/>
              </a:rPr>
              <a:t>average reduction is only 2% per year</a:t>
            </a:r>
            <a:r>
              <a:rPr b="0" i="0" lang="fr-FR" sz="1400" u="none" cap="none" strike="noStrike">
                <a:solidFill>
                  <a:srgbClr val="000000"/>
                </a:solidFill>
                <a:latin typeface="Corbel"/>
                <a:ea typeface="Corbel"/>
                <a:cs typeface="Corbel"/>
                <a:sym typeface="Corbel"/>
              </a:rPr>
              <a:t>.</a:t>
            </a:r>
            <a:endParaRPr b="0" i="0" sz="1400" u="none" cap="none" strike="noStrike">
              <a:solidFill>
                <a:srgbClr val="000000"/>
              </a:solidFill>
              <a:latin typeface="Corbel"/>
              <a:ea typeface="Corbel"/>
              <a:cs typeface="Corbel"/>
              <a:sym typeface="Corbel"/>
            </a:endParaRPr>
          </a:p>
        </p:txBody>
      </p:sp>
      <p:pic>
        <p:nvPicPr>
          <p:cNvPr id="1564" name="Google Shape;1564;ge56234d3cc_1_35"/>
          <p:cNvPicPr preferRelativeResize="0"/>
          <p:nvPr/>
        </p:nvPicPr>
        <p:blipFill rotWithShape="1">
          <a:blip r:embed="rId4">
            <a:alphaModFix/>
          </a:blip>
          <a:srcRect b="0" l="0" r="0" t="0"/>
          <a:stretch/>
        </p:blipFill>
        <p:spPr>
          <a:xfrm>
            <a:off x="270658" y="1954866"/>
            <a:ext cx="7036125" cy="4216937"/>
          </a:xfrm>
          <a:prstGeom prst="rect">
            <a:avLst/>
          </a:prstGeom>
          <a:noFill/>
          <a:ln>
            <a:noFill/>
          </a:ln>
        </p:spPr>
      </p:pic>
      <p:sp>
        <p:nvSpPr>
          <p:cNvPr id="1565" name="Google Shape;1565;ge56234d3cc_1_35"/>
          <p:cNvSpPr txBox="1"/>
          <p:nvPr/>
        </p:nvSpPr>
        <p:spPr>
          <a:xfrm>
            <a:off x="946175" y="1716294"/>
            <a:ext cx="5869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orbel"/>
                <a:ea typeface="Corbel"/>
                <a:cs typeface="Corbel"/>
                <a:sym typeface="Corbel"/>
              </a:rPr>
              <a:t>Overall GHG emissions in France</a:t>
            </a:r>
            <a:endParaRPr b="1" i="0" sz="1400" u="none" cap="none" strike="noStrike">
              <a:solidFill>
                <a:srgbClr val="000000"/>
              </a:solidFill>
              <a:latin typeface="Corbel"/>
              <a:ea typeface="Corbel"/>
              <a:cs typeface="Corbel"/>
              <a:sym typeface="Corbe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9" name="Shape 1569"/>
        <p:cNvGrpSpPr/>
        <p:nvPr/>
      </p:nvGrpSpPr>
      <p:grpSpPr>
        <a:xfrm>
          <a:off x="0" y="0"/>
          <a:ext cx="0" cy="0"/>
          <a:chOff x="0" y="0"/>
          <a:chExt cx="0" cy="0"/>
        </a:xfrm>
      </p:grpSpPr>
      <p:sp>
        <p:nvSpPr>
          <p:cNvPr id="1570" name="Google Shape;1570;p1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sz="2400">
                <a:solidFill>
                  <a:srgbClr val="44546A"/>
                </a:solidFill>
              </a:rPr>
              <a:t>Local public policy</a:t>
            </a:r>
            <a:endParaRPr/>
          </a:p>
        </p:txBody>
      </p:sp>
      <p:sp>
        <p:nvSpPr>
          <p:cNvPr id="1571" name="Google Shape;1571;p10"/>
          <p:cNvSpPr txBox="1"/>
          <p:nvPr>
            <p:ph idx="4294967295" type="body"/>
          </p:nvPr>
        </p:nvSpPr>
        <p:spPr>
          <a:xfrm>
            <a:off x="525800" y="1440014"/>
            <a:ext cx="10972800" cy="5312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480"/>
              </a:spcBef>
              <a:spcAft>
                <a:spcPts val="0"/>
              </a:spcAft>
              <a:buClr>
                <a:srgbClr val="F79124"/>
              </a:buClr>
              <a:buSzPts val="2400"/>
              <a:buFont typeface="Arial"/>
              <a:buNone/>
            </a:pPr>
            <a:r>
              <a:rPr lang="fr-FR"/>
              <a:t>Anticipate risk</a:t>
            </a:r>
            <a:endParaRPr/>
          </a:p>
        </p:txBody>
      </p:sp>
      <p:grpSp>
        <p:nvGrpSpPr>
          <p:cNvPr id="1572" name="Google Shape;1572;p10"/>
          <p:cNvGrpSpPr/>
          <p:nvPr/>
        </p:nvGrpSpPr>
        <p:grpSpPr>
          <a:xfrm>
            <a:off x="1903420" y="565670"/>
            <a:ext cx="9556956" cy="6186423"/>
            <a:chOff x="1456243" y="571846"/>
            <a:chExt cx="10031444" cy="6588310"/>
          </a:xfrm>
        </p:grpSpPr>
        <p:pic>
          <p:nvPicPr>
            <p:cNvPr descr="Nuage" id="1573" name="Google Shape;1573;p10"/>
            <p:cNvPicPr preferRelativeResize="0"/>
            <p:nvPr/>
          </p:nvPicPr>
          <p:blipFill rotWithShape="1">
            <a:blip r:embed="rId3">
              <a:alphaModFix/>
            </a:blip>
            <a:srcRect b="0" l="0" r="0" t="0"/>
            <a:stretch/>
          </p:blipFill>
          <p:spPr>
            <a:xfrm>
              <a:off x="8395244" y="571846"/>
              <a:ext cx="3092442" cy="2920326"/>
            </a:xfrm>
            <a:prstGeom prst="rect">
              <a:avLst/>
            </a:prstGeom>
            <a:noFill/>
            <a:ln>
              <a:noFill/>
            </a:ln>
          </p:spPr>
        </p:pic>
        <p:grpSp>
          <p:nvGrpSpPr>
            <p:cNvPr id="1574" name="Google Shape;1574;p10"/>
            <p:cNvGrpSpPr/>
            <p:nvPr/>
          </p:nvGrpSpPr>
          <p:grpSpPr>
            <a:xfrm>
              <a:off x="2950782" y="1661989"/>
              <a:ext cx="5882292" cy="5498167"/>
              <a:chOff x="1174782" y="-104911"/>
              <a:chExt cx="5882292" cy="5498167"/>
            </a:xfrm>
          </p:grpSpPr>
          <p:sp>
            <p:nvSpPr>
              <p:cNvPr id="1575" name="Google Shape;1575;p10"/>
              <p:cNvSpPr/>
              <p:nvPr/>
            </p:nvSpPr>
            <p:spPr>
              <a:xfrm>
                <a:off x="1521907" y="75156"/>
                <a:ext cx="5318100" cy="5318100"/>
              </a:xfrm>
              <a:custGeom>
                <a:rect b="b" l="l" r="r" t="t"/>
                <a:pathLst>
                  <a:path extrusionOk="0" h="120000" w="120000">
                    <a:moveTo>
                      <a:pt x="101071" y="29625"/>
                    </a:moveTo>
                    <a:lnTo>
                      <a:pt x="111220" y="28809"/>
                    </a:lnTo>
                    <a:lnTo>
                      <a:pt x="109191" y="30311"/>
                    </a:lnTo>
                    <a:lnTo>
                      <a:pt x="109191" y="30311"/>
                    </a:lnTo>
                    <a:cubicBezTo>
                      <a:pt x="113669" y="37721"/>
                      <a:pt x="116413" y="46046"/>
                      <a:pt x="117217" y="54664"/>
                    </a:cubicBezTo>
                    <a:lnTo>
                      <a:pt x="119718" y="54668"/>
                    </a:lnTo>
                    <a:lnTo>
                      <a:pt x="111129" y="60083"/>
                    </a:lnTo>
                    <a:lnTo>
                      <a:pt x="101976" y="54640"/>
                    </a:lnTo>
                    <a:lnTo>
                      <a:pt x="104467" y="54644"/>
                    </a:lnTo>
                    <a:lnTo>
                      <a:pt x="104467" y="54644"/>
                    </a:lnTo>
                    <a:cubicBezTo>
                      <a:pt x="103751" y="48754"/>
                      <a:pt x="101860" y="43067"/>
                      <a:pt x="98906" y="37914"/>
                    </a:cubicBezTo>
                    <a:lnTo>
                      <a:pt x="96883" y="39412"/>
                    </a:lnTo>
                    <a:close/>
                  </a:path>
                </a:pathLst>
              </a:custGeom>
              <a:solidFill>
                <a:srgbClr val="CCCCD9">
                  <a:alpha val="87450"/>
                </a:srgbClr>
              </a:solidFill>
              <a:ln cap="flat" cmpd="sng" w="25400">
                <a:solidFill>
                  <a:srgbClr val="CCCCD9">
                    <a:alpha val="87450"/>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76" name="Google Shape;1576;p10"/>
              <p:cNvSpPr/>
              <p:nvPr/>
            </p:nvSpPr>
            <p:spPr>
              <a:xfrm>
                <a:off x="1504979" y="51856"/>
                <a:ext cx="5318100" cy="5318100"/>
              </a:xfrm>
              <a:custGeom>
                <a:rect b="b" l="l" r="r" t="t"/>
                <a:pathLst>
                  <a:path extrusionOk="0" h="120000" w="120000">
                    <a:moveTo>
                      <a:pt x="95163" y="23206"/>
                    </a:moveTo>
                    <a:lnTo>
                      <a:pt x="105204" y="20594"/>
                    </a:lnTo>
                    <a:lnTo>
                      <a:pt x="103425" y="22460"/>
                    </a:lnTo>
                    <a:lnTo>
                      <a:pt x="103425" y="22460"/>
                    </a:lnTo>
                    <a:cubicBezTo>
                      <a:pt x="111409" y="31683"/>
                      <a:pt x="116244" y="43208"/>
                      <a:pt x="117230" y="55363"/>
                    </a:cubicBezTo>
                    <a:lnTo>
                      <a:pt x="119777" y="55403"/>
                    </a:lnTo>
                    <a:lnTo>
                      <a:pt x="110957" y="60799"/>
                    </a:lnTo>
                    <a:lnTo>
                      <a:pt x="101706" y="55119"/>
                    </a:lnTo>
                    <a:lnTo>
                      <a:pt x="104242" y="55159"/>
                    </a:lnTo>
                    <a:lnTo>
                      <a:pt x="104242" y="55159"/>
                    </a:lnTo>
                    <a:cubicBezTo>
                      <a:pt x="103298" y="46619"/>
                      <a:pt x="99878" y="38537"/>
                      <a:pt x="94398" y="31897"/>
                    </a:cubicBezTo>
                    <a:lnTo>
                      <a:pt x="92624" y="33759"/>
                    </a:lnTo>
                    <a:close/>
                  </a:path>
                </a:pathLst>
              </a:custGeom>
              <a:solidFill>
                <a:srgbClr val="D5DFDD">
                  <a:alpha val="87450"/>
                </a:srgbClr>
              </a:solidFill>
              <a:ln cap="flat" cmpd="sng" w="19050">
                <a:solidFill>
                  <a:srgbClr val="D5DFDD">
                    <a:alpha val="87450"/>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77" name="Google Shape;1577;p10"/>
              <p:cNvSpPr/>
              <p:nvPr/>
            </p:nvSpPr>
            <p:spPr>
              <a:xfrm>
                <a:off x="1477588" y="42957"/>
                <a:ext cx="5318100" cy="5318100"/>
              </a:xfrm>
              <a:custGeom>
                <a:rect b="b" l="l" r="r" t="t"/>
                <a:pathLst>
                  <a:path extrusionOk="0" h="120000" w="120000">
                    <a:moveTo>
                      <a:pt x="59226" y="9174"/>
                    </a:moveTo>
                    <a:lnTo>
                      <a:pt x="64454" y="208"/>
                    </a:lnTo>
                    <a:lnTo>
                      <a:pt x="64496" y="2796"/>
                    </a:lnTo>
                    <a:lnTo>
                      <a:pt x="64496" y="2796"/>
                    </a:lnTo>
                    <a:cubicBezTo>
                      <a:pt x="76422" y="3732"/>
                      <a:pt x="87757" y="8367"/>
                      <a:pt x="96919" y="16053"/>
                    </a:cubicBezTo>
                    <a:lnTo>
                      <a:pt x="98741" y="14261"/>
                    </a:lnTo>
                    <a:lnTo>
                      <a:pt x="96286" y="24307"/>
                    </a:lnTo>
                    <a:lnTo>
                      <a:pt x="85765" y="27025"/>
                    </a:lnTo>
                    <a:lnTo>
                      <a:pt x="87578" y="25241"/>
                    </a:lnTo>
                    <a:cubicBezTo>
                      <a:pt x="80982" y="20061"/>
                      <a:pt x="73047" y="16844"/>
                      <a:pt x="64691" y="15963"/>
                    </a:cubicBezTo>
                    <a:lnTo>
                      <a:pt x="64733" y="18542"/>
                    </a:lnTo>
                    <a:close/>
                  </a:path>
                </a:pathLst>
              </a:custGeom>
              <a:solidFill>
                <a:srgbClr val="F0E4D1">
                  <a:alpha val="87450"/>
                </a:srgbClr>
              </a:solidFill>
              <a:ln cap="flat" cmpd="sng" w="19050">
                <a:solidFill>
                  <a:srgbClr val="F0E4D1">
                    <a:alpha val="87450"/>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78" name="Google Shape;1578;p10"/>
              <p:cNvSpPr/>
              <p:nvPr/>
            </p:nvSpPr>
            <p:spPr>
              <a:xfrm>
                <a:off x="1450198" y="51856"/>
                <a:ext cx="5318100" cy="5318100"/>
              </a:xfrm>
              <a:custGeom>
                <a:rect b="b" l="l" r="r" t="t"/>
                <a:pathLst>
                  <a:path extrusionOk="0" h="120000" w="120000">
                    <a:moveTo>
                      <a:pt x="23714" y="24307"/>
                    </a:moveTo>
                    <a:lnTo>
                      <a:pt x="21259" y="14261"/>
                    </a:lnTo>
                    <a:lnTo>
                      <a:pt x="23079" y="16055"/>
                    </a:lnTo>
                    <a:lnTo>
                      <a:pt x="23079" y="16055"/>
                    </a:lnTo>
                    <a:cubicBezTo>
                      <a:pt x="32242" y="8367"/>
                      <a:pt x="43579" y="3731"/>
                      <a:pt x="55507" y="2796"/>
                    </a:cubicBezTo>
                    <a:lnTo>
                      <a:pt x="55546" y="208"/>
                    </a:lnTo>
                    <a:lnTo>
                      <a:pt x="60774" y="9174"/>
                    </a:lnTo>
                    <a:lnTo>
                      <a:pt x="55267" y="18542"/>
                    </a:lnTo>
                    <a:lnTo>
                      <a:pt x="55306" y="15963"/>
                    </a:lnTo>
                    <a:lnTo>
                      <a:pt x="55306" y="15963"/>
                    </a:lnTo>
                    <a:cubicBezTo>
                      <a:pt x="46952" y="16845"/>
                      <a:pt x="39019" y="20061"/>
                      <a:pt x="32425" y="25239"/>
                    </a:cubicBezTo>
                    <a:lnTo>
                      <a:pt x="34235" y="27025"/>
                    </a:lnTo>
                    <a:close/>
                  </a:path>
                </a:pathLst>
              </a:custGeom>
              <a:solidFill>
                <a:srgbClr val="E0E2D7">
                  <a:alpha val="87450"/>
                </a:srgbClr>
              </a:solidFill>
              <a:ln cap="flat" cmpd="sng" w="19050">
                <a:solidFill>
                  <a:srgbClr val="E0E2D7">
                    <a:alpha val="87450"/>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79" name="Google Shape;1579;p10"/>
              <p:cNvSpPr/>
              <p:nvPr/>
            </p:nvSpPr>
            <p:spPr>
              <a:xfrm>
                <a:off x="1433270" y="75156"/>
                <a:ext cx="5318100" cy="5318100"/>
              </a:xfrm>
              <a:custGeom>
                <a:rect b="b" l="l" r="r" t="t"/>
                <a:pathLst>
                  <a:path extrusionOk="0" h="120000" w="120000">
                    <a:moveTo>
                      <a:pt x="9043" y="60799"/>
                    </a:moveTo>
                    <a:lnTo>
                      <a:pt x="223" y="55403"/>
                    </a:lnTo>
                    <a:lnTo>
                      <a:pt x="2770" y="55366"/>
                    </a:lnTo>
                    <a:lnTo>
                      <a:pt x="2770" y="55366"/>
                    </a:lnTo>
                    <a:cubicBezTo>
                      <a:pt x="3755" y="43209"/>
                      <a:pt x="8592" y="31682"/>
                      <a:pt x="16577" y="22458"/>
                    </a:cubicBezTo>
                    <a:lnTo>
                      <a:pt x="14796" y="20594"/>
                    </a:lnTo>
                    <a:lnTo>
                      <a:pt x="24837" y="23206"/>
                    </a:lnTo>
                    <a:lnTo>
                      <a:pt x="27376" y="33759"/>
                    </a:lnTo>
                    <a:lnTo>
                      <a:pt x="25600" y="31900"/>
                    </a:lnTo>
                    <a:lnTo>
                      <a:pt x="25600" y="31900"/>
                    </a:lnTo>
                    <a:cubicBezTo>
                      <a:pt x="20122" y="38538"/>
                      <a:pt x="16703" y="46618"/>
                      <a:pt x="15758" y="55155"/>
                    </a:cubicBezTo>
                    <a:lnTo>
                      <a:pt x="18294" y="55119"/>
                    </a:lnTo>
                    <a:close/>
                  </a:path>
                </a:pathLst>
              </a:custGeom>
              <a:solidFill>
                <a:srgbClr val="F1D6CD">
                  <a:alpha val="87450"/>
                </a:srgbClr>
              </a:solidFill>
              <a:ln cap="flat" cmpd="sng" w="19050">
                <a:solidFill>
                  <a:srgbClr val="F1D6CD">
                    <a:alpha val="87450"/>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80" name="Google Shape;1580;p10"/>
              <p:cNvSpPr/>
              <p:nvPr/>
            </p:nvSpPr>
            <p:spPr>
              <a:xfrm rot="67014">
                <a:off x="4800620" y="2698559"/>
                <a:ext cx="1262040" cy="64511"/>
              </a:xfrm>
              <a:prstGeom prst="leftRightArrow">
                <a:avLst>
                  <a:gd fmla="val 60000" name="adj1"/>
                  <a:gd fmla="val 50000" name="adj2"/>
                </a:avLst>
              </a:prstGeom>
              <a:solidFill>
                <a:srgbClr val="3030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81" name="Google Shape;1581;p10"/>
              <p:cNvSpPr/>
              <p:nvPr/>
            </p:nvSpPr>
            <p:spPr>
              <a:xfrm rot="-2105347">
                <a:off x="4560605" y="1937402"/>
                <a:ext cx="1247282" cy="64589"/>
              </a:xfrm>
              <a:prstGeom prst="leftRightArrow">
                <a:avLst>
                  <a:gd fmla="val 60000" name="adj1"/>
                  <a:gd fmla="val 50000" name="adj2"/>
                </a:avLst>
              </a:prstGeom>
              <a:solidFill>
                <a:srgbClr val="968C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82" name="Google Shape;1582;p10"/>
              <p:cNvSpPr/>
              <p:nvPr/>
            </p:nvSpPr>
            <p:spPr>
              <a:xfrm rot="-4298643">
                <a:off x="3917637" y="1467046"/>
                <a:ext cx="1238412" cy="64510"/>
              </a:xfrm>
              <a:prstGeom prst="leftRightArrow">
                <a:avLst>
                  <a:gd fmla="val 60000" name="adj1"/>
                  <a:gd fmla="val 50000" name="adj2"/>
                </a:avLst>
              </a:prstGeom>
              <a:solidFill>
                <a:srgbClr val="7BA7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83" name="Google Shape;1583;p10"/>
              <p:cNvSpPr/>
              <p:nvPr/>
            </p:nvSpPr>
            <p:spPr>
              <a:xfrm rot="-6501357">
                <a:off x="3117224" y="1466956"/>
                <a:ext cx="1238412" cy="64510"/>
              </a:xfrm>
              <a:prstGeom prst="leftRightArrow">
                <a:avLst>
                  <a:gd fmla="val 60000" name="adj1"/>
                  <a:gd fmla="val 50000" name="adj2"/>
                </a:avLst>
              </a:prstGeom>
              <a:solidFill>
                <a:srgbClr val="D8B2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84" name="Google Shape;1584;p10"/>
              <p:cNvSpPr/>
              <p:nvPr/>
            </p:nvSpPr>
            <p:spPr>
              <a:xfrm rot="-8694653">
                <a:off x="2465533" y="1937390"/>
                <a:ext cx="1247282" cy="64589"/>
              </a:xfrm>
              <a:prstGeom prst="leftRightArrow">
                <a:avLst>
                  <a:gd fmla="val 60000" name="adj1"/>
                  <a:gd fmla="val 50000" name="adj2"/>
                </a:avLst>
              </a:prstGeom>
              <a:solidFill>
                <a:srgbClr val="A5AB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85" name="Google Shape;1585;p10"/>
              <p:cNvSpPr/>
              <p:nvPr/>
            </p:nvSpPr>
            <p:spPr>
              <a:xfrm rot="10732986">
                <a:off x="2210700" y="2698560"/>
                <a:ext cx="1262040" cy="64511"/>
              </a:xfrm>
              <a:prstGeom prst="leftRightArrow">
                <a:avLst>
                  <a:gd fmla="val 60000" name="adj1"/>
                  <a:gd fmla="val 50000" name="adj2"/>
                </a:avLst>
              </a:prstGeom>
              <a:solidFill>
                <a:srgbClr val="DC7F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86" name="Google Shape;1586;p10"/>
              <p:cNvSpPr/>
              <p:nvPr/>
            </p:nvSpPr>
            <p:spPr>
              <a:xfrm>
                <a:off x="3061431" y="1673399"/>
                <a:ext cx="2150400" cy="2150400"/>
              </a:xfrm>
              <a:prstGeom prst="pie">
                <a:avLst>
                  <a:gd fmla="val 10800000" name="adj1"/>
                  <a:gd fmla="val 0" name="adj2"/>
                </a:avLst>
              </a:prstGeom>
              <a:solidFill>
                <a:srgbClr val="93B6D2"/>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87" name="Google Shape;1587;p10"/>
              <p:cNvSpPr txBox="1"/>
              <p:nvPr/>
            </p:nvSpPr>
            <p:spPr>
              <a:xfrm>
                <a:off x="3376356" y="1955864"/>
                <a:ext cx="1520700" cy="1520700"/>
              </a:xfrm>
              <a:prstGeom prst="rect">
                <a:avLst/>
              </a:prstGeom>
              <a:noFill/>
              <a:ln>
                <a:noFill/>
              </a:ln>
            </p:spPr>
            <p:txBody>
              <a:bodyPr anchorCtr="0" anchor="t" bIns="304800" lIns="60950" spcFirstLastPara="1" rIns="60950" wrap="square" tIns="0">
                <a:noAutofit/>
              </a:bodyPr>
              <a:lstStyle/>
              <a:p>
                <a:pPr indent="0" lvl="0" marL="0" marR="0" rtl="0" algn="ctr">
                  <a:lnSpc>
                    <a:spcPct val="90000"/>
                  </a:lnSpc>
                  <a:spcBef>
                    <a:spcPts val="0"/>
                  </a:spcBef>
                  <a:spcAft>
                    <a:spcPts val="0"/>
                  </a:spcAft>
                  <a:buClr>
                    <a:srgbClr val="000000"/>
                  </a:buClr>
                  <a:buSzPts val="1600"/>
                  <a:buFont typeface="Arial"/>
                  <a:buNone/>
                </a:pPr>
                <a:r>
                  <a:t/>
                </a:r>
                <a:endParaRPr b="1" i="0" sz="1600" u="none" cap="none" strike="noStrike">
                  <a:solidFill>
                    <a:srgbClr val="000000"/>
                  </a:solidFill>
                  <a:latin typeface="Corbel"/>
                  <a:ea typeface="Corbel"/>
                  <a:cs typeface="Corbel"/>
                  <a:sym typeface="Corbel"/>
                </a:endParaRPr>
              </a:p>
              <a:p>
                <a:pPr indent="0" lvl="0" marL="0" marR="0" rtl="0" algn="ctr">
                  <a:lnSpc>
                    <a:spcPct val="90000"/>
                  </a:lnSpc>
                  <a:spcBef>
                    <a:spcPts val="560"/>
                  </a:spcBef>
                  <a:spcAft>
                    <a:spcPts val="0"/>
                  </a:spcAft>
                  <a:buClr>
                    <a:srgbClr val="000000"/>
                  </a:buClr>
                  <a:buSzPts val="1600"/>
                  <a:buFont typeface="Arial"/>
                  <a:buNone/>
                </a:pPr>
                <a:r>
                  <a:rPr b="1" i="0" lang="fr-FR" sz="1600" u="none" cap="none" strike="noStrike">
                    <a:solidFill>
                      <a:srgbClr val="000000"/>
                    </a:solidFill>
                    <a:latin typeface="Corbel"/>
                    <a:ea typeface="Corbel"/>
                    <a:cs typeface="Corbel"/>
                    <a:sym typeface="Corbel"/>
                  </a:rPr>
                  <a:t>More and more people, fewer and fewer resources</a:t>
                </a:r>
                <a:endParaRPr b="0" i="0" sz="1400" u="none" cap="none" strike="noStrike">
                  <a:solidFill>
                    <a:srgbClr val="000000"/>
                  </a:solidFill>
                  <a:latin typeface="Corbel"/>
                  <a:ea typeface="Corbel"/>
                  <a:cs typeface="Corbel"/>
                  <a:sym typeface="Corbel"/>
                </a:endParaRPr>
              </a:p>
            </p:txBody>
          </p:sp>
          <p:sp>
            <p:nvSpPr>
              <p:cNvPr id="1588" name="Google Shape;1588;p10"/>
              <p:cNvSpPr/>
              <p:nvPr/>
            </p:nvSpPr>
            <p:spPr>
              <a:xfrm>
                <a:off x="1174782" y="2000283"/>
                <a:ext cx="1496700" cy="1496700"/>
              </a:xfrm>
              <a:prstGeom prst="roundRect">
                <a:avLst>
                  <a:gd fmla="val 50000" name="adj"/>
                </a:avLst>
              </a:prstGeom>
              <a:solidFill>
                <a:srgbClr val="FFFFFF"/>
              </a:solidFill>
              <a:ln cap="flat" cmpd="sng" w="19050">
                <a:solidFill>
                  <a:srgbClr val="DC7F4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89" name="Google Shape;1589;p10"/>
              <p:cNvSpPr/>
              <p:nvPr/>
            </p:nvSpPr>
            <p:spPr>
              <a:xfrm>
                <a:off x="1227166" y="2052666"/>
                <a:ext cx="1392000" cy="1392000"/>
              </a:xfrm>
              <a:prstGeom prst="roundRect">
                <a:avLst>
                  <a:gd fmla="val 50000" name="adj"/>
                </a:avLst>
              </a:prstGeom>
              <a:solidFill>
                <a:srgbClr val="FF5050"/>
              </a:solidFill>
              <a:ln cap="flat" cmpd="sng" w="254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90" name="Google Shape;1590;p10"/>
              <p:cNvSpPr txBox="1"/>
              <p:nvPr/>
            </p:nvSpPr>
            <p:spPr>
              <a:xfrm>
                <a:off x="1395418" y="2166867"/>
                <a:ext cx="984300" cy="984300"/>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1-</a:t>
                </a:r>
                <a:br>
                  <a:rPr b="0" i="0" lang="fr-FR" sz="1200" u="none" cap="none" strike="noStrike">
                    <a:solidFill>
                      <a:srgbClr val="FFFFFF"/>
                    </a:solidFill>
                    <a:latin typeface="Corbel"/>
                    <a:ea typeface="Corbel"/>
                    <a:cs typeface="Corbel"/>
                    <a:sym typeface="Corbel"/>
                  </a:rPr>
                </a:br>
                <a:r>
                  <a:rPr b="0" i="0" lang="fr-FR" sz="1200" u="none" cap="none" strike="noStrike">
                    <a:solidFill>
                      <a:srgbClr val="FFFFFF"/>
                    </a:solidFill>
                    <a:latin typeface="Corbel"/>
                    <a:ea typeface="Corbel"/>
                    <a:cs typeface="Corbel"/>
                    <a:sym typeface="Corbel"/>
                  </a:rPr>
                  <a:t>Climate  change is manifest</a:t>
                </a:r>
                <a:endParaRPr b="0" i="0" sz="1200" u="none" cap="none" strike="noStrike">
                  <a:solidFill>
                    <a:srgbClr val="FFFFFF"/>
                  </a:solidFill>
                  <a:latin typeface="Corbel"/>
                  <a:ea typeface="Corbel"/>
                  <a:cs typeface="Corbel"/>
                  <a:sym typeface="Corbel"/>
                </a:endParaRPr>
              </a:p>
            </p:txBody>
          </p:sp>
          <p:sp>
            <p:nvSpPr>
              <p:cNvPr id="1591" name="Google Shape;1591;p10"/>
              <p:cNvSpPr/>
              <p:nvPr/>
            </p:nvSpPr>
            <p:spPr>
              <a:xfrm>
                <a:off x="1597529" y="699201"/>
                <a:ext cx="1496700" cy="1496700"/>
              </a:xfrm>
              <a:prstGeom prst="roundRect">
                <a:avLst>
                  <a:gd fmla="val 50000" name="adj"/>
                </a:avLst>
              </a:prstGeom>
              <a:solidFill>
                <a:srgbClr val="FFFFFF"/>
              </a:solidFill>
              <a:ln cap="flat" cmpd="sng" w="19050">
                <a:solidFill>
                  <a:srgbClr val="A5AB8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92" name="Google Shape;1592;p10"/>
              <p:cNvSpPr/>
              <p:nvPr/>
            </p:nvSpPr>
            <p:spPr>
              <a:xfrm>
                <a:off x="1649913" y="751584"/>
                <a:ext cx="1392000" cy="1392000"/>
              </a:xfrm>
              <a:prstGeom prst="roundRect">
                <a:avLst>
                  <a:gd fmla="val 50000" name="adj"/>
                </a:avLst>
              </a:prstGeom>
              <a:solidFill>
                <a:srgbClr val="CCCC00"/>
              </a:solidFill>
              <a:ln cap="flat" cmpd="sng" w="9525">
                <a:solidFill>
                  <a:srgbClr val="CCCC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93" name="Google Shape;1593;p10"/>
              <p:cNvSpPr txBox="1"/>
              <p:nvPr/>
            </p:nvSpPr>
            <p:spPr>
              <a:xfrm>
                <a:off x="1853751" y="955422"/>
                <a:ext cx="984300" cy="984300"/>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2- Energy at the core of our daily concerns</a:t>
                </a:r>
                <a:endParaRPr b="0" i="0" sz="1200" u="none" cap="none" strike="noStrike">
                  <a:solidFill>
                    <a:srgbClr val="FFFFFF"/>
                  </a:solidFill>
                  <a:latin typeface="Corbel"/>
                  <a:ea typeface="Corbel"/>
                  <a:cs typeface="Corbel"/>
                  <a:sym typeface="Corbel"/>
                </a:endParaRPr>
              </a:p>
            </p:txBody>
          </p:sp>
          <p:sp>
            <p:nvSpPr>
              <p:cNvPr id="1594" name="Google Shape;1594;p10"/>
              <p:cNvSpPr/>
              <p:nvPr/>
            </p:nvSpPr>
            <p:spPr>
              <a:xfrm>
                <a:off x="2704296" y="-104911"/>
                <a:ext cx="1496700" cy="1496700"/>
              </a:xfrm>
              <a:prstGeom prst="roundRect">
                <a:avLst>
                  <a:gd fmla="val 50000" name="adj"/>
                </a:avLst>
              </a:prstGeom>
              <a:solidFill>
                <a:srgbClr val="FFFFFF"/>
              </a:solidFill>
              <a:ln cap="flat" cmpd="sng" w="19050">
                <a:solidFill>
                  <a:srgbClr val="D8B2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95" name="Google Shape;1595;p10"/>
              <p:cNvSpPr/>
              <p:nvPr/>
            </p:nvSpPr>
            <p:spPr>
              <a:xfrm>
                <a:off x="2756679" y="-52528"/>
                <a:ext cx="1392000" cy="1392000"/>
              </a:xfrm>
              <a:prstGeom prst="roundRect">
                <a:avLst>
                  <a:gd fmla="val 50000" name="adj"/>
                </a:avLst>
              </a:prstGeom>
              <a:solidFill>
                <a:srgbClr val="FF9933"/>
              </a:solidFill>
              <a:ln cap="flat" cmpd="sng" w="25400">
                <a:solidFill>
                  <a:srgbClr val="FF99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96" name="Google Shape;1596;p10"/>
              <p:cNvSpPr txBox="1"/>
              <p:nvPr/>
            </p:nvSpPr>
            <p:spPr>
              <a:xfrm>
                <a:off x="2924391" y="51856"/>
                <a:ext cx="984300" cy="984300"/>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3-</a:t>
                </a:r>
                <a:br>
                  <a:rPr b="0" i="0" lang="fr-FR" sz="1200" u="none" cap="none" strike="noStrike">
                    <a:solidFill>
                      <a:srgbClr val="FFFFFF"/>
                    </a:solidFill>
                    <a:latin typeface="Corbel"/>
                    <a:ea typeface="Corbel"/>
                    <a:cs typeface="Corbel"/>
                    <a:sym typeface="Corbel"/>
                  </a:rPr>
                </a:br>
                <a:r>
                  <a:rPr b="0" i="0" lang="fr-FR" sz="1200" u="none" cap="none" strike="noStrike">
                    <a:solidFill>
                      <a:srgbClr val="FFFFFF"/>
                    </a:solidFill>
                    <a:latin typeface="Corbel"/>
                    <a:ea typeface="Corbel"/>
                    <a:cs typeface="Corbel"/>
                    <a:sym typeface="Corbel"/>
                  </a:rPr>
                  <a:t>Health risks</a:t>
                </a:r>
                <a:endParaRPr b="0" i="0" sz="1200" u="none" cap="none" strike="noStrike">
                  <a:solidFill>
                    <a:srgbClr val="FFFFFF"/>
                  </a:solidFill>
                  <a:latin typeface="Corbel"/>
                  <a:ea typeface="Corbel"/>
                  <a:cs typeface="Corbel"/>
                  <a:sym typeface="Corbel"/>
                </a:endParaRPr>
              </a:p>
            </p:txBody>
          </p:sp>
          <p:sp>
            <p:nvSpPr>
              <p:cNvPr id="1597" name="Google Shape;1597;p10"/>
              <p:cNvSpPr/>
              <p:nvPr/>
            </p:nvSpPr>
            <p:spPr>
              <a:xfrm>
                <a:off x="4072334" y="-104911"/>
                <a:ext cx="1496700" cy="1496700"/>
              </a:xfrm>
              <a:prstGeom prst="roundRect">
                <a:avLst>
                  <a:gd fmla="val 50000" name="adj"/>
                </a:avLst>
              </a:prstGeom>
              <a:solidFill>
                <a:srgbClr val="FFFFFF"/>
              </a:solidFill>
              <a:ln cap="flat" cmpd="sng" w="19050">
                <a:solidFill>
                  <a:srgbClr val="7BA79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98" name="Google Shape;1598;p10"/>
              <p:cNvSpPr/>
              <p:nvPr/>
            </p:nvSpPr>
            <p:spPr>
              <a:xfrm>
                <a:off x="4124718" y="-52528"/>
                <a:ext cx="1392000" cy="1392000"/>
              </a:xfrm>
              <a:prstGeom prst="roundRect">
                <a:avLst>
                  <a:gd fmla="val 50000" name="adj"/>
                </a:avLst>
              </a:prstGeom>
              <a:solidFill>
                <a:srgbClr val="339966"/>
              </a:solidFill>
              <a:ln cap="flat" cmpd="sng" w="25400">
                <a:solidFill>
                  <a:srgbClr val="3399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99" name="Google Shape;1599;p10"/>
              <p:cNvSpPr txBox="1"/>
              <p:nvPr/>
            </p:nvSpPr>
            <p:spPr>
              <a:xfrm>
                <a:off x="4276171" y="71254"/>
                <a:ext cx="1106700" cy="984300"/>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4- Diminishing natural resources</a:t>
                </a:r>
                <a:endParaRPr b="0" i="0" sz="1200" u="none" cap="none" strike="noStrike">
                  <a:solidFill>
                    <a:srgbClr val="FFFFFF"/>
                  </a:solidFill>
                  <a:latin typeface="Corbel"/>
                  <a:ea typeface="Corbel"/>
                  <a:cs typeface="Corbel"/>
                  <a:sym typeface="Corbel"/>
                </a:endParaRPr>
              </a:p>
            </p:txBody>
          </p:sp>
          <p:sp>
            <p:nvSpPr>
              <p:cNvPr id="1600" name="Google Shape;1600;p10"/>
              <p:cNvSpPr/>
              <p:nvPr/>
            </p:nvSpPr>
            <p:spPr>
              <a:xfrm>
                <a:off x="5179101" y="699201"/>
                <a:ext cx="1496700" cy="1496700"/>
              </a:xfrm>
              <a:prstGeom prst="roundRect">
                <a:avLst>
                  <a:gd fmla="val 50000" name="adj"/>
                </a:avLst>
              </a:prstGeom>
              <a:solidFill>
                <a:srgbClr val="FFFFFF"/>
              </a:solidFill>
              <a:ln cap="flat" cmpd="sng" w="19050">
                <a:solidFill>
                  <a:srgbClr val="968C8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601" name="Google Shape;1601;p10"/>
              <p:cNvSpPr/>
              <p:nvPr/>
            </p:nvSpPr>
            <p:spPr>
              <a:xfrm>
                <a:off x="5231484" y="751584"/>
                <a:ext cx="1392000" cy="1392000"/>
              </a:xfrm>
              <a:prstGeom prst="roundRect">
                <a:avLst>
                  <a:gd fmla="val 50000" name="adj"/>
                </a:avLst>
              </a:prstGeom>
              <a:solidFill>
                <a:srgbClr val="666699"/>
              </a:solidFill>
              <a:ln cap="flat" cmpd="sng" w="25400">
                <a:solidFill>
                  <a:srgbClr val="6666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602" name="Google Shape;1602;p10"/>
              <p:cNvSpPr txBox="1"/>
              <p:nvPr/>
            </p:nvSpPr>
            <p:spPr>
              <a:xfrm>
                <a:off x="5435322" y="910338"/>
                <a:ext cx="984300" cy="996900"/>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5-  </a:t>
                </a:r>
                <a:endParaRPr b="0" i="0" sz="1400" u="none" cap="none" strike="noStrike">
                  <a:solidFill>
                    <a:srgbClr val="000000"/>
                  </a:solidFill>
                  <a:latin typeface="Corbel"/>
                  <a:ea typeface="Corbel"/>
                  <a:cs typeface="Corbel"/>
                  <a:sym typeface="Corbel"/>
                </a:endParaRPr>
              </a:p>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Territories are menaced</a:t>
                </a:r>
                <a:endParaRPr b="0" i="0" sz="1200" u="none" cap="none" strike="noStrike">
                  <a:solidFill>
                    <a:srgbClr val="FFFFFF"/>
                  </a:solidFill>
                  <a:latin typeface="Corbel"/>
                  <a:ea typeface="Corbel"/>
                  <a:cs typeface="Corbel"/>
                  <a:sym typeface="Corbel"/>
                </a:endParaRPr>
              </a:p>
            </p:txBody>
          </p:sp>
          <p:sp>
            <p:nvSpPr>
              <p:cNvPr id="1603" name="Google Shape;1603;p10"/>
              <p:cNvSpPr/>
              <p:nvPr/>
            </p:nvSpPr>
            <p:spPr>
              <a:xfrm>
                <a:off x="5643174" y="2034125"/>
                <a:ext cx="1413900" cy="1428900"/>
              </a:xfrm>
              <a:prstGeom prst="roundRect">
                <a:avLst>
                  <a:gd fmla="val 50000" name="adj"/>
                </a:avLst>
              </a:prstGeom>
              <a:solidFill>
                <a:srgbClr val="FFFFFF"/>
              </a:solidFill>
              <a:ln cap="flat" cmpd="sng" w="25400">
                <a:solidFill>
                  <a:srgbClr val="3030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604" name="Google Shape;1604;p10"/>
              <p:cNvSpPr/>
              <p:nvPr/>
            </p:nvSpPr>
            <p:spPr>
              <a:xfrm>
                <a:off x="5692665" y="2084140"/>
                <a:ext cx="1314900" cy="1329000"/>
              </a:xfrm>
              <a:prstGeom prst="roundRect">
                <a:avLst>
                  <a:gd fmla="val 50000" name="adj"/>
                </a:avLst>
              </a:prstGeom>
              <a:solidFill>
                <a:srgbClr val="333399"/>
              </a:solidFill>
              <a:ln cap="flat" cmpd="sng" w="25400">
                <a:solidFill>
                  <a:srgbClr val="1919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605" name="Google Shape;1605;p10"/>
              <p:cNvSpPr txBox="1"/>
              <p:nvPr/>
            </p:nvSpPr>
            <p:spPr>
              <a:xfrm>
                <a:off x="5885246" y="2276721"/>
                <a:ext cx="930000" cy="943800"/>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6-</a:t>
                </a:r>
                <a:br>
                  <a:rPr b="0" i="0" lang="fr-FR" sz="1200" u="none" cap="none" strike="noStrike">
                    <a:solidFill>
                      <a:srgbClr val="FFFFFF"/>
                    </a:solidFill>
                    <a:latin typeface="Corbel"/>
                    <a:ea typeface="Corbel"/>
                    <a:cs typeface="Corbel"/>
                    <a:sym typeface="Corbel"/>
                  </a:rPr>
                </a:br>
                <a:r>
                  <a:rPr b="0" i="0" lang="fr-FR" sz="1200" u="none" cap="none" strike="noStrike">
                    <a:solidFill>
                      <a:srgbClr val="FFFFFF"/>
                    </a:solidFill>
                    <a:latin typeface="Corbel"/>
                    <a:ea typeface="Corbel"/>
                    <a:cs typeface="Corbel"/>
                    <a:sym typeface="Corbel"/>
                  </a:rPr>
                  <a:t>Fragile economy</a:t>
                </a:r>
                <a:endParaRPr b="0" i="0" sz="1200" u="none" cap="none" strike="noStrike">
                  <a:solidFill>
                    <a:srgbClr val="FFFFFF"/>
                  </a:solidFill>
                  <a:latin typeface="Corbel"/>
                  <a:ea typeface="Corbel"/>
                  <a:cs typeface="Corbel"/>
                  <a:sym typeface="Corbel"/>
                </a:endParaRPr>
              </a:p>
            </p:txBody>
          </p:sp>
        </p:grpSp>
        <p:sp>
          <p:nvSpPr>
            <p:cNvPr id="1606" name="Google Shape;1606;p10"/>
            <p:cNvSpPr txBox="1"/>
            <p:nvPr/>
          </p:nvSpPr>
          <p:spPr>
            <a:xfrm>
              <a:off x="1456243" y="5913267"/>
              <a:ext cx="9447000" cy="9834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9194C"/>
                </a:buClr>
                <a:buSzPts val="1800"/>
                <a:buFont typeface="Arial"/>
                <a:buNone/>
              </a:pPr>
              <a:r>
                <a:rPr b="1" i="0" lang="fr-FR" sz="1800" u="none" cap="none" strike="noStrike">
                  <a:solidFill>
                    <a:srgbClr val="19194C"/>
                  </a:solidFill>
                  <a:latin typeface="Corbel"/>
                  <a:ea typeface="Corbel"/>
                  <a:cs typeface="Corbel"/>
                  <a:sym typeface="Corbel"/>
                </a:rPr>
                <a:t>A coordinated response and solidarity are necessary</a:t>
              </a:r>
              <a:endParaRPr b="0" i="0" sz="1400" u="none" cap="none" strike="noStrike">
                <a:solidFill>
                  <a:srgbClr val="000000"/>
                </a:solidFill>
                <a:latin typeface="Corbel"/>
                <a:ea typeface="Corbel"/>
                <a:cs typeface="Corbel"/>
                <a:sym typeface="Corbel"/>
              </a:endParaRPr>
            </a:p>
            <a:p>
              <a:pPr indent="0" lvl="0" marL="0" marR="0" rtl="0" algn="ctr">
                <a:lnSpc>
                  <a:spcPct val="100000"/>
                </a:lnSpc>
                <a:spcBef>
                  <a:spcPts val="0"/>
                </a:spcBef>
                <a:spcAft>
                  <a:spcPts val="0"/>
                </a:spcAft>
                <a:buClr>
                  <a:srgbClr val="19194C"/>
                </a:buClr>
                <a:buSzPts val="1800"/>
                <a:buFont typeface="Arial"/>
                <a:buNone/>
              </a:pPr>
              <a:r>
                <a:rPr b="1" i="0" lang="fr-FR" sz="1800" u="none" cap="none" strike="noStrike">
                  <a:solidFill>
                    <a:srgbClr val="19194C"/>
                  </a:solidFill>
                  <a:latin typeface="Corbel"/>
                  <a:ea typeface="Corbel"/>
                  <a:cs typeface="Corbel"/>
                  <a:sym typeface="Corbel"/>
                </a:rPr>
                <a:t>Public policy must better address the issues at stake</a:t>
              </a:r>
              <a:endParaRPr b="0" i="0" sz="1400" u="none" cap="none" strike="noStrike">
                <a:solidFill>
                  <a:srgbClr val="000000"/>
                </a:solidFill>
                <a:latin typeface="Corbel"/>
                <a:ea typeface="Corbel"/>
                <a:cs typeface="Corbel"/>
                <a:sym typeface="Corbel"/>
              </a:endParaRPr>
            </a:p>
            <a:p>
              <a:pPr indent="0" lvl="0" marL="0" marR="0" rtl="0" algn="ctr">
                <a:lnSpc>
                  <a:spcPct val="100000"/>
                </a:lnSpc>
                <a:spcBef>
                  <a:spcPts val="0"/>
                </a:spcBef>
                <a:spcAft>
                  <a:spcPts val="0"/>
                </a:spcAft>
                <a:buClr>
                  <a:srgbClr val="19194C"/>
                </a:buClr>
                <a:buSzPts val="1800"/>
                <a:buFont typeface="Arial"/>
                <a:buNone/>
              </a:pPr>
              <a:r>
                <a:rPr b="1" i="0" lang="fr-FR" sz="1800" u="none" cap="none" strike="noStrike">
                  <a:solidFill>
                    <a:srgbClr val="19194C"/>
                  </a:solidFill>
                  <a:latin typeface="Corbel"/>
                  <a:ea typeface="Corbel"/>
                  <a:cs typeface="Corbel"/>
                  <a:sym typeface="Corbel"/>
                </a:rPr>
                <a:t>We need to change individual and collective practices</a:t>
              </a:r>
              <a:endParaRPr b="0" i="0" sz="1400" u="none" cap="none" strike="noStrike">
                <a:solidFill>
                  <a:srgbClr val="000000"/>
                </a:solidFill>
                <a:latin typeface="Corbel"/>
                <a:ea typeface="Corbel"/>
                <a:cs typeface="Corbel"/>
                <a:sym typeface="Corbel"/>
              </a:endParaRPr>
            </a:p>
          </p:txBody>
        </p:sp>
        <p:grpSp>
          <p:nvGrpSpPr>
            <p:cNvPr id="1607" name="Google Shape;1607;p10"/>
            <p:cNvGrpSpPr/>
            <p:nvPr/>
          </p:nvGrpSpPr>
          <p:grpSpPr>
            <a:xfrm>
              <a:off x="3720216" y="5480909"/>
              <a:ext cx="4994759" cy="376769"/>
              <a:chOff x="2267744" y="4898791"/>
              <a:chExt cx="4994759" cy="580986"/>
            </a:xfrm>
          </p:grpSpPr>
          <p:sp>
            <p:nvSpPr>
              <p:cNvPr id="1608" name="Google Shape;1608;p10"/>
              <p:cNvSpPr/>
              <p:nvPr/>
            </p:nvSpPr>
            <p:spPr>
              <a:xfrm>
                <a:off x="4477124" y="4903777"/>
                <a:ext cx="576000" cy="576000"/>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09" name="Google Shape;1609;p10"/>
              <p:cNvSpPr/>
              <p:nvPr/>
            </p:nvSpPr>
            <p:spPr>
              <a:xfrm>
                <a:off x="5213584" y="4903777"/>
                <a:ext cx="576000" cy="576000"/>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10" name="Google Shape;1610;p10"/>
              <p:cNvSpPr/>
              <p:nvPr/>
            </p:nvSpPr>
            <p:spPr>
              <a:xfrm>
                <a:off x="3740664" y="4903777"/>
                <a:ext cx="576000" cy="576000"/>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11" name="Google Shape;1611;p10"/>
              <p:cNvSpPr/>
              <p:nvPr/>
            </p:nvSpPr>
            <p:spPr>
              <a:xfrm>
                <a:off x="2267744" y="4903777"/>
                <a:ext cx="576000" cy="576000"/>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12" name="Google Shape;1612;p10"/>
              <p:cNvSpPr/>
              <p:nvPr/>
            </p:nvSpPr>
            <p:spPr>
              <a:xfrm>
                <a:off x="3004204" y="4903777"/>
                <a:ext cx="576000" cy="576000"/>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13" name="Google Shape;1613;p10"/>
              <p:cNvSpPr/>
              <p:nvPr/>
            </p:nvSpPr>
            <p:spPr>
              <a:xfrm>
                <a:off x="6686503" y="4898791"/>
                <a:ext cx="576000" cy="576000"/>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14" name="Google Shape;1614;p10"/>
              <p:cNvSpPr/>
              <p:nvPr/>
            </p:nvSpPr>
            <p:spPr>
              <a:xfrm>
                <a:off x="5950044" y="4903777"/>
                <a:ext cx="576000" cy="576000"/>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sp>
          <p:nvSpPr>
            <p:cNvPr id="1615" name="Google Shape;1615;p10"/>
            <p:cNvSpPr/>
            <p:nvPr/>
          </p:nvSpPr>
          <p:spPr>
            <a:xfrm>
              <a:off x="8849292" y="1553828"/>
              <a:ext cx="1843800" cy="114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1" lang="fr-FR" sz="1600" u="none" cap="none" strike="noStrike">
                  <a:solidFill>
                    <a:srgbClr val="FFFFFF"/>
                  </a:solidFill>
                  <a:latin typeface="Corbel"/>
                  <a:ea typeface="Corbel"/>
                  <a:cs typeface="Corbel"/>
                  <a:sym typeface="Corbel"/>
                </a:rPr>
                <a:t>Inequality between territories and populations</a:t>
              </a:r>
              <a:endParaRPr b="0" i="0" sz="1400" u="none" cap="none" strike="noStrike">
                <a:solidFill>
                  <a:srgbClr val="000000"/>
                </a:solidFill>
                <a:latin typeface="Corbel"/>
                <a:ea typeface="Corbel"/>
                <a:cs typeface="Corbel"/>
                <a:sym typeface="Corbe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9" name="Shape 1619"/>
        <p:cNvGrpSpPr/>
        <p:nvPr/>
      </p:nvGrpSpPr>
      <p:grpSpPr>
        <a:xfrm>
          <a:off x="0" y="0"/>
          <a:ext cx="0" cy="0"/>
          <a:chOff x="0" y="0"/>
          <a:chExt cx="0" cy="0"/>
        </a:xfrm>
      </p:grpSpPr>
      <p:sp>
        <p:nvSpPr>
          <p:cNvPr id="1620" name="Google Shape;1620;p2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solidFill>
                  <a:schemeClr val="dk2"/>
                </a:solidFill>
              </a:rPr>
              <a:t>Key messages for a successful transition</a:t>
            </a:r>
            <a:endParaRPr>
              <a:solidFill>
                <a:schemeClr val="dk2"/>
              </a:solidFill>
            </a:endParaRPr>
          </a:p>
        </p:txBody>
      </p:sp>
      <p:sp>
        <p:nvSpPr>
          <p:cNvPr id="1621" name="Google Shape;1621;p20"/>
          <p:cNvSpPr txBox="1"/>
          <p:nvPr>
            <p:ph idx="1" type="body"/>
          </p:nvPr>
        </p:nvSpPr>
        <p:spPr>
          <a:xfrm>
            <a:off x="609600" y="1649753"/>
            <a:ext cx="10972800" cy="3614100"/>
          </a:xfrm>
          <a:prstGeom prst="rect">
            <a:avLst/>
          </a:prstGeom>
        </p:spPr>
        <p:txBody>
          <a:bodyPr anchorCtr="0" anchor="t" bIns="45700" lIns="91425" spcFirstLastPara="1" rIns="91425" wrap="square" tIns="45700">
            <a:noAutofit/>
          </a:bodyPr>
          <a:lstStyle/>
          <a:p>
            <a:pPr indent="-342900" lvl="0" marL="457200" rtl="0" algn="l">
              <a:lnSpc>
                <a:spcPct val="10000"/>
              </a:lnSpc>
              <a:spcBef>
                <a:spcPts val="480"/>
              </a:spcBef>
              <a:spcAft>
                <a:spcPts val="0"/>
              </a:spcAft>
              <a:buNone/>
            </a:pPr>
            <a:r>
              <a:t/>
            </a:r>
            <a:endParaRPr sz="1800">
              <a:solidFill>
                <a:srgbClr val="000000"/>
              </a:solidFill>
            </a:endParaRPr>
          </a:p>
          <a:p>
            <a:pPr indent="0" lvl="0" marL="0" rtl="0" algn="l">
              <a:lnSpc>
                <a:spcPct val="80000"/>
              </a:lnSpc>
              <a:spcBef>
                <a:spcPts val="480"/>
              </a:spcBef>
              <a:spcAft>
                <a:spcPts val="0"/>
              </a:spcAft>
              <a:buNone/>
            </a:pPr>
            <a:r>
              <a:rPr lang="fr-FR" sz="1800">
                <a:solidFill>
                  <a:schemeClr val="accent1"/>
                </a:solidFill>
              </a:rPr>
              <a:t>Understand global issues and stakes</a:t>
            </a:r>
            <a:endParaRPr sz="2000">
              <a:solidFill>
                <a:schemeClr val="accent1"/>
              </a:solidFill>
            </a:endParaRPr>
          </a:p>
          <a:p>
            <a:pPr indent="-342900" lvl="1" marL="800018" rtl="0" algn="l">
              <a:spcBef>
                <a:spcPts val="500"/>
              </a:spcBef>
              <a:spcAft>
                <a:spcPts val="0"/>
              </a:spcAft>
              <a:buClr>
                <a:srgbClr val="EA5B0C"/>
              </a:buClr>
              <a:buSzPts val="1800"/>
              <a:buChar char="•"/>
            </a:pPr>
            <a:r>
              <a:rPr lang="fr-FR" sz="1800">
                <a:solidFill>
                  <a:srgbClr val="666666"/>
                </a:solidFill>
              </a:rPr>
              <a:t>Energy use, climate change, scenarios and trajectories, etc.</a:t>
            </a:r>
            <a:endParaRPr>
              <a:solidFill>
                <a:srgbClr val="000000"/>
              </a:solidFill>
            </a:endParaRPr>
          </a:p>
          <a:p>
            <a:pPr indent="-228600" lvl="1" marL="800018" rtl="0" algn="l">
              <a:spcBef>
                <a:spcPts val="500"/>
              </a:spcBef>
              <a:spcAft>
                <a:spcPts val="0"/>
              </a:spcAft>
              <a:buNone/>
            </a:pPr>
            <a:r>
              <a:t/>
            </a:r>
            <a:endParaRPr sz="1800">
              <a:solidFill>
                <a:srgbClr val="000000"/>
              </a:solidFill>
            </a:endParaRPr>
          </a:p>
          <a:p>
            <a:pPr indent="0" lvl="0" marL="0" rtl="0" algn="l">
              <a:lnSpc>
                <a:spcPct val="90000"/>
              </a:lnSpc>
              <a:spcBef>
                <a:spcPts val="480"/>
              </a:spcBef>
              <a:spcAft>
                <a:spcPts val="0"/>
              </a:spcAft>
              <a:buNone/>
            </a:pPr>
            <a:r>
              <a:rPr lang="fr-FR" sz="1800">
                <a:solidFill>
                  <a:schemeClr val="accent1"/>
                </a:solidFill>
              </a:rPr>
              <a:t>Mobilize all stakeholders</a:t>
            </a:r>
            <a:endParaRPr sz="2000">
              <a:solidFill>
                <a:schemeClr val="accent1"/>
              </a:solidFill>
            </a:endParaRPr>
          </a:p>
          <a:p>
            <a:pPr indent="-342900" lvl="1" marL="800018" rtl="0" algn="l">
              <a:lnSpc>
                <a:spcPct val="90000"/>
              </a:lnSpc>
              <a:spcBef>
                <a:spcPts val="500"/>
              </a:spcBef>
              <a:spcAft>
                <a:spcPts val="0"/>
              </a:spcAft>
              <a:buClr>
                <a:srgbClr val="EA5B0C"/>
              </a:buClr>
              <a:buSzPts val="1800"/>
              <a:buChar char="•"/>
            </a:pPr>
            <a:r>
              <a:rPr lang="fr-FR" sz="1800">
                <a:solidFill>
                  <a:srgbClr val="666666"/>
                </a:solidFill>
              </a:rPr>
              <a:t>Anticipate climate risk</a:t>
            </a:r>
            <a:endParaRPr>
              <a:solidFill>
                <a:srgbClr val="000000"/>
              </a:solidFill>
            </a:endParaRPr>
          </a:p>
          <a:p>
            <a:pPr indent="-228600" lvl="1" marL="800018" rtl="0" algn="l">
              <a:lnSpc>
                <a:spcPct val="90000"/>
              </a:lnSpc>
              <a:spcBef>
                <a:spcPts val="500"/>
              </a:spcBef>
              <a:spcAft>
                <a:spcPts val="0"/>
              </a:spcAft>
              <a:buNone/>
            </a:pPr>
            <a:r>
              <a:t/>
            </a:r>
            <a:endParaRPr sz="1800">
              <a:solidFill>
                <a:srgbClr val="000000"/>
              </a:solidFill>
            </a:endParaRPr>
          </a:p>
          <a:p>
            <a:pPr indent="0" lvl="0" marL="0" rtl="0" algn="l">
              <a:lnSpc>
                <a:spcPct val="90000"/>
              </a:lnSpc>
              <a:spcBef>
                <a:spcPts val="480"/>
              </a:spcBef>
              <a:spcAft>
                <a:spcPts val="0"/>
              </a:spcAft>
              <a:buNone/>
            </a:pPr>
            <a:r>
              <a:rPr lang="fr-FR" sz="1800">
                <a:solidFill>
                  <a:schemeClr val="accent1"/>
                </a:solidFill>
              </a:rPr>
              <a:t>Assess the impacts of your organization</a:t>
            </a:r>
            <a:endParaRPr sz="2000">
              <a:solidFill>
                <a:schemeClr val="accent1"/>
              </a:solidFill>
            </a:endParaRPr>
          </a:p>
          <a:p>
            <a:pPr indent="-381000" lvl="2" marL="1371600" marR="0" rtl="0" algn="l">
              <a:lnSpc>
                <a:spcPct val="90000"/>
              </a:lnSpc>
              <a:spcBef>
                <a:spcPts val="480"/>
              </a:spcBef>
              <a:spcAft>
                <a:spcPts val="0"/>
              </a:spcAft>
              <a:buClr>
                <a:srgbClr val="666666"/>
              </a:buClr>
              <a:buSzPts val="2400"/>
              <a:buFont typeface="Arial"/>
              <a:buChar char="•"/>
            </a:pPr>
            <a:r>
              <a:rPr b="0" lang="fr-FR" sz="1800">
                <a:solidFill>
                  <a:srgbClr val="666666"/>
                </a:solidFill>
              </a:rPr>
              <a:t>Follow the principles of carbon assessment methodology</a:t>
            </a:r>
            <a:endParaRPr b="0" sz="1800">
              <a:solidFill>
                <a:srgbClr val="666666"/>
              </a:solidFill>
            </a:endParaRPr>
          </a:p>
          <a:p>
            <a:pPr indent="-381000" lvl="2" marL="1371600" marR="0" rtl="0" algn="l">
              <a:lnSpc>
                <a:spcPct val="90000"/>
              </a:lnSpc>
              <a:spcBef>
                <a:spcPts val="480"/>
              </a:spcBef>
              <a:spcAft>
                <a:spcPts val="0"/>
              </a:spcAft>
              <a:buClr>
                <a:srgbClr val="666666"/>
              </a:buClr>
              <a:buSzPts val="2400"/>
              <a:buFont typeface="Arial"/>
              <a:buChar char="•"/>
            </a:pPr>
            <a:r>
              <a:rPr b="0" lang="fr-FR" sz="1800">
                <a:solidFill>
                  <a:srgbClr val="666666"/>
                </a:solidFill>
              </a:rPr>
              <a:t>Set relevant targets and goals in line with an international scenario</a:t>
            </a:r>
            <a:endParaRPr b="0" sz="1800">
              <a:solidFill>
                <a:srgbClr val="666666"/>
              </a:solidFill>
            </a:endParaRPr>
          </a:p>
          <a:p>
            <a:pPr indent="-381000" lvl="2" marL="1371600" marR="0" rtl="0" algn="l">
              <a:lnSpc>
                <a:spcPct val="90000"/>
              </a:lnSpc>
              <a:spcBef>
                <a:spcPts val="480"/>
              </a:spcBef>
              <a:spcAft>
                <a:spcPts val="0"/>
              </a:spcAft>
              <a:buClr>
                <a:srgbClr val="666666"/>
              </a:buClr>
              <a:buSzPts val="2400"/>
              <a:buFont typeface="Arial"/>
              <a:buChar char="•"/>
            </a:pPr>
            <a:r>
              <a:rPr b="0" lang="fr-FR" sz="1800">
                <a:solidFill>
                  <a:srgbClr val="666666"/>
                </a:solidFill>
              </a:rPr>
              <a:t>Pursue steps to avoid, reduce and offset emissions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g25e0fdcb252_0_562"/>
          <p:cNvSpPr txBox="1"/>
          <p:nvPr/>
        </p:nvSpPr>
        <p:spPr>
          <a:xfrm>
            <a:off x="1468375" y="774643"/>
            <a:ext cx="10270200" cy="1341600"/>
          </a:xfrm>
          <a:prstGeom prst="rect">
            <a:avLst/>
          </a:prstGeom>
          <a:noFill/>
          <a:ln>
            <a:noFill/>
          </a:ln>
        </p:spPr>
        <p:txBody>
          <a:bodyPr anchorCtr="0" anchor="t" bIns="91425" lIns="91425" spcFirstLastPara="1" rIns="91425" wrap="square" tIns="91425">
            <a:spAutoFit/>
          </a:bodyPr>
          <a:lstStyle/>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Choose your path! </a:t>
            </a:r>
            <a:endParaRPr sz="2000">
              <a:solidFill>
                <a:srgbClr val="0A5882"/>
              </a:solidFill>
              <a:latin typeface="Corbel"/>
              <a:ea typeface="Corbel"/>
              <a:cs typeface="Corbel"/>
              <a:sym typeface="Corbel"/>
            </a:endParaRPr>
          </a:p>
          <a:p>
            <a:pPr indent="0" lvl="0" marL="457200" rtl="0" algn="just">
              <a:spcBef>
                <a:spcPts val="500"/>
              </a:spcBef>
              <a:spcAft>
                <a:spcPts val="0"/>
              </a:spcAft>
              <a:buNone/>
            </a:pPr>
            <a:r>
              <a:rPr lang="fr-FR" sz="1700">
                <a:solidFill>
                  <a:schemeClr val="dk2"/>
                </a:solidFill>
                <a:latin typeface="Corbel"/>
                <a:ea typeface="Corbel"/>
                <a:cs typeface="Corbel"/>
                <a:sym typeface="Corbel"/>
              </a:rPr>
              <a:t>You can tailor your presentation to suit the content of your class, the time you have available and the topics you want to explore! To make things easier for you, we've created two easy-to-identify slide types : the light and the complete initiative :</a:t>
            </a:r>
            <a:endParaRPr sz="1700">
              <a:solidFill>
                <a:schemeClr val="dk2"/>
              </a:solidFill>
              <a:latin typeface="Corbel"/>
              <a:ea typeface="Corbel"/>
              <a:cs typeface="Corbel"/>
              <a:sym typeface="Corbel"/>
            </a:endParaRPr>
          </a:p>
        </p:txBody>
      </p:sp>
      <p:sp>
        <p:nvSpPr>
          <p:cNvPr id="1262" name="Google Shape;1262;g25e0fdcb252_0_562"/>
          <p:cNvSpPr txBox="1"/>
          <p:nvPr/>
        </p:nvSpPr>
        <p:spPr>
          <a:xfrm>
            <a:off x="1456775" y="4321268"/>
            <a:ext cx="10281900" cy="2360100"/>
          </a:xfrm>
          <a:prstGeom prst="rect">
            <a:avLst/>
          </a:prstGeom>
          <a:noFill/>
          <a:ln>
            <a:noFill/>
          </a:ln>
        </p:spPr>
        <p:txBody>
          <a:bodyPr anchorCtr="0" anchor="ctr" bIns="91425" lIns="91425" spcFirstLastPara="1" rIns="91425" wrap="square" tIns="91425">
            <a:spAutoFit/>
          </a:bodyPr>
          <a:lstStyle/>
          <a:p>
            <a:pPr indent="-355600" lvl="0" marL="914400" marR="0" rtl="0" algn="l">
              <a:lnSpc>
                <a:spcPct val="100000"/>
              </a:lnSpc>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Don't forget the comments below the slides</a:t>
            </a:r>
            <a:endParaRPr b="1" sz="2000">
              <a:solidFill>
                <a:srgbClr val="0A5882"/>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Each slide is accompanied by notes to guide you through your presentation.</a:t>
            </a:r>
            <a:endParaRPr sz="1700">
              <a:solidFill>
                <a:schemeClr val="dk2"/>
              </a:solidFill>
              <a:latin typeface="Corbel"/>
              <a:ea typeface="Corbel"/>
              <a:cs typeface="Corbel"/>
              <a:sym typeface="Corbel"/>
            </a:endParaRPr>
          </a:p>
          <a:p>
            <a:pPr indent="0" lvl="0" marL="457200" rtl="0" algn="l">
              <a:spcBef>
                <a:spcPts val="0"/>
              </a:spcBef>
              <a:spcAft>
                <a:spcPts val="0"/>
              </a:spcAft>
              <a:buNone/>
            </a:pPr>
            <a:r>
              <a:t/>
            </a:r>
            <a:endParaRPr sz="2000">
              <a:latin typeface="Corbel"/>
              <a:ea typeface="Corbel"/>
              <a:cs typeface="Corbel"/>
              <a:sym typeface="Corbel"/>
            </a:endParaRPr>
          </a:p>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Complete your session with suggested activities from the module </a:t>
            </a:r>
            <a:endParaRPr b="1" sz="2400">
              <a:solidFill>
                <a:srgbClr val="F6AB38"/>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You'll find suggested activities for each phase on our website!</a:t>
            </a:r>
            <a:endParaRPr b="1" sz="2300">
              <a:solidFill>
                <a:schemeClr val="dk2"/>
              </a:solidFill>
              <a:latin typeface="Corbel"/>
              <a:ea typeface="Corbel"/>
              <a:cs typeface="Corbel"/>
              <a:sym typeface="Corbel"/>
            </a:endParaRPr>
          </a:p>
          <a:p>
            <a:pPr indent="0" lvl="0" marL="0" rtl="0" algn="l">
              <a:spcBef>
                <a:spcPts val="0"/>
              </a:spcBef>
              <a:spcAft>
                <a:spcPts val="0"/>
              </a:spcAft>
              <a:buNone/>
            </a:pPr>
            <a:r>
              <a:t/>
            </a:r>
            <a:endParaRPr b="1" sz="1000">
              <a:solidFill>
                <a:schemeClr val="dk2"/>
              </a:solidFill>
              <a:latin typeface="Corbel"/>
              <a:ea typeface="Corbel"/>
              <a:cs typeface="Corbel"/>
              <a:sym typeface="Corbel"/>
            </a:endParaRPr>
          </a:p>
          <a:p>
            <a:pPr indent="0" lvl="0" marL="0" rtl="0" algn="l">
              <a:spcBef>
                <a:spcPts val="0"/>
              </a:spcBef>
              <a:spcAft>
                <a:spcPts val="0"/>
              </a:spcAft>
              <a:buNone/>
            </a:pPr>
            <a:r>
              <a:rPr b="1" lang="fr-FR" sz="2900">
                <a:solidFill>
                  <a:schemeClr val="accent1"/>
                </a:solidFill>
                <a:latin typeface="Corbel"/>
                <a:ea typeface="Corbel"/>
                <a:cs typeface="Corbel"/>
                <a:sym typeface="Corbel"/>
              </a:rPr>
              <a:t>Enjoy your session!</a:t>
            </a:r>
            <a:endParaRPr sz="1800">
              <a:solidFill>
                <a:schemeClr val="dk2"/>
              </a:solidFill>
              <a:latin typeface="Corbel"/>
              <a:ea typeface="Corbel"/>
              <a:cs typeface="Corbel"/>
              <a:sym typeface="Corbel"/>
            </a:endParaRPr>
          </a:p>
        </p:txBody>
      </p:sp>
      <p:pic>
        <p:nvPicPr>
          <p:cNvPr id="1263" name="Google Shape;1263;g25e0fdcb252_0_562"/>
          <p:cNvPicPr preferRelativeResize="0"/>
          <p:nvPr/>
        </p:nvPicPr>
        <p:blipFill rotWithShape="1">
          <a:blip r:embed="rId3">
            <a:alphaModFix/>
          </a:blip>
          <a:srcRect b="0" l="327" r="327" t="0"/>
          <a:stretch/>
        </p:blipFill>
        <p:spPr>
          <a:xfrm>
            <a:off x="2031741" y="2265580"/>
            <a:ext cx="3257498" cy="1844453"/>
          </a:xfrm>
          <a:prstGeom prst="rect">
            <a:avLst/>
          </a:prstGeom>
          <a:noFill/>
          <a:ln>
            <a:noFill/>
          </a:ln>
          <a:effectLst>
            <a:outerShdw blurRad="57150" rotWithShape="0" algn="bl" dir="5400000" dist="19050">
              <a:srgbClr val="000000">
                <a:alpha val="50000"/>
              </a:srgbClr>
            </a:outerShdw>
          </a:effectLst>
        </p:spPr>
      </p:pic>
      <p:grpSp>
        <p:nvGrpSpPr>
          <p:cNvPr id="1264" name="Google Shape;1264;g25e0fdcb252_0_562"/>
          <p:cNvGrpSpPr/>
          <p:nvPr/>
        </p:nvGrpSpPr>
        <p:grpSpPr>
          <a:xfrm>
            <a:off x="2731364" y="2804128"/>
            <a:ext cx="321494" cy="328026"/>
            <a:chOff x="10821672" y="5780925"/>
            <a:chExt cx="438600" cy="444600"/>
          </a:xfrm>
        </p:grpSpPr>
        <p:sp>
          <p:nvSpPr>
            <p:cNvPr id="1265" name="Google Shape;1265;g25e0fdcb252_0_562"/>
            <p:cNvSpPr/>
            <p:nvPr/>
          </p:nvSpPr>
          <p:spPr>
            <a:xfrm>
              <a:off x="10821672" y="5780925"/>
              <a:ext cx="438600" cy="444600"/>
            </a:xfrm>
            <a:prstGeom prst="ellipse">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6" name="Google Shape;1266;g25e0fdcb252_0_562"/>
            <p:cNvPicPr preferRelativeResize="0"/>
            <p:nvPr/>
          </p:nvPicPr>
          <p:blipFill rotWithShape="1">
            <a:blip r:embed="rId4">
              <a:alphaModFix/>
            </a:blip>
            <a:srcRect b="27999" l="52899" r="22598" t="33555"/>
            <a:stretch/>
          </p:blipFill>
          <p:spPr>
            <a:xfrm>
              <a:off x="10926884" y="5826327"/>
              <a:ext cx="249405" cy="340276"/>
            </a:xfrm>
            <a:prstGeom prst="rect">
              <a:avLst/>
            </a:prstGeom>
            <a:noFill/>
            <a:ln>
              <a:noFill/>
            </a:ln>
          </p:spPr>
        </p:pic>
      </p:grpSp>
      <p:sp>
        <p:nvSpPr>
          <p:cNvPr id="1267" name="Google Shape;1267;g25e0fdcb252_0_562"/>
          <p:cNvSpPr txBox="1"/>
          <p:nvPr/>
        </p:nvSpPr>
        <p:spPr>
          <a:xfrm>
            <a:off x="3037900" y="2723400"/>
            <a:ext cx="17193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F4A344"/>
                </a:solidFill>
                <a:latin typeface="Corbel"/>
                <a:ea typeface="Corbel"/>
                <a:cs typeface="Corbel"/>
                <a:sym typeface="Corbel"/>
              </a:rPr>
              <a:t>Light initiative</a:t>
            </a:r>
            <a:endParaRPr b="1">
              <a:solidFill>
                <a:srgbClr val="F4A344"/>
              </a:solidFill>
              <a:latin typeface="Corbel"/>
              <a:ea typeface="Corbel"/>
              <a:cs typeface="Corbel"/>
              <a:sym typeface="Corbel"/>
            </a:endParaRPr>
          </a:p>
        </p:txBody>
      </p:sp>
      <p:pic>
        <p:nvPicPr>
          <p:cNvPr id="1268" name="Google Shape;1268;g25e0fdcb252_0_562"/>
          <p:cNvPicPr preferRelativeResize="0"/>
          <p:nvPr/>
        </p:nvPicPr>
        <p:blipFill rotWithShape="1">
          <a:blip r:embed="rId5">
            <a:alphaModFix/>
          </a:blip>
          <a:srcRect b="0" l="327" r="327" t="0"/>
          <a:stretch/>
        </p:blipFill>
        <p:spPr>
          <a:xfrm>
            <a:off x="6097986" y="2251495"/>
            <a:ext cx="3257498" cy="1844453"/>
          </a:xfrm>
          <a:prstGeom prst="rect">
            <a:avLst/>
          </a:prstGeom>
          <a:noFill/>
          <a:ln>
            <a:noFill/>
          </a:ln>
          <a:effectLst>
            <a:outerShdw blurRad="57150" rotWithShape="0" algn="bl" dir="5400000" dist="19050">
              <a:srgbClr val="000000">
                <a:alpha val="50000"/>
              </a:srgbClr>
            </a:outerShdw>
          </a:effectLst>
        </p:spPr>
      </p:pic>
      <p:grpSp>
        <p:nvGrpSpPr>
          <p:cNvPr id="1269" name="Google Shape;1269;g25e0fdcb252_0_562"/>
          <p:cNvGrpSpPr/>
          <p:nvPr/>
        </p:nvGrpSpPr>
        <p:grpSpPr>
          <a:xfrm>
            <a:off x="6602358" y="2802454"/>
            <a:ext cx="321461" cy="328185"/>
            <a:chOff x="11662148" y="6309124"/>
            <a:chExt cx="443700" cy="450000"/>
          </a:xfrm>
        </p:grpSpPr>
        <p:sp>
          <p:nvSpPr>
            <p:cNvPr id="1270" name="Google Shape;1270;g25e0fdcb252_0_562"/>
            <p:cNvSpPr/>
            <p:nvPr/>
          </p:nvSpPr>
          <p:spPr>
            <a:xfrm>
              <a:off x="11662148" y="6309124"/>
              <a:ext cx="443700" cy="450000"/>
            </a:xfrm>
            <a:prstGeom prst="ellipse">
              <a:avLst/>
            </a:prstGeom>
            <a:solidFill>
              <a:srgbClr val="3486C5">
                <a:alpha val="2390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1" name="Google Shape;1271;g25e0fdcb252_0_562"/>
            <p:cNvGrpSpPr/>
            <p:nvPr/>
          </p:nvGrpSpPr>
          <p:grpSpPr>
            <a:xfrm>
              <a:off x="11777233" y="6364855"/>
              <a:ext cx="217178" cy="355351"/>
              <a:chOff x="11157555" y="6024051"/>
              <a:chExt cx="370295" cy="605885"/>
            </a:xfrm>
          </p:grpSpPr>
          <p:sp>
            <p:nvSpPr>
              <p:cNvPr id="1272" name="Google Shape;1272;g25e0fdcb252_0_562"/>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73" name="Google Shape;1273;g25e0fdcb252_0_562"/>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74" name="Google Shape;1274;g25e0fdcb252_0_562"/>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sp>
        <p:nvSpPr>
          <p:cNvPr id="1275" name="Google Shape;1275;g25e0fdcb252_0_562"/>
          <p:cNvSpPr txBox="1"/>
          <p:nvPr/>
        </p:nvSpPr>
        <p:spPr>
          <a:xfrm>
            <a:off x="6865624" y="2724725"/>
            <a:ext cx="22242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1C82B8"/>
                </a:solidFill>
                <a:latin typeface="Corbel"/>
                <a:ea typeface="Corbel"/>
                <a:cs typeface="Corbel"/>
                <a:sym typeface="Corbel"/>
              </a:rPr>
              <a:t> Complete initiative</a:t>
            </a:r>
            <a:endParaRPr b="1">
              <a:solidFill>
                <a:srgbClr val="1C82B8"/>
              </a:solidFill>
              <a:latin typeface="Corbel"/>
              <a:ea typeface="Corbel"/>
              <a:cs typeface="Corbel"/>
              <a:sym typeface="Corbel"/>
            </a:endParaRPr>
          </a:p>
        </p:txBody>
      </p:sp>
      <p:sp>
        <p:nvSpPr>
          <p:cNvPr id="1276" name="Google Shape;1276;g25e0fdcb252_0_562"/>
          <p:cNvSpPr txBox="1"/>
          <p:nvPr/>
        </p:nvSpPr>
        <p:spPr>
          <a:xfrm>
            <a:off x="2031768" y="3122668"/>
            <a:ext cx="3257400" cy="61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the red wire and fundamental concepts of the module</a:t>
            </a:r>
            <a:endParaRPr sz="1600"/>
          </a:p>
        </p:txBody>
      </p:sp>
      <p:sp>
        <p:nvSpPr>
          <p:cNvPr id="1277" name="Google Shape;1277;g25e0fdcb252_0_562"/>
          <p:cNvSpPr txBox="1"/>
          <p:nvPr/>
        </p:nvSpPr>
        <p:spPr>
          <a:xfrm>
            <a:off x="6097993" y="3122668"/>
            <a:ext cx="3257400" cy="83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slides and activities to deepen your knowledge!</a:t>
            </a:r>
            <a:endParaRPr sz="1200"/>
          </a:p>
        </p:txBody>
      </p:sp>
      <p:sp>
        <p:nvSpPr>
          <p:cNvPr id="1278" name="Google Shape;1278;g25e0fdcb252_0_562"/>
          <p:cNvSpPr txBox="1"/>
          <p:nvPr>
            <p:ph type="title"/>
          </p:nvPr>
        </p:nvSpPr>
        <p:spPr>
          <a:xfrm>
            <a:off x="1456775" y="241454"/>
            <a:ext cx="10570500" cy="461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fr-FR" sz="2900">
                <a:solidFill>
                  <a:schemeClr val="accent1"/>
                </a:solidFill>
              </a:rPr>
              <a:t>Welcome to Clicks On educational content!</a:t>
            </a:r>
            <a:endParaRPr b="1" sz="2900">
              <a:solidFill>
                <a:schemeClr val="accent1"/>
              </a:solidFill>
            </a:endParaRPr>
          </a:p>
        </p:txBody>
      </p:sp>
      <p:pic>
        <p:nvPicPr>
          <p:cNvPr id="1279" name="Google Shape;1279;g25e0fdcb252_0_562"/>
          <p:cNvPicPr preferRelativeResize="0"/>
          <p:nvPr/>
        </p:nvPicPr>
        <p:blipFill>
          <a:blip r:embed="rId6">
            <a:alphaModFix/>
          </a:blip>
          <a:stretch>
            <a:fillRect/>
          </a:stretch>
        </p:blipFill>
        <p:spPr>
          <a:xfrm>
            <a:off x="9625624" y="4321276"/>
            <a:ext cx="2113050" cy="1148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5" name="Shape 1625"/>
        <p:cNvGrpSpPr/>
        <p:nvPr/>
      </p:nvGrpSpPr>
      <p:grpSpPr>
        <a:xfrm>
          <a:off x="0" y="0"/>
          <a:ext cx="0" cy="0"/>
          <a:chOff x="0" y="0"/>
          <a:chExt cx="0" cy="0"/>
        </a:xfrm>
      </p:grpSpPr>
      <p:sp>
        <p:nvSpPr>
          <p:cNvPr id="1626" name="Google Shape;1626;p19"/>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solidFill>
                  <a:schemeClr val="dk2"/>
                </a:solidFill>
              </a:rPr>
              <a:t>But what do we do now ?</a:t>
            </a:r>
            <a:endParaRPr/>
          </a:p>
        </p:txBody>
      </p:sp>
      <p:sp>
        <p:nvSpPr>
          <p:cNvPr id="1627" name="Google Shape;1627;p19"/>
          <p:cNvSpPr/>
          <p:nvPr/>
        </p:nvSpPr>
        <p:spPr>
          <a:xfrm>
            <a:off x="7759550" y="2884642"/>
            <a:ext cx="3797465" cy="887537"/>
          </a:xfrm>
          <a:custGeom>
            <a:rect b="b" l="l" r="r" t="t"/>
            <a:pathLst>
              <a:path extrusionOk="0" h="1783079" w="4631055">
                <a:moveTo>
                  <a:pt x="0" y="0"/>
                </a:moveTo>
                <a:lnTo>
                  <a:pt x="4630466" y="0"/>
                </a:lnTo>
                <a:lnTo>
                  <a:pt x="4630466" y="1782608"/>
                </a:lnTo>
                <a:lnTo>
                  <a:pt x="0" y="1782608"/>
                </a:lnTo>
                <a:lnTo>
                  <a:pt x="0" y="0"/>
                </a:lnTo>
                <a:close/>
              </a:path>
            </a:pathLst>
          </a:custGeom>
          <a:solidFill>
            <a:srgbClr val="C55A11"/>
          </a:solidFill>
          <a:ln>
            <a:noFill/>
          </a:ln>
        </p:spPr>
        <p:txBody>
          <a:bodyPr anchorCtr="0" anchor="t" bIns="0" lIns="0" spcFirstLastPara="1" rIns="0" wrap="square" tIns="0">
            <a:noAutofit/>
          </a:bodyPr>
          <a:lstStyle/>
          <a:p>
            <a:pPr indent="0" lvl="0" marL="12700" marR="5080" rtl="0" algn="ctr">
              <a:spcBef>
                <a:spcPts val="0"/>
              </a:spcBef>
              <a:spcAft>
                <a:spcPts val="0"/>
              </a:spcAft>
              <a:buClr>
                <a:srgbClr val="000000"/>
              </a:buClr>
              <a:buSzPts val="2000"/>
              <a:buFont typeface="Arial"/>
              <a:buNone/>
            </a:pPr>
            <a:r>
              <a:rPr b="1" lang="fr-FR" sz="1800">
                <a:solidFill>
                  <a:schemeClr val="lt1"/>
                </a:solidFill>
                <a:latin typeface="Corbel"/>
                <a:ea typeface="Corbel"/>
                <a:cs typeface="Corbel"/>
                <a:sym typeface="Corbel"/>
              </a:rPr>
              <a:t>These are drastic changes that seem unthinkable today…</a:t>
            </a:r>
            <a:br>
              <a:rPr b="1" lang="fr-FR" sz="1800">
                <a:solidFill>
                  <a:schemeClr val="lt1"/>
                </a:solidFill>
                <a:latin typeface="Corbel"/>
                <a:ea typeface="Corbel"/>
                <a:cs typeface="Corbel"/>
                <a:sym typeface="Corbel"/>
              </a:rPr>
            </a:br>
            <a:r>
              <a:rPr b="1" lang="fr-FR" sz="1800">
                <a:solidFill>
                  <a:schemeClr val="lt1"/>
                </a:solidFill>
                <a:latin typeface="Corbel"/>
                <a:ea typeface="Corbel"/>
                <a:cs typeface="Corbel"/>
                <a:sym typeface="Corbel"/>
              </a:rPr>
              <a:t>But are necessary to reach our goals</a:t>
            </a:r>
            <a:endParaRPr b="1" sz="1800">
              <a:solidFill>
                <a:schemeClr val="lt1"/>
              </a:solidFill>
              <a:latin typeface="Corbel"/>
              <a:ea typeface="Corbel"/>
              <a:cs typeface="Corbel"/>
              <a:sym typeface="Corbel"/>
            </a:endParaRPr>
          </a:p>
        </p:txBody>
      </p:sp>
      <p:sp>
        <p:nvSpPr>
          <p:cNvPr id="1628" name="Google Shape;1628;p19"/>
          <p:cNvSpPr/>
          <p:nvPr/>
        </p:nvSpPr>
        <p:spPr>
          <a:xfrm>
            <a:off x="9169876" y="3822000"/>
            <a:ext cx="1446300" cy="1822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629" name="Google Shape;1629;p19"/>
          <p:cNvSpPr txBox="1"/>
          <p:nvPr/>
        </p:nvSpPr>
        <p:spPr>
          <a:xfrm>
            <a:off x="1199723" y="1718225"/>
            <a:ext cx="8225100" cy="1121400"/>
          </a:xfrm>
          <a:prstGeom prst="rect">
            <a:avLst/>
          </a:prstGeom>
          <a:noFill/>
          <a:ln>
            <a:noFill/>
          </a:ln>
        </p:spPr>
        <p:txBody>
          <a:bodyPr anchorCtr="0" anchor="t" bIns="0" lIns="0" spcFirstLastPara="1" rIns="0" wrap="square" tIns="28575">
            <a:noAutofit/>
          </a:bodyPr>
          <a:lstStyle/>
          <a:p>
            <a:pPr indent="0" lvl="0" marL="12700" marR="5080" rtl="0" algn="l">
              <a:lnSpc>
                <a:spcPct val="116111"/>
              </a:lnSpc>
              <a:spcBef>
                <a:spcPts val="0"/>
              </a:spcBef>
              <a:spcAft>
                <a:spcPts val="0"/>
              </a:spcAft>
              <a:buClr>
                <a:srgbClr val="000000"/>
              </a:buClr>
              <a:buSzPts val="1800"/>
              <a:buFont typeface="Arial"/>
              <a:buNone/>
            </a:pPr>
            <a:r>
              <a:rPr b="1" lang="fr-FR" sz="1800">
                <a:solidFill>
                  <a:schemeClr val="dk1"/>
                </a:solidFill>
                <a:latin typeface="Corbel"/>
                <a:ea typeface="Corbel"/>
                <a:cs typeface="Corbel"/>
                <a:sym typeface="Corbel"/>
              </a:rPr>
              <a:t>Renovate 50% of housing units by 2030, replace all heating-oil boilers and 50% of gas-fired heating systems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5"/>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a:p>
            <a:pPr indent="0" lvl="0" marL="12700" rtl="0" algn="l">
              <a:spcBef>
                <a:spcPts val="0"/>
              </a:spcBef>
              <a:spcAft>
                <a:spcPts val="0"/>
              </a:spcAft>
              <a:buClr>
                <a:srgbClr val="000000"/>
              </a:buClr>
              <a:buSzPts val="1800"/>
              <a:buFont typeface="Arial"/>
              <a:buNone/>
            </a:pPr>
            <a:r>
              <a:rPr b="1" lang="fr-FR" sz="1800">
                <a:latin typeface="Corbel"/>
                <a:ea typeface="Corbel"/>
                <a:cs typeface="Corbel"/>
                <a:sym typeface="Corbel"/>
              </a:rPr>
              <a:t>Reduce vehicle traffic by half</a:t>
            </a:r>
            <a:endParaRPr sz="1800">
              <a:latin typeface="Corbel"/>
              <a:ea typeface="Corbel"/>
              <a:cs typeface="Corbel"/>
              <a:sym typeface="Corbel"/>
            </a:endParaRPr>
          </a:p>
          <a:p>
            <a:pPr indent="0" lvl="0" marL="1270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orbel"/>
              <a:ea typeface="Corbel"/>
              <a:cs typeface="Corbel"/>
              <a:sym typeface="Corbel"/>
            </a:endParaRPr>
          </a:p>
        </p:txBody>
      </p:sp>
      <p:sp>
        <p:nvSpPr>
          <p:cNvPr id="1630" name="Google Shape;1630;p19"/>
          <p:cNvSpPr txBox="1"/>
          <p:nvPr/>
        </p:nvSpPr>
        <p:spPr>
          <a:xfrm>
            <a:off x="1190441" y="3215788"/>
            <a:ext cx="6569110" cy="501950"/>
          </a:xfrm>
          <a:prstGeom prst="rect">
            <a:avLst/>
          </a:prstGeom>
          <a:noFill/>
          <a:ln>
            <a:noFill/>
          </a:ln>
        </p:spPr>
        <p:txBody>
          <a:bodyPr anchorCtr="0" anchor="t" bIns="0" lIns="0" spcFirstLastPara="1" rIns="0" wrap="square" tIns="28575">
            <a:noAutofit/>
          </a:bodyPr>
          <a:lstStyle/>
          <a:p>
            <a:pPr indent="0" lvl="0" marL="12700" marR="5080" rtl="0" algn="l">
              <a:lnSpc>
                <a:spcPct val="116111"/>
              </a:lnSpc>
              <a:spcBef>
                <a:spcPts val="0"/>
              </a:spcBef>
              <a:spcAft>
                <a:spcPts val="0"/>
              </a:spcAft>
              <a:buClr>
                <a:srgbClr val="000000"/>
              </a:buClr>
              <a:buSzPts val="1800"/>
              <a:buFont typeface="Arial"/>
              <a:buNone/>
            </a:pPr>
            <a:r>
              <a:rPr b="1" lang="fr-FR" sz="1800">
                <a:latin typeface="Corbel"/>
                <a:ea typeface="Corbel"/>
                <a:cs typeface="Corbel"/>
                <a:sym typeface="Corbel"/>
              </a:rPr>
              <a:t>Reduce consumption of meat and dairy products by two-thirds</a:t>
            </a:r>
            <a:endParaRPr b="1" sz="1800">
              <a:solidFill>
                <a:schemeClr val="dk1"/>
              </a:solidFill>
              <a:latin typeface="Corbel"/>
              <a:ea typeface="Corbel"/>
              <a:cs typeface="Corbel"/>
              <a:sym typeface="Corbel"/>
            </a:endParaRPr>
          </a:p>
        </p:txBody>
      </p:sp>
      <p:sp>
        <p:nvSpPr>
          <p:cNvPr id="1631" name="Google Shape;1631;p19"/>
          <p:cNvSpPr txBox="1"/>
          <p:nvPr/>
        </p:nvSpPr>
        <p:spPr>
          <a:xfrm>
            <a:off x="1199723" y="4021339"/>
            <a:ext cx="8739505" cy="2026196"/>
          </a:xfrm>
          <a:prstGeom prst="rect">
            <a:avLst/>
          </a:prstGeom>
          <a:noFill/>
          <a:ln>
            <a:noFill/>
          </a:ln>
        </p:spPr>
        <p:txBody>
          <a:bodyPr anchorCtr="0" anchor="t" bIns="0" lIns="0" spcFirstLastPara="1" rIns="0" wrap="square" tIns="12700">
            <a:noAutofit/>
          </a:bodyPr>
          <a:lstStyle/>
          <a:p>
            <a:pPr indent="0" lvl="0" marL="12700" rtl="0" algn="l">
              <a:spcBef>
                <a:spcPts val="0"/>
              </a:spcBef>
              <a:spcAft>
                <a:spcPts val="0"/>
              </a:spcAft>
              <a:buClr>
                <a:srgbClr val="000000"/>
              </a:buClr>
              <a:buSzPts val="1800"/>
              <a:buFont typeface="Arial"/>
              <a:buNone/>
            </a:pPr>
            <a:r>
              <a:rPr b="1" lang="fr-FR" sz="1800">
                <a:latin typeface="Corbel"/>
                <a:ea typeface="Corbel"/>
                <a:cs typeface="Corbel"/>
                <a:sym typeface="Corbel"/>
              </a:rPr>
              <a:t>No new soil sealing as of 2019</a:t>
            </a:r>
            <a:endParaRPr b="1" sz="1800">
              <a:solidFill>
                <a:schemeClr val="dk1"/>
              </a:solidFill>
              <a:latin typeface="Corbel"/>
              <a:ea typeface="Corbel"/>
              <a:cs typeface="Corbel"/>
              <a:sym typeface="Corbel"/>
            </a:endParaRPr>
          </a:p>
          <a:p>
            <a:pPr indent="0" lvl="0" marL="0" marR="0" rtl="0" algn="l">
              <a:lnSpc>
                <a:spcPct val="100000"/>
              </a:lnSpc>
              <a:spcBef>
                <a:spcPts val="35"/>
              </a:spcBef>
              <a:spcAft>
                <a:spcPts val="0"/>
              </a:spcAft>
              <a:buClr>
                <a:srgbClr val="000000"/>
              </a:buClr>
              <a:buSzPts val="2950"/>
              <a:buFont typeface="Arial"/>
              <a:buNone/>
            </a:pPr>
            <a:r>
              <a:t/>
            </a:r>
            <a:endParaRPr b="0" i="0" sz="2950" u="none" cap="none" strike="noStrike">
              <a:solidFill>
                <a:schemeClr val="dk1"/>
              </a:solidFill>
              <a:latin typeface="Corbel"/>
              <a:ea typeface="Corbel"/>
              <a:cs typeface="Corbel"/>
              <a:sym typeface="Corbel"/>
            </a:endParaRPr>
          </a:p>
          <a:p>
            <a:pPr indent="0" lvl="0" marL="12700" rtl="0" algn="l">
              <a:spcBef>
                <a:spcPts val="5"/>
              </a:spcBef>
              <a:spcAft>
                <a:spcPts val="0"/>
              </a:spcAft>
              <a:buClr>
                <a:srgbClr val="000000"/>
              </a:buClr>
              <a:buSzPts val="1800"/>
              <a:buFont typeface="Arial"/>
              <a:buNone/>
            </a:pPr>
            <a:r>
              <a:rPr b="1" lang="fr-FR" sz="1800">
                <a:latin typeface="Corbel"/>
                <a:ea typeface="Corbel"/>
                <a:cs typeface="Corbel"/>
                <a:sym typeface="Corbel"/>
              </a:rPr>
              <a:t>Shift nearly all air travel to rail</a:t>
            </a:r>
            <a:endParaRPr b="1" sz="1800">
              <a:solidFill>
                <a:schemeClr val="dk1"/>
              </a:solidFill>
              <a:latin typeface="Corbel"/>
              <a:ea typeface="Corbel"/>
              <a:cs typeface="Corbel"/>
              <a:sym typeface="Corbel"/>
            </a:endParaRPr>
          </a:p>
          <a:p>
            <a:pPr indent="0" lvl="0" marL="0" marR="0" rtl="0" algn="l">
              <a:lnSpc>
                <a:spcPct val="100000"/>
              </a:lnSpc>
              <a:spcBef>
                <a:spcPts val="55"/>
              </a:spcBef>
              <a:spcAft>
                <a:spcPts val="0"/>
              </a:spcAft>
              <a:buClr>
                <a:srgbClr val="000000"/>
              </a:buClr>
              <a:buSzPts val="2950"/>
              <a:buFont typeface="Arial"/>
              <a:buNone/>
            </a:pPr>
            <a:r>
              <a:t/>
            </a:r>
            <a:endParaRPr b="0" i="0" sz="1800" u="none" cap="none" strike="noStrike">
              <a:solidFill>
                <a:schemeClr val="dk1"/>
              </a:solidFill>
              <a:latin typeface="Corbel"/>
              <a:ea typeface="Corbel"/>
              <a:cs typeface="Corbel"/>
              <a:sym typeface="Corbel"/>
            </a:endParaRPr>
          </a:p>
          <a:p>
            <a:pPr indent="0" lvl="0" marL="12700" marR="5080" rtl="0" algn="l">
              <a:lnSpc>
                <a:spcPct val="117222"/>
              </a:lnSpc>
              <a:spcBef>
                <a:spcPts val="0"/>
              </a:spcBef>
              <a:spcAft>
                <a:spcPts val="0"/>
              </a:spcAft>
              <a:buClr>
                <a:srgbClr val="000000"/>
              </a:buClr>
              <a:buSzPts val="1800"/>
              <a:buFont typeface="Arial"/>
              <a:buNone/>
            </a:pPr>
            <a:r>
              <a:rPr b="1" lang="fr-FR" sz="1800">
                <a:latin typeface="Corbel"/>
                <a:ea typeface="Corbel"/>
                <a:cs typeface="Corbel"/>
                <a:sym typeface="Corbel"/>
              </a:rPr>
              <a:t>Minimum device life: 4 years for a smartphone, 8 years for a computer, 12 years for a screen. Reduce the volume of electronic data exchange by two-thirds. </a:t>
            </a:r>
            <a:endParaRPr sz="1800">
              <a:latin typeface="Corbel"/>
              <a:ea typeface="Corbel"/>
              <a:cs typeface="Corbel"/>
              <a:sym typeface="Corbel"/>
            </a:endParaRPr>
          </a:p>
          <a:p>
            <a:pPr indent="0" lvl="0" marL="12700" marR="5080" rtl="0" algn="l">
              <a:lnSpc>
                <a:spcPct val="117222"/>
              </a:lnSpc>
              <a:spcBef>
                <a:spcPts val="0"/>
              </a:spcBef>
              <a:spcAft>
                <a:spcPts val="0"/>
              </a:spcAft>
              <a:buClr>
                <a:srgbClr val="000000"/>
              </a:buClr>
              <a:buSzPts val="1800"/>
              <a:buFont typeface="Arial"/>
              <a:buNone/>
            </a:pPr>
            <a:r>
              <a:t/>
            </a:r>
            <a:endParaRPr b="1" sz="1800">
              <a:solidFill>
                <a:schemeClr val="dk1"/>
              </a:solidFill>
              <a:latin typeface="Corbel"/>
              <a:ea typeface="Corbel"/>
              <a:cs typeface="Corbel"/>
              <a:sym typeface="Corbel"/>
            </a:endParaRPr>
          </a:p>
        </p:txBody>
      </p:sp>
      <p:sp>
        <p:nvSpPr>
          <p:cNvPr id="1632" name="Google Shape;1632;p19"/>
          <p:cNvSpPr/>
          <p:nvPr/>
        </p:nvSpPr>
        <p:spPr>
          <a:xfrm>
            <a:off x="452528" y="2552105"/>
            <a:ext cx="540000" cy="540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633" name="Google Shape;1633;p19"/>
          <p:cNvSpPr/>
          <p:nvPr/>
        </p:nvSpPr>
        <p:spPr>
          <a:xfrm>
            <a:off x="452528" y="3950743"/>
            <a:ext cx="539999" cy="53999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634" name="Google Shape;1634;p19"/>
          <p:cNvSpPr txBox="1"/>
          <p:nvPr/>
        </p:nvSpPr>
        <p:spPr>
          <a:xfrm>
            <a:off x="807145" y="6519577"/>
            <a:ext cx="6506209" cy="228909"/>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Clr>
                <a:srgbClr val="000000"/>
              </a:buClr>
              <a:buSzPts val="1400"/>
              <a:buFont typeface="Arial"/>
              <a:buNone/>
            </a:pPr>
            <a:r>
              <a:rPr b="0" i="1" lang="fr-FR" sz="1400" u="none" cap="none" strike="noStrike">
                <a:solidFill>
                  <a:schemeClr val="dk1"/>
                </a:solidFill>
                <a:latin typeface="Corbel"/>
                <a:ea typeface="Corbel"/>
                <a:cs typeface="Corbel"/>
                <a:sym typeface="Corbel"/>
              </a:rPr>
              <a:t>Source : B&amp;L évolution, Comment aligner la France sur une trajectoire 1,5°C</a:t>
            </a:r>
            <a:endParaRPr b="0" i="0" sz="1400" u="none" cap="none" strike="noStrike">
              <a:solidFill>
                <a:srgbClr val="000000"/>
              </a:solidFill>
              <a:latin typeface="Arial"/>
              <a:ea typeface="Arial"/>
              <a:cs typeface="Arial"/>
              <a:sym typeface="Arial"/>
            </a:endParaRPr>
          </a:p>
        </p:txBody>
      </p:sp>
      <p:pic>
        <p:nvPicPr>
          <p:cNvPr id="1635" name="Google Shape;1635;p19"/>
          <p:cNvPicPr preferRelativeResize="0"/>
          <p:nvPr/>
        </p:nvPicPr>
        <p:blipFill rotWithShape="1">
          <a:blip r:embed="rId6">
            <a:alphaModFix/>
          </a:blip>
          <a:srcRect b="0" l="0" r="0" t="0"/>
          <a:stretch/>
        </p:blipFill>
        <p:spPr>
          <a:xfrm>
            <a:off x="452527" y="5429850"/>
            <a:ext cx="539999" cy="539999"/>
          </a:xfrm>
          <a:prstGeom prst="rect">
            <a:avLst/>
          </a:prstGeom>
          <a:noFill/>
          <a:ln>
            <a:noFill/>
          </a:ln>
        </p:spPr>
      </p:pic>
      <p:pic>
        <p:nvPicPr>
          <p:cNvPr id="1636" name="Google Shape;1636;p19"/>
          <p:cNvPicPr preferRelativeResize="0"/>
          <p:nvPr/>
        </p:nvPicPr>
        <p:blipFill rotWithShape="1">
          <a:blip r:embed="rId7">
            <a:alphaModFix/>
          </a:blip>
          <a:srcRect b="0" l="0" r="0" t="0"/>
          <a:stretch/>
        </p:blipFill>
        <p:spPr>
          <a:xfrm>
            <a:off x="452527" y="4616848"/>
            <a:ext cx="540000" cy="540000"/>
          </a:xfrm>
          <a:prstGeom prst="rect">
            <a:avLst/>
          </a:prstGeom>
          <a:noFill/>
          <a:ln>
            <a:noFill/>
          </a:ln>
        </p:spPr>
      </p:pic>
      <p:pic>
        <p:nvPicPr>
          <p:cNvPr id="1637" name="Google Shape;1637;p19"/>
          <p:cNvPicPr preferRelativeResize="0"/>
          <p:nvPr/>
        </p:nvPicPr>
        <p:blipFill rotWithShape="1">
          <a:blip r:embed="rId8">
            <a:alphaModFix/>
          </a:blip>
          <a:srcRect b="0" l="0" r="0" t="0"/>
          <a:stretch/>
        </p:blipFill>
        <p:spPr>
          <a:xfrm>
            <a:off x="452527" y="3253423"/>
            <a:ext cx="540000" cy="540000"/>
          </a:xfrm>
          <a:prstGeom prst="rect">
            <a:avLst/>
          </a:prstGeom>
          <a:noFill/>
          <a:ln>
            <a:noFill/>
          </a:ln>
        </p:spPr>
      </p:pic>
      <p:pic>
        <p:nvPicPr>
          <p:cNvPr id="1638" name="Google Shape;1638;p19"/>
          <p:cNvPicPr preferRelativeResize="0"/>
          <p:nvPr/>
        </p:nvPicPr>
        <p:blipFill rotWithShape="1">
          <a:blip r:embed="rId9">
            <a:alphaModFix/>
          </a:blip>
          <a:srcRect b="0" l="0" r="0" t="0"/>
          <a:stretch/>
        </p:blipFill>
        <p:spPr>
          <a:xfrm>
            <a:off x="452525" y="1801538"/>
            <a:ext cx="540000" cy="54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3" name="Shape 1643"/>
        <p:cNvGrpSpPr/>
        <p:nvPr/>
      </p:nvGrpSpPr>
      <p:grpSpPr>
        <a:xfrm>
          <a:off x="0" y="0"/>
          <a:ext cx="0" cy="0"/>
          <a:chOff x="0" y="0"/>
          <a:chExt cx="0" cy="0"/>
        </a:xfrm>
      </p:grpSpPr>
      <p:sp>
        <p:nvSpPr>
          <p:cNvPr id="1644" name="Google Shape;1644;p21"/>
          <p:cNvSpPr txBox="1"/>
          <p:nvPr/>
        </p:nvSpPr>
        <p:spPr>
          <a:xfrm>
            <a:off x="836903" y="0"/>
            <a:ext cx="11020666" cy="980728"/>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chemeClr val="dk1"/>
              </a:buClr>
              <a:buSzPts val="2800"/>
              <a:buFont typeface="Calibri"/>
              <a:buNone/>
            </a:pPr>
            <a:r>
              <a:t/>
            </a:r>
            <a:endParaRPr b="1" i="1" sz="2800" u="none" cap="none" strike="noStrike">
              <a:solidFill>
                <a:srgbClr val="085160"/>
              </a:solidFill>
              <a:latin typeface="Corbel"/>
              <a:ea typeface="Corbel"/>
              <a:cs typeface="Corbel"/>
              <a:sym typeface="Corbel"/>
            </a:endParaRPr>
          </a:p>
        </p:txBody>
      </p:sp>
      <p:sp>
        <p:nvSpPr>
          <p:cNvPr id="1645" name="Google Shape;1645;p21"/>
          <p:cNvSpPr/>
          <p:nvPr/>
        </p:nvSpPr>
        <p:spPr>
          <a:xfrm>
            <a:off x="1725220" y="3984208"/>
            <a:ext cx="65" cy="2769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orbel"/>
              <a:ea typeface="Corbel"/>
              <a:cs typeface="Corbel"/>
              <a:sym typeface="Corbel"/>
            </a:endParaRPr>
          </a:p>
        </p:txBody>
      </p:sp>
      <p:sp>
        <p:nvSpPr>
          <p:cNvPr id="1646" name="Google Shape;1646;p21"/>
          <p:cNvSpPr/>
          <p:nvPr/>
        </p:nvSpPr>
        <p:spPr>
          <a:xfrm>
            <a:off x="3676630" y="3552062"/>
            <a:ext cx="65" cy="2769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orbel"/>
              <a:ea typeface="Corbel"/>
              <a:cs typeface="Corbel"/>
              <a:sym typeface="Corbel"/>
            </a:endParaRPr>
          </a:p>
        </p:txBody>
      </p:sp>
      <p:sp>
        <p:nvSpPr>
          <p:cNvPr id="1647" name="Google Shape;1647;p21"/>
          <p:cNvSpPr txBox="1"/>
          <p:nvPr/>
        </p:nvSpPr>
        <p:spPr>
          <a:xfrm>
            <a:off x="2445166" y="1475829"/>
            <a:ext cx="8329200" cy="5016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FR" sz="2000">
                <a:latin typeface="Corbel"/>
                <a:ea typeface="Corbel"/>
                <a:cs typeface="Corbel"/>
                <a:sym typeface="Corbel"/>
              </a:rPr>
              <a:t>Health</a:t>
            </a:r>
            <a:endParaRPr>
              <a:latin typeface="Corbel"/>
              <a:ea typeface="Corbel"/>
              <a:cs typeface="Corbel"/>
              <a:sym typeface="Corbel"/>
            </a:endParaRPr>
          </a:p>
          <a:p>
            <a:pPr indent="-285750" lvl="1" marL="742950" rtl="0" algn="l">
              <a:spcBef>
                <a:spcPts val="0"/>
              </a:spcBef>
              <a:spcAft>
                <a:spcPts val="0"/>
              </a:spcAft>
              <a:buSzPts val="2000"/>
              <a:buChar char="•"/>
            </a:pPr>
            <a:r>
              <a:rPr lang="fr-FR" sz="2000">
                <a:latin typeface="Corbel"/>
                <a:ea typeface="Corbel"/>
                <a:cs typeface="Corbel"/>
                <a:sym typeface="Corbel"/>
              </a:rPr>
              <a:t>Healthy food and sustainable agriculture</a:t>
            </a:r>
            <a:endParaRPr>
              <a:latin typeface="Corbel"/>
              <a:ea typeface="Corbel"/>
              <a:cs typeface="Corbel"/>
              <a:sym typeface="Corbel"/>
            </a:endParaRPr>
          </a:p>
          <a:p>
            <a:pPr indent="-285750" lvl="1" marL="742950" rtl="0" algn="l">
              <a:spcBef>
                <a:spcPts val="0"/>
              </a:spcBef>
              <a:spcAft>
                <a:spcPts val="0"/>
              </a:spcAft>
              <a:buSzPts val="2000"/>
              <a:buChar char="•"/>
            </a:pPr>
            <a:r>
              <a:rPr lang="fr-FR" sz="2000">
                <a:latin typeface="Corbel"/>
                <a:ea typeface="Corbel"/>
                <a:cs typeface="Corbel"/>
                <a:sym typeface="Corbel"/>
              </a:rPr>
              <a:t>Low-impact mobility</a:t>
            </a:r>
            <a:endParaRPr>
              <a:latin typeface="Corbel"/>
              <a:ea typeface="Corbel"/>
              <a:cs typeface="Corbel"/>
              <a:sym typeface="Corbel"/>
            </a:endParaRPr>
          </a:p>
          <a:p>
            <a:pPr indent="0" lvl="0" marL="457200" rtl="0" algn="l">
              <a:spcBef>
                <a:spcPts val="0"/>
              </a:spcBef>
              <a:spcAft>
                <a:spcPts val="0"/>
              </a:spcAft>
              <a:buNone/>
            </a:pPr>
            <a:r>
              <a:t/>
            </a:r>
            <a:endParaRPr sz="2000">
              <a:latin typeface="Corbel"/>
              <a:ea typeface="Corbel"/>
              <a:cs typeface="Corbel"/>
              <a:sym typeface="Corbel"/>
            </a:endParaRPr>
          </a:p>
          <a:p>
            <a:pPr indent="0" lvl="0" marL="0" rtl="0" algn="l">
              <a:spcBef>
                <a:spcPts val="0"/>
              </a:spcBef>
              <a:spcAft>
                <a:spcPts val="0"/>
              </a:spcAft>
              <a:buNone/>
            </a:pPr>
            <a:r>
              <a:rPr b="1" lang="fr-FR" sz="2000">
                <a:latin typeface="Corbel"/>
                <a:ea typeface="Corbel"/>
                <a:cs typeface="Corbel"/>
                <a:sym typeface="Corbel"/>
              </a:rPr>
              <a:t>Housing and comfort</a:t>
            </a:r>
            <a:endParaRPr>
              <a:latin typeface="Corbel"/>
              <a:ea typeface="Corbel"/>
              <a:cs typeface="Corbel"/>
              <a:sym typeface="Corbel"/>
            </a:endParaRPr>
          </a:p>
          <a:p>
            <a:pPr indent="-285750" lvl="1" marL="742950" rtl="0" algn="l">
              <a:spcBef>
                <a:spcPts val="0"/>
              </a:spcBef>
              <a:spcAft>
                <a:spcPts val="0"/>
              </a:spcAft>
              <a:buSzPts val="2000"/>
              <a:buChar char="•"/>
            </a:pPr>
            <a:r>
              <a:rPr lang="fr-FR" sz="2000">
                <a:latin typeface="Corbel"/>
                <a:ea typeface="Corbel"/>
                <a:cs typeface="Corbel"/>
                <a:sym typeface="Corbel"/>
              </a:rPr>
              <a:t>Source reduction – less waste</a:t>
            </a:r>
            <a:endParaRPr>
              <a:latin typeface="Corbel"/>
              <a:ea typeface="Corbel"/>
              <a:cs typeface="Corbel"/>
              <a:sym typeface="Corbel"/>
            </a:endParaRPr>
          </a:p>
          <a:p>
            <a:pPr indent="-285750" lvl="1" marL="742950" rtl="0" algn="l">
              <a:spcBef>
                <a:spcPts val="0"/>
              </a:spcBef>
              <a:spcAft>
                <a:spcPts val="0"/>
              </a:spcAft>
              <a:buSzPts val="2000"/>
              <a:buChar char="•"/>
            </a:pPr>
            <a:r>
              <a:rPr lang="fr-FR" sz="2000">
                <a:latin typeface="Corbel"/>
                <a:ea typeface="Corbel"/>
                <a:cs typeface="Corbel"/>
                <a:sym typeface="Corbel"/>
              </a:rPr>
              <a:t>Thermal comfort levels</a:t>
            </a:r>
            <a:endParaRPr>
              <a:latin typeface="Corbel"/>
              <a:ea typeface="Corbel"/>
              <a:cs typeface="Corbel"/>
              <a:sym typeface="Corbel"/>
            </a:endParaRPr>
          </a:p>
          <a:p>
            <a:pPr indent="-285750" lvl="1" marL="742950" rtl="0" algn="l">
              <a:spcBef>
                <a:spcPts val="0"/>
              </a:spcBef>
              <a:spcAft>
                <a:spcPts val="0"/>
              </a:spcAft>
              <a:buSzPts val="2000"/>
              <a:buChar char="•"/>
            </a:pPr>
            <a:r>
              <a:rPr lang="fr-FR" sz="2000">
                <a:latin typeface="Corbel"/>
                <a:ea typeface="Corbel"/>
                <a:cs typeface="Corbel"/>
                <a:sym typeface="Corbel"/>
              </a:rPr>
              <a:t>Lower energy bills</a:t>
            </a:r>
            <a:endParaRPr>
              <a:latin typeface="Corbel"/>
              <a:ea typeface="Corbel"/>
              <a:cs typeface="Corbel"/>
              <a:sym typeface="Corbel"/>
            </a:endParaRPr>
          </a:p>
          <a:p>
            <a:pPr indent="0" lvl="0" marL="457200" rtl="0" algn="l">
              <a:spcBef>
                <a:spcPts val="0"/>
              </a:spcBef>
              <a:spcAft>
                <a:spcPts val="0"/>
              </a:spcAft>
              <a:buNone/>
            </a:pPr>
            <a:r>
              <a:t/>
            </a:r>
            <a:endParaRPr sz="2000">
              <a:latin typeface="Corbel"/>
              <a:ea typeface="Corbel"/>
              <a:cs typeface="Corbel"/>
              <a:sym typeface="Corbel"/>
            </a:endParaRPr>
          </a:p>
          <a:p>
            <a:pPr indent="0" lvl="0" marL="0" rtl="0" algn="l">
              <a:spcBef>
                <a:spcPts val="0"/>
              </a:spcBef>
              <a:spcAft>
                <a:spcPts val="0"/>
              </a:spcAft>
              <a:buNone/>
            </a:pPr>
            <a:r>
              <a:rPr b="1" lang="fr-FR" sz="2000">
                <a:latin typeface="Corbel"/>
                <a:ea typeface="Corbel"/>
                <a:cs typeface="Corbel"/>
                <a:sym typeface="Corbel"/>
              </a:rPr>
              <a:t>World peace</a:t>
            </a:r>
            <a:endParaRPr>
              <a:latin typeface="Corbel"/>
              <a:ea typeface="Corbel"/>
              <a:cs typeface="Corbel"/>
              <a:sym typeface="Corbel"/>
            </a:endParaRPr>
          </a:p>
          <a:p>
            <a:pPr indent="-285750" lvl="1" marL="742950" rtl="0" algn="l">
              <a:spcBef>
                <a:spcPts val="0"/>
              </a:spcBef>
              <a:spcAft>
                <a:spcPts val="0"/>
              </a:spcAft>
              <a:buSzPts val="2000"/>
              <a:buChar char="•"/>
            </a:pPr>
            <a:r>
              <a:rPr lang="fr-FR" sz="2000">
                <a:latin typeface="Corbel"/>
                <a:ea typeface="Corbel"/>
                <a:cs typeface="Corbel"/>
                <a:sym typeface="Corbel"/>
              </a:rPr>
              <a:t>Energy and geopolitical independence</a:t>
            </a:r>
            <a:endParaRPr>
              <a:latin typeface="Corbel"/>
              <a:ea typeface="Corbel"/>
              <a:cs typeface="Corbel"/>
              <a:sym typeface="Corbel"/>
            </a:endParaRPr>
          </a:p>
          <a:p>
            <a:pPr indent="-285750" lvl="1" marL="742950" rtl="0" algn="l">
              <a:spcBef>
                <a:spcPts val="0"/>
              </a:spcBef>
              <a:spcAft>
                <a:spcPts val="0"/>
              </a:spcAft>
              <a:buSzPts val="2000"/>
              <a:buChar char="•"/>
            </a:pPr>
            <a:r>
              <a:rPr lang="fr-FR" sz="2000">
                <a:latin typeface="Corbel"/>
                <a:ea typeface="Corbel"/>
                <a:cs typeface="Corbel"/>
                <a:sym typeface="Corbel"/>
              </a:rPr>
              <a:t>Political stability</a:t>
            </a:r>
            <a:endParaRPr>
              <a:latin typeface="Corbel"/>
              <a:ea typeface="Corbel"/>
              <a:cs typeface="Corbel"/>
              <a:sym typeface="Corbel"/>
            </a:endParaRPr>
          </a:p>
          <a:p>
            <a:pPr indent="0" lvl="0" marL="457200" rtl="0" algn="l">
              <a:spcBef>
                <a:spcPts val="0"/>
              </a:spcBef>
              <a:spcAft>
                <a:spcPts val="0"/>
              </a:spcAft>
              <a:buNone/>
            </a:pPr>
            <a:r>
              <a:t/>
            </a:r>
            <a:endParaRPr sz="2000">
              <a:latin typeface="Corbel"/>
              <a:ea typeface="Corbel"/>
              <a:cs typeface="Corbel"/>
              <a:sym typeface="Corbel"/>
            </a:endParaRPr>
          </a:p>
          <a:p>
            <a:pPr indent="0" lvl="0" marL="0" rtl="0" algn="l">
              <a:spcBef>
                <a:spcPts val="0"/>
              </a:spcBef>
              <a:spcAft>
                <a:spcPts val="0"/>
              </a:spcAft>
              <a:buNone/>
            </a:pPr>
            <a:r>
              <a:rPr b="1" lang="fr-FR" sz="2000">
                <a:latin typeface="Corbel"/>
                <a:ea typeface="Corbel"/>
                <a:cs typeface="Corbel"/>
                <a:sym typeface="Corbel"/>
              </a:rPr>
              <a:t>Economy</a:t>
            </a:r>
            <a:endParaRPr>
              <a:latin typeface="Corbel"/>
              <a:ea typeface="Corbel"/>
              <a:cs typeface="Corbel"/>
              <a:sym typeface="Corbel"/>
            </a:endParaRPr>
          </a:p>
          <a:p>
            <a:pPr indent="-285750" lvl="1" marL="742950" rtl="0" algn="l">
              <a:spcBef>
                <a:spcPts val="0"/>
              </a:spcBef>
              <a:spcAft>
                <a:spcPts val="0"/>
              </a:spcAft>
              <a:buSzPts val="2000"/>
              <a:buChar char="•"/>
            </a:pPr>
            <a:r>
              <a:rPr lang="fr-FR" sz="2000">
                <a:latin typeface="Corbel"/>
                <a:ea typeface="Corbel"/>
                <a:cs typeface="Corbel"/>
                <a:sym typeface="Corbel"/>
              </a:rPr>
              <a:t>Innovation </a:t>
            </a:r>
            <a:endParaRPr>
              <a:latin typeface="Corbel"/>
              <a:ea typeface="Corbel"/>
              <a:cs typeface="Corbel"/>
              <a:sym typeface="Corbel"/>
            </a:endParaRPr>
          </a:p>
          <a:p>
            <a:pPr indent="-285750" lvl="1" marL="742950" rtl="0" algn="l">
              <a:spcBef>
                <a:spcPts val="0"/>
              </a:spcBef>
              <a:spcAft>
                <a:spcPts val="0"/>
              </a:spcAft>
              <a:buSzPts val="2000"/>
              <a:buChar char="•"/>
            </a:pPr>
            <a:r>
              <a:rPr lang="fr-FR" sz="2000">
                <a:latin typeface="Corbel"/>
                <a:ea typeface="Corbel"/>
                <a:cs typeface="Corbel"/>
                <a:sym typeface="Corbel"/>
              </a:rPr>
              <a:t>Jobs</a:t>
            </a:r>
            <a:endParaRPr b="1" sz="2000">
              <a:solidFill>
                <a:schemeClr val="dk1"/>
              </a:solidFill>
              <a:latin typeface="Corbel"/>
              <a:ea typeface="Corbel"/>
              <a:cs typeface="Corbel"/>
              <a:sym typeface="Corbel"/>
            </a:endParaRPr>
          </a:p>
        </p:txBody>
      </p:sp>
      <p:pic>
        <p:nvPicPr>
          <p:cNvPr id="1648" name="Google Shape;1648;p21"/>
          <p:cNvPicPr preferRelativeResize="0"/>
          <p:nvPr/>
        </p:nvPicPr>
        <p:blipFill rotWithShape="1">
          <a:blip r:embed="rId3">
            <a:alphaModFix/>
          </a:blip>
          <a:srcRect b="0" l="0" r="0" t="0"/>
          <a:stretch/>
        </p:blipFill>
        <p:spPr>
          <a:xfrm>
            <a:off x="1721806" y="4370828"/>
            <a:ext cx="720000" cy="720000"/>
          </a:xfrm>
          <a:prstGeom prst="rect">
            <a:avLst/>
          </a:prstGeom>
          <a:noFill/>
          <a:ln>
            <a:noFill/>
          </a:ln>
        </p:spPr>
      </p:pic>
      <p:sp>
        <p:nvSpPr>
          <p:cNvPr id="1649" name="Google Shape;1649;p21"/>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solidFill>
                  <a:schemeClr val="dk2"/>
                </a:solidFill>
              </a:rPr>
              <a:t>Less CO</a:t>
            </a:r>
            <a:r>
              <a:rPr baseline="-25000" lang="fr-FR">
                <a:solidFill>
                  <a:schemeClr val="dk2"/>
                </a:solidFill>
              </a:rPr>
              <a:t>2</a:t>
            </a:r>
            <a:r>
              <a:rPr lang="fr-FR">
                <a:solidFill>
                  <a:schemeClr val="dk2"/>
                </a:solidFill>
              </a:rPr>
              <a:t>, better quality of life</a:t>
            </a:r>
            <a:endParaRPr>
              <a:solidFill>
                <a:schemeClr val="dk2"/>
              </a:solidFill>
            </a:endParaRPr>
          </a:p>
        </p:txBody>
      </p:sp>
      <p:pic>
        <p:nvPicPr>
          <p:cNvPr id="1650" name="Google Shape;1650;p21"/>
          <p:cNvPicPr preferRelativeResize="0"/>
          <p:nvPr/>
        </p:nvPicPr>
        <p:blipFill rotWithShape="1">
          <a:blip r:embed="rId4">
            <a:alphaModFix/>
          </a:blip>
          <a:srcRect b="0" l="0" r="0" t="0"/>
          <a:stretch/>
        </p:blipFill>
        <p:spPr>
          <a:xfrm>
            <a:off x="1639600" y="5694649"/>
            <a:ext cx="720000" cy="720000"/>
          </a:xfrm>
          <a:prstGeom prst="rect">
            <a:avLst/>
          </a:prstGeom>
          <a:noFill/>
          <a:ln>
            <a:noFill/>
          </a:ln>
        </p:spPr>
      </p:pic>
      <p:pic>
        <p:nvPicPr>
          <p:cNvPr id="1651" name="Google Shape;1651;p21"/>
          <p:cNvPicPr preferRelativeResize="0"/>
          <p:nvPr/>
        </p:nvPicPr>
        <p:blipFill rotWithShape="1">
          <a:blip r:embed="rId5">
            <a:alphaModFix/>
          </a:blip>
          <a:srcRect b="0" l="0" r="0" t="0"/>
          <a:stretch/>
        </p:blipFill>
        <p:spPr>
          <a:xfrm>
            <a:off x="1509237" y="3037850"/>
            <a:ext cx="980726" cy="980726"/>
          </a:xfrm>
          <a:prstGeom prst="rect">
            <a:avLst/>
          </a:prstGeom>
          <a:noFill/>
          <a:ln>
            <a:noFill/>
          </a:ln>
        </p:spPr>
      </p:pic>
      <p:pic>
        <p:nvPicPr>
          <p:cNvPr id="1652" name="Google Shape;1652;p21"/>
          <p:cNvPicPr preferRelativeResize="0"/>
          <p:nvPr/>
        </p:nvPicPr>
        <p:blipFill rotWithShape="1">
          <a:blip r:embed="rId6">
            <a:alphaModFix/>
          </a:blip>
          <a:srcRect b="0" l="0" r="0" t="0"/>
          <a:stretch/>
        </p:blipFill>
        <p:spPr>
          <a:xfrm>
            <a:off x="1639600" y="1830762"/>
            <a:ext cx="720000" cy="72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6" name="Shape 1656"/>
        <p:cNvGrpSpPr/>
        <p:nvPr/>
      </p:nvGrpSpPr>
      <p:grpSpPr>
        <a:xfrm>
          <a:off x="0" y="0"/>
          <a:ext cx="0" cy="0"/>
          <a:chOff x="0" y="0"/>
          <a:chExt cx="0" cy="0"/>
        </a:xfrm>
      </p:grpSpPr>
      <p:sp>
        <p:nvSpPr>
          <p:cNvPr id="1657" name="Google Shape;1657;p2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rPr>
              <a:t>How do we make choices ?</a:t>
            </a:r>
            <a:endParaRPr/>
          </a:p>
        </p:txBody>
      </p:sp>
      <p:sp>
        <p:nvSpPr>
          <p:cNvPr id="1658" name="Google Shape;1658;p22"/>
          <p:cNvSpPr txBox="1"/>
          <p:nvPr>
            <p:ph idx="4294967295" type="body"/>
          </p:nvPr>
        </p:nvSpPr>
        <p:spPr>
          <a:xfrm>
            <a:off x="1501254" y="3880087"/>
            <a:ext cx="10112100" cy="240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lang="fr-FR" sz="2300"/>
              <a:t>Stand back and think about the </a:t>
            </a:r>
            <a:r>
              <a:rPr lang="fr-FR" sz="2300">
                <a:solidFill>
                  <a:srgbClr val="C55A11"/>
                </a:solidFill>
              </a:rPr>
              <a:t>opportunities</a:t>
            </a:r>
            <a:r>
              <a:rPr lang="fr-FR" sz="2300"/>
              <a:t> of the low carbon transition.</a:t>
            </a:r>
            <a:endParaRPr sz="2300"/>
          </a:p>
          <a:p>
            <a:pPr indent="0" lvl="0" marL="0" rtl="0" algn="l">
              <a:lnSpc>
                <a:spcPct val="100000"/>
              </a:lnSpc>
              <a:spcBef>
                <a:spcPts val="600"/>
              </a:spcBef>
              <a:spcAft>
                <a:spcPts val="0"/>
              </a:spcAft>
              <a:buClr>
                <a:srgbClr val="000000"/>
              </a:buClr>
              <a:buSzPts val="2400"/>
              <a:buFont typeface="Arial"/>
              <a:buNone/>
            </a:pPr>
            <a:r>
              <a:t/>
            </a:r>
            <a:endParaRPr sz="2300"/>
          </a:p>
          <a:p>
            <a:pPr indent="0" lvl="0" marL="0" rtl="0" algn="l">
              <a:lnSpc>
                <a:spcPct val="100000"/>
              </a:lnSpc>
              <a:spcBef>
                <a:spcPts val="600"/>
              </a:spcBef>
              <a:spcAft>
                <a:spcPts val="0"/>
              </a:spcAft>
              <a:buSzPts val="2400"/>
              <a:buNone/>
            </a:pPr>
            <a:r>
              <a:rPr lang="fr-FR" sz="2300"/>
              <a:t>Include long-term action in </a:t>
            </a:r>
            <a:r>
              <a:rPr lang="fr-FR" sz="2300">
                <a:solidFill>
                  <a:srgbClr val="C55A11"/>
                </a:solidFill>
              </a:rPr>
              <a:t>global strategy</a:t>
            </a:r>
            <a:r>
              <a:rPr lang="fr-FR" sz="2300"/>
              <a:t>.</a:t>
            </a:r>
            <a:endParaRPr sz="2300"/>
          </a:p>
          <a:p>
            <a:pPr indent="0" lvl="0" marL="0" rtl="0" algn="l">
              <a:lnSpc>
                <a:spcPct val="100000"/>
              </a:lnSpc>
              <a:spcBef>
                <a:spcPts val="600"/>
              </a:spcBef>
              <a:spcAft>
                <a:spcPts val="0"/>
              </a:spcAft>
              <a:buClr>
                <a:srgbClr val="000000"/>
              </a:buClr>
              <a:buSzPts val="2400"/>
              <a:buFont typeface="Arial"/>
              <a:buNone/>
            </a:pPr>
            <a:r>
              <a:t/>
            </a:r>
            <a:endParaRPr sz="2300"/>
          </a:p>
          <a:p>
            <a:pPr indent="0" lvl="0" marL="0" rtl="0" algn="l">
              <a:lnSpc>
                <a:spcPct val="100000"/>
              </a:lnSpc>
              <a:spcBef>
                <a:spcPts val="600"/>
              </a:spcBef>
              <a:spcAft>
                <a:spcPts val="0"/>
              </a:spcAft>
              <a:buSzPts val="2400"/>
              <a:buNone/>
            </a:pPr>
            <a:r>
              <a:rPr lang="fr-FR" sz="2300"/>
              <a:t>Monitor and evaluate the impact of measures taken, using </a:t>
            </a:r>
            <a:r>
              <a:rPr lang="fr-FR" sz="2300">
                <a:solidFill>
                  <a:srgbClr val="C55A11"/>
                </a:solidFill>
              </a:rPr>
              <a:t>indicators</a:t>
            </a:r>
            <a:r>
              <a:rPr lang="fr-FR" sz="2300"/>
              <a:t> and successive carbon assessments.</a:t>
            </a:r>
            <a:endParaRPr sz="2300"/>
          </a:p>
          <a:p>
            <a:pPr indent="-228600" lvl="0" marL="457200" marR="0" rtl="0" algn="l">
              <a:lnSpc>
                <a:spcPct val="90000"/>
              </a:lnSpc>
              <a:spcBef>
                <a:spcPts val="1080"/>
              </a:spcBef>
              <a:spcAft>
                <a:spcPts val="0"/>
              </a:spcAft>
              <a:buClr>
                <a:srgbClr val="F79124"/>
              </a:buClr>
              <a:buSzPts val="2400"/>
              <a:buFont typeface="Arial"/>
              <a:buNone/>
            </a:pPr>
            <a:r>
              <a:t/>
            </a:r>
            <a:endParaRPr>
              <a:latin typeface="Corbel"/>
              <a:ea typeface="Corbel"/>
              <a:cs typeface="Corbel"/>
              <a:sym typeface="Corbel"/>
            </a:endParaRPr>
          </a:p>
        </p:txBody>
      </p:sp>
      <p:pic>
        <p:nvPicPr>
          <p:cNvPr id="1659" name="Google Shape;1659;p22"/>
          <p:cNvPicPr preferRelativeResize="0"/>
          <p:nvPr/>
        </p:nvPicPr>
        <p:blipFill rotWithShape="1">
          <a:blip r:embed="rId3">
            <a:alphaModFix/>
          </a:blip>
          <a:srcRect b="0" l="0" r="0" t="0"/>
          <a:stretch/>
        </p:blipFill>
        <p:spPr>
          <a:xfrm>
            <a:off x="437480" y="3812591"/>
            <a:ext cx="675859" cy="675859"/>
          </a:xfrm>
          <a:prstGeom prst="rect">
            <a:avLst/>
          </a:prstGeom>
          <a:noFill/>
          <a:ln>
            <a:noFill/>
          </a:ln>
        </p:spPr>
      </p:pic>
      <p:pic>
        <p:nvPicPr>
          <p:cNvPr id="1660" name="Google Shape;1660;p22"/>
          <p:cNvPicPr preferRelativeResize="0"/>
          <p:nvPr/>
        </p:nvPicPr>
        <p:blipFill rotWithShape="1">
          <a:blip r:embed="rId4">
            <a:alphaModFix/>
          </a:blip>
          <a:srcRect b="0" l="0" r="0" t="0"/>
          <a:stretch/>
        </p:blipFill>
        <p:spPr>
          <a:xfrm>
            <a:off x="4659748" y="1508350"/>
            <a:ext cx="2304251" cy="2304251"/>
          </a:xfrm>
          <a:prstGeom prst="rect">
            <a:avLst/>
          </a:prstGeom>
          <a:noFill/>
          <a:ln>
            <a:noFill/>
          </a:ln>
        </p:spPr>
      </p:pic>
      <p:pic>
        <p:nvPicPr>
          <p:cNvPr id="1661" name="Google Shape;1661;p22"/>
          <p:cNvPicPr preferRelativeResize="0"/>
          <p:nvPr/>
        </p:nvPicPr>
        <p:blipFill rotWithShape="1">
          <a:blip r:embed="rId5">
            <a:alphaModFix/>
          </a:blip>
          <a:srcRect b="0" l="0" r="0" t="0"/>
          <a:stretch/>
        </p:blipFill>
        <p:spPr>
          <a:xfrm>
            <a:off x="457611" y="4644177"/>
            <a:ext cx="780948" cy="780948"/>
          </a:xfrm>
          <a:prstGeom prst="rect">
            <a:avLst/>
          </a:prstGeom>
          <a:noFill/>
          <a:ln>
            <a:noFill/>
          </a:ln>
        </p:spPr>
      </p:pic>
      <p:pic>
        <p:nvPicPr>
          <p:cNvPr id="1662" name="Google Shape;1662;p22"/>
          <p:cNvPicPr preferRelativeResize="0"/>
          <p:nvPr/>
        </p:nvPicPr>
        <p:blipFill rotWithShape="1">
          <a:blip r:embed="rId6">
            <a:alphaModFix/>
          </a:blip>
          <a:srcRect b="0" l="0" r="0" t="0"/>
          <a:stretch/>
        </p:blipFill>
        <p:spPr>
          <a:xfrm>
            <a:off x="494782" y="5580850"/>
            <a:ext cx="706574" cy="70823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7" name="Shape 1667"/>
        <p:cNvGrpSpPr/>
        <p:nvPr/>
      </p:nvGrpSpPr>
      <p:grpSpPr>
        <a:xfrm>
          <a:off x="0" y="0"/>
          <a:ext cx="0" cy="0"/>
          <a:chOff x="0" y="0"/>
          <a:chExt cx="0" cy="0"/>
        </a:xfrm>
      </p:grpSpPr>
      <p:sp>
        <p:nvSpPr>
          <p:cNvPr id="1668" name="Google Shape;1668;p23"/>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sz="2800">
                <a:solidFill>
                  <a:schemeClr val="dk2"/>
                </a:solidFill>
              </a:rPr>
              <a:t>Key </a:t>
            </a:r>
            <a:r>
              <a:rPr lang="fr-FR" sz="2800">
                <a:solidFill>
                  <a:schemeClr val="dk2"/>
                </a:solidFill>
              </a:rPr>
              <a:t>takeaways</a:t>
            </a:r>
            <a:endParaRPr/>
          </a:p>
        </p:txBody>
      </p:sp>
      <p:sp>
        <p:nvSpPr>
          <p:cNvPr id="1669" name="Google Shape;1669;p23"/>
          <p:cNvSpPr txBox="1"/>
          <p:nvPr/>
        </p:nvSpPr>
        <p:spPr>
          <a:xfrm>
            <a:off x="984000" y="1701000"/>
            <a:ext cx="10351453" cy="2958515"/>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rgbClr val="166478"/>
              </a:buClr>
              <a:buSzPts val="2000"/>
              <a:buFont typeface="Arial"/>
              <a:buNone/>
            </a:pPr>
            <a:r>
              <a:rPr b="1" lang="fr-FR" sz="2000">
                <a:solidFill>
                  <a:schemeClr val="dk1"/>
                </a:solidFill>
                <a:latin typeface="Corbel"/>
                <a:ea typeface="Corbel"/>
                <a:cs typeface="Corbel"/>
                <a:sym typeface="Corbel"/>
              </a:rPr>
              <a:t>Reducing greenhouse gas emissions can yield many </a:t>
            </a:r>
            <a:r>
              <a:rPr b="1" lang="fr-FR" sz="2000">
                <a:solidFill>
                  <a:srgbClr val="C55A11"/>
                </a:solidFill>
                <a:latin typeface="Corbel"/>
                <a:ea typeface="Corbel"/>
                <a:cs typeface="Corbel"/>
                <a:sym typeface="Corbel"/>
              </a:rPr>
              <a:t>benefits</a:t>
            </a:r>
            <a:r>
              <a:rPr b="1" lang="fr-FR" sz="2000">
                <a:solidFill>
                  <a:schemeClr val="dk1"/>
                </a:solidFill>
                <a:latin typeface="Corbel"/>
                <a:ea typeface="Corbel"/>
                <a:cs typeface="Corbel"/>
                <a:sym typeface="Corbel"/>
              </a:rPr>
              <a:t> in terms of sustainable development.</a:t>
            </a:r>
            <a:endParaRPr b="1" sz="2000">
              <a:solidFill>
                <a:schemeClr val="dk1"/>
              </a:solidFill>
              <a:latin typeface="Corbel"/>
              <a:ea typeface="Corbel"/>
              <a:cs typeface="Corbel"/>
              <a:sym typeface="Corbel"/>
            </a:endParaRPr>
          </a:p>
          <a:p>
            <a:pPr indent="0" lvl="0" marL="0" rtl="0" algn="just">
              <a:spcBef>
                <a:spcPts val="3000"/>
              </a:spcBef>
              <a:spcAft>
                <a:spcPts val="0"/>
              </a:spcAft>
              <a:buClr>
                <a:srgbClr val="166478"/>
              </a:buClr>
              <a:buSzPts val="2000"/>
              <a:buFont typeface="Arial"/>
              <a:buNone/>
            </a:pPr>
            <a:r>
              <a:rPr b="1" lang="fr-FR" sz="2000">
                <a:solidFill>
                  <a:schemeClr val="dk1"/>
                </a:solidFill>
                <a:latin typeface="Corbel"/>
                <a:ea typeface="Corbel"/>
                <a:cs typeface="Corbel"/>
                <a:sym typeface="Corbel"/>
              </a:rPr>
              <a:t>To begin the low carbon transition, carbon criteria must be included in a </a:t>
            </a:r>
            <a:r>
              <a:rPr b="1" lang="fr-FR" sz="2000">
                <a:solidFill>
                  <a:srgbClr val="C55A11"/>
                </a:solidFill>
                <a:latin typeface="Corbel"/>
                <a:ea typeface="Corbel"/>
                <a:cs typeface="Corbel"/>
                <a:sym typeface="Corbel"/>
              </a:rPr>
              <a:t>global strategy</a:t>
            </a:r>
            <a:r>
              <a:rPr b="1" lang="fr-FR" sz="2000">
                <a:solidFill>
                  <a:schemeClr val="dk1"/>
                </a:solidFill>
                <a:latin typeface="Corbel"/>
                <a:ea typeface="Corbel"/>
                <a:cs typeface="Corbel"/>
                <a:sym typeface="Corbel"/>
              </a:rPr>
              <a:t>. The transition must be pursued at all levels – government, organizations, individual citizens.</a:t>
            </a:r>
            <a:endParaRPr>
              <a:latin typeface="Corbel"/>
              <a:ea typeface="Corbel"/>
              <a:cs typeface="Corbel"/>
              <a:sym typeface="Corbel"/>
            </a:endParaRPr>
          </a:p>
          <a:p>
            <a:pPr indent="0" lvl="0" marL="0" rtl="0" algn="just">
              <a:spcBef>
                <a:spcPts val="3000"/>
              </a:spcBef>
              <a:spcAft>
                <a:spcPts val="0"/>
              </a:spcAft>
              <a:buClr>
                <a:srgbClr val="166478"/>
              </a:buClr>
              <a:buSzPts val="2000"/>
              <a:buFont typeface="Arial"/>
              <a:buNone/>
            </a:pPr>
            <a:r>
              <a:rPr b="1" lang="fr-FR" sz="2000">
                <a:solidFill>
                  <a:schemeClr val="dk1"/>
                </a:solidFill>
                <a:latin typeface="Corbel"/>
                <a:ea typeface="Corbel"/>
                <a:cs typeface="Corbel"/>
                <a:sym typeface="Corbel"/>
              </a:rPr>
              <a:t>The ideal approach is to select solutions that will give improve results for </a:t>
            </a:r>
            <a:r>
              <a:rPr b="1" lang="fr-FR" sz="2000">
                <a:solidFill>
                  <a:srgbClr val="C55A11"/>
                </a:solidFill>
                <a:latin typeface="Corbel"/>
                <a:ea typeface="Corbel"/>
                <a:cs typeface="Corbel"/>
                <a:sym typeface="Corbel"/>
              </a:rPr>
              <a:t>several indicators of social and economic benefits</a:t>
            </a:r>
            <a:r>
              <a:rPr b="1" lang="fr-FR" sz="2000">
                <a:solidFill>
                  <a:schemeClr val="dk1"/>
                </a:solidFill>
                <a:latin typeface="Corbel"/>
                <a:ea typeface="Corbel"/>
                <a:cs typeface="Corbel"/>
                <a:sym typeface="Corbel"/>
              </a:rPr>
              <a:t>. </a:t>
            </a:r>
            <a:endParaRPr b="1" sz="2000">
              <a:solidFill>
                <a:schemeClr val="dk1"/>
              </a:solidFill>
              <a:latin typeface="Corbel"/>
              <a:ea typeface="Corbel"/>
              <a:cs typeface="Corbel"/>
              <a:sym typeface="Corbel"/>
            </a:endParaRPr>
          </a:p>
        </p:txBody>
      </p:sp>
      <p:sp>
        <p:nvSpPr>
          <p:cNvPr id="1670" name="Google Shape;1670;p23"/>
          <p:cNvSpPr/>
          <p:nvPr/>
        </p:nvSpPr>
        <p:spPr>
          <a:xfrm>
            <a:off x="3864000" y="5183372"/>
            <a:ext cx="7056000" cy="1152000"/>
          </a:xfrm>
          <a:prstGeom prst="rect">
            <a:avLst/>
          </a:prstGeom>
          <a:solidFill>
            <a:srgbClr val="C55A11"/>
          </a:solidFill>
          <a:ln>
            <a:noFill/>
          </a:ln>
        </p:spPr>
        <p:txBody>
          <a:bodyPr anchorCtr="0" anchor="ctr" bIns="45700" lIns="91425" spcFirstLastPara="1" rIns="91425" wrap="square" tIns="45700">
            <a:noAutofit/>
          </a:bodyPr>
          <a:lstStyle/>
          <a:p>
            <a:pPr indent="0" lvl="2" marL="0" rtl="0" algn="ctr">
              <a:spcBef>
                <a:spcPts val="0"/>
              </a:spcBef>
              <a:spcAft>
                <a:spcPts val="0"/>
              </a:spcAft>
              <a:buClr>
                <a:srgbClr val="000000"/>
              </a:buClr>
              <a:buSzPts val="2400"/>
              <a:buFont typeface="Arial"/>
              <a:buNone/>
            </a:pPr>
            <a:r>
              <a:rPr b="1" lang="fr-FR" sz="2400">
                <a:solidFill>
                  <a:schemeClr val="lt1"/>
                </a:solidFill>
                <a:latin typeface="Corbel"/>
                <a:ea typeface="Corbel"/>
                <a:cs typeface="Corbel"/>
                <a:sym typeface="Corbel"/>
              </a:rPr>
              <a:t>Conclusion :</a:t>
            </a:r>
            <a:br>
              <a:rPr b="1" lang="fr-FR" sz="2400">
                <a:solidFill>
                  <a:schemeClr val="lt1"/>
                </a:solidFill>
                <a:latin typeface="Corbel"/>
                <a:ea typeface="Corbel"/>
                <a:cs typeface="Corbel"/>
                <a:sym typeface="Corbel"/>
              </a:rPr>
            </a:br>
            <a:r>
              <a:rPr b="1" lang="fr-FR" sz="2400">
                <a:solidFill>
                  <a:schemeClr val="lt1"/>
                </a:solidFill>
                <a:latin typeface="Corbel"/>
                <a:ea typeface="Corbel"/>
                <a:cs typeface="Corbel"/>
                <a:sym typeface="Corbel"/>
              </a:rPr>
              <a:t>We must keep on thinking and fighting!</a:t>
            </a:r>
            <a:endParaRPr b="1" sz="2400">
              <a:solidFill>
                <a:schemeClr val="lt1"/>
              </a:solidFill>
              <a:latin typeface="Corbel"/>
              <a:ea typeface="Corbel"/>
              <a:cs typeface="Corbel"/>
              <a:sym typeface="Corbel"/>
            </a:endParaRPr>
          </a:p>
        </p:txBody>
      </p:sp>
      <p:pic>
        <p:nvPicPr>
          <p:cNvPr id="1671" name="Google Shape;1671;p23"/>
          <p:cNvPicPr preferRelativeResize="0"/>
          <p:nvPr/>
        </p:nvPicPr>
        <p:blipFill rotWithShape="1">
          <a:blip r:embed="rId3">
            <a:alphaModFix/>
          </a:blip>
          <a:srcRect b="0" l="0" r="0" t="0"/>
          <a:stretch/>
        </p:blipFill>
        <p:spPr>
          <a:xfrm>
            <a:off x="2352000" y="5067255"/>
            <a:ext cx="1152000" cy="1152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5" name="Shape 1675"/>
        <p:cNvGrpSpPr/>
        <p:nvPr/>
      </p:nvGrpSpPr>
      <p:grpSpPr>
        <a:xfrm>
          <a:off x="0" y="0"/>
          <a:ext cx="0" cy="0"/>
          <a:chOff x="0" y="0"/>
          <a:chExt cx="0" cy="0"/>
        </a:xfrm>
      </p:grpSpPr>
      <p:sp>
        <p:nvSpPr>
          <p:cNvPr id="1676" name="Google Shape;1676;g100a58da073_0_13"/>
          <p:cNvSpPr txBox="1"/>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Arial"/>
              <a:buNone/>
            </a:pPr>
            <a:r>
              <a:rPr b="1" i="0" lang="fr-FR" sz="2800" u="none" cap="none" strike="noStrike">
                <a:solidFill>
                  <a:srgbClr val="44546A"/>
                </a:solidFill>
                <a:latin typeface="Corbel"/>
                <a:ea typeface="Corbel"/>
                <a:cs typeface="Corbel"/>
                <a:sym typeface="Corbel"/>
              </a:rPr>
              <a:t>Cr</a:t>
            </a:r>
            <a:r>
              <a:rPr b="1" lang="fr-FR" sz="2800">
                <a:solidFill>
                  <a:srgbClr val="44546A"/>
                </a:solidFill>
                <a:latin typeface="Corbel"/>
                <a:ea typeface="Corbel"/>
                <a:cs typeface="Corbel"/>
                <a:sym typeface="Corbel"/>
              </a:rPr>
              <a:t>e</a:t>
            </a:r>
            <a:r>
              <a:rPr b="1" i="0" lang="fr-FR" sz="2800" u="none" cap="none" strike="noStrike">
                <a:solidFill>
                  <a:srgbClr val="44546A"/>
                </a:solidFill>
                <a:latin typeface="Corbel"/>
                <a:ea typeface="Corbel"/>
                <a:cs typeface="Corbel"/>
                <a:sym typeface="Corbel"/>
              </a:rPr>
              <a:t>dits images</a:t>
            </a:r>
            <a:endParaRPr b="1" i="0" sz="2400" u="none" cap="none" strike="noStrike">
              <a:solidFill>
                <a:srgbClr val="44546A"/>
              </a:solidFill>
              <a:latin typeface="Corbel"/>
              <a:ea typeface="Corbel"/>
              <a:cs typeface="Corbel"/>
              <a:sym typeface="Corbel"/>
            </a:endParaRPr>
          </a:p>
        </p:txBody>
      </p:sp>
      <p:sp>
        <p:nvSpPr>
          <p:cNvPr id="1677" name="Google Shape;1677;g100a58da073_0_13"/>
          <p:cNvSpPr txBox="1"/>
          <p:nvPr/>
        </p:nvSpPr>
        <p:spPr>
          <a:xfrm>
            <a:off x="984000" y="1701000"/>
            <a:ext cx="10351500" cy="4620600"/>
          </a:xfrm>
          <a:prstGeom prst="rect">
            <a:avLst/>
          </a:prstGeom>
          <a:noFill/>
          <a:ln>
            <a:noFill/>
          </a:ln>
        </p:spPr>
        <p:txBody>
          <a:bodyPr anchorCtr="0" anchor="t" bIns="45700" lIns="91425" spcFirstLastPara="1" rIns="91425" wrap="square" tIns="45700">
            <a:noAutofit/>
          </a:bodyPr>
          <a:lstStyle/>
          <a:p>
            <a:pPr indent="-355600" lvl="0" marL="457200" marR="0" rtl="0" algn="just">
              <a:lnSpc>
                <a:spcPct val="100000"/>
              </a:lnSpc>
              <a:spcBef>
                <a:spcPts val="300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Via Flaticons :</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Smashicons</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Freepik</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Vectors Market</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Pixel Perfect</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turkkub</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DinosoftLabs</a:t>
            </a:r>
            <a:endParaRPr b="1" i="0" sz="2000" u="none" cap="none" strike="noStrike">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Vivien Bocquelet</a:t>
            </a:r>
            <a:endParaRPr b="1" i="0" sz="2000" u="none" cap="none" strike="noStrike">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IconFinder</a:t>
            </a:r>
            <a:endParaRPr b="1" i="0" sz="2000" u="none" cap="none" strike="noStrike">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Iconnice Studio</a:t>
            </a:r>
            <a:endParaRPr b="1" i="0" sz="2000" u="none" cap="none" strike="noStrike">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Alexandr Martinov</a:t>
            </a:r>
            <a:endParaRPr b="1" i="0" sz="2000" u="none" cap="none" strike="noStrike">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Marta Konik</a:t>
            </a:r>
            <a:endParaRPr b="1" i="0" sz="2000" u="none" cap="none" strike="noStrike">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Chanut is Industries</a:t>
            </a:r>
            <a:endParaRPr b="1" i="0" sz="2000" u="none" cap="none" strike="noStrike">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Sumit Saengthong</a:t>
            </a:r>
            <a:endParaRPr b="1" i="0" sz="2000" u="none" cap="none" strike="noStrike">
              <a:solidFill>
                <a:srgbClr val="000000"/>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g25a19a66598_0_144"/>
          <p:cNvSpPr txBox="1"/>
          <p:nvPr>
            <p:ph type="title"/>
          </p:nvPr>
        </p:nvSpPr>
        <p:spPr>
          <a:xfrm>
            <a:off x="2027550" y="413672"/>
            <a:ext cx="8028900" cy="980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fr-FR" sz="3000">
                <a:solidFill>
                  <a:srgbClr val="1A1A1A"/>
                </a:solidFill>
                <a:latin typeface="Corbel"/>
                <a:ea typeface="Corbel"/>
                <a:cs typeface="Corbel"/>
                <a:sym typeface="Corbel"/>
              </a:rPr>
              <a:t>T</a:t>
            </a:r>
            <a:r>
              <a:rPr lang="fr-FR" sz="3000">
                <a:solidFill>
                  <a:srgbClr val="1A1A1A"/>
                </a:solidFill>
                <a:latin typeface="Corbel"/>
                <a:ea typeface="Corbel"/>
                <a:cs typeface="Corbel"/>
                <a:sym typeface="Corbel"/>
                <a:extLst>
                  <a:ext uri="http://customooxmlschemas.google.com/">
                    <go:slidesCustomData xmlns:go="http://customooxmlschemas.google.com/" textRoundtripDataId="0"/>
                  </a:ext>
                </a:extLst>
              </a:rPr>
              <a:t>eachings</a:t>
            </a:r>
            <a:r>
              <a:rPr lang="fr-FR" sz="3000">
                <a:solidFill>
                  <a:srgbClr val="1A1A1A"/>
                </a:solidFill>
                <a:latin typeface="Corbel"/>
                <a:ea typeface="Corbel"/>
                <a:cs typeface="Corbel"/>
                <a:sym typeface="Corbel"/>
              </a:rPr>
              <a:t> on Climate Change   </a:t>
            </a:r>
            <a:endParaRPr sz="3000">
              <a:solidFill>
                <a:srgbClr val="1A1A1A"/>
              </a:solidFill>
              <a:latin typeface="Corbel"/>
              <a:ea typeface="Corbel"/>
              <a:cs typeface="Corbel"/>
              <a:sym typeface="Corbel"/>
            </a:endParaRPr>
          </a:p>
        </p:txBody>
      </p:sp>
      <p:sp>
        <p:nvSpPr>
          <p:cNvPr id="1285" name="Google Shape;1285;g25a19a66598_0_144"/>
          <p:cNvSpPr txBox="1"/>
          <p:nvPr>
            <p:ph idx="1" type="body"/>
          </p:nvPr>
        </p:nvSpPr>
        <p:spPr>
          <a:xfrm>
            <a:off x="555602" y="1773000"/>
            <a:ext cx="7657800" cy="58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rPr lang="fr-FR">
                <a:solidFill>
                  <a:srgbClr val="1A1A1A"/>
                </a:solidFill>
                <a:latin typeface="Corbel"/>
                <a:ea typeface="Corbel"/>
                <a:cs typeface="Corbel"/>
                <a:sym typeface="Corbel"/>
              </a:rPr>
              <a:t>Evaluating and evolving of the lessons learned</a:t>
            </a:r>
            <a:endParaRPr>
              <a:solidFill>
                <a:srgbClr val="1A1A1A"/>
              </a:solidFill>
              <a:latin typeface="Corbel"/>
              <a:ea typeface="Corbel"/>
              <a:cs typeface="Corbel"/>
              <a:sym typeface="Corbel"/>
            </a:endParaRPr>
          </a:p>
        </p:txBody>
      </p:sp>
      <p:sp>
        <p:nvSpPr>
          <p:cNvPr id="1286" name="Google Shape;1286;g25a19a66598_0_144"/>
          <p:cNvSpPr txBox="1"/>
          <p:nvPr>
            <p:ph idx="1" type="body"/>
          </p:nvPr>
        </p:nvSpPr>
        <p:spPr>
          <a:xfrm>
            <a:off x="719925" y="23546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2"/>
                </a:solidFill>
                <a:latin typeface="Corbel"/>
                <a:ea typeface="Corbel"/>
                <a:cs typeface="Corbel"/>
                <a:sym typeface="Corbel"/>
              </a:rPr>
              <a:t>STOP</a:t>
            </a:r>
            <a:endParaRPr>
              <a:solidFill>
                <a:schemeClr val="accent2"/>
              </a:solidFill>
              <a:latin typeface="Corbel"/>
              <a:ea typeface="Corbel"/>
              <a:cs typeface="Corbel"/>
              <a:sym typeface="Corbel"/>
            </a:endParaRPr>
          </a:p>
        </p:txBody>
      </p:sp>
      <p:sp>
        <p:nvSpPr>
          <p:cNvPr id="1287" name="Google Shape;1287;g25a19a66598_0_144"/>
          <p:cNvSpPr txBox="1"/>
          <p:nvPr>
            <p:ph idx="1" type="body"/>
          </p:nvPr>
        </p:nvSpPr>
        <p:spPr>
          <a:xfrm>
            <a:off x="4466625" y="23546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6"/>
                </a:solidFill>
                <a:latin typeface="Corbel"/>
                <a:ea typeface="Corbel"/>
                <a:cs typeface="Corbel"/>
                <a:sym typeface="Corbel"/>
              </a:rPr>
              <a:t>START</a:t>
            </a:r>
            <a:endParaRPr>
              <a:solidFill>
                <a:schemeClr val="accent6"/>
              </a:solidFill>
              <a:latin typeface="Corbel"/>
              <a:ea typeface="Corbel"/>
              <a:cs typeface="Corbel"/>
              <a:sym typeface="Corbel"/>
            </a:endParaRPr>
          </a:p>
        </p:txBody>
      </p:sp>
      <p:sp>
        <p:nvSpPr>
          <p:cNvPr id="1288" name="Google Shape;1288;g25a19a66598_0_144"/>
          <p:cNvSpPr txBox="1"/>
          <p:nvPr>
            <p:ph idx="1" type="body"/>
          </p:nvPr>
        </p:nvSpPr>
        <p:spPr>
          <a:xfrm>
            <a:off x="8213325" y="23546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1"/>
                </a:solidFill>
                <a:latin typeface="Corbel"/>
                <a:ea typeface="Corbel"/>
                <a:cs typeface="Corbel"/>
                <a:sym typeface="Corbel"/>
              </a:rPr>
              <a:t>CONTINUE</a:t>
            </a:r>
            <a:endParaRPr>
              <a:solidFill>
                <a:schemeClr val="accent1"/>
              </a:solidFill>
              <a:latin typeface="Corbel"/>
              <a:ea typeface="Corbel"/>
              <a:cs typeface="Corbel"/>
              <a:sym typeface="Corbel"/>
            </a:endParaRPr>
          </a:p>
        </p:txBody>
      </p:sp>
      <p:sp>
        <p:nvSpPr>
          <p:cNvPr id="1289" name="Google Shape;1289;g25a19a66598_0_144"/>
          <p:cNvSpPr/>
          <p:nvPr/>
        </p:nvSpPr>
        <p:spPr>
          <a:xfrm>
            <a:off x="811275" y="28055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g25a19a66598_0_144"/>
          <p:cNvSpPr/>
          <p:nvPr/>
        </p:nvSpPr>
        <p:spPr>
          <a:xfrm>
            <a:off x="8304670" y="28055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g25a19a66598_0_144"/>
          <p:cNvSpPr/>
          <p:nvPr/>
        </p:nvSpPr>
        <p:spPr>
          <a:xfrm>
            <a:off x="4557970" y="28055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2"/>
          <p:cNvSpPr txBox="1"/>
          <p:nvPr>
            <p:ph type="title"/>
          </p:nvPr>
        </p:nvSpPr>
        <p:spPr>
          <a:xfrm>
            <a:off x="1179750" y="2025350"/>
            <a:ext cx="9832500" cy="1539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fr-FR">
                <a:solidFill>
                  <a:schemeClr val="dk2"/>
                </a:solidFill>
              </a:rPr>
              <a:t>Your turn</a:t>
            </a:r>
            <a:r>
              <a:rPr lang="fr-FR">
                <a:solidFill>
                  <a:schemeClr val="dk2"/>
                </a:solidFill>
              </a:rPr>
              <a:t> ! </a:t>
            </a:r>
            <a:br>
              <a:rPr lang="fr-FR">
                <a:solidFill>
                  <a:schemeClr val="dk2"/>
                </a:solidFill>
              </a:rPr>
            </a:br>
            <a:br>
              <a:rPr lang="fr-FR">
                <a:solidFill>
                  <a:schemeClr val="dk2"/>
                </a:solidFill>
              </a:rPr>
            </a:br>
            <a:r>
              <a:rPr lang="fr-FR">
                <a:solidFill>
                  <a:schemeClr val="dk2"/>
                </a:solidFill>
              </a:rPr>
              <a:t>Restitution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g258765e105d_0_456"/>
          <p:cNvSpPr txBox="1"/>
          <p:nvPr>
            <p:ph idx="4294967295" type="body"/>
          </p:nvPr>
        </p:nvSpPr>
        <p:spPr>
          <a:xfrm>
            <a:off x="480000" y="1766900"/>
            <a:ext cx="10972800" cy="48573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480"/>
              </a:spcBef>
              <a:spcAft>
                <a:spcPts val="0"/>
              </a:spcAft>
              <a:buSzPts val="2400"/>
              <a:buChar char="❖"/>
            </a:pPr>
            <a:r>
              <a:rPr lang="fr-FR">
                <a:solidFill>
                  <a:schemeClr val="accent1"/>
                </a:solidFill>
              </a:rPr>
              <a:t>Present this year’s results</a:t>
            </a:r>
            <a:br>
              <a:rPr lang="fr-FR">
                <a:solidFill>
                  <a:schemeClr val="accent1"/>
                </a:solidFill>
              </a:rPr>
            </a:br>
            <a:endParaRPr sz="1000">
              <a:solidFill>
                <a:srgbClr val="666666"/>
              </a:solidFill>
            </a:endParaRPr>
          </a:p>
          <a:p>
            <a:pPr indent="-355600" lvl="1" marL="914400" rtl="0" algn="l">
              <a:lnSpc>
                <a:spcPct val="90000"/>
              </a:lnSpc>
              <a:spcBef>
                <a:spcPts val="480"/>
              </a:spcBef>
              <a:spcAft>
                <a:spcPts val="0"/>
              </a:spcAft>
              <a:buClr>
                <a:srgbClr val="666666"/>
              </a:buClr>
              <a:buSzPts val="2000"/>
              <a:buChar char="➢"/>
            </a:pPr>
            <a:r>
              <a:rPr lang="fr-FR" sz="2000">
                <a:solidFill>
                  <a:srgbClr val="666666"/>
                </a:solidFill>
              </a:rPr>
              <a:t>Your school’s carbon footprint</a:t>
            </a:r>
            <a:endParaRPr sz="2000">
              <a:solidFill>
                <a:srgbClr val="666666"/>
              </a:solidFill>
            </a:endParaRPr>
          </a:p>
          <a:p>
            <a:pPr indent="-355600" lvl="1" marL="914400" rtl="0" algn="l">
              <a:lnSpc>
                <a:spcPct val="90000"/>
              </a:lnSpc>
              <a:spcBef>
                <a:spcPts val="480"/>
              </a:spcBef>
              <a:spcAft>
                <a:spcPts val="0"/>
              </a:spcAft>
              <a:buClr>
                <a:srgbClr val="666666"/>
              </a:buClr>
              <a:buSzPts val="2000"/>
              <a:buChar char="➢"/>
            </a:pPr>
            <a:r>
              <a:rPr lang="fr-FR" sz="2000">
                <a:solidFill>
                  <a:srgbClr val="666666"/>
                </a:solidFill>
              </a:rPr>
              <a:t>Action plan</a:t>
            </a:r>
            <a:endParaRPr sz="2000">
              <a:solidFill>
                <a:srgbClr val="666666"/>
              </a:solidFill>
            </a:endParaRPr>
          </a:p>
          <a:p>
            <a:pPr indent="-355600" lvl="1" marL="914400" rtl="0" algn="l">
              <a:lnSpc>
                <a:spcPct val="90000"/>
              </a:lnSpc>
              <a:spcBef>
                <a:spcPts val="480"/>
              </a:spcBef>
              <a:spcAft>
                <a:spcPts val="0"/>
              </a:spcAft>
              <a:buClr>
                <a:srgbClr val="666666"/>
              </a:buClr>
              <a:buSzPts val="2000"/>
              <a:buChar char="➢"/>
            </a:pPr>
            <a:r>
              <a:rPr lang="fr-FR" sz="2000">
                <a:solidFill>
                  <a:srgbClr val="666666"/>
                </a:solidFill>
              </a:rPr>
              <a:t>Implemented action…</a:t>
            </a:r>
            <a:endParaRPr sz="2000">
              <a:solidFill>
                <a:srgbClr val="666666"/>
              </a:solidFill>
            </a:endParaRPr>
          </a:p>
          <a:p>
            <a:pPr indent="0" lvl="0" marL="914400" rtl="0" algn="l">
              <a:lnSpc>
                <a:spcPct val="90000"/>
              </a:lnSpc>
              <a:spcBef>
                <a:spcPts val="480"/>
              </a:spcBef>
              <a:spcAft>
                <a:spcPts val="0"/>
              </a:spcAft>
              <a:buSzPts val="2800"/>
              <a:buNone/>
            </a:pPr>
            <a:r>
              <a:t/>
            </a:r>
            <a:endParaRPr sz="1800">
              <a:solidFill>
                <a:srgbClr val="666666"/>
              </a:solidFill>
            </a:endParaRPr>
          </a:p>
          <a:p>
            <a:pPr indent="-342900" lvl="0" marL="571500" rtl="0" algn="l">
              <a:lnSpc>
                <a:spcPct val="90000"/>
              </a:lnSpc>
              <a:spcBef>
                <a:spcPts val="480"/>
              </a:spcBef>
              <a:spcAft>
                <a:spcPts val="0"/>
              </a:spcAft>
              <a:buSzPts val="2400"/>
              <a:buFont typeface="Arial"/>
              <a:buChar char="❖"/>
            </a:pPr>
            <a:r>
              <a:rPr lang="fr-FR">
                <a:solidFill>
                  <a:schemeClr val="accent1"/>
                </a:solidFill>
              </a:rPr>
              <a:t>A multitude of format options</a:t>
            </a:r>
            <a:endParaRPr>
              <a:solidFill>
                <a:schemeClr val="accent1"/>
              </a:solidFill>
            </a:endParaRPr>
          </a:p>
          <a:p>
            <a:pPr indent="0" lvl="0" marL="457200" rtl="0" algn="l">
              <a:lnSpc>
                <a:spcPct val="90000"/>
              </a:lnSpc>
              <a:spcBef>
                <a:spcPts val="480"/>
              </a:spcBef>
              <a:spcAft>
                <a:spcPts val="0"/>
              </a:spcAft>
              <a:buSzPts val="2800"/>
              <a:buNone/>
            </a:pPr>
            <a:r>
              <a:t/>
            </a:r>
            <a:endParaRPr sz="1000">
              <a:solidFill>
                <a:schemeClr val="accent1"/>
              </a:solidFill>
            </a:endParaRPr>
          </a:p>
          <a:p>
            <a:pPr indent="-355600" lvl="1" marL="914400" marR="0" rtl="0" algn="l">
              <a:lnSpc>
                <a:spcPct val="90000"/>
              </a:lnSpc>
              <a:spcBef>
                <a:spcPts val="480"/>
              </a:spcBef>
              <a:spcAft>
                <a:spcPts val="0"/>
              </a:spcAft>
              <a:buClr>
                <a:srgbClr val="666666"/>
              </a:buClr>
              <a:buSzPts val="2000"/>
              <a:buChar char="➢"/>
            </a:pPr>
            <a:r>
              <a:rPr lang="fr-FR" sz="2000">
                <a:solidFill>
                  <a:srgbClr val="666666"/>
                </a:solidFill>
              </a:rPr>
              <a:t>An exhibit</a:t>
            </a:r>
            <a:r>
              <a:rPr lang="fr-FR" sz="2000">
                <a:solidFill>
                  <a:srgbClr val="666666"/>
                </a:solidFill>
              </a:rPr>
              <a:t>, a theatre play, an </a:t>
            </a:r>
            <a:r>
              <a:rPr lang="fr-FR" sz="2000">
                <a:solidFill>
                  <a:srgbClr val="666666"/>
                </a:solidFill>
              </a:rPr>
              <a:t>article</a:t>
            </a:r>
            <a:r>
              <a:rPr lang="fr-FR" sz="2000">
                <a:solidFill>
                  <a:srgbClr val="666666"/>
                </a:solidFill>
              </a:rPr>
              <a:t> in local journal</a:t>
            </a:r>
            <a:endParaRPr sz="2000">
              <a:solidFill>
                <a:srgbClr val="666666"/>
              </a:solidFill>
            </a:endParaRPr>
          </a:p>
          <a:p>
            <a:pPr indent="-355600" lvl="1" marL="914400" marR="0" rtl="0" algn="l">
              <a:lnSpc>
                <a:spcPct val="90000"/>
              </a:lnSpc>
              <a:spcBef>
                <a:spcPts val="480"/>
              </a:spcBef>
              <a:spcAft>
                <a:spcPts val="0"/>
              </a:spcAft>
              <a:buClr>
                <a:srgbClr val="666666"/>
              </a:buClr>
              <a:buSzPts val="2000"/>
              <a:buChar char="➢"/>
            </a:pPr>
            <a:r>
              <a:rPr lang="fr-FR" sz="2000">
                <a:solidFill>
                  <a:srgbClr val="666666"/>
                </a:solidFill>
              </a:rPr>
              <a:t>A meeting for the whole school </a:t>
            </a:r>
            <a:endParaRPr sz="2000">
              <a:solidFill>
                <a:srgbClr val="666666"/>
              </a:solidFill>
            </a:endParaRPr>
          </a:p>
          <a:p>
            <a:pPr indent="-355600" lvl="1" marL="914400" marR="0" rtl="0" algn="l">
              <a:lnSpc>
                <a:spcPct val="90000"/>
              </a:lnSpc>
              <a:spcBef>
                <a:spcPts val="480"/>
              </a:spcBef>
              <a:spcAft>
                <a:spcPts val="0"/>
              </a:spcAft>
              <a:buClr>
                <a:srgbClr val="666666"/>
              </a:buClr>
              <a:buSzPts val="2000"/>
              <a:buChar char="➢"/>
            </a:pPr>
            <a:r>
              <a:rPr lang="fr-FR" sz="2000">
                <a:solidFill>
                  <a:srgbClr val="666666"/>
                </a:solidFill>
              </a:rPr>
              <a:t>A presentation in neighbouring secondary schools</a:t>
            </a:r>
            <a:r>
              <a:rPr lang="fr-FR" sz="2000">
                <a:solidFill>
                  <a:srgbClr val="666666"/>
                </a:solidFill>
              </a:rPr>
              <a:t>…</a:t>
            </a:r>
            <a:endParaRPr sz="2000">
              <a:solidFill>
                <a:srgbClr val="666666"/>
              </a:solidFill>
            </a:endParaRPr>
          </a:p>
          <a:p>
            <a:pPr indent="0" lvl="0" marL="457200" marR="0" rtl="0" algn="l">
              <a:lnSpc>
                <a:spcPct val="90000"/>
              </a:lnSpc>
              <a:spcBef>
                <a:spcPts val="480"/>
              </a:spcBef>
              <a:spcAft>
                <a:spcPts val="0"/>
              </a:spcAft>
              <a:buSzPts val="2800"/>
              <a:buNone/>
            </a:pPr>
            <a:r>
              <a:t/>
            </a:r>
            <a:endParaRPr sz="2000">
              <a:solidFill>
                <a:srgbClr val="666666"/>
              </a:solidFill>
            </a:endParaRPr>
          </a:p>
          <a:p>
            <a:pPr indent="0" lvl="0" marL="457200" marR="0" rtl="0" algn="ctr">
              <a:lnSpc>
                <a:spcPct val="90000"/>
              </a:lnSpc>
              <a:spcBef>
                <a:spcPts val="480"/>
              </a:spcBef>
              <a:spcAft>
                <a:spcPts val="0"/>
              </a:spcAft>
              <a:buSzPts val="2800"/>
              <a:buNone/>
            </a:pPr>
            <a:r>
              <a:rPr lang="fr-FR">
                <a:solidFill>
                  <a:schemeClr val="accent6"/>
                </a:solidFill>
              </a:rPr>
              <a:t>→ </a:t>
            </a:r>
            <a:r>
              <a:rPr lang="fr-FR">
                <a:solidFill>
                  <a:schemeClr val="accent6"/>
                </a:solidFill>
              </a:rPr>
              <a:t>Be creative, this is the time to promote your work and to</a:t>
            </a:r>
            <a:r>
              <a:rPr lang="fr-FR">
                <a:solidFill>
                  <a:schemeClr val="accent6"/>
                </a:solidFill>
              </a:rPr>
              <a:t>..</a:t>
            </a:r>
            <a:endParaRPr>
              <a:solidFill>
                <a:schemeClr val="accent6"/>
              </a:solidFill>
            </a:endParaRPr>
          </a:p>
          <a:p>
            <a:pPr indent="0" lvl="0" marL="457200" marR="0" rtl="0" algn="ctr">
              <a:lnSpc>
                <a:spcPct val="90000"/>
              </a:lnSpc>
              <a:spcBef>
                <a:spcPts val="480"/>
              </a:spcBef>
              <a:spcAft>
                <a:spcPts val="0"/>
              </a:spcAft>
              <a:buSzPts val="2800"/>
              <a:buNone/>
            </a:pPr>
            <a:r>
              <a:rPr b="1" lang="fr-FR">
                <a:solidFill>
                  <a:schemeClr val="accent1"/>
                </a:solidFill>
              </a:rPr>
              <a:t> spread the word !</a:t>
            </a:r>
            <a:endParaRPr b="1">
              <a:solidFill>
                <a:schemeClr val="accent1"/>
              </a:solidFill>
            </a:endParaRPr>
          </a:p>
        </p:txBody>
      </p:sp>
      <p:sp>
        <p:nvSpPr>
          <p:cNvPr id="1302" name="Google Shape;1302;g258765e105d_0_456"/>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Organise your feedback session</a:t>
            </a:r>
            <a:endParaRPr/>
          </a:p>
        </p:txBody>
      </p:sp>
      <p:pic>
        <p:nvPicPr>
          <p:cNvPr id="1303" name="Google Shape;1303;g258765e105d_0_456"/>
          <p:cNvPicPr preferRelativeResize="0"/>
          <p:nvPr/>
        </p:nvPicPr>
        <p:blipFill rotWithShape="1">
          <a:blip r:embed="rId3">
            <a:alphaModFix/>
          </a:blip>
          <a:srcRect b="0" l="0" r="0" t="0"/>
          <a:stretch/>
        </p:blipFill>
        <p:spPr>
          <a:xfrm>
            <a:off x="9398125" y="4058200"/>
            <a:ext cx="1446475" cy="1446475"/>
          </a:xfrm>
          <a:prstGeom prst="rect">
            <a:avLst/>
          </a:prstGeom>
          <a:noFill/>
          <a:ln>
            <a:noFill/>
          </a:ln>
        </p:spPr>
      </p:pic>
      <p:pic>
        <p:nvPicPr>
          <p:cNvPr id="1304" name="Google Shape;1304;g258765e105d_0_456"/>
          <p:cNvPicPr preferRelativeResize="0"/>
          <p:nvPr/>
        </p:nvPicPr>
        <p:blipFill rotWithShape="1">
          <a:blip r:embed="rId4">
            <a:alphaModFix/>
          </a:blip>
          <a:srcRect b="20385" l="0" r="0" t="21117"/>
          <a:stretch/>
        </p:blipFill>
        <p:spPr>
          <a:xfrm>
            <a:off x="7875325" y="1527738"/>
            <a:ext cx="3889000" cy="2274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g258765e105d_0_452"/>
          <p:cNvSpPr txBox="1"/>
          <p:nvPr>
            <p:ph type="title"/>
          </p:nvPr>
        </p:nvSpPr>
        <p:spPr>
          <a:xfrm>
            <a:off x="1179750" y="1808525"/>
            <a:ext cx="9832500" cy="2472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800"/>
              <a:buFont typeface="Arial"/>
              <a:buNone/>
            </a:pPr>
            <a:r>
              <a:rPr lang="fr-FR">
                <a:solidFill>
                  <a:schemeClr val="dk2"/>
                </a:solidFill>
              </a:rPr>
              <a:t>A transition is imperative</a:t>
            </a:r>
            <a:br>
              <a:rPr lang="fr-FR">
                <a:solidFill>
                  <a:schemeClr val="dk2"/>
                </a:solidFill>
              </a:rPr>
            </a:br>
            <a:br>
              <a:rPr lang="fr-FR">
                <a:solidFill>
                  <a:schemeClr val="dk2"/>
                </a:solidFill>
              </a:rPr>
            </a:br>
            <a:r>
              <a:rPr lang="fr-FR">
                <a:solidFill>
                  <a:schemeClr val="dk2"/>
                </a:solidFill>
              </a:rPr>
              <a:t>Summary of the current situation on various levels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g25a19a66598_0_590"/>
          <p:cNvSpPr txBox="1"/>
          <p:nvPr>
            <p:ph type="title"/>
          </p:nvPr>
        </p:nvSpPr>
        <p:spPr>
          <a:xfrm>
            <a:off x="954288" y="332704"/>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What has been done in international politics</a:t>
            </a:r>
            <a:endParaRPr sz="2400">
              <a:solidFill>
                <a:srgbClr val="44546A"/>
              </a:solidFill>
            </a:endParaRPr>
          </a:p>
          <a:p>
            <a:pPr indent="0" lvl="0" marL="0" marR="0" rtl="0" algn="l">
              <a:lnSpc>
                <a:spcPct val="90000"/>
              </a:lnSpc>
              <a:spcBef>
                <a:spcPts val="0"/>
              </a:spcBef>
              <a:spcAft>
                <a:spcPts val="0"/>
              </a:spcAft>
              <a:buSzPts val="1400"/>
              <a:buNone/>
            </a:pPr>
            <a:r>
              <a:t/>
            </a:r>
            <a:endParaRPr sz="2400">
              <a:solidFill>
                <a:srgbClr val="44546A"/>
              </a:solidFill>
            </a:endParaRPr>
          </a:p>
        </p:txBody>
      </p:sp>
      <p:sp>
        <p:nvSpPr>
          <p:cNvPr id="1315" name="Google Shape;1315;g25a19a66598_0_590"/>
          <p:cNvSpPr txBox="1"/>
          <p:nvPr>
            <p:ph idx="1" type="body"/>
          </p:nvPr>
        </p:nvSpPr>
        <p:spPr>
          <a:xfrm>
            <a:off x="348900" y="6346850"/>
            <a:ext cx="10365300" cy="469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rPr b="0" lang="fr-FR" sz="1900" u="sng">
                <a:solidFill>
                  <a:schemeClr val="accent1"/>
                </a:solidFill>
                <a:latin typeface="Corbel"/>
                <a:ea typeface="Corbel"/>
                <a:cs typeface="Corbel"/>
                <a:sym typeface="Corbel"/>
                <a:hlinkClick r:id="rId3">
                  <a:extLst>
                    <a:ext uri="{A12FA001-AC4F-418D-AE19-62706E023703}">
                      <ahyp:hlinkClr val="tx"/>
                    </a:ext>
                  </a:extLst>
                </a:hlinkClick>
              </a:rPr>
              <a:t>Interactive timeline showing key milestones in the evolution of international climate policy</a:t>
            </a:r>
            <a:endParaRPr b="0" sz="1900">
              <a:solidFill>
                <a:schemeClr val="accent1"/>
              </a:solidFill>
              <a:latin typeface="Corbel"/>
              <a:ea typeface="Corbel"/>
              <a:cs typeface="Corbel"/>
              <a:sym typeface="Corbel"/>
            </a:endParaRPr>
          </a:p>
          <a:p>
            <a:pPr indent="0" lvl="0" marL="0" rtl="0" algn="l">
              <a:lnSpc>
                <a:spcPct val="90000"/>
              </a:lnSpc>
              <a:spcBef>
                <a:spcPts val="480"/>
              </a:spcBef>
              <a:spcAft>
                <a:spcPts val="0"/>
              </a:spcAft>
              <a:buSzPts val="2400"/>
              <a:buNone/>
            </a:pPr>
            <a:r>
              <a:t/>
            </a:r>
            <a:endParaRPr/>
          </a:p>
        </p:txBody>
      </p:sp>
      <p:grpSp>
        <p:nvGrpSpPr>
          <p:cNvPr id="1316" name="Google Shape;1316;g25a19a66598_0_590"/>
          <p:cNvGrpSpPr/>
          <p:nvPr/>
        </p:nvGrpSpPr>
        <p:grpSpPr>
          <a:xfrm>
            <a:off x="-37750" y="1313388"/>
            <a:ext cx="12278800" cy="3536850"/>
            <a:chOff x="-72575" y="3079450"/>
            <a:chExt cx="12278800" cy="3536850"/>
          </a:xfrm>
        </p:grpSpPr>
        <p:pic>
          <p:nvPicPr>
            <p:cNvPr id="1317" name="Google Shape;1317;g25a19a66598_0_590"/>
            <p:cNvPicPr preferRelativeResize="0"/>
            <p:nvPr/>
          </p:nvPicPr>
          <p:blipFill rotWithShape="1">
            <a:blip r:embed="rId4">
              <a:alphaModFix/>
            </a:blip>
            <a:srcRect b="0" l="0" r="0" t="0"/>
            <a:stretch/>
          </p:blipFill>
          <p:spPr>
            <a:xfrm>
              <a:off x="1272248" y="5659889"/>
              <a:ext cx="711300" cy="714968"/>
            </a:xfrm>
            <a:prstGeom prst="rect">
              <a:avLst/>
            </a:prstGeom>
            <a:noFill/>
            <a:ln>
              <a:noFill/>
            </a:ln>
          </p:spPr>
        </p:pic>
        <p:pic>
          <p:nvPicPr>
            <p:cNvPr id="1318" name="Google Shape;1318;g25a19a66598_0_590"/>
            <p:cNvPicPr preferRelativeResize="0"/>
            <p:nvPr/>
          </p:nvPicPr>
          <p:blipFill rotWithShape="1">
            <a:blip r:embed="rId5">
              <a:alphaModFix/>
            </a:blip>
            <a:srcRect b="0" l="30304" r="27692" t="0"/>
            <a:stretch/>
          </p:blipFill>
          <p:spPr>
            <a:xfrm>
              <a:off x="3632550" y="5466862"/>
              <a:ext cx="872676" cy="1057918"/>
            </a:xfrm>
            <a:prstGeom prst="rect">
              <a:avLst/>
            </a:prstGeom>
            <a:noFill/>
            <a:ln>
              <a:noFill/>
            </a:ln>
          </p:spPr>
        </p:pic>
        <p:pic>
          <p:nvPicPr>
            <p:cNvPr id="1319" name="Google Shape;1319;g25a19a66598_0_590"/>
            <p:cNvPicPr preferRelativeResize="0"/>
            <p:nvPr/>
          </p:nvPicPr>
          <p:blipFill rotWithShape="1">
            <a:blip r:embed="rId6">
              <a:alphaModFix/>
            </a:blip>
            <a:srcRect b="0" l="0" r="0" t="0"/>
            <a:stretch/>
          </p:blipFill>
          <p:spPr>
            <a:xfrm>
              <a:off x="5281463" y="5739100"/>
              <a:ext cx="1559436" cy="877200"/>
            </a:xfrm>
            <a:prstGeom prst="rect">
              <a:avLst/>
            </a:prstGeom>
            <a:noFill/>
            <a:ln>
              <a:noFill/>
            </a:ln>
          </p:spPr>
        </p:pic>
        <p:cxnSp>
          <p:nvCxnSpPr>
            <p:cNvPr id="1320" name="Google Shape;1320;g25a19a66598_0_590"/>
            <p:cNvCxnSpPr/>
            <p:nvPr/>
          </p:nvCxnSpPr>
          <p:spPr>
            <a:xfrm>
              <a:off x="3464525" y="4885875"/>
              <a:ext cx="8741700" cy="0"/>
            </a:xfrm>
            <a:prstGeom prst="straightConnector1">
              <a:avLst/>
            </a:prstGeom>
            <a:noFill/>
            <a:ln cap="flat" cmpd="sng" w="76200">
              <a:solidFill>
                <a:schemeClr val="dk2"/>
              </a:solidFill>
              <a:prstDash val="solid"/>
              <a:round/>
              <a:headEnd len="med" w="med" type="none"/>
              <a:tailEnd len="med" w="med" type="stealth"/>
            </a:ln>
          </p:spPr>
        </p:cxnSp>
        <p:cxnSp>
          <p:nvCxnSpPr>
            <p:cNvPr id="1321" name="Google Shape;1321;g25a19a66598_0_590"/>
            <p:cNvCxnSpPr/>
            <p:nvPr/>
          </p:nvCxnSpPr>
          <p:spPr>
            <a:xfrm>
              <a:off x="3144538" y="4885875"/>
              <a:ext cx="195600" cy="0"/>
            </a:xfrm>
            <a:prstGeom prst="straightConnector1">
              <a:avLst/>
            </a:prstGeom>
            <a:noFill/>
            <a:ln cap="flat" cmpd="sng" w="76200">
              <a:solidFill>
                <a:schemeClr val="dk2"/>
              </a:solidFill>
              <a:prstDash val="solid"/>
              <a:round/>
              <a:headEnd len="med" w="med" type="none"/>
              <a:tailEnd len="med" w="med" type="none"/>
            </a:ln>
          </p:spPr>
        </p:cxnSp>
        <p:cxnSp>
          <p:nvCxnSpPr>
            <p:cNvPr id="1322" name="Google Shape;1322;g25a19a66598_0_590"/>
            <p:cNvCxnSpPr/>
            <p:nvPr/>
          </p:nvCxnSpPr>
          <p:spPr>
            <a:xfrm>
              <a:off x="2866513" y="4885875"/>
              <a:ext cx="195600" cy="0"/>
            </a:xfrm>
            <a:prstGeom prst="straightConnector1">
              <a:avLst/>
            </a:prstGeom>
            <a:noFill/>
            <a:ln cap="flat" cmpd="sng" w="76200">
              <a:solidFill>
                <a:schemeClr val="dk2"/>
              </a:solidFill>
              <a:prstDash val="solid"/>
              <a:round/>
              <a:headEnd len="med" w="med" type="none"/>
              <a:tailEnd len="med" w="med" type="none"/>
            </a:ln>
          </p:spPr>
        </p:cxnSp>
        <p:cxnSp>
          <p:nvCxnSpPr>
            <p:cNvPr id="1323" name="Google Shape;1323;g25a19a66598_0_590"/>
            <p:cNvCxnSpPr/>
            <p:nvPr/>
          </p:nvCxnSpPr>
          <p:spPr>
            <a:xfrm>
              <a:off x="17775" y="4885875"/>
              <a:ext cx="2754000" cy="0"/>
            </a:xfrm>
            <a:prstGeom prst="straightConnector1">
              <a:avLst/>
            </a:prstGeom>
            <a:noFill/>
            <a:ln cap="flat" cmpd="sng" w="76200">
              <a:solidFill>
                <a:schemeClr val="dk2"/>
              </a:solidFill>
              <a:prstDash val="solid"/>
              <a:round/>
              <a:headEnd len="med" w="med" type="none"/>
              <a:tailEnd len="med" w="med" type="none"/>
            </a:ln>
          </p:spPr>
        </p:cxnSp>
        <p:sp>
          <p:nvSpPr>
            <p:cNvPr id="1324" name="Google Shape;1324;g25a19a66598_0_590"/>
            <p:cNvSpPr/>
            <p:nvPr/>
          </p:nvSpPr>
          <p:spPr>
            <a:xfrm>
              <a:off x="17775" y="4748625"/>
              <a:ext cx="274500" cy="2745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g25a19a66598_0_590"/>
            <p:cNvSpPr/>
            <p:nvPr/>
          </p:nvSpPr>
          <p:spPr>
            <a:xfrm>
              <a:off x="2509600" y="4748625"/>
              <a:ext cx="274500" cy="2745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26" name="Google Shape;1326;g25a19a66598_0_590"/>
            <p:cNvCxnSpPr/>
            <p:nvPr/>
          </p:nvCxnSpPr>
          <p:spPr>
            <a:xfrm>
              <a:off x="142125" y="4299575"/>
              <a:ext cx="12900" cy="449100"/>
            </a:xfrm>
            <a:prstGeom prst="straightConnector1">
              <a:avLst/>
            </a:prstGeom>
            <a:noFill/>
            <a:ln cap="flat" cmpd="sng" w="76200">
              <a:solidFill>
                <a:schemeClr val="dk2"/>
              </a:solidFill>
              <a:prstDash val="solid"/>
              <a:round/>
              <a:headEnd len="med" w="med" type="none"/>
              <a:tailEnd len="med" w="med" type="none"/>
            </a:ln>
          </p:spPr>
        </p:cxnSp>
        <p:sp>
          <p:nvSpPr>
            <p:cNvPr id="1327" name="Google Shape;1327;g25a19a66598_0_590"/>
            <p:cNvSpPr txBox="1"/>
            <p:nvPr/>
          </p:nvSpPr>
          <p:spPr>
            <a:xfrm>
              <a:off x="-72575" y="3355438"/>
              <a:ext cx="12861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800">
                  <a:latin typeface="Comfortaa"/>
                  <a:ea typeface="Comfortaa"/>
                  <a:cs typeface="Comfortaa"/>
                  <a:sym typeface="Comfortaa"/>
                </a:rPr>
                <a:t>Creation of the</a:t>
              </a:r>
              <a:endParaRPr b="1" sz="1800">
                <a:latin typeface="Comfortaa"/>
                <a:ea typeface="Comfortaa"/>
                <a:cs typeface="Comfortaa"/>
                <a:sym typeface="Comfortaa"/>
              </a:endParaRPr>
            </a:p>
            <a:p>
              <a:pPr indent="0" lvl="0" marL="0" rtl="0" algn="ctr">
                <a:spcBef>
                  <a:spcPts val="0"/>
                </a:spcBef>
                <a:spcAft>
                  <a:spcPts val="0"/>
                </a:spcAft>
                <a:buNone/>
              </a:pPr>
              <a:r>
                <a:rPr b="1" lang="fr-FR" sz="1800">
                  <a:solidFill>
                    <a:schemeClr val="accent2"/>
                  </a:solidFill>
                  <a:latin typeface="Comfortaa"/>
                  <a:ea typeface="Comfortaa"/>
                  <a:cs typeface="Comfortaa"/>
                  <a:sym typeface="Comfortaa"/>
                </a:rPr>
                <a:t>IPCC</a:t>
              </a:r>
              <a:endParaRPr b="1" sz="1800">
                <a:solidFill>
                  <a:schemeClr val="accent2"/>
                </a:solidFill>
                <a:latin typeface="Comfortaa"/>
                <a:ea typeface="Comfortaa"/>
                <a:cs typeface="Comfortaa"/>
                <a:sym typeface="Comfortaa"/>
              </a:endParaRPr>
            </a:p>
          </p:txBody>
        </p:sp>
        <p:sp>
          <p:nvSpPr>
            <p:cNvPr id="1328" name="Google Shape;1328;g25a19a66598_0_590"/>
            <p:cNvSpPr txBox="1"/>
            <p:nvPr/>
          </p:nvSpPr>
          <p:spPr>
            <a:xfrm>
              <a:off x="0" y="5125050"/>
              <a:ext cx="711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1500">
                  <a:latin typeface="Comfortaa"/>
                  <a:ea typeface="Comfortaa"/>
                  <a:cs typeface="Comfortaa"/>
                  <a:sym typeface="Comfortaa"/>
                </a:rPr>
                <a:t>1988</a:t>
              </a:r>
              <a:endParaRPr b="1" sz="1500">
                <a:latin typeface="Comfortaa"/>
                <a:ea typeface="Comfortaa"/>
                <a:cs typeface="Comfortaa"/>
                <a:sym typeface="Comfortaa"/>
              </a:endParaRPr>
            </a:p>
          </p:txBody>
        </p:sp>
        <p:sp>
          <p:nvSpPr>
            <p:cNvPr id="1329" name="Google Shape;1329;g25a19a66598_0_590"/>
            <p:cNvSpPr txBox="1"/>
            <p:nvPr/>
          </p:nvSpPr>
          <p:spPr>
            <a:xfrm>
              <a:off x="2291200" y="5123450"/>
              <a:ext cx="7113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500">
                  <a:latin typeface="Comfortaa"/>
                  <a:ea typeface="Comfortaa"/>
                  <a:cs typeface="Comfortaa"/>
                  <a:sym typeface="Comfortaa"/>
                </a:rPr>
                <a:t>1995</a:t>
              </a:r>
              <a:endParaRPr b="1" sz="1500">
                <a:latin typeface="Comfortaa"/>
                <a:ea typeface="Comfortaa"/>
                <a:cs typeface="Comfortaa"/>
                <a:sym typeface="Comfortaa"/>
              </a:endParaRPr>
            </a:p>
          </p:txBody>
        </p:sp>
        <p:sp>
          <p:nvSpPr>
            <p:cNvPr id="1330" name="Google Shape;1330;g25a19a66598_0_590"/>
            <p:cNvSpPr txBox="1"/>
            <p:nvPr/>
          </p:nvSpPr>
          <p:spPr>
            <a:xfrm>
              <a:off x="2003800" y="3640125"/>
              <a:ext cx="12861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800">
                  <a:solidFill>
                    <a:schemeClr val="accent6"/>
                  </a:solidFill>
                  <a:latin typeface="Comfortaa"/>
                  <a:ea typeface="Comfortaa"/>
                  <a:cs typeface="Comfortaa"/>
                  <a:sym typeface="Comfortaa"/>
                </a:rPr>
                <a:t>COP1 </a:t>
              </a:r>
              <a:r>
                <a:rPr b="1" i="1" lang="fr-FR" sz="1700">
                  <a:latin typeface="Comfortaa"/>
                  <a:ea typeface="Comfortaa"/>
                  <a:cs typeface="Comfortaa"/>
                  <a:sym typeface="Comfortaa"/>
                </a:rPr>
                <a:t>Berlin</a:t>
              </a:r>
              <a:endParaRPr b="1" i="1" sz="1700">
                <a:latin typeface="Comfortaa"/>
                <a:ea typeface="Comfortaa"/>
                <a:cs typeface="Comfortaa"/>
                <a:sym typeface="Comfortaa"/>
              </a:endParaRPr>
            </a:p>
          </p:txBody>
        </p:sp>
        <p:sp>
          <p:nvSpPr>
            <p:cNvPr id="1331" name="Google Shape;1331;g25a19a66598_0_590"/>
            <p:cNvSpPr/>
            <p:nvPr/>
          </p:nvSpPr>
          <p:spPr>
            <a:xfrm>
              <a:off x="3942925" y="4747013"/>
              <a:ext cx="274500" cy="2745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g25a19a66598_0_590"/>
            <p:cNvSpPr txBox="1"/>
            <p:nvPr/>
          </p:nvSpPr>
          <p:spPr>
            <a:xfrm>
              <a:off x="3437125" y="3629138"/>
              <a:ext cx="12861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800">
                  <a:solidFill>
                    <a:schemeClr val="accent6"/>
                  </a:solidFill>
                  <a:latin typeface="Comfortaa"/>
                  <a:ea typeface="Comfortaa"/>
                  <a:cs typeface="Comfortaa"/>
                  <a:sym typeface="Comfortaa"/>
                </a:rPr>
                <a:t>COP21</a:t>
              </a:r>
              <a:r>
                <a:rPr b="1" lang="fr-FR" sz="1800">
                  <a:latin typeface="Comfortaa"/>
                  <a:ea typeface="Comfortaa"/>
                  <a:cs typeface="Comfortaa"/>
                  <a:sym typeface="Comfortaa"/>
                </a:rPr>
                <a:t> </a:t>
              </a:r>
              <a:r>
                <a:rPr b="1" i="1" lang="fr-FR" sz="1700">
                  <a:latin typeface="Comfortaa"/>
                  <a:ea typeface="Comfortaa"/>
                  <a:cs typeface="Comfortaa"/>
                  <a:sym typeface="Comfortaa"/>
                </a:rPr>
                <a:t>Paris</a:t>
              </a:r>
              <a:endParaRPr b="1" i="1" sz="1700">
                <a:latin typeface="Comfortaa"/>
                <a:ea typeface="Comfortaa"/>
                <a:cs typeface="Comfortaa"/>
                <a:sym typeface="Comfortaa"/>
              </a:endParaRPr>
            </a:p>
          </p:txBody>
        </p:sp>
        <p:sp>
          <p:nvSpPr>
            <p:cNvPr id="1333" name="Google Shape;1333;g25a19a66598_0_590"/>
            <p:cNvSpPr txBox="1"/>
            <p:nvPr/>
          </p:nvSpPr>
          <p:spPr>
            <a:xfrm>
              <a:off x="3724525" y="5123450"/>
              <a:ext cx="7113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500">
                  <a:latin typeface="Comfortaa"/>
                  <a:ea typeface="Comfortaa"/>
                  <a:cs typeface="Comfortaa"/>
                  <a:sym typeface="Comfortaa"/>
                </a:rPr>
                <a:t>2015</a:t>
              </a:r>
              <a:endParaRPr b="1" sz="1500">
                <a:latin typeface="Comfortaa"/>
                <a:ea typeface="Comfortaa"/>
                <a:cs typeface="Comfortaa"/>
                <a:sym typeface="Comfortaa"/>
              </a:endParaRPr>
            </a:p>
          </p:txBody>
        </p:sp>
        <p:sp>
          <p:nvSpPr>
            <p:cNvPr id="1334" name="Google Shape;1334;g25a19a66598_0_590"/>
            <p:cNvSpPr/>
            <p:nvPr/>
          </p:nvSpPr>
          <p:spPr>
            <a:xfrm>
              <a:off x="7380038" y="4747013"/>
              <a:ext cx="274500" cy="2745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g25a19a66598_0_590"/>
            <p:cNvSpPr txBox="1"/>
            <p:nvPr/>
          </p:nvSpPr>
          <p:spPr>
            <a:xfrm>
              <a:off x="6874238" y="3194938"/>
              <a:ext cx="12861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800">
                  <a:latin typeface="Comfortaa"/>
                  <a:ea typeface="Comfortaa"/>
                  <a:cs typeface="Comfortaa"/>
                  <a:sym typeface="Comfortaa"/>
                </a:rPr>
                <a:t>6th reports</a:t>
              </a:r>
              <a:endParaRPr b="1" sz="1800">
                <a:latin typeface="Comfortaa"/>
                <a:ea typeface="Comfortaa"/>
                <a:cs typeface="Comfortaa"/>
                <a:sym typeface="Comfortaa"/>
              </a:endParaRPr>
            </a:p>
            <a:p>
              <a:pPr indent="0" lvl="0" marL="0" rtl="0" algn="ctr">
                <a:spcBef>
                  <a:spcPts val="0"/>
                </a:spcBef>
                <a:spcAft>
                  <a:spcPts val="0"/>
                </a:spcAft>
                <a:buNone/>
              </a:pPr>
              <a:r>
                <a:rPr b="1" lang="fr-FR" sz="1800">
                  <a:latin typeface="Comfortaa"/>
                  <a:ea typeface="Comfortaa"/>
                  <a:cs typeface="Comfortaa"/>
                  <a:sym typeface="Comfortaa"/>
                </a:rPr>
                <a:t>of the  </a:t>
              </a:r>
              <a:r>
                <a:rPr b="1" lang="fr-FR" sz="1800">
                  <a:solidFill>
                    <a:schemeClr val="accent2"/>
                  </a:solidFill>
                  <a:latin typeface="Comfortaa"/>
                  <a:ea typeface="Comfortaa"/>
                  <a:cs typeface="Comfortaa"/>
                  <a:sym typeface="Comfortaa"/>
                </a:rPr>
                <a:t>IPCC</a:t>
              </a:r>
              <a:endParaRPr b="1" sz="1800">
                <a:solidFill>
                  <a:schemeClr val="accent2"/>
                </a:solidFill>
                <a:latin typeface="Comfortaa"/>
                <a:ea typeface="Comfortaa"/>
                <a:cs typeface="Comfortaa"/>
                <a:sym typeface="Comfortaa"/>
              </a:endParaRPr>
            </a:p>
          </p:txBody>
        </p:sp>
        <p:sp>
          <p:nvSpPr>
            <p:cNvPr id="1336" name="Google Shape;1336;g25a19a66598_0_590"/>
            <p:cNvSpPr txBox="1"/>
            <p:nvPr/>
          </p:nvSpPr>
          <p:spPr>
            <a:xfrm>
              <a:off x="7161638" y="5123450"/>
              <a:ext cx="711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500">
                  <a:latin typeface="Comfortaa"/>
                  <a:ea typeface="Comfortaa"/>
                  <a:cs typeface="Comfortaa"/>
                  <a:sym typeface="Comfortaa"/>
                </a:rPr>
                <a:t>2021/2022</a:t>
              </a:r>
              <a:endParaRPr b="1" sz="1500">
                <a:latin typeface="Comfortaa"/>
                <a:ea typeface="Comfortaa"/>
                <a:cs typeface="Comfortaa"/>
                <a:sym typeface="Comfortaa"/>
              </a:endParaRPr>
            </a:p>
          </p:txBody>
        </p:sp>
        <p:sp>
          <p:nvSpPr>
            <p:cNvPr id="1337" name="Google Shape;1337;g25a19a66598_0_590"/>
            <p:cNvSpPr/>
            <p:nvPr/>
          </p:nvSpPr>
          <p:spPr>
            <a:xfrm>
              <a:off x="5914388" y="4747013"/>
              <a:ext cx="274500" cy="2745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g25a19a66598_0_590"/>
            <p:cNvSpPr txBox="1"/>
            <p:nvPr/>
          </p:nvSpPr>
          <p:spPr>
            <a:xfrm>
              <a:off x="5408588" y="3560663"/>
              <a:ext cx="12861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800">
                  <a:solidFill>
                    <a:schemeClr val="accent6"/>
                  </a:solidFill>
                  <a:latin typeface="Comfortaa"/>
                  <a:ea typeface="Comfortaa"/>
                  <a:cs typeface="Comfortaa"/>
                  <a:sym typeface="Comfortaa"/>
                </a:rPr>
                <a:t>COP26</a:t>
              </a:r>
              <a:r>
                <a:rPr b="1" lang="fr-FR" sz="1800">
                  <a:latin typeface="Comfortaa"/>
                  <a:ea typeface="Comfortaa"/>
                  <a:cs typeface="Comfortaa"/>
                  <a:sym typeface="Comfortaa"/>
                </a:rPr>
                <a:t> </a:t>
              </a:r>
              <a:r>
                <a:rPr b="1" i="1" lang="fr-FR" sz="1700">
                  <a:latin typeface="Comfortaa"/>
                  <a:ea typeface="Comfortaa"/>
                  <a:cs typeface="Comfortaa"/>
                  <a:sym typeface="Comfortaa"/>
                </a:rPr>
                <a:t>Glasgow</a:t>
              </a:r>
              <a:endParaRPr b="1" i="1" sz="1700">
                <a:latin typeface="Comfortaa"/>
                <a:ea typeface="Comfortaa"/>
                <a:cs typeface="Comfortaa"/>
                <a:sym typeface="Comfortaa"/>
              </a:endParaRPr>
            </a:p>
          </p:txBody>
        </p:sp>
        <p:sp>
          <p:nvSpPr>
            <p:cNvPr id="1339" name="Google Shape;1339;g25a19a66598_0_590"/>
            <p:cNvSpPr txBox="1"/>
            <p:nvPr/>
          </p:nvSpPr>
          <p:spPr>
            <a:xfrm>
              <a:off x="5408588" y="5123450"/>
              <a:ext cx="1286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500">
                  <a:latin typeface="Comfortaa"/>
                  <a:ea typeface="Comfortaa"/>
                  <a:cs typeface="Comfortaa"/>
                  <a:sym typeface="Comfortaa"/>
                </a:rPr>
                <a:t>Novembre 2021</a:t>
              </a:r>
              <a:endParaRPr b="1" sz="1500">
                <a:latin typeface="Comfortaa"/>
                <a:ea typeface="Comfortaa"/>
                <a:cs typeface="Comfortaa"/>
                <a:sym typeface="Comfortaa"/>
              </a:endParaRPr>
            </a:p>
          </p:txBody>
        </p:sp>
        <p:sp>
          <p:nvSpPr>
            <p:cNvPr id="1340" name="Google Shape;1340;g25a19a66598_0_590"/>
            <p:cNvSpPr txBox="1"/>
            <p:nvPr/>
          </p:nvSpPr>
          <p:spPr>
            <a:xfrm>
              <a:off x="8491625" y="5123450"/>
              <a:ext cx="1286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500">
                  <a:latin typeface="Comfortaa"/>
                  <a:ea typeface="Comfortaa"/>
                  <a:cs typeface="Comfortaa"/>
                  <a:sym typeface="Comfortaa"/>
                </a:rPr>
                <a:t>Juin </a:t>
              </a:r>
              <a:endParaRPr b="1" sz="1500">
                <a:latin typeface="Comfortaa"/>
                <a:ea typeface="Comfortaa"/>
                <a:cs typeface="Comfortaa"/>
                <a:sym typeface="Comfortaa"/>
              </a:endParaRPr>
            </a:p>
            <a:p>
              <a:pPr indent="0" lvl="0" marL="0" rtl="0" algn="ctr">
                <a:spcBef>
                  <a:spcPts val="0"/>
                </a:spcBef>
                <a:spcAft>
                  <a:spcPts val="0"/>
                </a:spcAft>
                <a:buNone/>
              </a:pPr>
              <a:r>
                <a:rPr b="1" lang="fr-FR" sz="1500">
                  <a:latin typeface="Comfortaa"/>
                  <a:ea typeface="Comfortaa"/>
                  <a:cs typeface="Comfortaa"/>
                  <a:sym typeface="Comfortaa"/>
                </a:rPr>
                <a:t>2022</a:t>
              </a:r>
              <a:endParaRPr b="1" sz="1500">
                <a:latin typeface="Comfortaa"/>
                <a:ea typeface="Comfortaa"/>
                <a:cs typeface="Comfortaa"/>
                <a:sym typeface="Comfortaa"/>
              </a:endParaRPr>
            </a:p>
          </p:txBody>
        </p:sp>
        <p:sp>
          <p:nvSpPr>
            <p:cNvPr id="1341" name="Google Shape;1341;g25a19a66598_0_590"/>
            <p:cNvSpPr/>
            <p:nvPr/>
          </p:nvSpPr>
          <p:spPr>
            <a:xfrm>
              <a:off x="1490650" y="4748625"/>
              <a:ext cx="274500" cy="2745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g25a19a66598_0_590"/>
            <p:cNvSpPr txBox="1"/>
            <p:nvPr/>
          </p:nvSpPr>
          <p:spPr>
            <a:xfrm>
              <a:off x="1272238" y="5125050"/>
              <a:ext cx="7113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500">
                  <a:latin typeface="Comfortaa"/>
                  <a:ea typeface="Comfortaa"/>
                  <a:cs typeface="Comfortaa"/>
                  <a:sym typeface="Comfortaa"/>
                </a:rPr>
                <a:t>1994</a:t>
              </a:r>
              <a:endParaRPr b="1" sz="1500">
                <a:latin typeface="Comfortaa"/>
                <a:ea typeface="Comfortaa"/>
                <a:cs typeface="Comfortaa"/>
                <a:sym typeface="Comfortaa"/>
              </a:endParaRPr>
            </a:p>
          </p:txBody>
        </p:sp>
        <p:sp>
          <p:nvSpPr>
            <p:cNvPr id="1343" name="Google Shape;1343;g25a19a66598_0_590"/>
            <p:cNvSpPr txBox="1"/>
            <p:nvPr/>
          </p:nvSpPr>
          <p:spPr>
            <a:xfrm>
              <a:off x="984838" y="4046375"/>
              <a:ext cx="1286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800">
                  <a:latin typeface="Comfortaa"/>
                  <a:ea typeface="Comfortaa"/>
                  <a:cs typeface="Comfortaa"/>
                  <a:sym typeface="Comfortaa"/>
                </a:rPr>
                <a:t>UNFCCC</a:t>
              </a:r>
              <a:endParaRPr b="1" sz="1800">
                <a:latin typeface="Comfortaa"/>
                <a:ea typeface="Comfortaa"/>
                <a:cs typeface="Comfortaa"/>
                <a:sym typeface="Comfortaa"/>
              </a:endParaRPr>
            </a:p>
          </p:txBody>
        </p:sp>
        <p:sp>
          <p:nvSpPr>
            <p:cNvPr id="1344" name="Google Shape;1344;g25a19a66598_0_590"/>
            <p:cNvSpPr/>
            <p:nvPr/>
          </p:nvSpPr>
          <p:spPr>
            <a:xfrm>
              <a:off x="8997413" y="4747013"/>
              <a:ext cx="274500" cy="2745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g25a19a66598_0_590"/>
            <p:cNvSpPr txBox="1"/>
            <p:nvPr/>
          </p:nvSpPr>
          <p:spPr>
            <a:xfrm>
              <a:off x="8175131" y="3363075"/>
              <a:ext cx="19191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800">
                  <a:latin typeface="Comfortaa"/>
                  <a:ea typeface="Comfortaa"/>
                  <a:cs typeface="Comfortaa"/>
                  <a:sym typeface="Comfortaa"/>
                </a:rPr>
                <a:t>UN Ocean Conference</a:t>
              </a:r>
              <a:endParaRPr b="1" sz="1800">
                <a:latin typeface="Comfortaa"/>
                <a:ea typeface="Comfortaa"/>
                <a:cs typeface="Comfortaa"/>
                <a:sym typeface="Comfortaa"/>
              </a:endParaRPr>
            </a:p>
            <a:p>
              <a:pPr indent="0" lvl="0" marL="0" rtl="0" algn="ctr">
                <a:spcBef>
                  <a:spcPts val="0"/>
                </a:spcBef>
                <a:spcAft>
                  <a:spcPts val="0"/>
                </a:spcAft>
                <a:buNone/>
              </a:pPr>
              <a:r>
                <a:rPr b="1" lang="fr-FR" sz="1800">
                  <a:latin typeface="Comfortaa"/>
                  <a:ea typeface="Comfortaa"/>
                  <a:cs typeface="Comfortaa"/>
                  <a:sym typeface="Comfortaa"/>
                </a:rPr>
                <a:t>Li</a:t>
              </a:r>
              <a:r>
                <a:rPr b="1" i="1" lang="fr-FR" sz="1700">
                  <a:latin typeface="Comfortaa"/>
                  <a:ea typeface="Comfortaa"/>
                  <a:cs typeface="Comfortaa"/>
                  <a:sym typeface="Comfortaa"/>
                </a:rPr>
                <a:t>sbon</a:t>
              </a:r>
              <a:endParaRPr b="1" sz="1700">
                <a:latin typeface="Comfortaa"/>
                <a:ea typeface="Comfortaa"/>
                <a:cs typeface="Comfortaa"/>
                <a:sym typeface="Comfortaa"/>
              </a:endParaRPr>
            </a:p>
          </p:txBody>
        </p:sp>
        <p:cxnSp>
          <p:nvCxnSpPr>
            <p:cNvPr id="1346" name="Google Shape;1346;g25a19a66598_0_590"/>
            <p:cNvCxnSpPr>
              <a:stCxn id="1343" idx="2"/>
              <a:endCxn id="1341" idx="0"/>
            </p:cNvCxnSpPr>
            <p:nvPr/>
          </p:nvCxnSpPr>
          <p:spPr>
            <a:xfrm>
              <a:off x="1627888" y="4508075"/>
              <a:ext cx="0" cy="240600"/>
            </a:xfrm>
            <a:prstGeom prst="straightConnector1">
              <a:avLst/>
            </a:prstGeom>
            <a:noFill/>
            <a:ln cap="flat" cmpd="sng" w="76200">
              <a:solidFill>
                <a:schemeClr val="dk2"/>
              </a:solidFill>
              <a:prstDash val="solid"/>
              <a:round/>
              <a:headEnd len="med" w="med" type="none"/>
              <a:tailEnd len="med" w="med" type="none"/>
            </a:ln>
          </p:spPr>
        </p:cxnSp>
        <p:cxnSp>
          <p:nvCxnSpPr>
            <p:cNvPr id="1347" name="Google Shape;1347;g25a19a66598_0_590"/>
            <p:cNvCxnSpPr>
              <a:stCxn id="1330" idx="2"/>
              <a:endCxn id="1325" idx="0"/>
            </p:cNvCxnSpPr>
            <p:nvPr/>
          </p:nvCxnSpPr>
          <p:spPr>
            <a:xfrm>
              <a:off x="2646850" y="4363425"/>
              <a:ext cx="0" cy="385200"/>
            </a:xfrm>
            <a:prstGeom prst="straightConnector1">
              <a:avLst/>
            </a:prstGeom>
            <a:noFill/>
            <a:ln cap="flat" cmpd="sng" w="76200">
              <a:solidFill>
                <a:schemeClr val="dk2"/>
              </a:solidFill>
              <a:prstDash val="solid"/>
              <a:round/>
              <a:headEnd len="med" w="med" type="none"/>
              <a:tailEnd len="med" w="med" type="none"/>
            </a:ln>
          </p:spPr>
        </p:cxnSp>
        <p:cxnSp>
          <p:nvCxnSpPr>
            <p:cNvPr id="1348" name="Google Shape;1348;g25a19a66598_0_590"/>
            <p:cNvCxnSpPr>
              <a:stCxn id="1332" idx="2"/>
            </p:cNvCxnSpPr>
            <p:nvPr/>
          </p:nvCxnSpPr>
          <p:spPr>
            <a:xfrm>
              <a:off x="4080175" y="4352438"/>
              <a:ext cx="0" cy="407100"/>
            </a:xfrm>
            <a:prstGeom prst="straightConnector1">
              <a:avLst/>
            </a:prstGeom>
            <a:noFill/>
            <a:ln cap="flat" cmpd="sng" w="76200">
              <a:solidFill>
                <a:schemeClr val="dk2"/>
              </a:solidFill>
              <a:prstDash val="solid"/>
              <a:round/>
              <a:headEnd len="med" w="med" type="none"/>
              <a:tailEnd len="med" w="med" type="none"/>
            </a:ln>
          </p:spPr>
        </p:cxnSp>
        <p:cxnSp>
          <p:nvCxnSpPr>
            <p:cNvPr id="1349" name="Google Shape;1349;g25a19a66598_0_590"/>
            <p:cNvCxnSpPr>
              <a:stCxn id="1338" idx="2"/>
            </p:cNvCxnSpPr>
            <p:nvPr/>
          </p:nvCxnSpPr>
          <p:spPr>
            <a:xfrm>
              <a:off x="6051638" y="4283963"/>
              <a:ext cx="0" cy="475500"/>
            </a:xfrm>
            <a:prstGeom prst="straightConnector1">
              <a:avLst/>
            </a:prstGeom>
            <a:noFill/>
            <a:ln cap="flat" cmpd="sng" w="76200">
              <a:solidFill>
                <a:schemeClr val="dk2"/>
              </a:solidFill>
              <a:prstDash val="solid"/>
              <a:round/>
              <a:headEnd len="med" w="med" type="none"/>
              <a:tailEnd len="med" w="med" type="none"/>
            </a:ln>
          </p:spPr>
        </p:cxnSp>
        <p:sp>
          <p:nvSpPr>
            <p:cNvPr id="1350" name="Google Shape;1350;g25a19a66598_0_590"/>
            <p:cNvSpPr txBox="1"/>
            <p:nvPr/>
          </p:nvSpPr>
          <p:spPr>
            <a:xfrm>
              <a:off x="10396400" y="5123450"/>
              <a:ext cx="1286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500">
                  <a:latin typeface="Comfortaa"/>
                  <a:ea typeface="Comfortaa"/>
                  <a:cs typeface="Comfortaa"/>
                  <a:sym typeface="Comfortaa"/>
                </a:rPr>
                <a:t>Novembre</a:t>
              </a:r>
              <a:endParaRPr b="1" sz="1500">
                <a:latin typeface="Comfortaa"/>
                <a:ea typeface="Comfortaa"/>
                <a:cs typeface="Comfortaa"/>
                <a:sym typeface="Comfortaa"/>
              </a:endParaRPr>
            </a:p>
            <a:p>
              <a:pPr indent="0" lvl="0" marL="0" rtl="0" algn="ctr">
                <a:spcBef>
                  <a:spcPts val="0"/>
                </a:spcBef>
                <a:spcAft>
                  <a:spcPts val="0"/>
                </a:spcAft>
                <a:buNone/>
              </a:pPr>
              <a:r>
                <a:rPr b="1" lang="fr-FR" sz="1500">
                  <a:latin typeface="Comfortaa"/>
                  <a:ea typeface="Comfortaa"/>
                  <a:cs typeface="Comfortaa"/>
                  <a:sym typeface="Comfortaa"/>
                </a:rPr>
                <a:t>2022</a:t>
              </a:r>
              <a:endParaRPr b="1" sz="1500">
                <a:latin typeface="Comfortaa"/>
                <a:ea typeface="Comfortaa"/>
                <a:cs typeface="Comfortaa"/>
                <a:sym typeface="Comfortaa"/>
              </a:endParaRPr>
            </a:p>
          </p:txBody>
        </p:sp>
        <p:sp>
          <p:nvSpPr>
            <p:cNvPr id="1351" name="Google Shape;1351;g25a19a66598_0_590"/>
            <p:cNvSpPr/>
            <p:nvPr/>
          </p:nvSpPr>
          <p:spPr>
            <a:xfrm>
              <a:off x="10902188" y="4747013"/>
              <a:ext cx="274500" cy="2745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g25a19a66598_0_590"/>
            <p:cNvSpPr txBox="1"/>
            <p:nvPr/>
          </p:nvSpPr>
          <p:spPr>
            <a:xfrm>
              <a:off x="10079906" y="3079450"/>
              <a:ext cx="19191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800">
                  <a:solidFill>
                    <a:schemeClr val="accent6"/>
                  </a:solidFill>
                  <a:latin typeface="Comfortaa"/>
                  <a:ea typeface="Comfortaa"/>
                  <a:cs typeface="Comfortaa"/>
                  <a:sym typeface="Comfortaa"/>
                </a:rPr>
                <a:t>COP27 </a:t>
              </a:r>
              <a:endParaRPr b="1" sz="1800">
                <a:solidFill>
                  <a:schemeClr val="accent6"/>
                </a:solidFill>
                <a:latin typeface="Comfortaa"/>
                <a:ea typeface="Comfortaa"/>
                <a:cs typeface="Comfortaa"/>
                <a:sym typeface="Comfortaa"/>
              </a:endParaRPr>
            </a:p>
            <a:p>
              <a:pPr indent="0" lvl="0" marL="0" rtl="0" algn="ctr">
                <a:spcBef>
                  <a:spcPts val="0"/>
                </a:spcBef>
                <a:spcAft>
                  <a:spcPts val="0"/>
                </a:spcAft>
                <a:buNone/>
              </a:pPr>
              <a:r>
                <a:rPr b="1" i="1" lang="fr-FR" sz="1700">
                  <a:latin typeface="Comfortaa"/>
                  <a:ea typeface="Comfortaa"/>
                  <a:cs typeface="Comfortaa"/>
                  <a:sym typeface="Comfortaa"/>
                </a:rPr>
                <a:t>Sharm El-Sheikh</a:t>
              </a:r>
              <a:endParaRPr b="1" i="1" sz="1700">
                <a:latin typeface="Comfortaa"/>
                <a:ea typeface="Comfortaa"/>
                <a:cs typeface="Comfortaa"/>
                <a:sym typeface="Comfortaa"/>
              </a:endParaRPr>
            </a:p>
          </p:txBody>
        </p:sp>
        <p:cxnSp>
          <p:nvCxnSpPr>
            <p:cNvPr id="1353" name="Google Shape;1353;g25a19a66598_0_590"/>
            <p:cNvCxnSpPr>
              <a:stCxn id="1335" idx="2"/>
              <a:endCxn id="1334" idx="0"/>
            </p:cNvCxnSpPr>
            <p:nvPr/>
          </p:nvCxnSpPr>
          <p:spPr>
            <a:xfrm>
              <a:off x="7517288" y="4487938"/>
              <a:ext cx="0" cy="259200"/>
            </a:xfrm>
            <a:prstGeom prst="straightConnector1">
              <a:avLst/>
            </a:prstGeom>
            <a:noFill/>
            <a:ln cap="flat" cmpd="sng" w="76200">
              <a:solidFill>
                <a:schemeClr val="dk2"/>
              </a:solidFill>
              <a:prstDash val="solid"/>
              <a:round/>
              <a:headEnd len="med" w="med" type="none"/>
              <a:tailEnd len="med" w="med" type="none"/>
            </a:ln>
          </p:spPr>
        </p:cxnSp>
        <p:cxnSp>
          <p:nvCxnSpPr>
            <p:cNvPr id="1354" name="Google Shape;1354;g25a19a66598_0_590"/>
            <p:cNvCxnSpPr>
              <a:endCxn id="1351" idx="0"/>
            </p:cNvCxnSpPr>
            <p:nvPr/>
          </p:nvCxnSpPr>
          <p:spPr>
            <a:xfrm>
              <a:off x="11039438" y="4375013"/>
              <a:ext cx="0" cy="372000"/>
            </a:xfrm>
            <a:prstGeom prst="straightConnector1">
              <a:avLst/>
            </a:prstGeom>
            <a:noFill/>
            <a:ln cap="flat" cmpd="sng" w="76200">
              <a:solidFill>
                <a:schemeClr val="dk2"/>
              </a:solidFill>
              <a:prstDash val="solid"/>
              <a:round/>
              <a:headEnd len="med" w="med" type="none"/>
              <a:tailEnd len="med" w="med" type="none"/>
            </a:ln>
          </p:spPr>
        </p:cxnSp>
        <p:cxnSp>
          <p:nvCxnSpPr>
            <p:cNvPr id="1355" name="Google Shape;1355;g25a19a66598_0_590"/>
            <p:cNvCxnSpPr>
              <a:stCxn id="1345" idx="2"/>
              <a:endCxn id="1344" idx="0"/>
            </p:cNvCxnSpPr>
            <p:nvPr/>
          </p:nvCxnSpPr>
          <p:spPr>
            <a:xfrm>
              <a:off x="9134681" y="4378875"/>
              <a:ext cx="0" cy="368100"/>
            </a:xfrm>
            <a:prstGeom prst="straightConnector1">
              <a:avLst/>
            </a:prstGeom>
            <a:noFill/>
            <a:ln cap="flat" cmpd="sng" w="76200">
              <a:solidFill>
                <a:schemeClr val="dk2"/>
              </a:solidFill>
              <a:prstDash val="solid"/>
              <a:round/>
              <a:headEnd len="med" w="med" type="none"/>
              <a:tailEnd len="med" w="med" type="none"/>
            </a:ln>
          </p:spPr>
        </p:cxnSp>
      </p:grpSp>
      <p:sp>
        <p:nvSpPr>
          <p:cNvPr id="1356" name="Google Shape;1356;g25a19a66598_0_590"/>
          <p:cNvSpPr/>
          <p:nvPr/>
        </p:nvSpPr>
        <p:spPr>
          <a:xfrm>
            <a:off x="348900" y="5245550"/>
            <a:ext cx="10659000" cy="110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FR" sz="1800">
                <a:solidFill>
                  <a:schemeClr val="accent2"/>
                </a:solidFill>
                <a:latin typeface="Comfortaa"/>
                <a:ea typeface="Comfortaa"/>
                <a:cs typeface="Comfortaa"/>
                <a:sym typeface="Comfortaa"/>
              </a:rPr>
              <a:t>IPCC</a:t>
            </a:r>
            <a:r>
              <a:rPr b="1" lang="fr-FR" sz="1800">
                <a:solidFill>
                  <a:schemeClr val="dk1"/>
                </a:solidFill>
                <a:latin typeface="Comfortaa"/>
                <a:ea typeface="Comfortaa"/>
                <a:cs typeface="Comfortaa"/>
                <a:sym typeface="Comfortaa"/>
              </a:rPr>
              <a:t>:</a:t>
            </a:r>
            <a:r>
              <a:rPr lang="fr-FR" sz="1800">
                <a:solidFill>
                  <a:schemeClr val="dk1"/>
                </a:solidFill>
                <a:latin typeface="Comfortaa"/>
                <a:ea typeface="Comfortaa"/>
                <a:cs typeface="Comfortaa"/>
                <a:sym typeface="Comfortaa"/>
              </a:rPr>
              <a:t> Intergovernmental Panel on Climate Change</a:t>
            </a:r>
            <a:endParaRPr sz="1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fr-FR" sz="1800">
                <a:solidFill>
                  <a:schemeClr val="accent6"/>
                </a:solidFill>
                <a:latin typeface="Comfortaa"/>
                <a:ea typeface="Comfortaa"/>
                <a:cs typeface="Comfortaa"/>
                <a:sym typeface="Comfortaa"/>
              </a:rPr>
              <a:t>COP </a:t>
            </a:r>
            <a:r>
              <a:rPr b="1" lang="fr-FR" sz="1800">
                <a:solidFill>
                  <a:schemeClr val="dk1"/>
                </a:solidFill>
                <a:latin typeface="Comfortaa"/>
                <a:ea typeface="Comfortaa"/>
                <a:cs typeface="Comfortaa"/>
                <a:sym typeface="Comfortaa"/>
              </a:rPr>
              <a:t>: </a:t>
            </a:r>
            <a:r>
              <a:rPr lang="fr-FR" sz="1800">
                <a:solidFill>
                  <a:schemeClr val="dk1"/>
                </a:solidFill>
                <a:latin typeface="Comfortaa"/>
                <a:ea typeface="Comfortaa"/>
                <a:cs typeface="Comfortaa"/>
                <a:sym typeface="Comfortaa"/>
              </a:rPr>
              <a:t>Conference</a:t>
            </a:r>
            <a:r>
              <a:rPr lang="fr-FR" sz="1800">
                <a:solidFill>
                  <a:schemeClr val="dk1"/>
                </a:solidFill>
                <a:latin typeface="Comfortaa"/>
                <a:ea typeface="Comfortaa"/>
                <a:cs typeface="Comfortaa"/>
                <a:sym typeface="Comfortaa"/>
              </a:rPr>
              <a:t> Of Parties</a:t>
            </a:r>
            <a:endParaRPr sz="1800">
              <a:solidFill>
                <a:schemeClr val="dk1"/>
              </a:solidFill>
              <a:latin typeface="Comfortaa"/>
              <a:ea typeface="Comfortaa"/>
              <a:cs typeface="Comfortaa"/>
              <a:sym typeface="Comfortaa"/>
            </a:endParaRPr>
          </a:p>
          <a:p>
            <a:pPr indent="0" lvl="0" marL="0" rtl="0" algn="l">
              <a:spcBef>
                <a:spcPts val="0"/>
              </a:spcBef>
              <a:spcAft>
                <a:spcPts val="0"/>
              </a:spcAft>
              <a:buNone/>
            </a:pPr>
            <a:r>
              <a:rPr b="1" lang="fr-FR" sz="1800">
                <a:solidFill>
                  <a:schemeClr val="dk1"/>
                </a:solidFill>
                <a:latin typeface="Comfortaa"/>
                <a:ea typeface="Comfortaa"/>
                <a:cs typeface="Comfortaa"/>
                <a:sym typeface="Comfortaa"/>
              </a:rPr>
              <a:t>UNFCCC </a:t>
            </a:r>
            <a:r>
              <a:rPr lang="fr-FR" sz="1800">
                <a:solidFill>
                  <a:schemeClr val="dk1"/>
                </a:solidFill>
                <a:latin typeface="Comfortaa"/>
                <a:ea typeface="Comfortaa"/>
                <a:cs typeface="Comfortaa"/>
                <a:sym typeface="Comfortaa"/>
              </a:rPr>
              <a:t>: United Nations Framework Convention on Climate Change</a:t>
            </a:r>
            <a:endParaRPr sz="1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800">
              <a:solidFill>
                <a:schemeClr val="dk1"/>
              </a:solidFill>
              <a:latin typeface="Comfortaa"/>
              <a:ea typeface="Comfortaa"/>
              <a:cs typeface="Comfortaa"/>
              <a:sym typeface="Comfortaa"/>
            </a:endParaRPr>
          </a:p>
        </p:txBody>
      </p:sp>
      <p:sp>
        <p:nvSpPr>
          <p:cNvPr id="1357" name="Google Shape;1357;g25a19a66598_0_590"/>
          <p:cNvSpPr txBox="1"/>
          <p:nvPr/>
        </p:nvSpPr>
        <p:spPr>
          <a:xfrm>
            <a:off x="348900" y="4721550"/>
            <a:ext cx="1842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2000">
                <a:latin typeface="Comfortaa"/>
                <a:ea typeface="Comfortaa"/>
                <a:cs typeface="Comfortaa"/>
                <a:sym typeface="Comfortaa"/>
              </a:rPr>
              <a:t>Wassat?</a:t>
            </a:r>
            <a:endParaRPr b="1" sz="2000">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sp>
        <p:nvSpPr>
          <p:cNvPr id="1363" name="Google Shape;1363;g25a19a66598_0_699"/>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The 2 °C objective</a:t>
            </a:r>
            <a:endParaRPr/>
          </a:p>
        </p:txBody>
      </p:sp>
      <p:sp>
        <p:nvSpPr>
          <p:cNvPr id="1364" name="Google Shape;1364;g25a19a66598_0_699"/>
          <p:cNvSpPr txBox="1"/>
          <p:nvPr/>
        </p:nvSpPr>
        <p:spPr>
          <a:xfrm>
            <a:off x="255840" y="5792887"/>
            <a:ext cx="11424000" cy="954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fr-FR" sz="1800">
                <a:solidFill>
                  <a:srgbClr val="666666"/>
                </a:solidFill>
                <a:latin typeface="Corbel"/>
                <a:ea typeface="Corbel"/>
                <a:cs typeface="Corbel"/>
                <a:sym typeface="Corbel"/>
              </a:rPr>
              <a:t>The Paris Agreements aim to limit global warming by "limiting the increase in global average temperature to well below 2°C above pre-industrial levels and continuing efforts to limit the temperature increase to 1.5°C above pre-industrial levels”</a:t>
            </a:r>
            <a:endParaRPr b="0" i="0" sz="1400" u="none" cap="none" strike="noStrike">
              <a:solidFill>
                <a:srgbClr val="000000"/>
              </a:solidFill>
              <a:latin typeface="Arial"/>
              <a:ea typeface="Arial"/>
              <a:cs typeface="Arial"/>
              <a:sym typeface="Arial"/>
            </a:endParaRPr>
          </a:p>
        </p:txBody>
      </p:sp>
      <p:sp>
        <p:nvSpPr>
          <p:cNvPr id="1365" name="Google Shape;1365;g25a19a66598_0_699"/>
          <p:cNvSpPr txBox="1"/>
          <p:nvPr/>
        </p:nvSpPr>
        <p:spPr>
          <a:xfrm>
            <a:off x="6062200" y="1272800"/>
            <a:ext cx="6246600" cy="3232500"/>
          </a:xfrm>
          <a:prstGeom prst="rect">
            <a:avLst/>
          </a:prstGeom>
          <a:noFill/>
          <a:ln>
            <a:noFill/>
          </a:ln>
        </p:spPr>
        <p:txBody>
          <a:bodyPr anchorCtr="0" anchor="t" bIns="91425" lIns="91425" spcFirstLastPara="1" rIns="91425" wrap="square" tIns="91425">
            <a:spAutoFit/>
          </a:bodyPr>
          <a:lstStyle/>
          <a:p>
            <a:pPr indent="0" lvl="0" marL="158750" marR="0" rtl="0" algn="l">
              <a:lnSpc>
                <a:spcPct val="100000"/>
              </a:lnSpc>
              <a:spcBef>
                <a:spcPts val="0"/>
              </a:spcBef>
              <a:spcAft>
                <a:spcPts val="0"/>
              </a:spcAft>
              <a:buClr>
                <a:srgbClr val="000000"/>
              </a:buClr>
              <a:buSzPts val="1200"/>
              <a:buFont typeface="Arial"/>
              <a:buNone/>
            </a:pPr>
            <a:r>
              <a:rPr b="1" lang="fr-FR" sz="1500">
                <a:solidFill>
                  <a:schemeClr val="lt1"/>
                </a:solidFill>
                <a:highlight>
                  <a:srgbClr val="CC4125"/>
                </a:highlight>
              </a:rPr>
              <a:t>C7</a:t>
            </a:r>
            <a:r>
              <a:rPr b="0" i="0" lang="fr-FR" sz="1500" u="none" cap="none" strike="noStrike">
                <a:solidFill>
                  <a:schemeClr val="lt1"/>
                </a:solidFill>
                <a:highlight>
                  <a:srgbClr val="CC4125"/>
                </a:highlight>
                <a:latin typeface="Arial"/>
                <a:ea typeface="Arial"/>
                <a:cs typeface="Arial"/>
                <a:sym typeface="Arial"/>
              </a:rPr>
              <a:t> </a:t>
            </a:r>
            <a:r>
              <a:rPr lang="fr-FR" sz="1500">
                <a:solidFill>
                  <a:srgbClr val="777777"/>
                </a:solidFill>
              </a:rPr>
              <a:t> Current policies + 2030 promises </a:t>
            </a:r>
            <a:endParaRPr sz="1500">
              <a:solidFill>
                <a:srgbClr val="777777"/>
              </a:solidFill>
            </a:endParaRPr>
          </a:p>
          <a:p>
            <a:pPr indent="0" lvl="0" marL="158750" marR="0" rtl="0" algn="l">
              <a:lnSpc>
                <a:spcPct val="100000"/>
              </a:lnSpc>
              <a:spcBef>
                <a:spcPts val="0"/>
              </a:spcBef>
              <a:spcAft>
                <a:spcPts val="0"/>
              </a:spcAft>
              <a:buClr>
                <a:srgbClr val="000000"/>
              </a:buClr>
              <a:buSzPts val="1200"/>
              <a:buFont typeface="Arial"/>
              <a:buNone/>
            </a:pPr>
            <a:r>
              <a:rPr lang="fr-FR" sz="1500">
                <a:solidFill>
                  <a:srgbClr val="777777"/>
                </a:solidFill>
              </a:rPr>
              <a:t>=&gt; warming limited to +4°C (&gt;50%)</a:t>
            </a:r>
            <a:endParaRPr b="0" i="0" sz="1700" u="none" cap="none" strike="noStrike">
              <a:solidFill>
                <a:srgbClr val="000000"/>
              </a:solidFill>
              <a:latin typeface="Arial"/>
              <a:ea typeface="Arial"/>
              <a:cs typeface="Arial"/>
              <a:sym typeface="Arial"/>
            </a:endParaRPr>
          </a:p>
          <a:p>
            <a:pPr indent="0" lvl="0" marL="158750" marR="0" rtl="0" algn="l">
              <a:lnSpc>
                <a:spcPct val="100000"/>
              </a:lnSpc>
              <a:spcBef>
                <a:spcPts val="0"/>
              </a:spcBef>
              <a:spcAft>
                <a:spcPts val="0"/>
              </a:spcAft>
              <a:buClr>
                <a:schemeClr val="dk1"/>
              </a:buClr>
              <a:buSzPts val="1100"/>
              <a:buFont typeface="Arial"/>
              <a:buNone/>
            </a:pPr>
            <a:r>
              <a:t/>
            </a:r>
            <a:endParaRPr b="1" i="0" sz="1500" u="none" cap="none" strike="noStrike">
              <a:solidFill>
                <a:srgbClr val="777777"/>
              </a:solidFill>
              <a:latin typeface="Arial"/>
              <a:ea typeface="Arial"/>
              <a:cs typeface="Arial"/>
              <a:sym typeface="Arial"/>
            </a:endParaRPr>
          </a:p>
          <a:p>
            <a:pPr indent="0" lvl="0" marL="158750" marR="0" rtl="0" algn="l">
              <a:lnSpc>
                <a:spcPct val="100000"/>
              </a:lnSpc>
              <a:spcBef>
                <a:spcPts val="0"/>
              </a:spcBef>
              <a:spcAft>
                <a:spcPts val="0"/>
              </a:spcAft>
              <a:buClr>
                <a:srgbClr val="000000"/>
              </a:buClr>
              <a:buSzPts val="1200"/>
              <a:buFont typeface="Arial"/>
              <a:buNone/>
            </a:pPr>
            <a:r>
              <a:rPr b="1" lang="fr-FR" sz="1500">
                <a:solidFill>
                  <a:schemeClr val="lt1"/>
                </a:solidFill>
                <a:highlight>
                  <a:srgbClr val="F6B26B"/>
                </a:highlight>
              </a:rPr>
              <a:t>C6 </a:t>
            </a:r>
            <a:r>
              <a:rPr lang="fr-FR" sz="1500">
                <a:solidFill>
                  <a:srgbClr val="777777"/>
                </a:solidFill>
              </a:rPr>
              <a:t> Emissions are stabilized at a low level before the end of the 21st century =&gt; warming limited to +3°C (&gt;50%)</a:t>
            </a:r>
            <a:endParaRPr sz="1700"/>
          </a:p>
          <a:p>
            <a:pPr indent="0" lvl="0" marL="158750" marR="0" rtl="0" algn="l">
              <a:lnSpc>
                <a:spcPct val="100000"/>
              </a:lnSpc>
              <a:spcBef>
                <a:spcPts val="0"/>
              </a:spcBef>
              <a:spcAft>
                <a:spcPts val="0"/>
              </a:spcAft>
              <a:buClr>
                <a:srgbClr val="000000"/>
              </a:buClr>
              <a:buSzPts val="1200"/>
              <a:buFont typeface="Arial"/>
              <a:buNone/>
            </a:pPr>
            <a:r>
              <a:t/>
            </a:r>
            <a:endParaRPr sz="1700"/>
          </a:p>
          <a:p>
            <a:pPr indent="0" lvl="0" marL="158750" marR="0" rtl="0" algn="l">
              <a:lnSpc>
                <a:spcPct val="100000"/>
              </a:lnSpc>
              <a:spcBef>
                <a:spcPts val="0"/>
              </a:spcBef>
              <a:spcAft>
                <a:spcPts val="0"/>
              </a:spcAft>
              <a:buClr>
                <a:srgbClr val="000000"/>
              </a:buClr>
              <a:buSzPts val="1200"/>
              <a:buFont typeface="Arial"/>
              <a:buNone/>
            </a:pPr>
            <a:r>
              <a:rPr b="1" lang="fr-FR" sz="1500">
                <a:solidFill>
                  <a:schemeClr val="lt1"/>
                </a:solidFill>
                <a:highlight>
                  <a:srgbClr val="B4A7D6"/>
                </a:highlight>
              </a:rPr>
              <a:t>C3 </a:t>
            </a:r>
            <a:r>
              <a:rPr b="0" i="0" lang="fr-FR" sz="1500" u="none" cap="none" strike="noStrike">
                <a:solidFill>
                  <a:srgbClr val="777777"/>
                </a:solidFill>
                <a:latin typeface="Arial"/>
                <a:ea typeface="Arial"/>
                <a:cs typeface="Arial"/>
                <a:sym typeface="Arial"/>
              </a:rPr>
              <a:t> </a:t>
            </a:r>
            <a:r>
              <a:rPr lang="fr-FR" sz="1500">
                <a:solidFill>
                  <a:srgbClr val="777777"/>
                </a:solidFill>
              </a:rPr>
              <a:t>Progressive strengthening of short-term mitigation measures </a:t>
            </a:r>
            <a:endParaRPr sz="1500">
              <a:solidFill>
                <a:srgbClr val="777777"/>
              </a:solidFill>
            </a:endParaRPr>
          </a:p>
          <a:p>
            <a:pPr indent="0" lvl="0" marL="158750" marR="0" rtl="0" algn="l">
              <a:lnSpc>
                <a:spcPct val="100000"/>
              </a:lnSpc>
              <a:spcBef>
                <a:spcPts val="0"/>
              </a:spcBef>
              <a:spcAft>
                <a:spcPts val="0"/>
              </a:spcAft>
              <a:buClr>
                <a:schemeClr val="dk1"/>
              </a:buClr>
              <a:buSzPts val="1100"/>
              <a:buFont typeface="Arial"/>
              <a:buNone/>
            </a:pPr>
            <a:r>
              <a:rPr lang="fr-FR" sz="1500">
                <a:solidFill>
                  <a:srgbClr val="777777"/>
                </a:solidFill>
              </a:rPr>
              <a:t>=&gt; warming limited to 2°C (&gt;67%)</a:t>
            </a:r>
            <a:endParaRPr sz="1500">
              <a:solidFill>
                <a:srgbClr val="777777"/>
              </a:solidFill>
            </a:endParaRPr>
          </a:p>
          <a:p>
            <a:pPr indent="0" lvl="0" marL="158750" marR="0" rtl="0" algn="l">
              <a:lnSpc>
                <a:spcPct val="100000"/>
              </a:lnSpc>
              <a:spcBef>
                <a:spcPts val="0"/>
              </a:spcBef>
              <a:spcAft>
                <a:spcPts val="0"/>
              </a:spcAft>
              <a:buClr>
                <a:schemeClr val="dk1"/>
              </a:buClr>
              <a:buSzPts val="1100"/>
              <a:buFont typeface="Arial"/>
              <a:buNone/>
            </a:pPr>
            <a:r>
              <a:t/>
            </a:r>
            <a:endParaRPr b="0" i="0" sz="1500" u="none" cap="none" strike="noStrike">
              <a:solidFill>
                <a:srgbClr val="777777"/>
              </a:solidFill>
              <a:latin typeface="Arial"/>
              <a:ea typeface="Arial"/>
              <a:cs typeface="Arial"/>
              <a:sym typeface="Arial"/>
            </a:endParaRPr>
          </a:p>
          <a:p>
            <a:pPr indent="0" lvl="0" marL="158750" marR="0" rtl="0" algn="l">
              <a:lnSpc>
                <a:spcPct val="100000"/>
              </a:lnSpc>
              <a:spcBef>
                <a:spcPts val="0"/>
              </a:spcBef>
              <a:spcAft>
                <a:spcPts val="0"/>
              </a:spcAft>
              <a:buClr>
                <a:schemeClr val="dk1"/>
              </a:buClr>
              <a:buSzPts val="1100"/>
              <a:buFont typeface="Arial"/>
              <a:buNone/>
            </a:pPr>
            <a:r>
              <a:rPr b="1" lang="fr-FR" sz="1500">
                <a:solidFill>
                  <a:schemeClr val="lt1"/>
                </a:solidFill>
                <a:highlight>
                  <a:srgbClr val="5597D3"/>
                </a:highlight>
              </a:rPr>
              <a:t>C1</a:t>
            </a:r>
            <a:r>
              <a:rPr b="0" i="0" lang="fr-FR" sz="1500" u="none" cap="none" strike="noStrike">
                <a:solidFill>
                  <a:srgbClr val="777777"/>
                </a:solidFill>
                <a:latin typeface="Arial"/>
                <a:ea typeface="Arial"/>
                <a:cs typeface="Arial"/>
                <a:sym typeface="Arial"/>
              </a:rPr>
              <a:t> </a:t>
            </a:r>
            <a:r>
              <a:rPr lang="fr-FR" sz="1500">
                <a:solidFill>
                  <a:srgbClr val="777777"/>
                </a:solidFill>
              </a:rPr>
              <a:t>Different drastic reduction scenarios</a:t>
            </a:r>
            <a:endParaRPr sz="1500">
              <a:solidFill>
                <a:srgbClr val="777777"/>
              </a:solidFill>
            </a:endParaRPr>
          </a:p>
          <a:p>
            <a:pPr indent="0" lvl="0" marL="158750" marR="0" rtl="0" algn="l">
              <a:lnSpc>
                <a:spcPct val="100000"/>
              </a:lnSpc>
              <a:spcBef>
                <a:spcPts val="0"/>
              </a:spcBef>
              <a:spcAft>
                <a:spcPts val="0"/>
              </a:spcAft>
              <a:buClr>
                <a:schemeClr val="dk1"/>
              </a:buClr>
              <a:buSzPts val="1100"/>
              <a:buFont typeface="Arial"/>
              <a:buNone/>
            </a:pPr>
            <a:r>
              <a:rPr lang="fr-FR" sz="1500">
                <a:solidFill>
                  <a:srgbClr val="777777"/>
                </a:solidFill>
              </a:rPr>
              <a:t>=&gt; warming limited to 1.5°C, with no or very low overshoot (&gt;50%)</a:t>
            </a:r>
            <a:endParaRPr sz="1500">
              <a:solidFill>
                <a:srgbClr val="777777"/>
              </a:solidFill>
            </a:endParaRPr>
          </a:p>
          <a:p>
            <a:pPr indent="0" lvl="0" marL="158750" marR="0" rtl="0" algn="l">
              <a:lnSpc>
                <a:spcPct val="100000"/>
              </a:lnSpc>
              <a:spcBef>
                <a:spcPts val="0"/>
              </a:spcBef>
              <a:spcAft>
                <a:spcPts val="0"/>
              </a:spcAft>
              <a:buClr>
                <a:schemeClr val="dk1"/>
              </a:buClr>
              <a:buSzPts val="1100"/>
              <a:buFont typeface="Arial"/>
              <a:buNone/>
            </a:pPr>
            <a:r>
              <a:t/>
            </a:r>
            <a:endParaRPr sz="1500">
              <a:solidFill>
                <a:srgbClr val="777777"/>
              </a:solidFill>
            </a:endParaRPr>
          </a:p>
          <a:p>
            <a:pPr indent="0" lvl="0" marL="0" marR="0" rtl="0" algn="l">
              <a:lnSpc>
                <a:spcPct val="100000"/>
              </a:lnSpc>
              <a:spcBef>
                <a:spcPts val="0"/>
              </a:spcBef>
              <a:spcAft>
                <a:spcPts val="0"/>
              </a:spcAft>
              <a:buClr>
                <a:srgbClr val="000000"/>
              </a:buClr>
              <a:buSzPts val="1500"/>
              <a:buFont typeface="Arial"/>
              <a:buNone/>
            </a:pPr>
            <a:r>
              <a:t/>
            </a:r>
            <a:endParaRPr b="0" i="0" sz="1600" u="none" cap="none" strike="noStrike">
              <a:solidFill>
                <a:srgbClr val="000000"/>
              </a:solidFill>
              <a:latin typeface="Comfortaa"/>
              <a:ea typeface="Comfortaa"/>
              <a:cs typeface="Comfortaa"/>
              <a:sym typeface="Comfortaa"/>
            </a:endParaRPr>
          </a:p>
        </p:txBody>
      </p:sp>
      <p:pic>
        <p:nvPicPr>
          <p:cNvPr id="1366" name="Google Shape;1366;g25a19a66598_0_699"/>
          <p:cNvPicPr preferRelativeResize="0"/>
          <p:nvPr/>
        </p:nvPicPr>
        <p:blipFill rotWithShape="1">
          <a:blip r:embed="rId3">
            <a:alphaModFix/>
          </a:blip>
          <a:srcRect b="0" l="16729" r="0" t="0"/>
          <a:stretch/>
        </p:blipFill>
        <p:spPr>
          <a:xfrm>
            <a:off x="146200" y="1166400"/>
            <a:ext cx="5811275" cy="4541200"/>
          </a:xfrm>
          <a:prstGeom prst="rect">
            <a:avLst/>
          </a:prstGeom>
          <a:noFill/>
          <a:ln>
            <a:noFill/>
          </a:ln>
        </p:spPr>
      </p:pic>
      <p:grpSp>
        <p:nvGrpSpPr>
          <p:cNvPr id="1367" name="Google Shape;1367;g25a19a66598_0_699"/>
          <p:cNvGrpSpPr/>
          <p:nvPr/>
        </p:nvGrpSpPr>
        <p:grpSpPr>
          <a:xfrm>
            <a:off x="5957475" y="4403125"/>
            <a:ext cx="6120000" cy="1280100"/>
            <a:chOff x="6400575" y="4233900"/>
            <a:chExt cx="6120000" cy="1280100"/>
          </a:xfrm>
        </p:grpSpPr>
        <p:sp>
          <p:nvSpPr>
            <p:cNvPr id="1368" name="Google Shape;1368;g25a19a66598_0_699"/>
            <p:cNvSpPr/>
            <p:nvPr/>
          </p:nvSpPr>
          <p:spPr>
            <a:xfrm>
              <a:off x="6400575" y="4233900"/>
              <a:ext cx="6120000" cy="12801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g25a19a66598_0_699"/>
            <p:cNvSpPr txBox="1"/>
            <p:nvPr/>
          </p:nvSpPr>
          <p:spPr>
            <a:xfrm>
              <a:off x="8461275" y="4369100"/>
              <a:ext cx="3993300" cy="384900"/>
            </a:xfrm>
            <a:prstGeom prst="rect">
              <a:avLst/>
            </a:prstGeom>
            <a:noFill/>
            <a:ln>
              <a:noFill/>
            </a:ln>
          </p:spPr>
          <p:txBody>
            <a:bodyPr anchorCtr="0" anchor="t" bIns="91425" lIns="91425" spcFirstLastPara="1" rIns="91425" wrap="square" tIns="91425">
              <a:spAutoFit/>
            </a:bodyPr>
            <a:lstStyle/>
            <a:p>
              <a:pPr indent="0" lvl="0" marL="158750" rtl="0" algn="l">
                <a:spcBef>
                  <a:spcPts val="0"/>
                </a:spcBef>
                <a:spcAft>
                  <a:spcPts val="0"/>
                </a:spcAft>
                <a:buNone/>
              </a:pPr>
              <a:r>
                <a:rPr lang="fr-FR" sz="1300">
                  <a:solidFill>
                    <a:srgbClr val="777777"/>
                  </a:solidFill>
                </a:rPr>
                <a:t>Scenario based on sobriety (</a:t>
              </a:r>
              <a:r>
                <a:rPr lang="fr-FR" sz="1300" u="sng">
                  <a:solidFill>
                    <a:srgbClr val="777777"/>
                  </a:solidFill>
                </a:rPr>
                <a:t>L</a:t>
              </a:r>
              <a:r>
                <a:rPr lang="fr-FR" sz="1300">
                  <a:solidFill>
                    <a:srgbClr val="777777"/>
                  </a:solidFill>
                </a:rPr>
                <a:t>ow-</a:t>
              </a:r>
              <a:r>
                <a:rPr lang="fr-FR" sz="1300" u="sng">
                  <a:solidFill>
                    <a:srgbClr val="777777"/>
                  </a:solidFill>
                </a:rPr>
                <a:t>D</a:t>
              </a:r>
              <a:r>
                <a:rPr lang="fr-FR" sz="1300">
                  <a:solidFill>
                    <a:srgbClr val="777777"/>
                  </a:solidFill>
                </a:rPr>
                <a:t>emand)</a:t>
              </a:r>
              <a:endParaRPr sz="1500"/>
            </a:p>
          </p:txBody>
        </p:sp>
        <p:pic>
          <p:nvPicPr>
            <p:cNvPr id="1370" name="Google Shape;1370;g25a19a66598_0_699"/>
            <p:cNvPicPr preferRelativeResize="0"/>
            <p:nvPr/>
          </p:nvPicPr>
          <p:blipFill rotWithShape="1">
            <a:blip r:embed="rId4">
              <a:alphaModFix/>
            </a:blip>
            <a:srcRect b="0" l="36216" r="47309" t="71169"/>
            <a:stretch/>
          </p:blipFill>
          <p:spPr>
            <a:xfrm>
              <a:off x="6549450" y="4332125"/>
              <a:ext cx="2008925" cy="1083650"/>
            </a:xfrm>
            <a:prstGeom prst="rect">
              <a:avLst/>
            </a:prstGeom>
            <a:noFill/>
            <a:ln>
              <a:noFill/>
            </a:ln>
          </p:spPr>
        </p:pic>
        <p:sp>
          <p:nvSpPr>
            <p:cNvPr id="1371" name="Google Shape;1371;g25a19a66598_0_699"/>
            <p:cNvSpPr txBox="1"/>
            <p:nvPr/>
          </p:nvSpPr>
          <p:spPr>
            <a:xfrm>
              <a:off x="8461275" y="4681500"/>
              <a:ext cx="3993300" cy="384900"/>
            </a:xfrm>
            <a:prstGeom prst="rect">
              <a:avLst/>
            </a:prstGeom>
            <a:noFill/>
            <a:ln>
              <a:noFill/>
            </a:ln>
          </p:spPr>
          <p:txBody>
            <a:bodyPr anchorCtr="0" anchor="t" bIns="91425" lIns="91425" spcFirstLastPara="1" rIns="91425" wrap="square" tIns="91425">
              <a:spAutoFit/>
            </a:bodyPr>
            <a:lstStyle/>
            <a:p>
              <a:pPr indent="0" lvl="0" marL="158750" rtl="0" algn="l">
                <a:spcBef>
                  <a:spcPts val="0"/>
                </a:spcBef>
                <a:spcAft>
                  <a:spcPts val="0"/>
                </a:spcAft>
                <a:buNone/>
              </a:pPr>
              <a:r>
                <a:rPr lang="fr-FR" sz="1300">
                  <a:solidFill>
                    <a:srgbClr val="777777"/>
                  </a:solidFill>
                </a:rPr>
                <a:t>High use of </a:t>
              </a:r>
              <a:r>
                <a:rPr lang="fr-FR" sz="1300" u="sng">
                  <a:solidFill>
                    <a:srgbClr val="777777"/>
                  </a:solidFill>
                </a:rPr>
                <a:t>Ren</a:t>
              </a:r>
              <a:r>
                <a:rPr lang="fr-FR" sz="1300">
                  <a:solidFill>
                    <a:srgbClr val="777777"/>
                  </a:solidFill>
                </a:rPr>
                <a:t>ewable energies </a:t>
              </a:r>
              <a:endParaRPr sz="1500"/>
            </a:p>
          </p:txBody>
        </p:sp>
        <p:sp>
          <p:nvSpPr>
            <p:cNvPr id="1372" name="Google Shape;1372;g25a19a66598_0_699"/>
            <p:cNvSpPr txBox="1"/>
            <p:nvPr/>
          </p:nvSpPr>
          <p:spPr>
            <a:xfrm>
              <a:off x="8461275" y="5072563"/>
              <a:ext cx="3993300" cy="384900"/>
            </a:xfrm>
            <a:prstGeom prst="rect">
              <a:avLst/>
            </a:prstGeom>
            <a:noFill/>
            <a:ln>
              <a:noFill/>
            </a:ln>
          </p:spPr>
          <p:txBody>
            <a:bodyPr anchorCtr="0" anchor="t" bIns="91425" lIns="91425" spcFirstLastPara="1" rIns="91425" wrap="square" tIns="91425">
              <a:spAutoFit/>
            </a:bodyPr>
            <a:lstStyle/>
            <a:p>
              <a:pPr indent="0" lvl="0" marL="158750" rtl="0" algn="l">
                <a:spcBef>
                  <a:spcPts val="0"/>
                </a:spcBef>
                <a:spcAft>
                  <a:spcPts val="0"/>
                </a:spcAft>
                <a:buNone/>
              </a:pPr>
              <a:r>
                <a:rPr lang="fr-FR" sz="1300" u="sng">
                  <a:solidFill>
                    <a:srgbClr val="777777"/>
                  </a:solidFill>
                </a:rPr>
                <a:t>S</a:t>
              </a:r>
              <a:r>
                <a:rPr lang="fr-FR" sz="1300">
                  <a:solidFill>
                    <a:srgbClr val="777777"/>
                  </a:solidFill>
                </a:rPr>
                <a:t>hifting development </a:t>
              </a:r>
              <a:r>
                <a:rPr lang="fr-FR" sz="1300" u="sng">
                  <a:solidFill>
                    <a:srgbClr val="777777"/>
                  </a:solidFill>
                </a:rPr>
                <a:t>P</a:t>
              </a:r>
              <a:r>
                <a:rPr lang="fr-FR" sz="1300">
                  <a:solidFill>
                    <a:srgbClr val="777777"/>
                  </a:solidFill>
                </a:rPr>
                <a:t>athways</a:t>
              </a:r>
              <a:endParaRPr sz="1500"/>
            </a:p>
          </p:txBody>
        </p:sp>
      </p:grpSp>
      <p:sp>
        <p:nvSpPr>
          <p:cNvPr id="1373" name="Google Shape;1373;g25a19a66598_0_699"/>
          <p:cNvSpPr/>
          <p:nvPr/>
        </p:nvSpPr>
        <p:spPr>
          <a:xfrm>
            <a:off x="6115925" y="3592375"/>
            <a:ext cx="183850" cy="810750"/>
          </a:xfrm>
          <a:custGeom>
            <a:rect b="b" l="l" r="r" t="t"/>
            <a:pathLst>
              <a:path extrusionOk="0" h="32430" w="7354">
                <a:moveTo>
                  <a:pt x="7354" y="0"/>
                </a:moveTo>
                <a:cubicBezTo>
                  <a:pt x="6202" y="1418"/>
                  <a:pt x="1329" y="3101"/>
                  <a:pt x="443" y="8506"/>
                </a:cubicBezTo>
                <a:cubicBezTo>
                  <a:pt x="-443" y="13911"/>
                  <a:pt x="1772" y="28443"/>
                  <a:pt x="2038" y="32430"/>
                </a:cubicBezTo>
              </a:path>
            </a:pathLst>
          </a:custGeom>
          <a:noFill/>
          <a:ln cap="flat" cmpd="sng" w="28575">
            <a:solidFill>
              <a:schemeClr val="dk2"/>
            </a:solidFill>
            <a:prstDash val="solid"/>
            <a:round/>
            <a:headEnd len="med" w="med" type="none"/>
            <a:tailEnd len="med" w="med" type="stealth"/>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7" name="Shape 1377"/>
        <p:cNvGrpSpPr/>
        <p:nvPr/>
      </p:nvGrpSpPr>
      <p:grpSpPr>
        <a:xfrm>
          <a:off x="0" y="0"/>
          <a:ext cx="0" cy="0"/>
          <a:chOff x="0" y="0"/>
          <a:chExt cx="0" cy="0"/>
        </a:xfrm>
      </p:grpSpPr>
      <p:sp>
        <p:nvSpPr>
          <p:cNvPr id="1378" name="Google Shape;1378;ge55d21dc1b_0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sz="2400">
                <a:solidFill>
                  <a:srgbClr val="44546A"/>
                </a:solidFill>
              </a:rPr>
              <a:t>What about Europe ?</a:t>
            </a:r>
            <a:endParaRPr/>
          </a:p>
        </p:txBody>
      </p:sp>
      <p:sp>
        <p:nvSpPr>
          <p:cNvPr id="1379" name="Google Shape;1379;ge55d21dc1b_0_0"/>
          <p:cNvSpPr txBox="1"/>
          <p:nvPr>
            <p:ph idx="4294967295" type="body"/>
          </p:nvPr>
        </p:nvSpPr>
        <p:spPr>
          <a:xfrm>
            <a:off x="609594" y="1137785"/>
            <a:ext cx="10972800" cy="4857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800"/>
              </a:spcBef>
              <a:spcAft>
                <a:spcPts val="0"/>
              </a:spcAft>
              <a:buNone/>
            </a:pPr>
            <a:r>
              <a:rPr lang="fr-FR" sz="1900">
                <a:solidFill>
                  <a:srgbClr val="000000"/>
                </a:solidFill>
                <a:highlight>
                  <a:schemeClr val="lt1"/>
                </a:highlight>
              </a:rPr>
              <a:t>The benefits of the European Green Deal</a:t>
            </a:r>
            <a:endParaRPr sz="1900">
              <a:solidFill>
                <a:srgbClr val="000000"/>
              </a:solidFill>
              <a:highlight>
                <a:schemeClr val="lt1"/>
              </a:highlight>
            </a:endParaRPr>
          </a:p>
          <a:p>
            <a:pPr indent="0" lvl="0" marL="0" rtl="0" algn="l">
              <a:lnSpc>
                <a:spcPct val="115000"/>
              </a:lnSpc>
              <a:spcBef>
                <a:spcPts val="400"/>
              </a:spcBef>
              <a:spcAft>
                <a:spcPts val="0"/>
              </a:spcAft>
              <a:buNone/>
            </a:pPr>
            <a:r>
              <a:rPr lang="fr-FR" sz="1400">
                <a:solidFill>
                  <a:srgbClr val="44546A"/>
                </a:solidFill>
                <a:highlight>
                  <a:schemeClr val="lt1"/>
                </a:highlight>
              </a:rPr>
              <a:t>The European Green Deal will improve the well-being and health of citizens and future generations by providing:</a:t>
            </a:r>
            <a:endParaRPr sz="1900">
              <a:highlight>
                <a:srgbClr val="FFFFFF"/>
              </a:highlight>
            </a:endParaRPr>
          </a:p>
          <a:p>
            <a:pPr indent="0" lvl="0" marL="0" rtl="0" algn="l">
              <a:lnSpc>
                <a:spcPct val="90000"/>
              </a:lnSpc>
              <a:spcBef>
                <a:spcPts val="900"/>
              </a:spcBef>
              <a:spcAft>
                <a:spcPts val="0"/>
              </a:spcAft>
              <a:buSzPts val="2400"/>
              <a:buNone/>
            </a:pPr>
            <a:r>
              <a:t/>
            </a:r>
            <a:endParaRPr sz="2200">
              <a:latin typeface="Corbel"/>
              <a:ea typeface="Corbel"/>
              <a:cs typeface="Corbel"/>
              <a:sym typeface="Corbel"/>
            </a:endParaRPr>
          </a:p>
        </p:txBody>
      </p:sp>
      <p:pic>
        <p:nvPicPr>
          <p:cNvPr id="1380" name="Google Shape;1380;ge55d21dc1b_0_0"/>
          <p:cNvPicPr preferRelativeResize="0"/>
          <p:nvPr/>
        </p:nvPicPr>
        <p:blipFill rotWithShape="1">
          <a:blip r:embed="rId3">
            <a:alphaModFix/>
          </a:blip>
          <a:srcRect b="0" l="0" r="0" t="0"/>
          <a:stretch/>
        </p:blipFill>
        <p:spPr>
          <a:xfrm>
            <a:off x="10601721" y="1649750"/>
            <a:ext cx="980683" cy="980699"/>
          </a:xfrm>
          <a:prstGeom prst="rect">
            <a:avLst/>
          </a:prstGeom>
          <a:noFill/>
          <a:ln>
            <a:noFill/>
          </a:ln>
        </p:spPr>
      </p:pic>
      <p:pic>
        <p:nvPicPr>
          <p:cNvPr id="1381" name="Google Shape;1381;ge55d21dc1b_0_0"/>
          <p:cNvPicPr preferRelativeResize="0"/>
          <p:nvPr/>
        </p:nvPicPr>
        <p:blipFill rotWithShape="1">
          <a:blip r:embed="rId4">
            <a:alphaModFix/>
          </a:blip>
          <a:srcRect b="0" l="0" r="0" t="0"/>
          <a:stretch/>
        </p:blipFill>
        <p:spPr>
          <a:xfrm>
            <a:off x="2202588" y="2034750"/>
            <a:ext cx="8028900" cy="466726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Clicks On">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hème Clicks On">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Utilisateur1</dc:creator>
</cp:coreProperties>
</file>